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A7AE1D-B18F-D340-A7F6-6B9A2920EE04}" v="1080" dt="2019-05-13T15:13:48.9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7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4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microsoft.com/office/2015/10/relationships/revisionInfo" Target="revisionInfo.xml"/><Relationship Id="rId4" Type="http://schemas.openxmlformats.org/officeDocument/2006/relationships/viewProps" Target="viewProp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ry West" userId="cd58591c-39e6-47fd-8957-91d6358d17f3" providerId="ADAL" clId="{31A7AE1D-B18F-D340-A7F6-6B9A2920EE04}"/>
    <pc:docChg chg="undo custSel modSld">
      <pc:chgData name="Harry West" userId="cd58591c-39e6-47fd-8957-91d6358d17f3" providerId="ADAL" clId="{31A7AE1D-B18F-D340-A7F6-6B9A2920EE04}" dt="2019-05-13T15:13:43.352" v="1309" actId="20577"/>
      <pc:docMkLst>
        <pc:docMk/>
      </pc:docMkLst>
      <pc:sldChg chg="addSp delSp modSp">
        <pc:chgData name="Harry West" userId="cd58591c-39e6-47fd-8957-91d6358d17f3" providerId="ADAL" clId="{31A7AE1D-B18F-D340-A7F6-6B9A2920EE04}" dt="2019-05-13T14:07:10.866" v="852" actId="478"/>
        <pc:sldMkLst>
          <pc:docMk/>
          <pc:sldMk cId="1769806526" sldId="256"/>
        </pc:sldMkLst>
        <pc:spChg chg="add del mod">
          <ac:chgData name="Harry West" userId="cd58591c-39e6-47fd-8957-91d6358d17f3" providerId="ADAL" clId="{31A7AE1D-B18F-D340-A7F6-6B9A2920EE04}" dt="2019-05-13T14:07:05.502" v="848" actId="478"/>
          <ac:spMkLst>
            <pc:docMk/>
            <pc:sldMk cId="1769806526" sldId="256"/>
            <ac:spMk id="2" creationId="{B3C36477-880B-A945-8485-4A5CBD150040}"/>
          </ac:spMkLst>
        </pc:spChg>
        <pc:spChg chg="add del mod">
          <ac:chgData name="Harry West" userId="cd58591c-39e6-47fd-8957-91d6358d17f3" providerId="ADAL" clId="{31A7AE1D-B18F-D340-A7F6-6B9A2920EE04}" dt="2019-05-13T14:07:10.866" v="852" actId="478"/>
          <ac:spMkLst>
            <pc:docMk/>
            <pc:sldMk cId="1769806526" sldId="256"/>
            <ac:spMk id="5" creationId="{EE250BB1-CB72-CA43-A916-8A25E4B09A68}"/>
          </ac:spMkLst>
        </pc:spChg>
        <pc:spChg chg="add del mod">
          <ac:chgData name="Harry West" userId="cd58591c-39e6-47fd-8957-91d6358d17f3" providerId="ADAL" clId="{31A7AE1D-B18F-D340-A7F6-6B9A2920EE04}" dt="2019-05-13T14:07:09.314" v="851" actId="478"/>
          <ac:spMkLst>
            <pc:docMk/>
            <pc:sldMk cId="1769806526" sldId="256"/>
            <ac:spMk id="6" creationId="{8B65B185-121A-2F45-A265-EBDFB2E22562}"/>
          </ac:spMkLst>
        </pc:spChg>
        <pc:spChg chg="add del mod">
          <ac:chgData name="Harry West" userId="cd58591c-39e6-47fd-8957-91d6358d17f3" providerId="ADAL" clId="{31A7AE1D-B18F-D340-A7F6-6B9A2920EE04}" dt="2019-05-13T14:07:07.896" v="850" actId="478"/>
          <ac:spMkLst>
            <pc:docMk/>
            <pc:sldMk cId="1769806526" sldId="256"/>
            <ac:spMk id="7" creationId="{53A6DBA9-7372-2D4D-80F6-5BF1E0E99B12}"/>
          </ac:spMkLst>
        </pc:spChg>
        <pc:spChg chg="add del mod">
          <ac:chgData name="Harry West" userId="cd58591c-39e6-47fd-8957-91d6358d17f3" providerId="ADAL" clId="{31A7AE1D-B18F-D340-A7F6-6B9A2920EE04}" dt="2019-05-13T14:07:06.827" v="849" actId="478"/>
          <ac:spMkLst>
            <pc:docMk/>
            <pc:sldMk cId="1769806526" sldId="256"/>
            <ac:spMk id="8" creationId="{B0ACA0F9-6D1B-5D44-9988-19A713D0C118}"/>
          </ac:spMkLst>
        </pc:spChg>
        <pc:graphicFrameChg chg="add del mod">
          <ac:chgData name="Harry West" userId="cd58591c-39e6-47fd-8957-91d6358d17f3" providerId="ADAL" clId="{31A7AE1D-B18F-D340-A7F6-6B9A2920EE04}" dt="2019-05-13T14:06:21.422" v="847" actId="478"/>
          <ac:graphicFrameMkLst>
            <pc:docMk/>
            <pc:sldMk cId="1769806526" sldId="256"/>
            <ac:graphicFrameMk id="4" creationId="{00000000-0000-0000-0000-000000000000}"/>
          </ac:graphicFrameMkLst>
        </pc:graphicFrameChg>
      </pc:sldChg>
      <pc:sldChg chg="addSp delSp modSp">
        <pc:chgData name="Harry West" userId="cd58591c-39e6-47fd-8957-91d6358d17f3" providerId="ADAL" clId="{31A7AE1D-B18F-D340-A7F6-6B9A2920EE04}" dt="2019-05-13T14:21:38.917" v="1100" actId="113"/>
        <pc:sldMkLst>
          <pc:docMk/>
          <pc:sldMk cId="2225771458" sldId="257"/>
        </pc:sldMkLst>
        <pc:spChg chg="del">
          <ac:chgData name="Harry West" userId="cd58591c-39e6-47fd-8957-91d6358d17f3" providerId="ADAL" clId="{31A7AE1D-B18F-D340-A7F6-6B9A2920EE04}" dt="2019-05-13T14:09:54.872" v="874" actId="478"/>
          <ac:spMkLst>
            <pc:docMk/>
            <pc:sldMk cId="2225771458" sldId="257"/>
            <ac:spMk id="3" creationId="{00000000-0000-0000-0000-000000000000}"/>
          </ac:spMkLst>
        </pc:spChg>
        <pc:spChg chg="add mod">
          <ac:chgData name="Harry West" userId="cd58591c-39e6-47fd-8957-91d6358d17f3" providerId="ADAL" clId="{31A7AE1D-B18F-D340-A7F6-6B9A2920EE04}" dt="2019-05-13T14:21:38.917" v="1100" actId="113"/>
          <ac:spMkLst>
            <pc:docMk/>
            <pc:sldMk cId="2225771458" sldId="257"/>
            <ac:spMk id="4" creationId="{771B5895-4466-C04F-9FB6-9561B0657FB7}"/>
          </ac:spMkLst>
        </pc:spChg>
        <pc:spChg chg="add mod">
          <ac:chgData name="Harry West" userId="cd58591c-39e6-47fd-8957-91d6358d17f3" providerId="ADAL" clId="{31A7AE1D-B18F-D340-A7F6-6B9A2920EE04}" dt="2019-05-13T14:18:50.331" v="1057" actId="14100"/>
          <ac:spMkLst>
            <pc:docMk/>
            <pc:sldMk cId="2225771458" sldId="257"/>
            <ac:spMk id="5" creationId="{1AE2F1DA-A73B-5A49-A683-DA16D3D941B5}"/>
          </ac:spMkLst>
        </pc:spChg>
        <pc:spChg chg="add mod">
          <ac:chgData name="Harry West" userId="cd58591c-39e6-47fd-8957-91d6358d17f3" providerId="ADAL" clId="{31A7AE1D-B18F-D340-A7F6-6B9A2920EE04}" dt="2019-05-13T14:20:00.862" v="1076" actId="1038"/>
          <ac:spMkLst>
            <pc:docMk/>
            <pc:sldMk cId="2225771458" sldId="257"/>
            <ac:spMk id="6" creationId="{BC53FBFB-57DB-BA47-9B97-5CA591327493}"/>
          </ac:spMkLst>
        </pc:spChg>
        <pc:spChg chg="add mod">
          <ac:chgData name="Harry West" userId="cd58591c-39e6-47fd-8957-91d6358d17f3" providerId="ADAL" clId="{31A7AE1D-B18F-D340-A7F6-6B9A2920EE04}" dt="2019-05-13T14:18:35.581" v="1053" actId="14100"/>
          <ac:spMkLst>
            <pc:docMk/>
            <pc:sldMk cId="2225771458" sldId="257"/>
            <ac:spMk id="14" creationId="{B16A9D4F-A4EB-9140-BC10-27CA71BADCAB}"/>
          </ac:spMkLst>
        </pc:spChg>
        <pc:spChg chg="add mod">
          <ac:chgData name="Harry West" userId="cd58591c-39e6-47fd-8957-91d6358d17f3" providerId="ADAL" clId="{31A7AE1D-B18F-D340-A7F6-6B9A2920EE04}" dt="2019-05-13T14:18:37.910" v="1054" actId="1076"/>
          <ac:spMkLst>
            <pc:docMk/>
            <pc:sldMk cId="2225771458" sldId="257"/>
            <ac:spMk id="15" creationId="{4A2ED0D0-E8FB-1F41-B2BA-75E79EECA7D6}"/>
          </ac:spMkLst>
        </pc:spChg>
        <pc:spChg chg="add mod">
          <ac:chgData name="Harry West" userId="cd58591c-39e6-47fd-8957-91d6358d17f3" providerId="ADAL" clId="{31A7AE1D-B18F-D340-A7F6-6B9A2920EE04}" dt="2019-05-13T14:20:25.034" v="1082" actId="1076"/>
          <ac:spMkLst>
            <pc:docMk/>
            <pc:sldMk cId="2225771458" sldId="257"/>
            <ac:spMk id="16" creationId="{BDB4AA71-F226-2A4F-B08C-E4254B9F922E}"/>
          </ac:spMkLst>
        </pc:spChg>
        <pc:spChg chg="add mod">
          <ac:chgData name="Harry West" userId="cd58591c-39e6-47fd-8957-91d6358d17f3" providerId="ADAL" clId="{31A7AE1D-B18F-D340-A7F6-6B9A2920EE04}" dt="2019-05-13T14:21:13.568" v="1093" actId="14100"/>
          <ac:spMkLst>
            <pc:docMk/>
            <pc:sldMk cId="2225771458" sldId="257"/>
            <ac:spMk id="17" creationId="{9FFD33E6-1420-5043-80EF-9D93E9820186}"/>
          </ac:spMkLst>
        </pc:spChg>
        <pc:graphicFrameChg chg="mod">
          <ac:chgData name="Harry West" userId="cd58591c-39e6-47fd-8957-91d6358d17f3" providerId="ADAL" clId="{31A7AE1D-B18F-D340-A7F6-6B9A2920EE04}" dt="2019-05-13T14:21:29.486" v="1094" actId="113"/>
          <ac:graphicFrameMkLst>
            <pc:docMk/>
            <pc:sldMk cId="2225771458" sldId="257"/>
            <ac:graphicFrameMk id="2" creationId="{00000000-0000-0000-0000-000000000000}"/>
          </ac:graphicFrameMkLst>
        </pc:graphicFrameChg>
        <pc:cxnChg chg="add mod">
          <ac:chgData name="Harry West" userId="cd58591c-39e6-47fd-8957-91d6358d17f3" providerId="ADAL" clId="{31A7AE1D-B18F-D340-A7F6-6B9A2920EE04}" dt="2019-05-13T14:12:53.620" v="997" actId="1076"/>
          <ac:cxnSpMkLst>
            <pc:docMk/>
            <pc:sldMk cId="2225771458" sldId="257"/>
            <ac:cxnSpMk id="8" creationId="{891D7476-9396-4A4D-9BC9-4247FCDBFEB9}"/>
          </ac:cxnSpMkLst>
        </pc:cxnChg>
        <pc:cxnChg chg="add mod">
          <ac:chgData name="Harry West" userId="cd58591c-39e6-47fd-8957-91d6358d17f3" providerId="ADAL" clId="{31A7AE1D-B18F-D340-A7F6-6B9A2920EE04}" dt="2019-05-13T14:12:58.638" v="1000" actId="14100"/>
          <ac:cxnSpMkLst>
            <pc:docMk/>
            <pc:sldMk cId="2225771458" sldId="257"/>
            <ac:cxnSpMk id="10" creationId="{D14DD496-25FE-EE4B-8E60-F1CAB6623E29}"/>
          </ac:cxnSpMkLst>
        </pc:cxnChg>
        <pc:cxnChg chg="add mod">
          <ac:chgData name="Harry West" userId="cd58591c-39e6-47fd-8957-91d6358d17f3" providerId="ADAL" clId="{31A7AE1D-B18F-D340-A7F6-6B9A2920EE04}" dt="2019-05-13T14:13:06.490" v="1003" actId="14100"/>
          <ac:cxnSpMkLst>
            <pc:docMk/>
            <pc:sldMk cId="2225771458" sldId="257"/>
            <ac:cxnSpMk id="12" creationId="{4BD27D3B-EBE0-944B-982F-642717A33B94}"/>
          </ac:cxnSpMkLst>
        </pc:cxnChg>
      </pc:sldChg>
      <pc:sldChg chg="addSp modSp">
        <pc:chgData name="Harry West" userId="cd58591c-39e6-47fd-8957-91d6358d17f3" providerId="ADAL" clId="{31A7AE1D-B18F-D340-A7F6-6B9A2920EE04}" dt="2019-05-13T15:13:43.352" v="1309" actId="20577"/>
        <pc:sldMkLst>
          <pc:docMk/>
          <pc:sldMk cId="2120976825" sldId="258"/>
        </pc:sldMkLst>
        <pc:spChg chg="add mod">
          <ac:chgData name="Harry West" userId="cd58591c-39e6-47fd-8957-91d6358d17f3" providerId="ADAL" clId="{31A7AE1D-B18F-D340-A7F6-6B9A2920EE04}" dt="2019-02-17T12:56:40.731" v="420" actId="167"/>
          <ac:spMkLst>
            <pc:docMk/>
            <pc:sldMk cId="2120976825" sldId="258"/>
            <ac:spMk id="3" creationId="{281DBDF5-54AD-9842-B6A5-DA2509807C6C}"/>
          </ac:spMkLst>
        </pc:spChg>
        <pc:graphicFrameChg chg="mod">
          <ac:chgData name="Harry West" userId="cd58591c-39e6-47fd-8957-91d6358d17f3" providerId="ADAL" clId="{31A7AE1D-B18F-D340-A7F6-6B9A2920EE04}" dt="2019-05-13T15:13:43.352" v="1309" actId="20577"/>
          <ac:graphicFrameMkLst>
            <pc:docMk/>
            <pc:sldMk cId="2120976825" sldId="258"/>
            <ac:graphicFrameMk id="2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23C7A0-7E63-47E0-B13C-EFEB08B73A3A}" type="doc">
      <dgm:prSet loTypeId="urn:microsoft.com/office/officeart/2005/8/layout/process3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B3670FD5-44B6-4F4C-BB80-DB233BAD0E0E}">
      <dgm:prSet phldrT="[Text]" custT="1"/>
      <dgm:spPr/>
      <dgm:t>
        <a:bodyPr/>
        <a:lstStyle/>
        <a:p>
          <a:pPr algn="ctr"/>
          <a:r>
            <a:rPr lang="en-US" sz="2800" b="1" dirty="0"/>
            <a:t>B</a:t>
          </a:r>
        </a:p>
      </dgm:t>
    </dgm:pt>
    <dgm:pt modelId="{7B3B16FA-57AB-43AB-A5B2-29C7E36FFE61}" type="parTrans" cxnId="{4D295CFE-21E1-4C81-B211-6DDB373F476D}">
      <dgm:prSet/>
      <dgm:spPr/>
      <dgm:t>
        <a:bodyPr/>
        <a:lstStyle/>
        <a:p>
          <a:endParaRPr lang="en-US" sz="1600"/>
        </a:p>
      </dgm:t>
    </dgm:pt>
    <dgm:pt modelId="{7A4A9F13-78BB-4D9E-A141-A121BC4033EE}" type="sibTrans" cxnId="{4D295CFE-21E1-4C81-B211-6DDB373F476D}">
      <dgm:prSet custT="1"/>
      <dgm:spPr/>
      <dgm:t>
        <a:bodyPr/>
        <a:lstStyle/>
        <a:p>
          <a:endParaRPr lang="en-US" sz="1600"/>
        </a:p>
      </dgm:t>
    </dgm:pt>
    <dgm:pt modelId="{135A7162-6335-49D4-94EE-E623B9743F1D}">
      <dgm:prSet phldrT="[Text]" custT="1"/>
      <dgm:spPr/>
      <dgm:t>
        <a:bodyPr/>
        <a:lstStyle/>
        <a:p>
          <a:r>
            <a:rPr lang="en-US" sz="2000" dirty="0"/>
            <a:t>Box command  words</a:t>
          </a:r>
        </a:p>
      </dgm:t>
    </dgm:pt>
    <dgm:pt modelId="{EE65C236-BDA0-480C-9621-D2FE031A1BA2}" type="parTrans" cxnId="{D5020A6E-11B8-4EC6-ADFA-6140B2237DC4}">
      <dgm:prSet/>
      <dgm:spPr/>
      <dgm:t>
        <a:bodyPr/>
        <a:lstStyle/>
        <a:p>
          <a:endParaRPr lang="en-US" sz="1600"/>
        </a:p>
      </dgm:t>
    </dgm:pt>
    <dgm:pt modelId="{B06D4C45-7FEF-4F85-9290-AF1AB62433D0}" type="sibTrans" cxnId="{D5020A6E-11B8-4EC6-ADFA-6140B2237DC4}">
      <dgm:prSet/>
      <dgm:spPr/>
      <dgm:t>
        <a:bodyPr/>
        <a:lstStyle/>
        <a:p>
          <a:endParaRPr lang="en-US" sz="1600"/>
        </a:p>
      </dgm:t>
    </dgm:pt>
    <dgm:pt modelId="{A96D7851-F7A9-467C-B9B1-1E3A9F3BCAC1}">
      <dgm:prSet phldrT="[Text]" custT="1"/>
      <dgm:spPr/>
      <dgm:t>
        <a:bodyPr/>
        <a:lstStyle/>
        <a:p>
          <a:pPr algn="ctr"/>
          <a:r>
            <a:rPr lang="en-US" sz="2800" b="1" dirty="0"/>
            <a:t>U</a:t>
          </a:r>
        </a:p>
      </dgm:t>
    </dgm:pt>
    <dgm:pt modelId="{D7E72457-D7DA-4A76-8A87-C89A0F5912A7}" type="parTrans" cxnId="{B7EE433C-68A7-4070-8B45-C1222F041A56}">
      <dgm:prSet/>
      <dgm:spPr/>
      <dgm:t>
        <a:bodyPr/>
        <a:lstStyle/>
        <a:p>
          <a:endParaRPr lang="en-US" sz="1600"/>
        </a:p>
      </dgm:t>
    </dgm:pt>
    <dgm:pt modelId="{770B24A9-A7AF-4AAC-AFE8-69E78E06B74C}" type="sibTrans" cxnId="{B7EE433C-68A7-4070-8B45-C1222F041A56}">
      <dgm:prSet custT="1"/>
      <dgm:spPr/>
      <dgm:t>
        <a:bodyPr/>
        <a:lstStyle/>
        <a:p>
          <a:endParaRPr lang="en-US" sz="1600"/>
        </a:p>
      </dgm:t>
    </dgm:pt>
    <dgm:pt modelId="{0C96D984-D34E-4A7C-A5BF-7A999B5A905F}">
      <dgm:prSet phldrT="[Text]" custT="1"/>
      <dgm:spPr/>
      <dgm:t>
        <a:bodyPr/>
        <a:lstStyle/>
        <a:p>
          <a:r>
            <a:rPr lang="en-US" sz="2000" b="1" u="sng" dirty="0"/>
            <a:t>Underline</a:t>
          </a:r>
          <a:r>
            <a:rPr lang="en-US" sz="2000" dirty="0"/>
            <a:t> key words </a:t>
          </a:r>
        </a:p>
      </dgm:t>
    </dgm:pt>
    <dgm:pt modelId="{8CEB69BB-4A66-4135-9BF8-08B953857419}" type="parTrans" cxnId="{A3F1FC01-2CDC-429D-AD5A-C59768A6199E}">
      <dgm:prSet/>
      <dgm:spPr/>
      <dgm:t>
        <a:bodyPr/>
        <a:lstStyle/>
        <a:p>
          <a:endParaRPr lang="en-US" sz="1600"/>
        </a:p>
      </dgm:t>
    </dgm:pt>
    <dgm:pt modelId="{A396D43C-1B18-419F-8871-C273D967F01F}" type="sibTrans" cxnId="{A3F1FC01-2CDC-429D-AD5A-C59768A6199E}">
      <dgm:prSet/>
      <dgm:spPr/>
      <dgm:t>
        <a:bodyPr/>
        <a:lstStyle/>
        <a:p>
          <a:endParaRPr lang="en-US" sz="1600"/>
        </a:p>
      </dgm:t>
    </dgm:pt>
    <dgm:pt modelId="{3AD56004-B0FC-4DFB-A0ED-AD8FCEE8EFFA}">
      <dgm:prSet phldrT="[Text]" custT="1"/>
      <dgm:spPr/>
      <dgm:t>
        <a:bodyPr/>
        <a:lstStyle/>
        <a:p>
          <a:pPr algn="ctr"/>
          <a:r>
            <a:rPr lang="en-US" sz="2800" b="1" dirty="0"/>
            <a:t>G</a:t>
          </a:r>
          <a:endParaRPr lang="en-US" sz="2400" b="1" dirty="0"/>
        </a:p>
      </dgm:t>
    </dgm:pt>
    <dgm:pt modelId="{9B8D6010-4B60-435F-95F9-F273A9893A11}" type="parTrans" cxnId="{1F0B2D66-841D-4183-9E41-E1A9A6C8DB8B}">
      <dgm:prSet/>
      <dgm:spPr/>
      <dgm:t>
        <a:bodyPr/>
        <a:lstStyle/>
        <a:p>
          <a:endParaRPr lang="en-US" sz="1600"/>
        </a:p>
      </dgm:t>
    </dgm:pt>
    <dgm:pt modelId="{D7573D8B-4E82-4176-AB1E-10A50B80353E}" type="sibTrans" cxnId="{1F0B2D66-841D-4183-9E41-E1A9A6C8DB8B}">
      <dgm:prSet/>
      <dgm:spPr/>
      <dgm:t>
        <a:bodyPr/>
        <a:lstStyle/>
        <a:p>
          <a:endParaRPr lang="en-US" sz="1600"/>
        </a:p>
      </dgm:t>
    </dgm:pt>
    <dgm:pt modelId="{D36963B5-48CE-488B-A179-D87CF2676862}">
      <dgm:prSet phldrT="[Text]" custT="1"/>
      <dgm:spPr/>
      <dgm:t>
        <a:bodyPr/>
        <a:lstStyle/>
        <a:p>
          <a:r>
            <a:rPr lang="en-US" sz="2000" dirty="0"/>
            <a:t>Go over the question again</a:t>
          </a:r>
        </a:p>
      </dgm:t>
    </dgm:pt>
    <dgm:pt modelId="{0395BB69-0FFF-4F18-AC54-86911AC38235}" type="parTrans" cxnId="{1E5BE4DE-8B67-453D-97FC-65800831EB02}">
      <dgm:prSet/>
      <dgm:spPr/>
      <dgm:t>
        <a:bodyPr/>
        <a:lstStyle/>
        <a:p>
          <a:endParaRPr lang="en-US" sz="1600"/>
        </a:p>
      </dgm:t>
    </dgm:pt>
    <dgm:pt modelId="{A4B62444-4DEE-40EE-800E-AD1D48FDD1F9}" type="sibTrans" cxnId="{1E5BE4DE-8B67-453D-97FC-65800831EB02}">
      <dgm:prSet/>
      <dgm:spPr/>
      <dgm:t>
        <a:bodyPr/>
        <a:lstStyle/>
        <a:p>
          <a:endParaRPr lang="en-US" sz="1600"/>
        </a:p>
      </dgm:t>
    </dgm:pt>
    <dgm:pt modelId="{599D0DB6-A07B-4A7D-89A0-0A6774A3CF46}" type="pres">
      <dgm:prSet presAssocID="{D723C7A0-7E63-47E0-B13C-EFEB08B73A3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906E09B-1F7A-4E38-987B-1A0BB97816B9}" type="pres">
      <dgm:prSet presAssocID="{B3670FD5-44B6-4F4C-BB80-DB233BAD0E0E}" presName="composite" presStyleCnt="0"/>
      <dgm:spPr/>
    </dgm:pt>
    <dgm:pt modelId="{F894E7BD-F645-4825-92B5-64CDDEA85893}" type="pres">
      <dgm:prSet presAssocID="{B3670FD5-44B6-4F4C-BB80-DB233BAD0E0E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FF00301-8B88-4959-896B-6FFBBB2BE79F}" type="pres">
      <dgm:prSet presAssocID="{B3670FD5-44B6-4F4C-BB80-DB233BAD0E0E}" presName="parSh" presStyleLbl="node1" presStyleIdx="0" presStyleCnt="3" custScaleX="77260" custScaleY="69793" custLinFactNeighborX="-9476"/>
      <dgm:spPr/>
      <dgm:t>
        <a:bodyPr/>
        <a:lstStyle/>
        <a:p>
          <a:endParaRPr lang="en-GB"/>
        </a:p>
      </dgm:t>
    </dgm:pt>
    <dgm:pt modelId="{277C854B-C1C0-48C4-8BCF-891E5B3CD905}" type="pres">
      <dgm:prSet presAssocID="{B3670FD5-44B6-4F4C-BB80-DB233BAD0E0E}" presName="desTx" presStyleLbl="fgAcc1" presStyleIdx="0" presStyleCnt="3" custScaleY="7185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10A3EA9-0ED6-479A-B151-1504FC8EF112}" type="pres">
      <dgm:prSet presAssocID="{7A4A9F13-78BB-4D9E-A141-A121BC4033EE}" presName="sibTrans" presStyleLbl="sibTrans2D1" presStyleIdx="0" presStyleCnt="2"/>
      <dgm:spPr/>
      <dgm:t>
        <a:bodyPr/>
        <a:lstStyle/>
        <a:p>
          <a:endParaRPr lang="en-GB"/>
        </a:p>
      </dgm:t>
    </dgm:pt>
    <dgm:pt modelId="{7274C372-1A8A-47E3-B7C8-113668090481}" type="pres">
      <dgm:prSet presAssocID="{7A4A9F13-78BB-4D9E-A141-A121BC4033EE}" presName="connTx" presStyleLbl="sibTrans2D1" presStyleIdx="0" presStyleCnt="2"/>
      <dgm:spPr/>
      <dgm:t>
        <a:bodyPr/>
        <a:lstStyle/>
        <a:p>
          <a:endParaRPr lang="en-GB"/>
        </a:p>
      </dgm:t>
    </dgm:pt>
    <dgm:pt modelId="{1168CC60-4B0B-48CF-BDED-872C0C1D40C1}" type="pres">
      <dgm:prSet presAssocID="{A96D7851-F7A9-467C-B9B1-1E3A9F3BCAC1}" presName="composite" presStyleCnt="0"/>
      <dgm:spPr/>
    </dgm:pt>
    <dgm:pt modelId="{A1B0C6FE-6670-4647-84E9-467FA2D5EDF8}" type="pres">
      <dgm:prSet presAssocID="{A96D7851-F7A9-467C-B9B1-1E3A9F3BCAC1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AEF52B-6073-40A0-955C-B2E522C8544B}" type="pres">
      <dgm:prSet presAssocID="{A96D7851-F7A9-467C-B9B1-1E3A9F3BCAC1}" presName="parSh" presStyleLbl="node1" presStyleIdx="1" presStyleCnt="3" custScaleX="77260" custScaleY="69793"/>
      <dgm:spPr/>
      <dgm:t>
        <a:bodyPr/>
        <a:lstStyle/>
        <a:p>
          <a:endParaRPr lang="en-GB"/>
        </a:p>
      </dgm:t>
    </dgm:pt>
    <dgm:pt modelId="{C68B62F5-C296-40EA-BC63-F0DF011F19AF}" type="pres">
      <dgm:prSet presAssocID="{A96D7851-F7A9-467C-B9B1-1E3A9F3BCAC1}" presName="desTx" presStyleLbl="fgAcc1" presStyleIdx="1" presStyleCnt="3" custScaleY="7185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FA15753-4285-4E97-AE1A-961FF9DC0030}" type="pres">
      <dgm:prSet presAssocID="{770B24A9-A7AF-4AAC-AFE8-69E78E06B74C}" presName="sibTrans" presStyleLbl="sibTrans2D1" presStyleIdx="1" presStyleCnt="2"/>
      <dgm:spPr/>
      <dgm:t>
        <a:bodyPr/>
        <a:lstStyle/>
        <a:p>
          <a:endParaRPr lang="en-GB"/>
        </a:p>
      </dgm:t>
    </dgm:pt>
    <dgm:pt modelId="{4AFCE929-7D57-4E47-BAD7-B15A31C11869}" type="pres">
      <dgm:prSet presAssocID="{770B24A9-A7AF-4AAC-AFE8-69E78E06B74C}" presName="connTx" presStyleLbl="sibTrans2D1" presStyleIdx="1" presStyleCnt="2"/>
      <dgm:spPr/>
      <dgm:t>
        <a:bodyPr/>
        <a:lstStyle/>
        <a:p>
          <a:endParaRPr lang="en-GB"/>
        </a:p>
      </dgm:t>
    </dgm:pt>
    <dgm:pt modelId="{87365370-4416-4EB7-8797-34ED055614E5}" type="pres">
      <dgm:prSet presAssocID="{3AD56004-B0FC-4DFB-A0ED-AD8FCEE8EFFA}" presName="composite" presStyleCnt="0"/>
      <dgm:spPr/>
    </dgm:pt>
    <dgm:pt modelId="{AAD2AC05-8369-4A6C-B0C8-2FFCFC7B6256}" type="pres">
      <dgm:prSet presAssocID="{3AD56004-B0FC-4DFB-A0ED-AD8FCEE8EFFA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8D38A0-3C35-4252-97D7-9926E7CD20F1}" type="pres">
      <dgm:prSet presAssocID="{3AD56004-B0FC-4DFB-A0ED-AD8FCEE8EFFA}" presName="parSh" presStyleLbl="node1" presStyleIdx="2" presStyleCnt="3" custScaleX="77260" custScaleY="69793"/>
      <dgm:spPr/>
      <dgm:t>
        <a:bodyPr/>
        <a:lstStyle/>
        <a:p>
          <a:endParaRPr lang="en-GB"/>
        </a:p>
      </dgm:t>
    </dgm:pt>
    <dgm:pt modelId="{6FC79274-DB1C-4F29-985B-34D3B6DA9D5C}" type="pres">
      <dgm:prSet presAssocID="{3AD56004-B0FC-4DFB-A0ED-AD8FCEE8EFFA}" presName="desTx" presStyleLbl="fgAcc1" presStyleIdx="2" presStyleCnt="3" custScaleY="7185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7F2FAE0-540E-4BD2-9315-DAAFA12DEC6D}" type="presOf" srcId="{0C96D984-D34E-4A7C-A5BF-7A999B5A905F}" destId="{C68B62F5-C296-40EA-BC63-F0DF011F19AF}" srcOrd="0" destOrd="0" presId="urn:microsoft.com/office/officeart/2005/8/layout/process3"/>
    <dgm:cxn modelId="{5C76634F-65D7-4475-930F-E7E1D3ACBEDB}" type="presOf" srcId="{3AD56004-B0FC-4DFB-A0ED-AD8FCEE8EFFA}" destId="{928D38A0-3C35-4252-97D7-9926E7CD20F1}" srcOrd="1" destOrd="0" presId="urn:microsoft.com/office/officeart/2005/8/layout/process3"/>
    <dgm:cxn modelId="{4D295CFE-21E1-4C81-B211-6DDB373F476D}" srcId="{D723C7A0-7E63-47E0-B13C-EFEB08B73A3A}" destId="{B3670FD5-44B6-4F4C-BB80-DB233BAD0E0E}" srcOrd="0" destOrd="0" parTransId="{7B3B16FA-57AB-43AB-A5B2-29C7E36FFE61}" sibTransId="{7A4A9F13-78BB-4D9E-A141-A121BC4033EE}"/>
    <dgm:cxn modelId="{1C982075-351B-4025-ABAF-90FF2A0CFB0F}" type="presOf" srcId="{A96D7851-F7A9-467C-B9B1-1E3A9F3BCAC1}" destId="{FDAEF52B-6073-40A0-955C-B2E522C8544B}" srcOrd="1" destOrd="0" presId="urn:microsoft.com/office/officeart/2005/8/layout/process3"/>
    <dgm:cxn modelId="{B6DCA7E9-9082-490F-B65C-8B7B6D5E0132}" type="presOf" srcId="{770B24A9-A7AF-4AAC-AFE8-69E78E06B74C}" destId="{4AFCE929-7D57-4E47-BAD7-B15A31C11869}" srcOrd="1" destOrd="0" presId="urn:microsoft.com/office/officeart/2005/8/layout/process3"/>
    <dgm:cxn modelId="{37D21CB7-99FC-4F2E-8CEC-A9A17AC7C46B}" type="presOf" srcId="{B3670FD5-44B6-4F4C-BB80-DB233BAD0E0E}" destId="{AFF00301-8B88-4959-896B-6FFBBB2BE79F}" srcOrd="1" destOrd="0" presId="urn:microsoft.com/office/officeart/2005/8/layout/process3"/>
    <dgm:cxn modelId="{E500DB85-A8D3-4076-8F97-359C95F2E8DC}" type="presOf" srcId="{B3670FD5-44B6-4F4C-BB80-DB233BAD0E0E}" destId="{F894E7BD-F645-4825-92B5-64CDDEA85893}" srcOrd="0" destOrd="0" presId="urn:microsoft.com/office/officeart/2005/8/layout/process3"/>
    <dgm:cxn modelId="{B7EE433C-68A7-4070-8B45-C1222F041A56}" srcId="{D723C7A0-7E63-47E0-B13C-EFEB08B73A3A}" destId="{A96D7851-F7A9-467C-B9B1-1E3A9F3BCAC1}" srcOrd="1" destOrd="0" parTransId="{D7E72457-D7DA-4A76-8A87-C89A0F5912A7}" sibTransId="{770B24A9-A7AF-4AAC-AFE8-69E78E06B74C}"/>
    <dgm:cxn modelId="{A3F1FC01-2CDC-429D-AD5A-C59768A6199E}" srcId="{A96D7851-F7A9-467C-B9B1-1E3A9F3BCAC1}" destId="{0C96D984-D34E-4A7C-A5BF-7A999B5A905F}" srcOrd="0" destOrd="0" parTransId="{8CEB69BB-4A66-4135-9BF8-08B953857419}" sibTransId="{A396D43C-1B18-419F-8871-C273D967F01F}"/>
    <dgm:cxn modelId="{1E5BE4DE-8B67-453D-97FC-65800831EB02}" srcId="{3AD56004-B0FC-4DFB-A0ED-AD8FCEE8EFFA}" destId="{D36963B5-48CE-488B-A179-D87CF2676862}" srcOrd="0" destOrd="0" parTransId="{0395BB69-0FFF-4F18-AC54-86911AC38235}" sibTransId="{A4B62444-4DEE-40EE-800E-AD1D48FDD1F9}"/>
    <dgm:cxn modelId="{2F3FB6A3-2392-43B3-AAE0-8295FCD24069}" type="presOf" srcId="{D36963B5-48CE-488B-A179-D87CF2676862}" destId="{6FC79274-DB1C-4F29-985B-34D3B6DA9D5C}" srcOrd="0" destOrd="0" presId="urn:microsoft.com/office/officeart/2005/8/layout/process3"/>
    <dgm:cxn modelId="{1310067B-BBA7-41E7-ACBB-F7BA64C8AEEF}" type="presOf" srcId="{770B24A9-A7AF-4AAC-AFE8-69E78E06B74C}" destId="{4FA15753-4285-4E97-AE1A-961FF9DC0030}" srcOrd="0" destOrd="0" presId="urn:microsoft.com/office/officeart/2005/8/layout/process3"/>
    <dgm:cxn modelId="{1F0B2D66-841D-4183-9E41-E1A9A6C8DB8B}" srcId="{D723C7A0-7E63-47E0-B13C-EFEB08B73A3A}" destId="{3AD56004-B0FC-4DFB-A0ED-AD8FCEE8EFFA}" srcOrd="2" destOrd="0" parTransId="{9B8D6010-4B60-435F-95F9-F273A9893A11}" sibTransId="{D7573D8B-4E82-4176-AB1E-10A50B80353E}"/>
    <dgm:cxn modelId="{8A32F124-29C5-41B3-84DD-609F00BA69C7}" type="presOf" srcId="{7A4A9F13-78BB-4D9E-A141-A121BC4033EE}" destId="{7274C372-1A8A-47E3-B7C8-113668090481}" srcOrd="1" destOrd="0" presId="urn:microsoft.com/office/officeart/2005/8/layout/process3"/>
    <dgm:cxn modelId="{D5020A6E-11B8-4EC6-ADFA-6140B2237DC4}" srcId="{B3670FD5-44B6-4F4C-BB80-DB233BAD0E0E}" destId="{135A7162-6335-49D4-94EE-E623B9743F1D}" srcOrd="0" destOrd="0" parTransId="{EE65C236-BDA0-480C-9621-D2FE031A1BA2}" sibTransId="{B06D4C45-7FEF-4F85-9290-AF1AB62433D0}"/>
    <dgm:cxn modelId="{989D6050-9F2E-4C8C-ADE8-E8B33BF3E0D7}" type="presOf" srcId="{D723C7A0-7E63-47E0-B13C-EFEB08B73A3A}" destId="{599D0DB6-A07B-4A7D-89A0-0A6774A3CF46}" srcOrd="0" destOrd="0" presId="urn:microsoft.com/office/officeart/2005/8/layout/process3"/>
    <dgm:cxn modelId="{FAB4F47A-64A1-4CCC-8266-F2D1D62A25DB}" type="presOf" srcId="{7A4A9F13-78BB-4D9E-A141-A121BC4033EE}" destId="{B10A3EA9-0ED6-479A-B151-1504FC8EF112}" srcOrd="0" destOrd="0" presId="urn:microsoft.com/office/officeart/2005/8/layout/process3"/>
    <dgm:cxn modelId="{80D7258E-94C9-45A6-AE6C-F51F1CC09435}" type="presOf" srcId="{135A7162-6335-49D4-94EE-E623B9743F1D}" destId="{277C854B-C1C0-48C4-8BCF-891E5B3CD905}" srcOrd="0" destOrd="0" presId="urn:microsoft.com/office/officeart/2005/8/layout/process3"/>
    <dgm:cxn modelId="{75018B7E-5410-4292-A9C0-0EA3195DBC87}" type="presOf" srcId="{A96D7851-F7A9-467C-B9B1-1E3A9F3BCAC1}" destId="{A1B0C6FE-6670-4647-84E9-467FA2D5EDF8}" srcOrd="0" destOrd="0" presId="urn:microsoft.com/office/officeart/2005/8/layout/process3"/>
    <dgm:cxn modelId="{0DB8CB48-AD0D-4BE4-8445-91F6E2DEF45E}" type="presOf" srcId="{3AD56004-B0FC-4DFB-A0ED-AD8FCEE8EFFA}" destId="{AAD2AC05-8369-4A6C-B0C8-2FFCFC7B6256}" srcOrd="0" destOrd="0" presId="urn:microsoft.com/office/officeart/2005/8/layout/process3"/>
    <dgm:cxn modelId="{984637B2-0D5F-44E7-948E-2F1644C30F0C}" type="presParOf" srcId="{599D0DB6-A07B-4A7D-89A0-0A6774A3CF46}" destId="{1906E09B-1F7A-4E38-987B-1A0BB97816B9}" srcOrd="0" destOrd="0" presId="urn:microsoft.com/office/officeart/2005/8/layout/process3"/>
    <dgm:cxn modelId="{4EAD4D2C-2625-4A04-B498-F55A6B9688C7}" type="presParOf" srcId="{1906E09B-1F7A-4E38-987B-1A0BB97816B9}" destId="{F894E7BD-F645-4825-92B5-64CDDEA85893}" srcOrd="0" destOrd="0" presId="urn:microsoft.com/office/officeart/2005/8/layout/process3"/>
    <dgm:cxn modelId="{CB398383-2D61-4B96-8F02-4ACCCA10016F}" type="presParOf" srcId="{1906E09B-1F7A-4E38-987B-1A0BB97816B9}" destId="{AFF00301-8B88-4959-896B-6FFBBB2BE79F}" srcOrd="1" destOrd="0" presId="urn:microsoft.com/office/officeart/2005/8/layout/process3"/>
    <dgm:cxn modelId="{879F7A14-E285-41E1-99CA-F57EC8621117}" type="presParOf" srcId="{1906E09B-1F7A-4E38-987B-1A0BB97816B9}" destId="{277C854B-C1C0-48C4-8BCF-891E5B3CD905}" srcOrd="2" destOrd="0" presId="urn:microsoft.com/office/officeart/2005/8/layout/process3"/>
    <dgm:cxn modelId="{583E1EC4-47C7-47A2-AE9F-D416C4E49966}" type="presParOf" srcId="{599D0DB6-A07B-4A7D-89A0-0A6774A3CF46}" destId="{B10A3EA9-0ED6-479A-B151-1504FC8EF112}" srcOrd="1" destOrd="0" presId="urn:microsoft.com/office/officeart/2005/8/layout/process3"/>
    <dgm:cxn modelId="{077CB8BD-5722-45CE-B714-96421CC9C12D}" type="presParOf" srcId="{B10A3EA9-0ED6-479A-B151-1504FC8EF112}" destId="{7274C372-1A8A-47E3-B7C8-113668090481}" srcOrd="0" destOrd="0" presId="urn:microsoft.com/office/officeart/2005/8/layout/process3"/>
    <dgm:cxn modelId="{9E65C0FE-BBC4-4326-82A1-B778B732AFF7}" type="presParOf" srcId="{599D0DB6-A07B-4A7D-89A0-0A6774A3CF46}" destId="{1168CC60-4B0B-48CF-BDED-872C0C1D40C1}" srcOrd="2" destOrd="0" presId="urn:microsoft.com/office/officeart/2005/8/layout/process3"/>
    <dgm:cxn modelId="{44B0FC31-7FD8-4BFA-9F93-C1B23AC79358}" type="presParOf" srcId="{1168CC60-4B0B-48CF-BDED-872C0C1D40C1}" destId="{A1B0C6FE-6670-4647-84E9-467FA2D5EDF8}" srcOrd="0" destOrd="0" presId="urn:microsoft.com/office/officeart/2005/8/layout/process3"/>
    <dgm:cxn modelId="{5B44CC37-2D5C-43A7-B227-C2C76F100D74}" type="presParOf" srcId="{1168CC60-4B0B-48CF-BDED-872C0C1D40C1}" destId="{FDAEF52B-6073-40A0-955C-B2E522C8544B}" srcOrd="1" destOrd="0" presId="urn:microsoft.com/office/officeart/2005/8/layout/process3"/>
    <dgm:cxn modelId="{78E11490-66F3-4B2F-BEFE-5FEF57E0B7F3}" type="presParOf" srcId="{1168CC60-4B0B-48CF-BDED-872C0C1D40C1}" destId="{C68B62F5-C296-40EA-BC63-F0DF011F19AF}" srcOrd="2" destOrd="0" presId="urn:microsoft.com/office/officeart/2005/8/layout/process3"/>
    <dgm:cxn modelId="{9BC3E34E-20D2-46C3-A575-F42C5E11BA08}" type="presParOf" srcId="{599D0DB6-A07B-4A7D-89A0-0A6774A3CF46}" destId="{4FA15753-4285-4E97-AE1A-961FF9DC0030}" srcOrd="3" destOrd="0" presId="urn:microsoft.com/office/officeart/2005/8/layout/process3"/>
    <dgm:cxn modelId="{3C7B1332-766B-48B8-9C52-E86C0D040E17}" type="presParOf" srcId="{4FA15753-4285-4E97-AE1A-961FF9DC0030}" destId="{4AFCE929-7D57-4E47-BAD7-B15A31C11869}" srcOrd="0" destOrd="0" presId="urn:microsoft.com/office/officeart/2005/8/layout/process3"/>
    <dgm:cxn modelId="{3B0C7EBC-439C-4D2B-ACE6-FCF94B8FEBC1}" type="presParOf" srcId="{599D0DB6-A07B-4A7D-89A0-0A6774A3CF46}" destId="{87365370-4416-4EB7-8797-34ED055614E5}" srcOrd="4" destOrd="0" presId="urn:microsoft.com/office/officeart/2005/8/layout/process3"/>
    <dgm:cxn modelId="{1F03BC06-1821-43AD-8EFD-21DD7B2E8D49}" type="presParOf" srcId="{87365370-4416-4EB7-8797-34ED055614E5}" destId="{AAD2AC05-8369-4A6C-B0C8-2FFCFC7B6256}" srcOrd="0" destOrd="0" presId="urn:microsoft.com/office/officeart/2005/8/layout/process3"/>
    <dgm:cxn modelId="{733B4311-0219-40CC-B850-D2429B0FF3D4}" type="presParOf" srcId="{87365370-4416-4EB7-8797-34ED055614E5}" destId="{928D38A0-3C35-4252-97D7-9926E7CD20F1}" srcOrd="1" destOrd="0" presId="urn:microsoft.com/office/officeart/2005/8/layout/process3"/>
    <dgm:cxn modelId="{7CC7B201-4BAB-4353-BB7E-92046852B548}" type="presParOf" srcId="{87365370-4416-4EB7-8797-34ED055614E5}" destId="{6FC79274-DB1C-4F29-985B-34D3B6DA9D5C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F00301-8B88-4959-896B-6FFBBB2BE79F}">
      <dsp:nvSpPr>
        <dsp:cNvPr id="0" name=""/>
        <dsp:cNvSpPr/>
      </dsp:nvSpPr>
      <dsp:spPr>
        <a:xfrm>
          <a:off x="0" y="150333"/>
          <a:ext cx="1608956" cy="84421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0668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/>
            <a:t>B</a:t>
          </a:r>
        </a:p>
      </dsp:txBody>
      <dsp:txXfrm>
        <a:off x="0" y="150333"/>
        <a:ext cx="1608956" cy="562810"/>
      </dsp:txXfrm>
    </dsp:sp>
    <dsp:sp modelId="{277C854B-C1C0-48C4-8BCF-891E5B3CD905}">
      <dsp:nvSpPr>
        <dsp:cNvPr id="0" name=""/>
        <dsp:cNvSpPr/>
      </dsp:nvSpPr>
      <dsp:spPr>
        <a:xfrm>
          <a:off x="191811" y="757413"/>
          <a:ext cx="2082521" cy="11588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Box command  words</a:t>
          </a:r>
        </a:p>
      </dsp:txBody>
      <dsp:txXfrm>
        <a:off x="225753" y="791355"/>
        <a:ext cx="2014637" cy="1090993"/>
      </dsp:txXfrm>
    </dsp:sp>
    <dsp:sp modelId="{B10A3EA9-0ED6-479A-B151-1504FC8EF112}">
      <dsp:nvSpPr>
        <dsp:cNvPr id="0" name=""/>
        <dsp:cNvSpPr/>
      </dsp:nvSpPr>
      <dsp:spPr>
        <a:xfrm>
          <a:off x="1984368" y="172494"/>
          <a:ext cx="795873" cy="5184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1984368" y="276191"/>
        <a:ext cx="640327" cy="311093"/>
      </dsp:txXfrm>
    </dsp:sp>
    <dsp:sp modelId="{FDAEF52B-6073-40A0-955C-B2E522C8544B}">
      <dsp:nvSpPr>
        <dsp:cNvPr id="0" name=""/>
        <dsp:cNvSpPr/>
      </dsp:nvSpPr>
      <dsp:spPr>
        <a:xfrm>
          <a:off x="3110604" y="150333"/>
          <a:ext cx="1608956" cy="84421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0668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/>
            <a:t>U</a:t>
          </a:r>
        </a:p>
      </dsp:txBody>
      <dsp:txXfrm>
        <a:off x="3110604" y="150333"/>
        <a:ext cx="1608956" cy="562810"/>
      </dsp:txXfrm>
    </dsp:sp>
    <dsp:sp modelId="{C68B62F5-C296-40EA-BC63-F0DF011F19AF}">
      <dsp:nvSpPr>
        <dsp:cNvPr id="0" name=""/>
        <dsp:cNvSpPr/>
      </dsp:nvSpPr>
      <dsp:spPr>
        <a:xfrm>
          <a:off x="3300361" y="757413"/>
          <a:ext cx="2082521" cy="11588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1" u="sng" kern="1200" dirty="0"/>
            <a:t>Underline</a:t>
          </a:r>
          <a:r>
            <a:rPr lang="en-US" sz="2000" kern="1200" dirty="0"/>
            <a:t> key words </a:t>
          </a:r>
        </a:p>
      </dsp:txBody>
      <dsp:txXfrm>
        <a:off x="3334303" y="791355"/>
        <a:ext cx="2014637" cy="1090993"/>
      </dsp:txXfrm>
    </dsp:sp>
    <dsp:sp modelId="{4FA15753-4285-4E97-AE1A-961FF9DC0030}">
      <dsp:nvSpPr>
        <dsp:cNvPr id="0" name=""/>
        <dsp:cNvSpPr/>
      </dsp:nvSpPr>
      <dsp:spPr>
        <a:xfrm>
          <a:off x="5094459" y="172494"/>
          <a:ext cx="794784" cy="5184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5094459" y="276191"/>
        <a:ext cx="639238" cy="311093"/>
      </dsp:txXfrm>
    </dsp:sp>
    <dsp:sp modelId="{928D38A0-3C35-4252-97D7-9926E7CD20F1}">
      <dsp:nvSpPr>
        <dsp:cNvPr id="0" name=""/>
        <dsp:cNvSpPr/>
      </dsp:nvSpPr>
      <dsp:spPr>
        <a:xfrm>
          <a:off x="6219154" y="150333"/>
          <a:ext cx="1608956" cy="84421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0668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/>
            <a:t>G</a:t>
          </a:r>
          <a:endParaRPr lang="en-US" sz="2400" b="1" kern="1200" dirty="0"/>
        </a:p>
      </dsp:txBody>
      <dsp:txXfrm>
        <a:off x="6219154" y="150333"/>
        <a:ext cx="1608956" cy="562810"/>
      </dsp:txXfrm>
    </dsp:sp>
    <dsp:sp modelId="{6FC79274-DB1C-4F29-985B-34D3B6DA9D5C}">
      <dsp:nvSpPr>
        <dsp:cNvPr id="0" name=""/>
        <dsp:cNvSpPr/>
      </dsp:nvSpPr>
      <dsp:spPr>
        <a:xfrm>
          <a:off x="6408912" y="757413"/>
          <a:ext cx="2082521" cy="11588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Go over the question again</a:t>
          </a:r>
        </a:p>
      </dsp:txBody>
      <dsp:txXfrm>
        <a:off x="6442854" y="791355"/>
        <a:ext cx="2014637" cy="10909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00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63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115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22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68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973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039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275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390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36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47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BFEC9-2F7A-43A1-BBE2-7CDDAB16C792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ED9BB-45CE-484B-A451-725F6356D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992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592369538"/>
              </p:ext>
            </p:extLst>
          </p:nvPr>
        </p:nvGraphicFramePr>
        <p:xfrm>
          <a:off x="441858" y="479271"/>
          <a:ext cx="8493488" cy="206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71B5895-4466-C04F-9FB6-9561B0657FB7}"/>
              </a:ext>
            </a:extLst>
          </p:cNvPr>
          <p:cNvSpPr txBox="1"/>
          <p:nvPr/>
        </p:nvSpPr>
        <p:spPr>
          <a:xfrm>
            <a:off x="0" y="2915227"/>
            <a:ext cx="914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Contrast</a:t>
            </a:r>
            <a:r>
              <a:rPr lang="en-US" dirty="0"/>
              <a:t> the roles of </a:t>
            </a:r>
            <a:r>
              <a:rPr lang="en-US" b="1" dirty="0"/>
              <a:t>abiotic</a:t>
            </a:r>
            <a:r>
              <a:rPr lang="en-US" dirty="0"/>
              <a:t> and </a:t>
            </a:r>
            <a:r>
              <a:rPr lang="en-US" b="1" dirty="0"/>
              <a:t>biotic</a:t>
            </a:r>
            <a:r>
              <a:rPr lang="en-US" dirty="0"/>
              <a:t> factors in influencing </a:t>
            </a:r>
            <a:r>
              <a:rPr lang="en-US" b="1" dirty="0"/>
              <a:t>species distribution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1AE2F1DA-A73B-5A49-A683-DA16D3D941B5}"/>
              </a:ext>
            </a:extLst>
          </p:cNvPr>
          <p:cNvSpPr txBox="1"/>
          <p:nvPr/>
        </p:nvSpPr>
        <p:spPr>
          <a:xfrm>
            <a:off x="736429" y="2532757"/>
            <a:ext cx="1083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Example: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BC53FBFB-57DB-BA47-9B97-5CA591327493}"/>
              </a:ext>
            </a:extLst>
          </p:cNvPr>
          <p:cNvSpPr/>
          <p:nvPr/>
        </p:nvSpPr>
        <p:spPr>
          <a:xfrm>
            <a:off x="797800" y="2928872"/>
            <a:ext cx="859167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891D7476-9396-4A4D-9BC9-4247FCDBFEB9}"/>
              </a:ext>
            </a:extLst>
          </p:cNvPr>
          <p:cNvCxnSpPr>
            <a:cxnSpLocks/>
          </p:cNvCxnSpPr>
          <p:nvPr/>
        </p:nvCxnSpPr>
        <p:spPr>
          <a:xfrm>
            <a:off x="2841391" y="3284559"/>
            <a:ext cx="589144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D14DD496-25FE-EE4B-8E60-F1CAB6623E29}"/>
              </a:ext>
            </a:extLst>
          </p:cNvPr>
          <p:cNvCxnSpPr>
            <a:cxnSpLocks/>
          </p:cNvCxnSpPr>
          <p:nvPr/>
        </p:nvCxnSpPr>
        <p:spPr>
          <a:xfrm>
            <a:off x="3914327" y="3290984"/>
            <a:ext cx="467429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4BD27D3B-EBE0-944B-982F-642717A33B94}"/>
              </a:ext>
            </a:extLst>
          </p:cNvPr>
          <p:cNvCxnSpPr>
            <a:cxnSpLocks/>
          </p:cNvCxnSpPr>
          <p:nvPr/>
        </p:nvCxnSpPr>
        <p:spPr>
          <a:xfrm>
            <a:off x="6484671" y="3297697"/>
            <a:ext cx="1800161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U-Turn Arrow 13">
            <a:extLst>
              <a:ext uri="{FF2B5EF4-FFF2-40B4-BE49-F238E27FC236}">
                <a16:creationId xmlns="" xmlns:a16="http://schemas.microsoft.com/office/drawing/2014/main" id="{B16A9D4F-A4EB-9140-BC10-27CA71BADCAB}"/>
              </a:ext>
            </a:extLst>
          </p:cNvPr>
          <p:cNvSpPr/>
          <p:nvPr/>
        </p:nvSpPr>
        <p:spPr>
          <a:xfrm rot="10800000">
            <a:off x="846892" y="3344893"/>
            <a:ext cx="7554542" cy="261610"/>
          </a:xfrm>
          <a:prstGeom prst="utur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4A2ED0D0-E8FB-1F41-B2BA-75E79EECA7D6}"/>
              </a:ext>
            </a:extLst>
          </p:cNvPr>
          <p:cNvSpPr txBox="1"/>
          <p:nvPr/>
        </p:nvSpPr>
        <p:spPr>
          <a:xfrm>
            <a:off x="779389" y="3606504"/>
            <a:ext cx="76772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/>
              <a:t>Go over the question again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BDB4AA71-F226-2A4F-B08C-E4254B9F922E}"/>
              </a:ext>
            </a:extLst>
          </p:cNvPr>
          <p:cNvSpPr/>
          <p:nvPr/>
        </p:nvSpPr>
        <p:spPr>
          <a:xfrm>
            <a:off x="1017706" y="1399215"/>
            <a:ext cx="418331" cy="29803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-Turn Arrow 16">
            <a:extLst>
              <a:ext uri="{FF2B5EF4-FFF2-40B4-BE49-F238E27FC236}">
                <a16:creationId xmlns="" xmlns:a16="http://schemas.microsoft.com/office/drawing/2014/main" id="{9FFD33E6-1420-5043-80EF-9D93E9820186}"/>
              </a:ext>
            </a:extLst>
          </p:cNvPr>
          <p:cNvSpPr/>
          <p:nvPr/>
        </p:nvSpPr>
        <p:spPr>
          <a:xfrm rot="16200000" flipV="1">
            <a:off x="8259986" y="1669536"/>
            <a:ext cx="670653" cy="277296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75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771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</TotalTime>
  <Words>33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the West of England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Harry West</dc:creator>
  <cp:lastModifiedBy>Jennifer Hill</cp:lastModifiedBy>
  <cp:revision>10</cp:revision>
  <dcterms:created xsi:type="dcterms:W3CDTF">2019-01-03T19:36:33Z</dcterms:created>
  <dcterms:modified xsi:type="dcterms:W3CDTF">2019-07-04T08:11:16Z</dcterms:modified>
</cp:coreProperties>
</file>