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7AE1D-B18F-D340-A7F6-6B9A2920EE04}" v="1080" dt="2019-05-13T15:13:48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microsoft.com/office/2015/10/relationships/revisionInfo" Target="revisionInfo.xml"/><Relationship Id="rId4" Type="http://schemas.openxmlformats.org/officeDocument/2006/relationships/viewProps" Target="view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y West" userId="cd58591c-39e6-47fd-8957-91d6358d17f3" providerId="ADAL" clId="{31A7AE1D-B18F-D340-A7F6-6B9A2920EE04}"/>
    <pc:docChg chg="undo custSel modSld">
      <pc:chgData name="Harry West" userId="cd58591c-39e6-47fd-8957-91d6358d17f3" providerId="ADAL" clId="{31A7AE1D-B18F-D340-A7F6-6B9A2920EE04}" dt="2019-05-13T15:13:43.352" v="1309" actId="20577"/>
      <pc:docMkLst>
        <pc:docMk/>
      </pc:docMkLst>
      <pc:sldChg chg="addSp delSp modSp">
        <pc:chgData name="Harry West" userId="cd58591c-39e6-47fd-8957-91d6358d17f3" providerId="ADAL" clId="{31A7AE1D-B18F-D340-A7F6-6B9A2920EE04}" dt="2019-05-13T14:07:10.866" v="852" actId="478"/>
        <pc:sldMkLst>
          <pc:docMk/>
          <pc:sldMk cId="1769806526" sldId="256"/>
        </pc:sldMkLst>
        <pc:spChg chg="add del mod">
          <ac:chgData name="Harry West" userId="cd58591c-39e6-47fd-8957-91d6358d17f3" providerId="ADAL" clId="{31A7AE1D-B18F-D340-A7F6-6B9A2920EE04}" dt="2019-05-13T14:07:05.502" v="848" actId="478"/>
          <ac:spMkLst>
            <pc:docMk/>
            <pc:sldMk cId="1769806526" sldId="256"/>
            <ac:spMk id="2" creationId="{B3C36477-880B-A945-8485-4A5CBD150040}"/>
          </ac:spMkLst>
        </pc:spChg>
        <pc:spChg chg="add del mod">
          <ac:chgData name="Harry West" userId="cd58591c-39e6-47fd-8957-91d6358d17f3" providerId="ADAL" clId="{31A7AE1D-B18F-D340-A7F6-6B9A2920EE04}" dt="2019-05-13T14:07:10.866" v="852" actId="478"/>
          <ac:spMkLst>
            <pc:docMk/>
            <pc:sldMk cId="1769806526" sldId="256"/>
            <ac:spMk id="5" creationId="{EE250BB1-CB72-CA43-A916-8A25E4B09A68}"/>
          </ac:spMkLst>
        </pc:spChg>
        <pc:spChg chg="add del mod">
          <ac:chgData name="Harry West" userId="cd58591c-39e6-47fd-8957-91d6358d17f3" providerId="ADAL" clId="{31A7AE1D-B18F-D340-A7F6-6B9A2920EE04}" dt="2019-05-13T14:07:09.314" v="851" actId="478"/>
          <ac:spMkLst>
            <pc:docMk/>
            <pc:sldMk cId="1769806526" sldId="256"/>
            <ac:spMk id="6" creationId="{8B65B185-121A-2F45-A265-EBDFB2E22562}"/>
          </ac:spMkLst>
        </pc:spChg>
        <pc:spChg chg="add del mod">
          <ac:chgData name="Harry West" userId="cd58591c-39e6-47fd-8957-91d6358d17f3" providerId="ADAL" clId="{31A7AE1D-B18F-D340-A7F6-6B9A2920EE04}" dt="2019-05-13T14:07:07.896" v="850" actId="478"/>
          <ac:spMkLst>
            <pc:docMk/>
            <pc:sldMk cId="1769806526" sldId="256"/>
            <ac:spMk id="7" creationId="{53A6DBA9-7372-2D4D-80F6-5BF1E0E99B12}"/>
          </ac:spMkLst>
        </pc:spChg>
        <pc:spChg chg="add del mod">
          <ac:chgData name="Harry West" userId="cd58591c-39e6-47fd-8957-91d6358d17f3" providerId="ADAL" clId="{31A7AE1D-B18F-D340-A7F6-6B9A2920EE04}" dt="2019-05-13T14:07:06.827" v="849" actId="478"/>
          <ac:spMkLst>
            <pc:docMk/>
            <pc:sldMk cId="1769806526" sldId="256"/>
            <ac:spMk id="8" creationId="{B0ACA0F9-6D1B-5D44-9988-19A713D0C118}"/>
          </ac:spMkLst>
        </pc:spChg>
        <pc:graphicFrameChg chg="add del mod">
          <ac:chgData name="Harry West" userId="cd58591c-39e6-47fd-8957-91d6358d17f3" providerId="ADAL" clId="{31A7AE1D-B18F-D340-A7F6-6B9A2920EE04}" dt="2019-05-13T14:06:21.422" v="847" actId="478"/>
          <ac:graphicFrameMkLst>
            <pc:docMk/>
            <pc:sldMk cId="1769806526" sldId="256"/>
            <ac:graphicFrameMk id="4" creationId="{00000000-0000-0000-0000-000000000000}"/>
          </ac:graphicFrameMkLst>
        </pc:graphicFrameChg>
      </pc:sldChg>
      <pc:sldChg chg="addSp delSp modSp">
        <pc:chgData name="Harry West" userId="cd58591c-39e6-47fd-8957-91d6358d17f3" providerId="ADAL" clId="{31A7AE1D-B18F-D340-A7F6-6B9A2920EE04}" dt="2019-05-13T14:21:38.917" v="1100" actId="113"/>
        <pc:sldMkLst>
          <pc:docMk/>
          <pc:sldMk cId="2225771458" sldId="257"/>
        </pc:sldMkLst>
        <pc:spChg chg="del">
          <ac:chgData name="Harry West" userId="cd58591c-39e6-47fd-8957-91d6358d17f3" providerId="ADAL" clId="{31A7AE1D-B18F-D340-A7F6-6B9A2920EE04}" dt="2019-05-13T14:09:54.872" v="874" actId="478"/>
          <ac:spMkLst>
            <pc:docMk/>
            <pc:sldMk cId="2225771458" sldId="257"/>
            <ac:spMk id="3" creationId="{00000000-0000-0000-0000-000000000000}"/>
          </ac:spMkLst>
        </pc:spChg>
        <pc:spChg chg="add mod">
          <ac:chgData name="Harry West" userId="cd58591c-39e6-47fd-8957-91d6358d17f3" providerId="ADAL" clId="{31A7AE1D-B18F-D340-A7F6-6B9A2920EE04}" dt="2019-05-13T14:21:38.917" v="1100" actId="113"/>
          <ac:spMkLst>
            <pc:docMk/>
            <pc:sldMk cId="2225771458" sldId="257"/>
            <ac:spMk id="4" creationId="{771B5895-4466-C04F-9FB6-9561B0657FB7}"/>
          </ac:spMkLst>
        </pc:spChg>
        <pc:spChg chg="add mod">
          <ac:chgData name="Harry West" userId="cd58591c-39e6-47fd-8957-91d6358d17f3" providerId="ADAL" clId="{31A7AE1D-B18F-D340-A7F6-6B9A2920EE04}" dt="2019-05-13T14:18:50.331" v="1057" actId="14100"/>
          <ac:spMkLst>
            <pc:docMk/>
            <pc:sldMk cId="2225771458" sldId="257"/>
            <ac:spMk id="5" creationId="{1AE2F1DA-A73B-5A49-A683-DA16D3D941B5}"/>
          </ac:spMkLst>
        </pc:spChg>
        <pc:spChg chg="add mod">
          <ac:chgData name="Harry West" userId="cd58591c-39e6-47fd-8957-91d6358d17f3" providerId="ADAL" clId="{31A7AE1D-B18F-D340-A7F6-6B9A2920EE04}" dt="2019-05-13T14:20:00.862" v="1076" actId="1038"/>
          <ac:spMkLst>
            <pc:docMk/>
            <pc:sldMk cId="2225771458" sldId="257"/>
            <ac:spMk id="6" creationId="{BC53FBFB-57DB-BA47-9B97-5CA591327493}"/>
          </ac:spMkLst>
        </pc:spChg>
        <pc:spChg chg="add mod">
          <ac:chgData name="Harry West" userId="cd58591c-39e6-47fd-8957-91d6358d17f3" providerId="ADAL" clId="{31A7AE1D-B18F-D340-A7F6-6B9A2920EE04}" dt="2019-05-13T14:18:35.581" v="1053" actId="14100"/>
          <ac:spMkLst>
            <pc:docMk/>
            <pc:sldMk cId="2225771458" sldId="257"/>
            <ac:spMk id="14" creationId="{B16A9D4F-A4EB-9140-BC10-27CA71BADCAB}"/>
          </ac:spMkLst>
        </pc:spChg>
        <pc:spChg chg="add mod">
          <ac:chgData name="Harry West" userId="cd58591c-39e6-47fd-8957-91d6358d17f3" providerId="ADAL" clId="{31A7AE1D-B18F-D340-A7F6-6B9A2920EE04}" dt="2019-05-13T14:18:37.910" v="1054" actId="1076"/>
          <ac:spMkLst>
            <pc:docMk/>
            <pc:sldMk cId="2225771458" sldId="257"/>
            <ac:spMk id="15" creationId="{4A2ED0D0-E8FB-1F41-B2BA-75E79EECA7D6}"/>
          </ac:spMkLst>
        </pc:spChg>
        <pc:spChg chg="add mod">
          <ac:chgData name="Harry West" userId="cd58591c-39e6-47fd-8957-91d6358d17f3" providerId="ADAL" clId="{31A7AE1D-B18F-D340-A7F6-6B9A2920EE04}" dt="2019-05-13T14:20:25.034" v="1082" actId="1076"/>
          <ac:spMkLst>
            <pc:docMk/>
            <pc:sldMk cId="2225771458" sldId="257"/>
            <ac:spMk id="16" creationId="{BDB4AA71-F226-2A4F-B08C-E4254B9F922E}"/>
          </ac:spMkLst>
        </pc:spChg>
        <pc:spChg chg="add mod">
          <ac:chgData name="Harry West" userId="cd58591c-39e6-47fd-8957-91d6358d17f3" providerId="ADAL" clId="{31A7AE1D-B18F-D340-A7F6-6B9A2920EE04}" dt="2019-05-13T14:21:13.568" v="1093" actId="14100"/>
          <ac:spMkLst>
            <pc:docMk/>
            <pc:sldMk cId="2225771458" sldId="257"/>
            <ac:spMk id="17" creationId="{9FFD33E6-1420-5043-80EF-9D93E9820186}"/>
          </ac:spMkLst>
        </pc:spChg>
        <pc:graphicFrameChg chg="mod">
          <ac:chgData name="Harry West" userId="cd58591c-39e6-47fd-8957-91d6358d17f3" providerId="ADAL" clId="{31A7AE1D-B18F-D340-A7F6-6B9A2920EE04}" dt="2019-05-13T14:21:29.486" v="1094" actId="113"/>
          <ac:graphicFrameMkLst>
            <pc:docMk/>
            <pc:sldMk cId="2225771458" sldId="257"/>
            <ac:graphicFrameMk id="2" creationId="{00000000-0000-0000-0000-000000000000}"/>
          </ac:graphicFrameMkLst>
        </pc:graphicFrameChg>
        <pc:cxnChg chg="add mod">
          <ac:chgData name="Harry West" userId="cd58591c-39e6-47fd-8957-91d6358d17f3" providerId="ADAL" clId="{31A7AE1D-B18F-D340-A7F6-6B9A2920EE04}" dt="2019-05-13T14:12:53.620" v="997" actId="1076"/>
          <ac:cxnSpMkLst>
            <pc:docMk/>
            <pc:sldMk cId="2225771458" sldId="257"/>
            <ac:cxnSpMk id="8" creationId="{891D7476-9396-4A4D-9BC9-4247FCDBFEB9}"/>
          </ac:cxnSpMkLst>
        </pc:cxnChg>
        <pc:cxnChg chg="add mod">
          <ac:chgData name="Harry West" userId="cd58591c-39e6-47fd-8957-91d6358d17f3" providerId="ADAL" clId="{31A7AE1D-B18F-D340-A7F6-6B9A2920EE04}" dt="2019-05-13T14:12:58.638" v="1000" actId="14100"/>
          <ac:cxnSpMkLst>
            <pc:docMk/>
            <pc:sldMk cId="2225771458" sldId="257"/>
            <ac:cxnSpMk id="10" creationId="{D14DD496-25FE-EE4B-8E60-F1CAB6623E29}"/>
          </ac:cxnSpMkLst>
        </pc:cxnChg>
        <pc:cxnChg chg="add mod">
          <ac:chgData name="Harry West" userId="cd58591c-39e6-47fd-8957-91d6358d17f3" providerId="ADAL" clId="{31A7AE1D-B18F-D340-A7F6-6B9A2920EE04}" dt="2019-05-13T14:13:06.490" v="1003" actId="14100"/>
          <ac:cxnSpMkLst>
            <pc:docMk/>
            <pc:sldMk cId="2225771458" sldId="257"/>
            <ac:cxnSpMk id="12" creationId="{4BD27D3B-EBE0-944B-982F-642717A33B94}"/>
          </ac:cxnSpMkLst>
        </pc:cxnChg>
      </pc:sldChg>
      <pc:sldChg chg="addSp modSp">
        <pc:chgData name="Harry West" userId="cd58591c-39e6-47fd-8957-91d6358d17f3" providerId="ADAL" clId="{31A7AE1D-B18F-D340-A7F6-6B9A2920EE04}" dt="2019-05-13T15:13:43.352" v="1309" actId="20577"/>
        <pc:sldMkLst>
          <pc:docMk/>
          <pc:sldMk cId="2120976825" sldId="258"/>
        </pc:sldMkLst>
        <pc:spChg chg="add mod">
          <ac:chgData name="Harry West" userId="cd58591c-39e6-47fd-8957-91d6358d17f3" providerId="ADAL" clId="{31A7AE1D-B18F-D340-A7F6-6B9A2920EE04}" dt="2019-02-17T12:56:40.731" v="420" actId="167"/>
          <ac:spMkLst>
            <pc:docMk/>
            <pc:sldMk cId="2120976825" sldId="258"/>
            <ac:spMk id="3" creationId="{281DBDF5-54AD-9842-B6A5-DA2509807C6C}"/>
          </ac:spMkLst>
        </pc:spChg>
        <pc:graphicFrameChg chg="mod">
          <ac:chgData name="Harry West" userId="cd58591c-39e6-47fd-8957-91d6358d17f3" providerId="ADAL" clId="{31A7AE1D-B18F-D340-A7F6-6B9A2920EE04}" dt="2019-05-13T15:13:43.352" v="1309" actId="20577"/>
          <ac:graphicFrameMkLst>
            <pc:docMk/>
            <pc:sldMk cId="2120976825" sldId="258"/>
            <ac:graphicFrameMk id="2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39846F-213F-445D-83F1-3AA03873B38C}" type="doc">
      <dgm:prSet loTypeId="urn:microsoft.com/office/officeart/2011/layout/HexagonRadial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9DD1606-03A0-4055-999D-85F2D78842C0}">
      <dgm:prSet phldrT="[Text]"/>
      <dgm:spPr/>
      <dgm:t>
        <a:bodyPr/>
        <a:lstStyle/>
        <a:p>
          <a:r>
            <a:rPr lang="en-US" b="1" dirty="0"/>
            <a:t>Understanding the </a:t>
          </a:r>
          <a:r>
            <a:rPr lang="en-US" b="1" dirty="0" smtClean="0"/>
            <a:t>essay question</a:t>
          </a:r>
          <a:endParaRPr lang="en-US" b="1" dirty="0"/>
        </a:p>
      </dgm:t>
    </dgm:pt>
    <dgm:pt modelId="{AA5B0D91-6190-4298-90DE-8C40F0A7F6FB}" type="parTrans" cxnId="{A7C0886B-A00A-470D-991A-FA924F4BCE9A}">
      <dgm:prSet/>
      <dgm:spPr/>
      <dgm:t>
        <a:bodyPr/>
        <a:lstStyle/>
        <a:p>
          <a:endParaRPr lang="en-US" b="1"/>
        </a:p>
      </dgm:t>
    </dgm:pt>
    <dgm:pt modelId="{EE704BB2-0853-4C07-96DC-AABA098E754C}" type="sibTrans" cxnId="{A7C0886B-A00A-470D-991A-FA924F4BCE9A}">
      <dgm:prSet/>
      <dgm:spPr/>
      <dgm:t>
        <a:bodyPr/>
        <a:lstStyle/>
        <a:p>
          <a:endParaRPr lang="en-US" b="1"/>
        </a:p>
      </dgm:t>
    </dgm:pt>
    <dgm:pt modelId="{1168A97A-48A2-4AFF-A29E-FCD17615C554}">
      <dgm:prSet phldrT="[Text]"/>
      <dgm:spPr/>
      <dgm:t>
        <a:bodyPr/>
        <a:lstStyle/>
        <a:p>
          <a:r>
            <a:rPr lang="en-US" b="1" dirty="0"/>
            <a:t>Searching for </a:t>
          </a:r>
          <a:r>
            <a:rPr lang="en-US" b="1" dirty="0" smtClean="0"/>
            <a:t>literature</a:t>
          </a:r>
          <a:endParaRPr lang="en-US" b="1" dirty="0"/>
        </a:p>
      </dgm:t>
    </dgm:pt>
    <dgm:pt modelId="{65803B69-C0B1-4A52-948C-73956E58023C}" type="parTrans" cxnId="{A51679FA-3839-4060-9057-14B29D400CD4}">
      <dgm:prSet/>
      <dgm:spPr/>
      <dgm:t>
        <a:bodyPr/>
        <a:lstStyle/>
        <a:p>
          <a:endParaRPr lang="en-US" b="1"/>
        </a:p>
      </dgm:t>
    </dgm:pt>
    <dgm:pt modelId="{48CF56D7-73BD-4B3A-8B49-8FBFA3DCEE8B}" type="sibTrans" cxnId="{A51679FA-3839-4060-9057-14B29D400CD4}">
      <dgm:prSet/>
      <dgm:spPr/>
      <dgm:t>
        <a:bodyPr/>
        <a:lstStyle/>
        <a:p>
          <a:endParaRPr lang="en-US" b="1"/>
        </a:p>
      </dgm:t>
    </dgm:pt>
    <dgm:pt modelId="{05F5CCDE-F326-43C3-8F39-A66A0A50BEAC}">
      <dgm:prSet phldrT="[Text]"/>
      <dgm:spPr/>
      <dgm:t>
        <a:bodyPr/>
        <a:lstStyle/>
        <a:p>
          <a:r>
            <a:rPr lang="en-US" b="1" dirty="0"/>
            <a:t>Preparing a </a:t>
          </a:r>
          <a:r>
            <a:rPr lang="en-US" b="1" dirty="0" smtClean="0"/>
            <a:t>first draft</a:t>
          </a:r>
          <a:endParaRPr lang="en-US" b="1" dirty="0"/>
        </a:p>
      </dgm:t>
    </dgm:pt>
    <dgm:pt modelId="{61F5687F-2308-40BA-A808-292055F5E19B}" type="parTrans" cxnId="{E1D9EAC0-195D-4803-8B76-AD2E08E9C3A7}">
      <dgm:prSet/>
      <dgm:spPr/>
      <dgm:t>
        <a:bodyPr/>
        <a:lstStyle/>
        <a:p>
          <a:endParaRPr lang="en-US" b="1"/>
        </a:p>
      </dgm:t>
    </dgm:pt>
    <dgm:pt modelId="{295F2347-473C-4BE7-8AB8-267A34C0EC00}" type="sibTrans" cxnId="{E1D9EAC0-195D-4803-8B76-AD2E08E9C3A7}">
      <dgm:prSet/>
      <dgm:spPr/>
      <dgm:t>
        <a:bodyPr/>
        <a:lstStyle/>
        <a:p>
          <a:endParaRPr lang="en-US" b="1"/>
        </a:p>
      </dgm:t>
    </dgm:pt>
    <dgm:pt modelId="{C317C9C1-C912-464B-9B73-32FC070BB119}">
      <dgm:prSet phldrT="[Text]"/>
      <dgm:spPr/>
      <dgm:t>
        <a:bodyPr/>
        <a:lstStyle/>
        <a:p>
          <a:r>
            <a:rPr lang="en-US" b="1" dirty="0" smtClean="0"/>
            <a:t>Self-reflecting </a:t>
          </a:r>
          <a:r>
            <a:rPr lang="en-US" b="1" dirty="0"/>
            <a:t>&amp; </a:t>
          </a:r>
          <a:r>
            <a:rPr lang="en-US" b="1" dirty="0" smtClean="0"/>
            <a:t>seeking tutor feedback</a:t>
          </a:r>
          <a:endParaRPr lang="en-US" b="1" dirty="0"/>
        </a:p>
      </dgm:t>
    </dgm:pt>
    <dgm:pt modelId="{DC5784F1-D8D0-4023-A761-DB283606CCDB}" type="parTrans" cxnId="{E55B88D9-3292-4B0F-8C88-51CC93AF03DF}">
      <dgm:prSet/>
      <dgm:spPr/>
      <dgm:t>
        <a:bodyPr/>
        <a:lstStyle/>
        <a:p>
          <a:endParaRPr lang="en-US" b="1"/>
        </a:p>
      </dgm:t>
    </dgm:pt>
    <dgm:pt modelId="{2777AF70-0F58-4BCF-8BEC-3940E811F351}" type="sibTrans" cxnId="{E55B88D9-3292-4B0F-8C88-51CC93AF03DF}">
      <dgm:prSet/>
      <dgm:spPr/>
      <dgm:t>
        <a:bodyPr/>
        <a:lstStyle/>
        <a:p>
          <a:endParaRPr lang="en-US" b="1"/>
        </a:p>
      </dgm:t>
    </dgm:pt>
    <dgm:pt modelId="{21D2DE3C-BB9A-4462-BEC5-506B69A6BBE5}">
      <dgm:prSet phldrT="[Text]"/>
      <dgm:spPr/>
      <dgm:t>
        <a:bodyPr/>
        <a:lstStyle/>
        <a:p>
          <a:r>
            <a:rPr lang="en-US" b="1" dirty="0"/>
            <a:t>Making </a:t>
          </a:r>
          <a:r>
            <a:rPr lang="en-US" b="1" dirty="0" smtClean="0"/>
            <a:t>final edits </a:t>
          </a:r>
          <a:r>
            <a:rPr lang="en-US" b="1" dirty="0"/>
            <a:t>&amp; </a:t>
          </a:r>
          <a:r>
            <a:rPr lang="en-US" b="1" dirty="0" smtClean="0"/>
            <a:t>submitting</a:t>
          </a:r>
          <a:endParaRPr lang="en-US" b="1" dirty="0"/>
        </a:p>
      </dgm:t>
    </dgm:pt>
    <dgm:pt modelId="{FDF43FD3-AB94-43EC-8222-14E64F236B6B}" type="parTrans" cxnId="{7AE299EF-AD35-4FE2-BD3A-7E16DFED3478}">
      <dgm:prSet/>
      <dgm:spPr/>
      <dgm:t>
        <a:bodyPr/>
        <a:lstStyle/>
        <a:p>
          <a:endParaRPr lang="en-US" b="1"/>
        </a:p>
      </dgm:t>
    </dgm:pt>
    <dgm:pt modelId="{4B8815A0-9B9D-494C-8BC3-3480BD9D3924}" type="sibTrans" cxnId="{7AE299EF-AD35-4FE2-BD3A-7E16DFED3478}">
      <dgm:prSet/>
      <dgm:spPr/>
      <dgm:t>
        <a:bodyPr/>
        <a:lstStyle/>
        <a:p>
          <a:endParaRPr lang="en-US" b="1"/>
        </a:p>
      </dgm:t>
    </dgm:pt>
    <dgm:pt modelId="{ACA31B35-9150-4E3C-9C00-53EF77EDB19F}">
      <dgm:prSet phldrT="[Text]" phldr="1"/>
      <dgm:spPr>
        <a:solidFill>
          <a:schemeClr val="bg1"/>
        </a:solidFill>
      </dgm:spPr>
      <dgm:t>
        <a:bodyPr/>
        <a:lstStyle/>
        <a:p>
          <a:endParaRPr lang="en-US" b="1"/>
        </a:p>
      </dgm:t>
    </dgm:pt>
    <dgm:pt modelId="{6091E2FF-45A7-48FA-8DCB-40C320C9F6DE}" type="sibTrans" cxnId="{2AEA8DF3-B494-41CF-9C51-BF3AC646442A}">
      <dgm:prSet/>
      <dgm:spPr/>
      <dgm:t>
        <a:bodyPr/>
        <a:lstStyle/>
        <a:p>
          <a:endParaRPr lang="en-US" b="1"/>
        </a:p>
      </dgm:t>
    </dgm:pt>
    <dgm:pt modelId="{62212368-463C-46CB-81A8-63A8E3887905}" type="parTrans" cxnId="{2AEA8DF3-B494-41CF-9C51-BF3AC646442A}">
      <dgm:prSet/>
      <dgm:spPr/>
      <dgm:t>
        <a:bodyPr/>
        <a:lstStyle/>
        <a:p>
          <a:endParaRPr lang="en-US" b="1"/>
        </a:p>
      </dgm:t>
    </dgm:pt>
    <dgm:pt modelId="{D14B45CD-5186-471F-A2CD-F138494ABCE0}">
      <dgm:prSet/>
      <dgm:spPr/>
      <dgm:t>
        <a:bodyPr/>
        <a:lstStyle/>
        <a:p>
          <a:endParaRPr lang="en-US" b="1"/>
        </a:p>
      </dgm:t>
    </dgm:pt>
    <dgm:pt modelId="{20377527-EA66-44FC-96B1-EA3C37437F9D}" type="sibTrans" cxnId="{C98BCA0A-2B75-437A-A12F-64F833CD3EAD}">
      <dgm:prSet/>
      <dgm:spPr/>
      <dgm:t>
        <a:bodyPr/>
        <a:lstStyle/>
        <a:p>
          <a:endParaRPr lang="en-US" b="1"/>
        </a:p>
      </dgm:t>
    </dgm:pt>
    <dgm:pt modelId="{B1573ACF-9C11-477F-BEDA-6BF791AA1E4F}" type="parTrans" cxnId="{C98BCA0A-2B75-437A-A12F-64F833CD3EAD}">
      <dgm:prSet/>
      <dgm:spPr/>
      <dgm:t>
        <a:bodyPr/>
        <a:lstStyle/>
        <a:p>
          <a:endParaRPr lang="en-US" b="1"/>
        </a:p>
      </dgm:t>
    </dgm:pt>
    <dgm:pt modelId="{DD635248-DDF8-485B-826D-8B3C5CDA3069}">
      <dgm:prSet phldrT="[Text]"/>
      <dgm:spPr/>
      <dgm:t>
        <a:bodyPr/>
        <a:lstStyle/>
        <a:p>
          <a:r>
            <a:rPr lang="en-US" b="1" dirty="0"/>
            <a:t>Synthesizing the </a:t>
          </a:r>
          <a:r>
            <a:rPr lang="en-US" b="1" dirty="0" smtClean="0"/>
            <a:t>literature</a:t>
          </a:r>
          <a:endParaRPr lang="en-US" b="1" dirty="0"/>
        </a:p>
      </dgm:t>
    </dgm:pt>
    <dgm:pt modelId="{E18F145F-89D9-439A-BFA0-6A3AAD0B287F}" type="sibTrans" cxnId="{CA1D8FDE-9383-4730-B21B-3C99D943B7B9}">
      <dgm:prSet/>
      <dgm:spPr/>
      <dgm:t>
        <a:bodyPr/>
        <a:lstStyle/>
        <a:p>
          <a:endParaRPr lang="en-US" b="1"/>
        </a:p>
      </dgm:t>
    </dgm:pt>
    <dgm:pt modelId="{E8E00F0F-BAD0-4993-A5F0-AAF670EA43D0}" type="parTrans" cxnId="{CA1D8FDE-9383-4730-B21B-3C99D943B7B9}">
      <dgm:prSet/>
      <dgm:spPr/>
      <dgm:t>
        <a:bodyPr/>
        <a:lstStyle/>
        <a:p>
          <a:endParaRPr lang="en-US" b="1"/>
        </a:p>
      </dgm:t>
    </dgm:pt>
    <dgm:pt modelId="{E94E230B-BAC2-4841-ABD2-424D163EC37D}" type="pres">
      <dgm:prSet presAssocID="{2139846F-213F-445D-83F1-3AA03873B38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C5FC76C-97BA-47E4-9066-E5908553ABEF}" type="pres">
      <dgm:prSet presAssocID="{ACA31B35-9150-4E3C-9C00-53EF77EDB19F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82781875-BB80-4375-A474-8FC13440275F}" type="pres">
      <dgm:prSet presAssocID="{29DD1606-03A0-4055-999D-85F2D78842C0}" presName="Accent1" presStyleCnt="0"/>
      <dgm:spPr/>
    </dgm:pt>
    <dgm:pt modelId="{9EF8977B-9633-427A-8027-A3FD4F4C8452}" type="pres">
      <dgm:prSet presAssocID="{29DD1606-03A0-4055-999D-85F2D78842C0}" presName="Accent" presStyleLbl="bgShp" presStyleIdx="0" presStyleCnt="6"/>
      <dgm:spPr/>
    </dgm:pt>
    <dgm:pt modelId="{ABD3579A-1783-4808-8433-81234A7B321B}" type="pres">
      <dgm:prSet presAssocID="{29DD1606-03A0-4055-999D-85F2D78842C0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00ABA1-9136-4E69-856B-4FA0FBF08BC7}" type="pres">
      <dgm:prSet presAssocID="{1168A97A-48A2-4AFF-A29E-FCD17615C554}" presName="Accent2" presStyleCnt="0"/>
      <dgm:spPr/>
    </dgm:pt>
    <dgm:pt modelId="{ACE2D3DB-C97A-43D2-A28F-B23215740520}" type="pres">
      <dgm:prSet presAssocID="{1168A97A-48A2-4AFF-A29E-FCD17615C554}" presName="Accent" presStyleLbl="bgShp" presStyleIdx="1" presStyleCnt="6"/>
      <dgm:spPr/>
    </dgm:pt>
    <dgm:pt modelId="{55104634-6CFF-45A9-BAA1-5D343BE559C0}" type="pres">
      <dgm:prSet presAssocID="{1168A97A-48A2-4AFF-A29E-FCD17615C554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A47BE4-62E6-49E2-878E-C5551734A3FF}" type="pres">
      <dgm:prSet presAssocID="{DD635248-DDF8-485B-826D-8B3C5CDA3069}" presName="Accent3" presStyleCnt="0"/>
      <dgm:spPr/>
    </dgm:pt>
    <dgm:pt modelId="{1E24F36A-AA33-4E17-9651-BFD13A8D570D}" type="pres">
      <dgm:prSet presAssocID="{DD635248-DDF8-485B-826D-8B3C5CDA3069}" presName="Accent" presStyleLbl="bgShp" presStyleIdx="2" presStyleCnt="6"/>
      <dgm:spPr/>
    </dgm:pt>
    <dgm:pt modelId="{0BBA066B-8333-4632-8B4A-268A1334077C}" type="pres">
      <dgm:prSet presAssocID="{DD635248-DDF8-485B-826D-8B3C5CDA306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1C2ED0-EA13-43A4-B787-17E696F35470}" type="pres">
      <dgm:prSet presAssocID="{05F5CCDE-F326-43C3-8F39-A66A0A50BEAC}" presName="Accent4" presStyleCnt="0"/>
      <dgm:spPr/>
    </dgm:pt>
    <dgm:pt modelId="{65C2BE5A-B0A3-49CB-923C-F34AD67FB1C5}" type="pres">
      <dgm:prSet presAssocID="{05F5CCDE-F326-43C3-8F39-A66A0A50BEAC}" presName="Accent" presStyleLbl="bgShp" presStyleIdx="3" presStyleCnt="6"/>
      <dgm:spPr/>
    </dgm:pt>
    <dgm:pt modelId="{C5F28C71-1B17-474A-8A67-38400BBC74E3}" type="pres">
      <dgm:prSet presAssocID="{05F5CCDE-F326-43C3-8F39-A66A0A50BEAC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BC1584-DE7C-4D80-ADAF-58B297BC6579}" type="pres">
      <dgm:prSet presAssocID="{C317C9C1-C912-464B-9B73-32FC070BB119}" presName="Accent5" presStyleCnt="0"/>
      <dgm:spPr/>
    </dgm:pt>
    <dgm:pt modelId="{0529F86C-6CAB-4F41-B183-E0E2A6489759}" type="pres">
      <dgm:prSet presAssocID="{C317C9C1-C912-464B-9B73-32FC070BB119}" presName="Accent" presStyleLbl="bgShp" presStyleIdx="4" presStyleCnt="6"/>
      <dgm:spPr/>
    </dgm:pt>
    <dgm:pt modelId="{E988CBF1-8E01-4EBB-8352-732052629D28}" type="pres">
      <dgm:prSet presAssocID="{C317C9C1-C912-464B-9B73-32FC070BB119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A9EA95-3B15-4E3B-989B-0057D64D8A54}" type="pres">
      <dgm:prSet presAssocID="{21D2DE3C-BB9A-4462-BEC5-506B69A6BBE5}" presName="Accent6" presStyleCnt="0"/>
      <dgm:spPr/>
    </dgm:pt>
    <dgm:pt modelId="{505ECC6E-9AD9-490F-9C53-E893ADF4E7D0}" type="pres">
      <dgm:prSet presAssocID="{21D2DE3C-BB9A-4462-BEC5-506B69A6BBE5}" presName="Accent" presStyleLbl="bgShp" presStyleIdx="5" presStyleCnt="6"/>
      <dgm:spPr/>
    </dgm:pt>
    <dgm:pt modelId="{9A700E52-B97A-4DC1-942C-DED7E2B46818}" type="pres">
      <dgm:prSet presAssocID="{21D2DE3C-BB9A-4462-BEC5-506B69A6BBE5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AEA8DF3-B494-41CF-9C51-BF3AC646442A}" srcId="{2139846F-213F-445D-83F1-3AA03873B38C}" destId="{ACA31B35-9150-4E3C-9C00-53EF77EDB19F}" srcOrd="0" destOrd="0" parTransId="{62212368-463C-46CB-81A8-63A8E3887905}" sibTransId="{6091E2FF-45A7-48FA-8DCB-40C320C9F6DE}"/>
    <dgm:cxn modelId="{D0A3DB79-4DA0-4DED-99CC-87A48A4D317C}" type="presOf" srcId="{21D2DE3C-BB9A-4462-BEC5-506B69A6BBE5}" destId="{9A700E52-B97A-4DC1-942C-DED7E2B46818}" srcOrd="0" destOrd="0" presId="urn:microsoft.com/office/officeart/2011/layout/HexagonRadial"/>
    <dgm:cxn modelId="{14415BB2-6462-40AD-8185-43C8544F3AEF}" type="presOf" srcId="{C317C9C1-C912-464B-9B73-32FC070BB119}" destId="{E988CBF1-8E01-4EBB-8352-732052629D28}" srcOrd="0" destOrd="0" presId="urn:microsoft.com/office/officeart/2011/layout/HexagonRadial"/>
    <dgm:cxn modelId="{63B506B2-4805-45BD-AE7D-69D83A52DB9C}" type="presOf" srcId="{2139846F-213F-445D-83F1-3AA03873B38C}" destId="{E94E230B-BAC2-4841-ABD2-424D163EC37D}" srcOrd="0" destOrd="0" presId="urn:microsoft.com/office/officeart/2011/layout/HexagonRadial"/>
    <dgm:cxn modelId="{C98BCA0A-2B75-437A-A12F-64F833CD3EAD}" srcId="{ACA31B35-9150-4E3C-9C00-53EF77EDB19F}" destId="{D14B45CD-5186-471F-A2CD-F138494ABCE0}" srcOrd="6" destOrd="0" parTransId="{B1573ACF-9C11-477F-BEDA-6BF791AA1E4F}" sibTransId="{20377527-EA66-44FC-96B1-EA3C37437F9D}"/>
    <dgm:cxn modelId="{4B9D5EB1-AA0A-4555-A0A0-D25135E07C2A}" type="presOf" srcId="{29DD1606-03A0-4055-999D-85F2D78842C0}" destId="{ABD3579A-1783-4808-8433-81234A7B321B}" srcOrd="0" destOrd="0" presId="urn:microsoft.com/office/officeart/2011/layout/HexagonRadial"/>
    <dgm:cxn modelId="{FFC53A65-529F-43F2-BF4B-E5E3E8208F3E}" type="presOf" srcId="{05F5CCDE-F326-43C3-8F39-A66A0A50BEAC}" destId="{C5F28C71-1B17-474A-8A67-38400BBC74E3}" srcOrd="0" destOrd="0" presId="urn:microsoft.com/office/officeart/2011/layout/HexagonRadial"/>
    <dgm:cxn modelId="{A51679FA-3839-4060-9057-14B29D400CD4}" srcId="{ACA31B35-9150-4E3C-9C00-53EF77EDB19F}" destId="{1168A97A-48A2-4AFF-A29E-FCD17615C554}" srcOrd="1" destOrd="0" parTransId="{65803B69-C0B1-4A52-948C-73956E58023C}" sibTransId="{48CF56D7-73BD-4B3A-8B49-8FBFA3DCEE8B}"/>
    <dgm:cxn modelId="{498D10F8-8A0A-4F5F-B222-C1CD9AC0C854}" type="presOf" srcId="{1168A97A-48A2-4AFF-A29E-FCD17615C554}" destId="{55104634-6CFF-45A9-BAA1-5D343BE559C0}" srcOrd="0" destOrd="0" presId="urn:microsoft.com/office/officeart/2011/layout/HexagonRadial"/>
    <dgm:cxn modelId="{E55B88D9-3292-4B0F-8C88-51CC93AF03DF}" srcId="{ACA31B35-9150-4E3C-9C00-53EF77EDB19F}" destId="{C317C9C1-C912-464B-9B73-32FC070BB119}" srcOrd="4" destOrd="0" parTransId="{DC5784F1-D8D0-4023-A761-DB283606CCDB}" sibTransId="{2777AF70-0F58-4BCF-8BEC-3940E811F351}"/>
    <dgm:cxn modelId="{CA1D8FDE-9383-4730-B21B-3C99D943B7B9}" srcId="{ACA31B35-9150-4E3C-9C00-53EF77EDB19F}" destId="{DD635248-DDF8-485B-826D-8B3C5CDA3069}" srcOrd="2" destOrd="0" parTransId="{E8E00F0F-BAD0-4993-A5F0-AAF670EA43D0}" sibTransId="{E18F145F-89D9-439A-BFA0-6A3AAD0B287F}"/>
    <dgm:cxn modelId="{7AE299EF-AD35-4FE2-BD3A-7E16DFED3478}" srcId="{ACA31B35-9150-4E3C-9C00-53EF77EDB19F}" destId="{21D2DE3C-BB9A-4462-BEC5-506B69A6BBE5}" srcOrd="5" destOrd="0" parTransId="{FDF43FD3-AB94-43EC-8222-14E64F236B6B}" sibTransId="{4B8815A0-9B9D-494C-8BC3-3480BD9D3924}"/>
    <dgm:cxn modelId="{73568DA5-2F27-4320-AC5B-7B617B7C9909}" type="presOf" srcId="{ACA31B35-9150-4E3C-9C00-53EF77EDB19F}" destId="{DC5FC76C-97BA-47E4-9066-E5908553ABEF}" srcOrd="0" destOrd="0" presId="urn:microsoft.com/office/officeart/2011/layout/HexagonRadial"/>
    <dgm:cxn modelId="{E1D9EAC0-195D-4803-8B76-AD2E08E9C3A7}" srcId="{ACA31B35-9150-4E3C-9C00-53EF77EDB19F}" destId="{05F5CCDE-F326-43C3-8F39-A66A0A50BEAC}" srcOrd="3" destOrd="0" parTransId="{61F5687F-2308-40BA-A808-292055F5E19B}" sibTransId="{295F2347-473C-4BE7-8AB8-267A34C0EC00}"/>
    <dgm:cxn modelId="{A7C0886B-A00A-470D-991A-FA924F4BCE9A}" srcId="{ACA31B35-9150-4E3C-9C00-53EF77EDB19F}" destId="{29DD1606-03A0-4055-999D-85F2D78842C0}" srcOrd="0" destOrd="0" parTransId="{AA5B0D91-6190-4298-90DE-8C40F0A7F6FB}" sibTransId="{EE704BB2-0853-4C07-96DC-AABA098E754C}"/>
    <dgm:cxn modelId="{525A9B2D-3E53-45FF-9AD4-D25DE0F27998}" type="presOf" srcId="{DD635248-DDF8-485B-826D-8B3C5CDA3069}" destId="{0BBA066B-8333-4632-8B4A-268A1334077C}" srcOrd="0" destOrd="0" presId="urn:microsoft.com/office/officeart/2011/layout/HexagonRadial"/>
    <dgm:cxn modelId="{FE2B72D2-02EC-411B-9CD3-37402613BD8F}" type="presParOf" srcId="{E94E230B-BAC2-4841-ABD2-424D163EC37D}" destId="{DC5FC76C-97BA-47E4-9066-E5908553ABEF}" srcOrd="0" destOrd="0" presId="urn:microsoft.com/office/officeart/2011/layout/HexagonRadial"/>
    <dgm:cxn modelId="{034A5F71-DE2F-4262-B8DA-2F2254082EF2}" type="presParOf" srcId="{E94E230B-BAC2-4841-ABD2-424D163EC37D}" destId="{82781875-BB80-4375-A474-8FC13440275F}" srcOrd="1" destOrd="0" presId="urn:microsoft.com/office/officeart/2011/layout/HexagonRadial"/>
    <dgm:cxn modelId="{0A8B8D79-DC1C-422B-B759-E7B38841B97D}" type="presParOf" srcId="{82781875-BB80-4375-A474-8FC13440275F}" destId="{9EF8977B-9633-427A-8027-A3FD4F4C8452}" srcOrd="0" destOrd="0" presId="urn:microsoft.com/office/officeart/2011/layout/HexagonRadial"/>
    <dgm:cxn modelId="{68476C18-0A9E-4A20-B35E-FAD317BA3D6F}" type="presParOf" srcId="{E94E230B-BAC2-4841-ABD2-424D163EC37D}" destId="{ABD3579A-1783-4808-8433-81234A7B321B}" srcOrd="2" destOrd="0" presId="urn:microsoft.com/office/officeart/2011/layout/HexagonRadial"/>
    <dgm:cxn modelId="{24C85C89-8BC2-47DF-91D8-28197E3850C7}" type="presParOf" srcId="{E94E230B-BAC2-4841-ABD2-424D163EC37D}" destId="{DF00ABA1-9136-4E69-856B-4FA0FBF08BC7}" srcOrd="3" destOrd="0" presId="urn:microsoft.com/office/officeart/2011/layout/HexagonRadial"/>
    <dgm:cxn modelId="{78302B3B-847B-41A8-BC8E-9AD56191FD69}" type="presParOf" srcId="{DF00ABA1-9136-4E69-856B-4FA0FBF08BC7}" destId="{ACE2D3DB-C97A-43D2-A28F-B23215740520}" srcOrd="0" destOrd="0" presId="urn:microsoft.com/office/officeart/2011/layout/HexagonRadial"/>
    <dgm:cxn modelId="{6072A936-EC46-436C-80E6-1824560A8A6C}" type="presParOf" srcId="{E94E230B-BAC2-4841-ABD2-424D163EC37D}" destId="{55104634-6CFF-45A9-BAA1-5D343BE559C0}" srcOrd="4" destOrd="0" presId="urn:microsoft.com/office/officeart/2011/layout/HexagonRadial"/>
    <dgm:cxn modelId="{C00442A7-5B90-4A8A-B3A0-1CF07E2E0C85}" type="presParOf" srcId="{E94E230B-BAC2-4841-ABD2-424D163EC37D}" destId="{41A47BE4-62E6-49E2-878E-C5551734A3FF}" srcOrd="5" destOrd="0" presId="urn:microsoft.com/office/officeart/2011/layout/HexagonRadial"/>
    <dgm:cxn modelId="{72FA0FE1-DB8B-4EC0-8C11-2FD3F37C90F5}" type="presParOf" srcId="{41A47BE4-62E6-49E2-878E-C5551734A3FF}" destId="{1E24F36A-AA33-4E17-9651-BFD13A8D570D}" srcOrd="0" destOrd="0" presId="urn:microsoft.com/office/officeart/2011/layout/HexagonRadial"/>
    <dgm:cxn modelId="{7D0E99D7-3F7A-43DD-AB4E-CCC042E83E49}" type="presParOf" srcId="{E94E230B-BAC2-4841-ABD2-424D163EC37D}" destId="{0BBA066B-8333-4632-8B4A-268A1334077C}" srcOrd="6" destOrd="0" presId="urn:microsoft.com/office/officeart/2011/layout/HexagonRadial"/>
    <dgm:cxn modelId="{EE49D430-DE70-43D2-B3B4-3169B137F7B4}" type="presParOf" srcId="{E94E230B-BAC2-4841-ABD2-424D163EC37D}" destId="{A41C2ED0-EA13-43A4-B787-17E696F35470}" srcOrd="7" destOrd="0" presId="urn:microsoft.com/office/officeart/2011/layout/HexagonRadial"/>
    <dgm:cxn modelId="{3B06EC5C-4A19-4B8A-84E2-8D2D76B86DA7}" type="presParOf" srcId="{A41C2ED0-EA13-43A4-B787-17E696F35470}" destId="{65C2BE5A-B0A3-49CB-923C-F34AD67FB1C5}" srcOrd="0" destOrd="0" presId="urn:microsoft.com/office/officeart/2011/layout/HexagonRadial"/>
    <dgm:cxn modelId="{5DD32FD5-A2F5-49C0-9826-5365AED559C7}" type="presParOf" srcId="{E94E230B-BAC2-4841-ABD2-424D163EC37D}" destId="{C5F28C71-1B17-474A-8A67-38400BBC74E3}" srcOrd="8" destOrd="0" presId="urn:microsoft.com/office/officeart/2011/layout/HexagonRadial"/>
    <dgm:cxn modelId="{9A7AC343-91B0-415C-8157-CEEF8E71E453}" type="presParOf" srcId="{E94E230B-BAC2-4841-ABD2-424D163EC37D}" destId="{0EBC1584-DE7C-4D80-ADAF-58B297BC6579}" srcOrd="9" destOrd="0" presId="urn:microsoft.com/office/officeart/2011/layout/HexagonRadial"/>
    <dgm:cxn modelId="{DDB0C03E-0F91-47AB-B3E7-AFEEDEE97615}" type="presParOf" srcId="{0EBC1584-DE7C-4D80-ADAF-58B297BC6579}" destId="{0529F86C-6CAB-4F41-B183-E0E2A6489759}" srcOrd="0" destOrd="0" presId="urn:microsoft.com/office/officeart/2011/layout/HexagonRadial"/>
    <dgm:cxn modelId="{EFC26528-BAD0-4E92-906C-813941966809}" type="presParOf" srcId="{E94E230B-BAC2-4841-ABD2-424D163EC37D}" destId="{E988CBF1-8E01-4EBB-8352-732052629D28}" srcOrd="10" destOrd="0" presId="urn:microsoft.com/office/officeart/2011/layout/HexagonRadial"/>
    <dgm:cxn modelId="{8578A398-11ED-4AF1-9743-759EAC08F396}" type="presParOf" srcId="{E94E230B-BAC2-4841-ABD2-424D163EC37D}" destId="{F2A9EA95-3B15-4E3B-989B-0057D64D8A54}" srcOrd="11" destOrd="0" presId="urn:microsoft.com/office/officeart/2011/layout/HexagonRadial"/>
    <dgm:cxn modelId="{6D970C70-A63B-4E64-959B-6695C7514CDF}" type="presParOf" srcId="{F2A9EA95-3B15-4E3B-989B-0057D64D8A54}" destId="{505ECC6E-9AD9-490F-9C53-E893ADF4E7D0}" srcOrd="0" destOrd="0" presId="urn:microsoft.com/office/officeart/2011/layout/HexagonRadial"/>
    <dgm:cxn modelId="{511DF29A-D276-4F64-8E2F-DFA1BEB623A9}" type="presParOf" srcId="{E94E230B-BAC2-4841-ABD2-424D163EC37D}" destId="{9A700E52-B97A-4DC1-942C-DED7E2B46818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FC76C-97BA-47E4-9066-E5908553ABEF}">
      <dsp:nvSpPr>
        <dsp:cNvPr id="0" name=""/>
        <dsp:cNvSpPr/>
      </dsp:nvSpPr>
      <dsp:spPr>
        <a:xfrm>
          <a:off x="2984704" y="1812053"/>
          <a:ext cx="2303198" cy="1992360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/>
        </a:p>
      </dsp:txBody>
      <dsp:txXfrm>
        <a:off x="3366376" y="2142215"/>
        <a:ext cx="1539854" cy="1332036"/>
      </dsp:txXfrm>
    </dsp:sp>
    <dsp:sp modelId="{ACE2D3DB-C97A-43D2-A28F-B23215740520}">
      <dsp:nvSpPr>
        <dsp:cNvPr id="0" name=""/>
        <dsp:cNvSpPr/>
      </dsp:nvSpPr>
      <dsp:spPr>
        <a:xfrm>
          <a:off x="4426949" y="858843"/>
          <a:ext cx="868990" cy="748749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3579A-1783-4808-8433-81234A7B321B}">
      <dsp:nvSpPr>
        <dsp:cNvPr id="0" name=""/>
        <dsp:cNvSpPr/>
      </dsp:nvSpPr>
      <dsp:spPr>
        <a:xfrm>
          <a:off x="3196862" y="0"/>
          <a:ext cx="1887455" cy="1632870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Understanding the </a:t>
          </a:r>
          <a:r>
            <a:rPr lang="en-US" sz="1500" b="1" kern="1200" dirty="0" smtClean="0"/>
            <a:t>essay question</a:t>
          </a:r>
          <a:endParaRPr lang="en-US" sz="1500" b="1" kern="1200" dirty="0"/>
        </a:p>
      </dsp:txBody>
      <dsp:txXfrm>
        <a:off x="3509654" y="270601"/>
        <a:ext cx="1261871" cy="1091668"/>
      </dsp:txXfrm>
    </dsp:sp>
    <dsp:sp modelId="{1E24F36A-AA33-4E17-9651-BFD13A8D570D}">
      <dsp:nvSpPr>
        <dsp:cNvPr id="0" name=""/>
        <dsp:cNvSpPr/>
      </dsp:nvSpPr>
      <dsp:spPr>
        <a:xfrm>
          <a:off x="5441128" y="2258607"/>
          <a:ext cx="868990" cy="748749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04634-6CFF-45A9-BAA1-5D343BE559C0}">
      <dsp:nvSpPr>
        <dsp:cNvPr id="0" name=""/>
        <dsp:cNvSpPr/>
      </dsp:nvSpPr>
      <dsp:spPr>
        <a:xfrm>
          <a:off x="4927878" y="1004324"/>
          <a:ext cx="1887455" cy="1632870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Searching for </a:t>
          </a:r>
          <a:r>
            <a:rPr lang="en-US" sz="1500" b="1" kern="1200" dirty="0" smtClean="0"/>
            <a:t>literature</a:t>
          </a:r>
          <a:endParaRPr lang="en-US" sz="1500" b="1" kern="1200" dirty="0"/>
        </a:p>
      </dsp:txBody>
      <dsp:txXfrm>
        <a:off x="5240670" y="1274925"/>
        <a:ext cx="1261871" cy="1091668"/>
      </dsp:txXfrm>
    </dsp:sp>
    <dsp:sp modelId="{65C2BE5A-B0A3-49CB-923C-F34AD67FB1C5}">
      <dsp:nvSpPr>
        <dsp:cNvPr id="0" name=""/>
        <dsp:cNvSpPr/>
      </dsp:nvSpPr>
      <dsp:spPr>
        <a:xfrm>
          <a:off x="4736614" y="3838677"/>
          <a:ext cx="868990" cy="748749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A066B-8333-4632-8B4A-268A1334077C}">
      <dsp:nvSpPr>
        <dsp:cNvPr id="0" name=""/>
        <dsp:cNvSpPr/>
      </dsp:nvSpPr>
      <dsp:spPr>
        <a:xfrm>
          <a:off x="4927878" y="2978710"/>
          <a:ext cx="1887455" cy="1632870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Synthesizing the </a:t>
          </a:r>
          <a:r>
            <a:rPr lang="en-US" sz="1500" b="1" kern="1200" dirty="0" smtClean="0"/>
            <a:t>literature</a:t>
          </a:r>
          <a:endParaRPr lang="en-US" sz="1500" b="1" kern="1200" dirty="0"/>
        </a:p>
      </dsp:txBody>
      <dsp:txXfrm>
        <a:off x="5240670" y="3249311"/>
        <a:ext cx="1261871" cy="1091668"/>
      </dsp:txXfrm>
    </dsp:sp>
    <dsp:sp modelId="{0529F86C-6CAB-4F41-B183-E0E2A6489759}">
      <dsp:nvSpPr>
        <dsp:cNvPr id="0" name=""/>
        <dsp:cNvSpPr/>
      </dsp:nvSpPr>
      <dsp:spPr>
        <a:xfrm>
          <a:off x="2988990" y="4002694"/>
          <a:ext cx="868990" cy="748749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F28C71-1B17-474A-8A67-38400BBC74E3}">
      <dsp:nvSpPr>
        <dsp:cNvPr id="0" name=""/>
        <dsp:cNvSpPr/>
      </dsp:nvSpPr>
      <dsp:spPr>
        <a:xfrm>
          <a:off x="3196862" y="3984158"/>
          <a:ext cx="1887455" cy="1632870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Preparing a </a:t>
          </a:r>
          <a:r>
            <a:rPr lang="en-US" sz="1500" b="1" kern="1200" dirty="0" smtClean="0"/>
            <a:t>first draft</a:t>
          </a:r>
          <a:endParaRPr lang="en-US" sz="1500" b="1" kern="1200" dirty="0"/>
        </a:p>
      </dsp:txBody>
      <dsp:txXfrm>
        <a:off x="3509654" y="4254759"/>
        <a:ext cx="1261871" cy="1091668"/>
      </dsp:txXfrm>
    </dsp:sp>
    <dsp:sp modelId="{505ECC6E-9AD9-490F-9C53-E893ADF4E7D0}">
      <dsp:nvSpPr>
        <dsp:cNvPr id="0" name=""/>
        <dsp:cNvSpPr/>
      </dsp:nvSpPr>
      <dsp:spPr>
        <a:xfrm>
          <a:off x="1958203" y="2603492"/>
          <a:ext cx="868990" cy="748749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88CBF1-8E01-4EBB-8352-732052629D28}">
      <dsp:nvSpPr>
        <dsp:cNvPr id="0" name=""/>
        <dsp:cNvSpPr/>
      </dsp:nvSpPr>
      <dsp:spPr>
        <a:xfrm>
          <a:off x="1457810" y="2979833"/>
          <a:ext cx="1887455" cy="1632870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Self-reflecting </a:t>
          </a:r>
          <a:r>
            <a:rPr lang="en-US" sz="1500" b="1" kern="1200" dirty="0"/>
            <a:t>&amp; </a:t>
          </a:r>
          <a:r>
            <a:rPr lang="en-US" sz="1500" b="1" kern="1200" dirty="0" smtClean="0"/>
            <a:t>seeking tutor feedback</a:t>
          </a:r>
          <a:endParaRPr lang="en-US" sz="1500" b="1" kern="1200" dirty="0"/>
        </a:p>
      </dsp:txBody>
      <dsp:txXfrm>
        <a:off x="1770602" y="3250434"/>
        <a:ext cx="1261871" cy="1091668"/>
      </dsp:txXfrm>
    </dsp:sp>
    <dsp:sp modelId="{9A700E52-B97A-4DC1-942C-DED7E2B46818}">
      <dsp:nvSpPr>
        <dsp:cNvPr id="0" name=""/>
        <dsp:cNvSpPr/>
      </dsp:nvSpPr>
      <dsp:spPr>
        <a:xfrm>
          <a:off x="1457810" y="1002077"/>
          <a:ext cx="1887455" cy="1632870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Making </a:t>
          </a:r>
          <a:r>
            <a:rPr lang="en-US" sz="1500" b="1" kern="1200" dirty="0" smtClean="0"/>
            <a:t>final edits </a:t>
          </a:r>
          <a:r>
            <a:rPr lang="en-US" sz="1500" b="1" kern="1200" dirty="0"/>
            <a:t>&amp; </a:t>
          </a:r>
          <a:r>
            <a:rPr lang="en-US" sz="1500" b="1" kern="1200" dirty="0" smtClean="0"/>
            <a:t>submitting</a:t>
          </a:r>
          <a:endParaRPr lang="en-US" sz="1500" b="1" kern="1200" dirty="0"/>
        </a:p>
      </dsp:txBody>
      <dsp:txXfrm>
        <a:off x="1770602" y="1272678"/>
        <a:ext cx="1261871" cy="1091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6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11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68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7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3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27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9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3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99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195382"/>
              </p:ext>
            </p:extLst>
          </p:nvPr>
        </p:nvGraphicFramePr>
        <p:xfrm>
          <a:off x="356506" y="576399"/>
          <a:ext cx="8273144" cy="5617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980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24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West</dc:creator>
  <cp:lastModifiedBy>Jennifer Hill</cp:lastModifiedBy>
  <cp:revision>10</cp:revision>
  <dcterms:created xsi:type="dcterms:W3CDTF">2019-01-03T19:36:33Z</dcterms:created>
  <dcterms:modified xsi:type="dcterms:W3CDTF">2019-07-04T08:10:00Z</dcterms:modified>
</cp:coreProperties>
</file>