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22"/>
  </p:notesMasterIdLst>
  <p:sldIdLst>
    <p:sldId id="284" r:id="rId5"/>
    <p:sldId id="257" r:id="rId6"/>
    <p:sldId id="285" r:id="rId7"/>
    <p:sldId id="289" r:id="rId8"/>
    <p:sldId id="288" r:id="rId9"/>
    <p:sldId id="287" r:id="rId10"/>
    <p:sldId id="275" r:id="rId11"/>
    <p:sldId id="264" r:id="rId12"/>
    <p:sldId id="274" r:id="rId13"/>
    <p:sldId id="262" r:id="rId14"/>
    <p:sldId id="278" r:id="rId15"/>
    <p:sldId id="279" r:id="rId16"/>
    <p:sldId id="280" r:id="rId17"/>
    <p:sldId id="286" r:id="rId18"/>
    <p:sldId id="281" r:id="rId19"/>
    <p:sldId id="272" r:id="rId20"/>
    <p:sldId id="271" r:id="rId21"/>
  </p:sldIdLst>
  <p:sldSz cx="9144000" cy="5143500" type="screen16x9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orient="horz" pos="320" userDrawn="1">
          <p15:clr>
            <a:srgbClr val="A4A3A4"/>
          </p15:clr>
        </p15:guide>
        <p15:guide id="3" orient="horz" pos="737" userDrawn="1">
          <p15:clr>
            <a:srgbClr val="A4A3A4"/>
          </p15:clr>
        </p15:guide>
        <p15:guide id="4" orient="horz" pos="2879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62" userDrawn="1">
          <p15:clr>
            <a:srgbClr val="A4A3A4"/>
          </p15:clr>
        </p15:guide>
        <p15:guide id="7" pos="5103" userDrawn="1">
          <p15:clr>
            <a:srgbClr val="A4A3A4"/>
          </p15:clr>
        </p15:guide>
        <p15:guide id="8" pos="2562" userDrawn="1">
          <p15:clr>
            <a:srgbClr val="A4A3A4"/>
          </p15:clr>
        </p15:guide>
        <p15:guide id="9" pos="26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700"/>
    <a:srgbClr val="FFFFFF"/>
    <a:srgbClr val="598752"/>
    <a:srgbClr val="16818D"/>
    <a:srgbClr val="6DA463"/>
    <a:srgbClr val="1A9DAC"/>
    <a:srgbClr val="A65C45"/>
    <a:srgbClr val="CC7054"/>
    <a:srgbClr val="958CB2"/>
    <a:srgbClr val="7FB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CAEAB0-56E6-4BFF-924B-A67389BA846D}" v="36" dt="2024-08-29T12:46:56.4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74"/>
  </p:normalViewPr>
  <p:slideViewPr>
    <p:cSldViewPr showGuides="1">
      <p:cViewPr varScale="1">
        <p:scale>
          <a:sx n="75" d="100"/>
          <a:sy n="75" d="100"/>
        </p:scale>
        <p:origin x="348" y="52"/>
      </p:cViewPr>
      <p:guideLst>
        <p:guide orient="horz" pos="1620"/>
        <p:guide orient="horz" pos="320"/>
        <p:guide orient="horz" pos="737"/>
        <p:guide orient="horz" pos="2879"/>
        <p:guide pos="2880"/>
        <p:guide pos="562"/>
        <p:guide pos="5103"/>
        <p:guide pos="2562"/>
        <p:guide pos="26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Clayton" userId="efca2e01-29ae-47d5-9f2c-24358fb130df" providerId="ADAL" clId="{C18AB7B4-425E-4288-969A-84E1C74A22C1}"/>
    <pc:docChg chg="custSel modSld">
      <pc:chgData name="William Clayton" userId="efca2e01-29ae-47d5-9f2c-24358fb130df" providerId="ADAL" clId="{C18AB7B4-425E-4288-969A-84E1C74A22C1}" dt="2024-07-01T11:33:06.433" v="39"/>
      <pc:docMkLst>
        <pc:docMk/>
      </pc:docMkLst>
      <pc:sldChg chg="modSp mod">
        <pc:chgData name="William Clayton" userId="efca2e01-29ae-47d5-9f2c-24358fb130df" providerId="ADAL" clId="{C18AB7B4-425E-4288-969A-84E1C74A22C1}" dt="2024-07-01T10:31:39.290" v="27" actId="20577"/>
        <pc:sldMkLst>
          <pc:docMk/>
          <pc:sldMk cId="0" sldId="264"/>
        </pc:sldMkLst>
        <pc:spChg chg="mod">
          <ac:chgData name="William Clayton" userId="efca2e01-29ae-47d5-9f2c-24358fb130df" providerId="ADAL" clId="{C18AB7B4-425E-4288-969A-84E1C74A22C1}" dt="2024-07-01T10:31:39.290" v="27" actId="20577"/>
          <ac:spMkLst>
            <pc:docMk/>
            <pc:sldMk cId="0" sldId="264"/>
            <ac:spMk id="16385" creationId="{00000000-0000-0000-0000-000000000000}"/>
          </ac:spMkLst>
        </pc:spChg>
      </pc:sldChg>
      <pc:sldChg chg="addSp delSp modSp mod modAnim">
        <pc:chgData name="William Clayton" userId="efca2e01-29ae-47d5-9f2c-24358fb130df" providerId="ADAL" clId="{C18AB7B4-425E-4288-969A-84E1C74A22C1}" dt="2024-07-01T11:33:06.433" v="39"/>
        <pc:sldMkLst>
          <pc:docMk/>
          <pc:sldMk cId="3471373842" sldId="287"/>
        </pc:sldMkLst>
        <pc:grpChg chg="add mod">
          <ac:chgData name="William Clayton" userId="efca2e01-29ae-47d5-9f2c-24358fb130df" providerId="ADAL" clId="{C18AB7B4-425E-4288-969A-84E1C74A22C1}" dt="2024-07-01T11:32:14.763" v="37" actId="164"/>
          <ac:grpSpMkLst>
            <pc:docMk/>
            <pc:sldMk cId="3471373842" sldId="287"/>
            <ac:grpSpMk id="4" creationId="{EDE7B09E-E73F-F3C2-2779-30CDCA199E50}"/>
          </ac:grpSpMkLst>
        </pc:grpChg>
        <pc:grpChg chg="mod">
          <ac:chgData name="William Clayton" userId="efca2e01-29ae-47d5-9f2c-24358fb130df" providerId="ADAL" clId="{C18AB7B4-425E-4288-969A-84E1C74A22C1}" dt="2024-07-01T11:32:14.763" v="37" actId="164"/>
          <ac:grpSpMkLst>
            <pc:docMk/>
            <pc:sldMk cId="3471373842" sldId="287"/>
            <ac:grpSpMk id="8" creationId="{569F8B25-81AE-1BDE-A954-8350BCA88399}"/>
          </ac:grpSpMkLst>
        </pc:grpChg>
        <pc:picChg chg="add mod">
          <ac:chgData name="William Clayton" userId="efca2e01-29ae-47d5-9f2c-24358fb130df" providerId="ADAL" clId="{C18AB7B4-425E-4288-969A-84E1C74A22C1}" dt="2024-07-01T11:32:14.763" v="37" actId="164"/>
          <ac:picMkLst>
            <pc:docMk/>
            <pc:sldMk cId="3471373842" sldId="287"/>
            <ac:picMk id="1026" creationId="{B3948268-AB08-E801-8478-E557EDD455E4}"/>
          </ac:picMkLst>
        </pc:picChg>
        <pc:picChg chg="del">
          <ac:chgData name="William Clayton" userId="efca2e01-29ae-47d5-9f2c-24358fb130df" providerId="ADAL" clId="{C18AB7B4-425E-4288-969A-84E1C74A22C1}" dt="2024-07-01T11:25:21.029" v="28" actId="478"/>
          <ac:picMkLst>
            <pc:docMk/>
            <pc:sldMk cId="3471373842" sldId="287"/>
            <ac:picMk id="2054" creationId="{F17F7AF3-ED64-577C-D395-7F7A1F70F4ED}"/>
          </ac:picMkLst>
        </pc:picChg>
      </pc:sldChg>
      <pc:sldChg chg="modSp mod">
        <pc:chgData name="William Clayton" userId="efca2e01-29ae-47d5-9f2c-24358fb130df" providerId="ADAL" clId="{C18AB7B4-425E-4288-969A-84E1C74A22C1}" dt="2024-07-01T10:24:35.419" v="17" actId="20577"/>
        <pc:sldMkLst>
          <pc:docMk/>
          <pc:sldMk cId="1921153091" sldId="288"/>
        </pc:sldMkLst>
        <pc:spChg chg="mod">
          <ac:chgData name="William Clayton" userId="efca2e01-29ae-47d5-9f2c-24358fb130df" providerId="ADAL" clId="{C18AB7B4-425E-4288-969A-84E1C74A22C1}" dt="2024-07-01T10:24:35.419" v="17" actId="20577"/>
          <ac:spMkLst>
            <pc:docMk/>
            <pc:sldMk cId="1921153091" sldId="288"/>
            <ac:spMk id="104" creationId="{00000000-0000-0000-0000-000000000000}"/>
          </ac:spMkLst>
        </pc:spChg>
      </pc:sldChg>
    </pc:docChg>
  </pc:docChgLst>
  <pc:docChgLst>
    <pc:chgData name="William Clayton" userId="S::william2.clayton@uwe.ac.uk::efca2e01-29ae-47d5-9f2c-24358fb130df" providerId="AD" clId="Web-{7B7BC83E-7039-0DC0-39A5-08C730F29040}"/>
    <pc:docChg chg="addSld modSld">
      <pc:chgData name="William Clayton" userId="S::william2.clayton@uwe.ac.uk::efca2e01-29ae-47d5-9f2c-24358fb130df" providerId="AD" clId="Web-{7B7BC83E-7039-0DC0-39A5-08C730F29040}" dt="2024-06-20T14:13:06.875" v="3"/>
      <pc:docMkLst>
        <pc:docMk/>
      </pc:docMkLst>
      <pc:sldChg chg="delSp delAnim">
        <pc:chgData name="William Clayton" userId="S::william2.clayton@uwe.ac.uk::efca2e01-29ae-47d5-9f2c-24358fb130df" providerId="AD" clId="Web-{7B7BC83E-7039-0DC0-39A5-08C730F29040}" dt="2024-06-20T14:13:06.875" v="3"/>
        <pc:sldMkLst>
          <pc:docMk/>
          <pc:sldMk cId="2160396479" sldId="283"/>
        </pc:sldMkLst>
        <pc:grpChg chg="del">
          <ac:chgData name="William Clayton" userId="S::william2.clayton@uwe.ac.uk::efca2e01-29ae-47d5-9f2c-24358fb130df" providerId="AD" clId="Web-{7B7BC83E-7039-0DC0-39A5-08C730F29040}" dt="2024-06-20T14:13:04.563" v="1"/>
          <ac:grpSpMkLst>
            <pc:docMk/>
            <pc:sldMk cId="2160396479" sldId="283"/>
            <ac:grpSpMk id="8" creationId="{569F8B25-81AE-1BDE-A954-8350BCA88399}"/>
          </ac:grpSpMkLst>
        </pc:grpChg>
        <pc:picChg chg="del">
          <ac:chgData name="William Clayton" userId="S::william2.clayton@uwe.ac.uk::efca2e01-29ae-47d5-9f2c-24358fb130df" providerId="AD" clId="Web-{7B7BC83E-7039-0DC0-39A5-08C730F29040}" dt="2024-06-20T14:13:05.047" v="2"/>
          <ac:picMkLst>
            <pc:docMk/>
            <pc:sldMk cId="2160396479" sldId="283"/>
            <ac:picMk id="6" creationId="{ECD128FA-8425-B917-F9CD-43104444379C}"/>
          </ac:picMkLst>
        </pc:picChg>
        <pc:picChg chg="del">
          <ac:chgData name="William Clayton" userId="S::william2.clayton@uwe.ac.uk::efca2e01-29ae-47d5-9f2c-24358fb130df" providerId="AD" clId="Web-{7B7BC83E-7039-0DC0-39A5-08C730F29040}" dt="2024-06-20T14:13:06.875" v="3"/>
          <ac:picMkLst>
            <pc:docMk/>
            <pc:sldMk cId="2160396479" sldId="283"/>
            <ac:picMk id="10" creationId="{B2BDF994-E96A-198A-01B0-F2D868EEA7F6}"/>
          </ac:picMkLst>
        </pc:picChg>
      </pc:sldChg>
      <pc:sldChg chg="add replId">
        <pc:chgData name="William Clayton" userId="S::william2.clayton@uwe.ac.uk::efca2e01-29ae-47d5-9f2c-24358fb130df" providerId="AD" clId="Web-{7B7BC83E-7039-0DC0-39A5-08C730F29040}" dt="2024-06-20T14:13:02.360" v="0"/>
        <pc:sldMkLst>
          <pc:docMk/>
          <pc:sldMk cId="3471373842" sldId="287"/>
        </pc:sldMkLst>
      </pc:sldChg>
    </pc:docChg>
  </pc:docChgLst>
  <pc:docChgLst>
    <pc:chgData name="Muhammad Adeel" userId="95c59171-a1a3-436c-9c6f-73e60c225389" providerId="ADAL" clId="{2F44C317-26C5-4EAA-B85F-42C4479D6C7F}"/>
    <pc:docChg chg="custSel modSld">
      <pc:chgData name="Muhammad Adeel" userId="95c59171-a1a3-436c-9c6f-73e60c225389" providerId="ADAL" clId="{2F44C317-26C5-4EAA-B85F-42C4479D6C7F}" dt="2024-06-03T10:27:46.797" v="0" actId="478"/>
      <pc:docMkLst>
        <pc:docMk/>
      </pc:docMkLst>
      <pc:sldChg chg="delSp mod delAnim">
        <pc:chgData name="Muhammad Adeel" userId="95c59171-a1a3-436c-9c6f-73e60c225389" providerId="ADAL" clId="{2F44C317-26C5-4EAA-B85F-42C4479D6C7F}" dt="2024-06-03T10:27:46.797" v="0" actId="478"/>
        <pc:sldMkLst>
          <pc:docMk/>
          <pc:sldMk cId="0" sldId="264"/>
        </pc:sldMkLst>
        <pc:picChg chg="del">
          <ac:chgData name="Muhammad Adeel" userId="95c59171-a1a3-436c-9c6f-73e60c225389" providerId="ADAL" clId="{2F44C317-26C5-4EAA-B85F-42C4479D6C7F}" dt="2024-06-03T10:27:46.797" v="0" actId="478"/>
          <ac:picMkLst>
            <pc:docMk/>
            <pc:sldMk cId="0" sldId="264"/>
            <ac:picMk id="2" creationId="{A720D291-96E1-1C71-2606-6D4E61C60DAE}"/>
          </ac:picMkLst>
        </pc:picChg>
      </pc:sldChg>
    </pc:docChg>
  </pc:docChgLst>
  <pc:docChgLst>
    <pc:chgData name="William Clayton" userId="efca2e01-29ae-47d5-9f2c-24358fb130df" providerId="ADAL" clId="{CB981BBA-26D9-4154-A63C-A493C5B6CE44}"/>
    <pc:docChg chg="undo redo custSel addSld delSld modSld">
      <pc:chgData name="William Clayton" userId="efca2e01-29ae-47d5-9f2c-24358fb130df" providerId="ADAL" clId="{CB981BBA-26D9-4154-A63C-A493C5B6CE44}" dt="2023-08-30T09:27:25.162" v="6432" actId="47"/>
      <pc:docMkLst>
        <pc:docMk/>
      </pc:docMkLst>
      <pc:sldChg chg="modSp del mod">
        <pc:chgData name="William Clayton" userId="efca2e01-29ae-47d5-9f2c-24358fb130df" providerId="ADAL" clId="{CB981BBA-26D9-4154-A63C-A493C5B6CE44}" dt="2023-08-29T14:01:05.707" v="108" actId="47"/>
        <pc:sldMkLst>
          <pc:docMk/>
          <pc:sldMk cId="0" sldId="256"/>
        </pc:sldMkLst>
        <pc:spChg chg="mod">
          <ac:chgData name="William Clayton" userId="efca2e01-29ae-47d5-9f2c-24358fb130df" providerId="ADAL" clId="{CB981BBA-26D9-4154-A63C-A493C5B6CE44}" dt="2023-08-29T13:59:23.114" v="91" actId="400"/>
          <ac:spMkLst>
            <pc:docMk/>
            <pc:sldMk cId="0" sldId="256"/>
            <ac:spMk id="13313" creationId="{00000000-0000-0000-0000-000000000000}"/>
          </ac:spMkLst>
        </pc:spChg>
      </pc:sldChg>
      <pc:sldChg chg="addSp delSp modSp add mod">
        <pc:chgData name="William Clayton" userId="efca2e01-29ae-47d5-9f2c-24358fb130df" providerId="ADAL" clId="{CB981BBA-26D9-4154-A63C-A493C5B6CE44}" dt="2023-08-29T14:25:49.682" v="343" actId="14100"/>
        <pc:sldMkLst>
          <pc:docMk/>
          <pc:sldMk cId="0" sldId="257"/>
        </pc:sldMkLst>
        <pc:spChg chg="add del mod ord">
          <ac:chgData name="William Clayton" userId="efca2e01-29ae-47d5-9f2c-24358fb130df" providerId="ADAL" clId="{CB981BBA-26D9-4154-A63C-A493C5B6CE44}" dt="2023-08-29T14:23:47.938" v="332" actId="478"/>
          <ac:spMkLst>
            <pc:docMk/>
            <pc:sldMk cId="0" sldId="257"/>
            <ac:spMk id="3" creationId="{4CC40095-961D-7851-C9E4-4997F1DF87F4}"/>
          </ac:spMkLst>
        </pc:spChg>
        <pc:spChg chg="add mod ord">
          <ac:chgData name="William Clayton" userId="efca2e01-29ae-47d5-9f2c-24358fb130df" providerId="ADAL" clId="{CB981BBA-26D9-4154-A63C-A493C5B6CE44}" dt="2023-08-29T14:25:49.682" v="343" actId="14100"/>
          <ac:spMkLst>
            <pc:docMk/>
            <pc:sldMk cId="0" sldId="257"/>
            <ac:spMk id="4" creationId="{0B591D2C-6DD9-7140-F1A7-D32CA8008A57}"/>
          </ac:spMkLst>
        </pc:spChg>
        <pc:spChg chg="mod">
          <ac:chgData name="William Clayton" userId="efca2e01-29ae-47d5-9f2c-24358fb130df" providerId="ADAL" clId="{CB981BBA-26D9-4154-A63C-A493C5B6CE44}" dt="2023-08-29T14:19:41.260" v="307" actId="20577"/>
          <ac:spMkLst>
            <pc:docMk/>
            <pc:sldMk cId="0" sldId="257"/>
            <ac:spMk id="98" creationId="{00000000-0000-0000-0000-000000000000}"/>
          </ac:spMkLst>
        </pc:spChg>
        <pc:picChg chg="add mod ord">
          <ac:chgData name="William Clayton" userId="efca2e01-29ae-47d5-9f2c-24358fb130df" providerId="ADAL" clId="{CB981BBA-26D9-4154-A63C-A493C5B6CE44}" dt="2023-08-29T14:24:12.235" v="334" actId="14100"/>
          <ac:picMkLst>
            <pc:docMk/>
            <pc:sldMk cId="0" sldId="257"/>
            <ac:picMk id="2" creationId="{EC198D3D-F473-9079-D5C7-771B1F474524}"/>
          </ac:picMkLst>
        </pc:picChg>
        <pc:picChg chg="del">
          <ac:chgData name="William Clayton" userId="efca2e01-29ae-47d5-9f2c-24358fb130df" providerId="ADAL" clId="{CB981BBA-26D9-4154-A63C-A493C5B6CE44}" dt="2023-08-29T14:21:45.637" v="313" actId="478"/>
          <ac:picMkLst>
            <pc:docMk/>
            <pc:sldMk cId="0" sldId="257"/>
            <ac:picMk id="99" creationId="{00000000-0000-0000-0000-000000000000}"/>
          </ac:picMkLst>
        </pc:picChg>
      </pc:sldChg>
      <pc:sldChg chg="addSp delSp modSp add del mod delAnim modShow">
        <pc:chgData name="William Clayton" userId="efca2e01-29ae-47d5-9f2c-24358fb130df" providerId="ADAL" clId="{CB981BBA-26D9-4154-A63C-A493C5B6CE44}" dt="2023-08-30T08:47:51.036" v="6028" actId="47"/>
        <pc:sldMkLst>
          <pc:docMk/>
          <pc:sldMk cId="0" sldId="258"/>
        </pc:sldMkLst>
        <pc:spChg chg="add del mod">
          <ac:chgData name="William Clayton" userId="efca2e01-29ae-47d5-9f2c-24358fb130df" providerId="ADAL" clId="{CB981BBA-26D9-4154-A63C-A493C5B6CE44}" dt="2023-08-29T14:40:03.377" v="452" actId="478"/>
          <ac:spMkLst>
            <pc:docMk/>
            <pc:sldMk cId="0" sldId="258"/>
            <ac:spMk id="3" creationId="{D4D9D578-3D8E-6F9E-1315-A8E5DBC8AFA9}"/>
          </ac:spMkLst>
        </pc:spChg>
        <pc:spChg chg="add del mod">
          <ac:chgData name="William Clayton" userId="efca2e01-29ae-47d5-9f2c-24358fb130df" providerId="ADAL" clId="{CB981BBA-26D9-4154-A63C-A493C5B6CE44}" dt="2023-08-29T14:40:02.327" v="451" actId="478"/>
          <ac:spMkLst>
            <pc:docMk/>
            <pc:sldMk cId="0" sldId="258"/>
            <ac:spMk id="5" creationId="{CE7BC73F-8659-C299-4777-FC32DE2E6CD1}"/>
          </ac:spMkLst>
        </pc:spChg>
        <pc:spChg chg="add mod">
          <ac:chgData name="William Clayton" userId="efca2e01-29ae-47d5-9f2c-24358fb130df" providerId="ADAL" clId="{CB981BBA-26D9-4154-A63C-A493C5B6CE44}" dt="2023-08-29T15:07:56.704" v="877" actId="114"/>
          <ac:spMkLst>
            <pc:docMk/>
            <pc:sldMk cId="0" sldId="258"/>
            <ac:spMk id="6" creationId="{DA6EA3E3-4560-4AF8-80F0-43B337FAA2DB}"/>
          </ac:spMkLst>
        </pc:spChg>
        <pc:spChg chg="add mod">
          <ac:chgData name="William Clayton" userId="efca2e01-29ae-47d5-9f2c-24358fb130df" providerId="ADAL" clId="{CB981BBA-26D9-4154-A63C-A493C5B6CE44}" dt="2023-08-29T15:09:23.909" v="916" actId="20577"/>
          <ac:spMkLst>
            <pc:docMk/>
            <pc:sldMk cId="0" sldId="258"/>
            <ac:spMk id="8" creationId="{9CA50E23-EDEC-FB57-02D1-E19E26756CF8}"/>
          </ac:spMkLst>
        </pc:spChg>
        <pc:spChg chg="add mod">
          <ac:chgData name="William Clayton" userId="efca2e01-29ae-47d5-9f2c-24358fb130df" providerId="ADAL" clId="{CB981BBA-26D9-4154-A63C-A493C5B6CE44}" dt="2023-08-29T18:59:51.543" v="5828" actId="20577"/>
          <ac:spMkLst>
            <pc:docMk/>
            <pc:sldMk cId="0" sldId="258"/>
            <ac:spMk id="9" creationId="{384479E6-18AB-1C6B-61E7-9055884B70C3}"/>
          </ac:spMkLst>
        </pc:spChg>
        <pc:spChg chg="mod">
          <ac:chgData name="William Clayton" userId="efca2e01-29ae-47d5-9f2c-24358fb130df" providerId="ADAL" clId="{CB981BBA-26D9-4154-A63C-A493C5B6CE44}" dt="2023-08-29T14:39:50.853" v="447" actId="20577"/>
          <ac:spMkLst>
            <pc:docMk/>
            <pc:sldMk cId="0" sldId="258"/>
            <ac:spMk id="104" creationId="{00000000-0000-0000-0000-000000000000}"/>
          </ac:spMkLst>
        </pc:spChg>
        <pc:spChg chg="del">
          <ac:chgData name="William Clayton" userId="efca2e01-29ae-47d5-9f2c-24358fb130df" providerId="ADAL" clId="{CB981BBA-26D9-4154-A63C-A493C5B6CE44}" dt="2023-08-29T14:40:00.034" v="450" actId="478"/>
          <ac:spMkLst>
            <pc:docMk/>
            <pc:sldMk cId="0" sldId="258"/>
            <ac:spMk id="105" creationId="{00000000-0000-0000-0000-000000000000}"/>
          </ac:spMkLst>
        </pc:spChg>
        <pc:spChg chg="del">
          <ac:chgData name="William Clayton" userId="efca2e01-29ae-47d5-9f2c-24358fb130df" providerId="ADAL" clId="{CB981BBA-26D9-4154-A63C-A493C5B6CE44}" dt="2023-08-29T14:39:56.768" v="448" actId="478"/>
          <ac:spMkLst>
            <pc:docMk/>
            <pc:sldMk cId="0" sldId="258"/>
            <ac:spMk id="106" creationId="{00000000-0000-0000-0000-000000000000}"/>
          </ac:spMkLst>
        </pc:spChg>
        <pc:spChg chg="del">
          <ac:chgData name="William Clayton" userId="efca2e01-29ae-47d5-9f2c-24358fb130df" providerId="ADAL" clId="{CB981BBA-26D9-4154-A63C-A493C5B6CE44}" dt="2023-08-29T14:39:58.659" v="449" actId="478"/>
          <ac:spMkLst>
            <pc:docMk/>
            <pc:sldMk cId="0" sldId="258"/>
            <ac:spMk id="110" creationId="{00000000-0000-0000-0000-000000000000}"/>
          </ac:spMkLst>
        </pc:spChg>
        <pc:grpChg chg="del">
          <ac:chgData name="William Clayton" userId="efca2e01-29ae-47d5-9f2c-24358fb130df" providerId="ADAL" clId="{CB981BBA-26D9-4154-A63C-A493C5B6CE44}" dt="2023-08-29T14:18:55.467" v="228" actId="478"/>
          <ac:grpSpMkLst>
            <pc:docMk/>
            <pc:sldMk cId="0" sldId="258"/>
            <ac:grpSpMk id="107" creationId="{00000000-0000-0000-0000-000000000000}"/>
          </ac:grpSpMkLst>
        </pc:grpChg>
        <pc:picChg chg="add mod">
          <ac:chgData name="William Clayton" userId="efca2e01-29ae-47d5-9f2c-24358fb130df" providerId="ADAL" clId="{CB981BBA-26D9-4154-A63C-A493C5B6CE44}" dt="2023-08-29T18:52:36.416" v="5688"/>
          <ac:picMkLst>
            <pc:docMk/>
            <pc:sldMk cId="0" sldId="258"/>
            <ac:picMk id="7" creationId="{DE64E76D-315C-52E3-231E-16DF4F2CAF68}"/>
          </ac:picMkLst>
        </pc:picChg>
        <pc:picChg chg="add del mod">
          <ac:chgData name="William Clayton" userId="efca2e01-29ae-47d5-9f2c-24358fb130df" providerId="ADAL" clId="{CB981BBA-26D9-4154-A63C-A493C5B6CE44}" dt="2023-08-29T14:40:25.487" v="457" actId="478"/>
          <ac:picMkLst>
            <pc:docMk/>
            <pc:sldMk cId="0" sldId="258"/>
            <ac:picMk id="1026" creationId="{6F051894-8D39-77DE-C06C-C4A8E87EBF56}"/>
          </ac:picMkLst>
        </pc:picChg>
      </pc:sldChg>
      <pc:sldChg chg="modSp mod">
        <pc:chgData name="William Clayton" userId="efca2e01-29ae-47d5-9f2c-24358fb130df" providerId="ADAL" clId="{CB981BBA-26D9-4154-A63C-A493C5B6CE44}" dt="2023-08-29T17:06:48.633" v="3816" actId="1076"/>
        <pc:sldMkLst>
          <pc:docMk/>
          <pc:sldMk cId="0" sldId="262"/>
        </pc:sldMkLst>
        <pc:spChg chg="mod">
          <ac:chgData name="William Clayton" userId="efca2e01-29ae-47d5-9f2c-24358fb130df" providerId="ADAL" clId="{CB981BBA-26D9-4154-A63C-A493C5B6CE44}" dt="2023-08-29T17:06:19.292" v="3812" actId="1076"/>
          <ac:spMkLst>
            <pc:docMk/>
            <pc:sldMk cId="0" sldId="262"/>
            <ac:spMk id="14" creationId="{591EB74C-AA6F-B7B8-2543-EFA5B9919800}"/>
          </ac:spMkLst>
        </pc:spChg>
        <pc:spChg chg="mod">
          <ac:chgData name="William Clayton" userId="efca2e01-29ae-47d5-9f2c-24358fb130df" providerId="ADAL" clId="{CB981BBA-26D9-4154-A63C-A493C5B6CE44}" dt="2023-08-29T17:06:22.385" v="3813" actId="1076"/>
          <ac:spMkLst>
            <pc:docMk/>
            <pc:sldMk cId="0" sldId="262"/>
            <ac:spMk id="15" creationId="{0AC16B52-0992-9CCA-6566-475577CC19A8}"/>
          </ac:spMkLst>
        </pc:spChg>
        <pc:spChg chg="mod">
          <ac:chgData name="William Clayton" userId="efca2e01-29ae-47d5-9f2c-24358fb130df" providerId="ADAL" clId="{CB981BBA-26D9-4154-A63C-A493C5B6CE44}" dt="2023-08-29T17:06:09.143" v="3807" actId="1076"/>
          <ac:spMkLst>
            <pc:docMk/>
            <pc:sldMk cId="0" sldId="262"/>
            <ac:spMk id="20481" creationId="{00000000-0000-0000-0000-000000000000}"/>
          </ac:spMkLst>
        </pc:spChg>
        <pc:graphicFrameChg chg="mod">
          <ac:chgData name="William Clayton" userId="efca2e01-29ae-47d5-9f2c-24358fb130df" providerId="ADAL" clId="{CB981BBA-26D9-4154-A63C-A493C5B6CE44}" dt="2023-08-29T17:06:48.633" v="3816" actId="1076"/>
          <ac:graphicFrameMkLst>
            <pc:docMk/>
            <pc:sldMk cId="0" sldId="262"/>
            <ac:graphicFrameMk id="10" creationId="{0036AF22-1ACB-4357-A2AF-4749CC468BCB}"/>
          </ac:graphicFrameMkLst>
        </pc:graphicFrameChg>
        <pc:graphicFrameChg chg="mod">
          <ac:chgData name="William Clayton" userId="efca2e01-29ae-47d5-9f2c-24358fb130df" providerId="ADAL" clId="{CB981BBA-26D9-4154-A63C-A493C5B6CE44}" dt="2023-08-29T17:06:26.908" v="3814" actId="1076"/>
          <ac:graphicFrameMkLst>
            <pc:docMk/>
            <pc:sldMk cId="0" sldId="262"/>
            <ac:graphicFrameMk id="11" creationId="{7697AD88-2F6C-45E0-8413-2BEEA4529A0B}"/>
          </ac:graphicFrameMkLst>
        </pc:graphicFrameChg>
      </pc:sldChg>
      <pc:sldChg chg="addSp delSp modSp mod modAnim">
        <pc:chgData name="William Clayton" userId="efca2e01-29ae-47d5-9f2c-24358fb130df" providerId="ADAL" clId="{CB981BBA-26D9-4154-A63C-A493C5B6CE44}" dt="2023-08-30T09:27:21.592" v="6431" actId="1076"/>
        <pc:sldMkLst>
          <pc:docMk/>
          <pc:sldMk cId="0" sldId="264"/>
        </pc:sldMkLst>
        <pc:spChg chg="add del mod">
          <ac:chgData name="William Clayton" userId="efca2e01-29ae-47d5-9f2c-24358fb130df" providerId="ADAL" clId="{CB981BBA-26D9-4154-A63C-A493C5B6CE44}" dt="2023-08-29T17:17:02.584" v="3885" actId="478"/>
          <ac:spMkLst>
            <pc:docMk/>
            <pc:sldMk cId="0" sldId="264"/>
            <ac:spMk id="4" creationId="{2F7D75D1-89BC-0B06-D401-68FBB2D20E1B}"/>
          </ac:spMkLst>
        </pc:spChg>
        <pc:spChg chg="mod">
          <ac:chgData name="William Clayton" userId="efca2e01-29ae-47d5-9f2c-24358fb130df" providerId="ADAL" clId="{CB981BBA-26D9-4154-A63C-A493C5B6CE44}" dt="2023-08-30T08:44:14.474" v="5998" actId="20577"/>
          <ac:spMkLst>
            <pc:docMk/>
            <pc:sldMk cId="0" sldId="264"/>
            <ac:spMk id="16385" creationId="{00000000-0000-0000-0000-000000000000}"/>
          </ac:spMkLst>
        </pc:spChg>
        <pc:spChg chg="del mod">
          <ac:chgData name="William Clayton" userId="efca2e01-29ae-47d5-9f2c-24358fb130df" providerId="ADAL" clId="{CB981BBA-26D9-4154-A63C-A493C5B6CE44}" dt="2023-08-29T17:16:57.420" v="3884" actId="478"/>
          <ac:spMkLst>
            <pc:docMk/>
            <pc:sldMk cId="0" sldId="264"/>
            <ac:spMk id="16386" creationId="{00000000-0000-0000-0000-000000000000}"/>
          </ac:spMkLst>
        </pc:spChg>
        <pc:graphicFrameChg chg="add mod modGraphic">
          <ac:chgData name="William Clayton" userId="efca2e01-29ae-47d5-9f2c-24358fb130df" providerId="ADAL" clId="{CB981BBA-26D9-4154-A63C-A493C5B6CE44}" dt="2023-08-30T09:26:31.359" v="6423" actId="14100"/>
          <ac:graphicFrameMkLst>
            <pc:docMk/>
            <pc:sldMk cId="0" sldId="264"/>
            <ac:graphicFrameMk id="3" creationId="{9CDD957F-4846-0514-FC98-BCF7B2E3CFB1}"/>
          </ac:graphicFrameMkLst>
        </pc:graphicFrameChg>
        <pc:picChg chg="del mod">
          <ac:chgData name="William Clayton" userId="efca2e01-29ae-47d5-9f2c-24358fb130df" providerId="ADAL" clId="{CB981BBA-26D9-4154-A63C-A493C5B6CE44}" dt="2023-08-29T17:21:16.881" v="4290" actId="21"/>
          <ac:picMkLst>
            <pc:docMk/>
            <pc:sldMk cId="0" sldId="264"/>
            <ac:picMk id="2" creationId="{36945DAA-1A6B-C890-C978-1E291A7D5C6F}"/>
          </ac:picMkLst>
        </pc:picChg>
        <pc:picChg chg="add mod">
          <ac:chgData name="William Clayton" userId="efca2e01-29ae-47d5-9f2c-24358fb130df" providerId="ADAL" clId="{CB981BBA-26D9-4154-A63C-A493C5B6CE44}" dt="2023-08-30T09:27:21.592" v="6431" actId="1076"/>
          <ac:picMkLst>
            <pc:docMk/>
            <pc:sldMk cId="0" sldId="264"/>
            <ac:picMk id="2" creationId="{A720D291-96E1-1C71-2606-6D4E61C60DAE}"/>
          </ac:picMkLst>
        </pc:picChg>
      </pc:sldChg>
      <pc:sldChg chg="modSp add mod">
        <pc:chgData name="William Clayton" userId="efca2e01-29ae-47d5-9f2c-24358fb130df" providerId="ADAL" clId="{CB981BBA-26D9-4154-A63C-A493C5B6CE44}" dt="2023-08-29T17:26:33.842" v="4515" actId="20577"/>
        <pc:sldMkLst>
          <pc:docMk/>
          <pc:sldMk cId="0" sldId="271"/>
        </pc:sldMkLst>
        <pc:spChg chg="mod">
          <ac:chgData name="William Clayton" userId="efca2e01-29ae-47d5-9f2c-24358fb130df" providerId="ADAL" clId="{CB981BBA-26D9-4154-A63C-A493C5B6CE44}" dt="2023-08-29T17:26:33.842" v="4515" actId="20577"/>
          <ac:spMkLst>
            <pc:docMk/>
            <pc:sldMk cId="0" sldId="271"/>
            <ac:spMk id="220" creationId="{00000000-0000-0000-0000-000000000000}"/>
          </ac:spMkLst>
        </pc:spChg>
      </pc:sldChg>
      <pc:sldChg chg="modSp add mod">
        <pc:chgData name="William Clayton" userId="efca2e01-29ae-47d5-9f2c-24358fb130df" providerId="ADAL" clId="{CB981BBA-26D9-4154-A63C-A493C5B6CE44}" dt="2023-08-30T08:47:27.939" v="6027" actId="1037"/>
        <pc:sldMkLst>
          <pc:docMk/>
          <pc:sldMk cId="0" sldId="272"/>
        </pc:sldMkLst>
        <pc:spChg chg="mod">
          <ac:chgData name="William Clayton" userId="efca2e01-29ae-47d5-9f2c-24358fb130df" providerId="ADAL" clId="{CB981BBA-26D9-4154-A63C-A493C5B6CE44}" dt="2023-08-30T08:47:27.939" v="6027" actId="1037"/>
          <ac:spMkLst>
            <pc:docMk/>
            <pc:sldMk cId="0" sldId="272"/>
            <ac:spMk id="226" creationId="{00000000-0000-0000-0000-000000000000}"/>
          </ac:spMkLst>
        </pc:spChg>
        <pc:spChg chg="mod">
          <ac:chgData name="William Clayton" userId="efca2e01-29ae-47d5-9f2c-24358fb130df" providerId="ADAL" clId="{CB981BBA-26D9-4154-A63C-A493C5B6CE44}" dt="2023-08-30T08:47:20.367" v="6025" actId="1036"/>
          <ac:spMkLst>
            <pc:docMk/>
            <pc:sldMk cId="0" sldId="272"/>
            <ac:spMk id="227" creationId="{00000000-0000-0000-0000-000000000000}"/>
          </ac:spMkLst>
        </pc:spChg>
      </pc:sldChg>
      <pc:sldChg chg="addSp modSp mod">
        <pc:chgData name="William Clayton" userId="efca2e01-29ae-47d5-9f2c-24358fb130df" providerId="ADAL" clId="{CB981BBA-26D9-4154-A63C-A493C5B6CE44}" dt="2023-08-30T08:43:42.547" v="5984" actId="1076"/>
        <pc:sldMkLst>
          <pc:docMk/>
          <pc:sldMk cId="3289662124" sldId="274"/>
        </pc:sldMkLst>
        <pc:spChg chg="add mod">
          <ac:chgData name="William Clayton" userId="efca2e01-29ae-47d5-9f2c-24358fb130df" providerId="ADAL" clId="{CB981BBA-26D9-4154-A63C-A493C5B6CE44}" dt="2023-08-30T08:43:42.547" v="5984" actId="1076"/>
          <ac:spMkLst>
            <pc:docMk/>
            <pc:sldMk cId="3289662124" sldId="274"/>
            <ac:spMk id="5" creationId="{79F5A9A2-5BC1-7D3F-9349-709B943B5DBD}"/>
          </ac:spMkLst>
        </pc:spChg>
        <pc:spChg chg="mod">
          <ac:chgData name="William Clayton" userId="efca2e01-29ae-47d5-9f2c-24358fb130df" providerId="ADAL" clId="{CB981BBA-26D9-4154-A63C-A493C5B6CE44}" dt="2023-08-30T08:42:38.116" v="5973" actId="1076"/>
          <ac:spMkLst>
            <pc:docMk/>
            <pc:sldMk cId="3289662124" sldId="274"/>
            <ac:spMk id="8" creationId="{1CE46CF8-1543-7F7C-D1C9-F7F19FD6AEE4}"/>
          </ac:spMkLst>
        </pc:spChg>
        <pc:spChg chg="mod">
          <ac:chgData name="William Clayton" userId="efca2e01-29ae-47d5-9f2c-24358fb130df" providerId="ADAL" clId="{CB981BBA-26D9-4154-A63C-A493C5B6CE44}" dt="2023-08-30T08:43:14.217" v="5978" actId="1076"/>
          <ac:spMkLst>
            <pc:docMk/>
            <pc:sldMk cId="3289662124" sldId="274"/>
            <ac:spMk id="11" creationId="{D9A42225-E48F-AF44-BF05-B360DE124BF0}"/>
          </ac:spMkLst>
        </pc:spChg>
        <pc:spChg chg="mod">
          <ac:chgData name="William Clayton" userId="efca2e01-29ae-47d5-9f2c-24358fb130df" providerId="ADAL" clId="{CB981BBA-26D9-4154-A63C-A493C5B6CE44}" dt="2023-08-29T17:04:36.096" v="3772" actId="1035"/>
          <ac:spMkLst>
            <pc:docMk/>
            <pc:sldMk cId="3289662124" sldId="274"/>
            <ac:spMk id="20481" creationId="{00000000-0000-0000-0000-000000000000}"/>
          </ac:spMkLst>
        </pc:spChg>
        <pc:graphicFrameChg chg="mod">
          <ac:chgData name="William Clayton" userId="efca2e01-29ae-47d5-9f2c-24358fb130df" providerId="ADAL" clId="{CB981BBA-26D9-4154-A63C-A493C5B6CE44}" dt="2023-08-30T08:41:26.128" v="5957" actId="14100"/>
          <ac:graphicFrameMkLst>
            <pc:docMk/>
            <pc:sldMk cId="3289662124" sldId="274"/>
            <ac:graphicFrameMk id="2" creationId="{0393B745-F274-4D49-A71D-7645693E54BB}"/>
          </ac:graphicFrameMkLst>
        </pc:graphicFrameChg>
        <pc:graphicFrameChg chg="add mod">
          <ac:chgData name="William Clayton" userId="efca2e01-29ae-47d5-9f2c-24358fb130df" providerId="ADAL" clId="{CB981BBA-26D9-4154-A63C-A493C5B6CE44}" dt="2023-08-30T08:41:45.816" v="5962" actId="1076"/>
          <ac:graphicFrameMkLst>
            <pc:docMk/>
            <pc:sldMk cId="3289662124" sldId="274"/>
            <ac:graphicFrameMk id="3" creationId="{35DCB165-F32D-5B0A-5F9C-DA43B51AC28D}"/>
          </ac:graphicFrameMkLst>
        </pc:graphicFrameChg>
        <pc:graphicFrameChg chg="mod">
          <ac:chgData name="William Clayton" userId="efca2e01-29ae-47d5-9f2c-24358fb130df" providerId="ADAL" clId="{CB981BBA-26D9-4154-A63C-A493C5B6CE44}" dt="2023-08-30T08:42:24.628" v="5968" actId="1076"/>
          <ac:graphicFrameMkLst>
            <pc:docMk/>
            <pc:sldMk cId="3289662124" sldId="274"/>
            <ac:graphicFrameMk id="7" creationId="{31F5F57E-88F7-E67B-1098-C7D9B0139712}"/>
          </ac:graphicFrameMkLst>
        </pc:graphicFrameChg>
      </pc:sldChg>
      <pc:sldChg chg="addSp delSp modSp mod modAnim">
        <pc:chgData name="William Clayton" userId="efca2e01-29ae-47d5-9f2c-24358fb130df" providerId="ADAL" clId="{CB981BBA-26D9-4154-A63C-A493C5B6CE44}" dt="2023-08-30T09:18:35.388" v="6196" actId="1035"/>
        <pc:sldMkLst>
          <pc:docMk/>
          <pc:sldMk cId="3221740170" sldId="275"/>
        </pc:sldMkLst>
        <pc:spChg chg="mod">
          <ac:chgData name="William Clayton" userId="efca2e01-29ae-47d5-9f2c-24358fb130df" providerId="ADAL" clId="{CB981BBA-26D9-4154-A63C-A493C5B6CE44}" dt="2023-08-30T09:18:28.581" v="6192" actId="1035"/>
          <ac:spMkLst>
            <pc:docMk/>
            <pc:sldMk cId="3221740170" sldId="275"/>
            <ac:spMk id="2" creationId="{6E0C9984-F08D-5087-2093-6CC1E26C1EE1}"/>
          </ac:spMkLst>
        </pc:spChg>
        <pc:spChg chg="mod">
          <ac:chgData name="William Clayton" userId="efca2e01-29ae-47d5-9f2c-24358fb130df" providerId="ADAL" clId="{CB981BBA-26D9-4154-A63C-A493C5B6CE44}" dt="2023-08-30T09:18:35.388" v="6196" actId="1035"/>
          <ac:spMkLst>
            <pc:docMk/>
            <pc:sldMk cId="3221740170" sldId="275"/>
            <ac:spMk id="3" creationId="{BB599818-BF38-E2D2-AA72-70B28E2A7A8B}"/>
          </ac:spMkLst>
        </pc:spChg>
        <pc:spChg chg="add mod">
          <ac:chgData name="William Clayton" userId="efca2e01-29ae-47d5-9f2c-24358fb130df" providerId="ADAL" clId="{CB981BBA-26D9-4154-A63C-A493C5B6CE44}" dt="2023-08-30T08:18:12.051" v="5884" actId="164"/>
          <ac:spMkLst>
            <pc:docMk/>
            <pc:sldMk cId="3221740170" sldId="275"/>
            <ac:spMk id="8" creationId="{091CF096-0EFD-12F6-C106-AAC1D1468719}"/>
          </ac:spMkLst>
        </pc:spChg>
        <pc:grpChg chg="add del mod">
          <ac:chgData name="William Clayton" userId="efca2e01-29ae-47d5-9f2c-24358fb130df" providerId="ADAL" clId="{CB981BBA-26D9-4154-A63C-A493C5B6CE44}" dt="2023-08-30T08:45:33.476" v="5999" actId="478"/>
          <ac:grpSpMkLst>
            <pc:docMk/>
            <pc:sldMk cId="3221740170" sldId="275"/>
            <ac:grpSpMk id="9" creationId="{F6FCEEBB-1253-7918-8CE8-5613643A2582}"/>
          </ac:grpSpMkLst>
        </pc:grpChg>
        <pc:picChg chg="mod">
          <ac:chgData name="William Clayton" userId="efca2e01-29ae-47d5-9f2c-24358fb130df" providerId="ADAL" clId="{CB981BBA-26D9-4154-A63C-A493C5B6CE44}" dt="2023-08-30T08:51:36.377" v="6175" actId="1036"/>
          <ac:picMkLst>
            <pc:docMk/>
            <pc:sldMk cId="3221740170" sldId="275"/>
            <ac:picMk id="4" creationId="{424D7045-15DC-D870-EEF8-5529F96F8279}"/>
          </ac:picMkLst>
        </pc:picChg>
        <pc:picChg chg="add del mod">
          <ac:chgData name="William Clayton" userId="efca2e01-29ae-47d5-9f2c-24358fb130df" providerId="ADAL" clId="{CB981BBA-26D9-4154-A63C-A493C5B6CE44}" dt="2023-08-30T08:06:14.930" v="5853" actId="478"/>
          <ac:picMkLst>
            <pc:docMk/>
            <pc:sldMk cId="3221740170" sldId="275"/>
            <ac:picMk id="5" creationId="{C65595F0-DBFB-33B3-6F3E-85B301F5CEED}"/>
          </ac:picMkLst>
        </pc:picChg>
        <pc:picChg chg="add mod">
          <ac:chgData name="William Clayton" userId="efca2e01-29ae-47d5-9f2c-24358fb130df" providerId="ADAL" clId="{CB981BBA-26D9-4154-A63C-A493C5B6CE44}" dt="2023-08-30T08:18:12.051" v="5884" actId="164"/>
          <ac:picMkLst>
            <pc:docMk/>
            <pc:sldMk cId="3221740170" sldId="275"/>
            <ac:picMk id="6" creationId="{5379B880-E36A-4951-F1CF-B5C8FD82DC37}"/>
          </ac:picMkLst>
        </pc:picChg>
        <pc:picChg chg="mod">
          <ac:chgData name="William Clayton" userId="efca2e01-29ae-47d5-9f2c-24358fb130df" providerId="ADAL" clId="{CB981BBA-26D9-4154-A63C-A493C5B6CE44}" dt="2023-08-30T08:51:33.915" v="6171" actId="1036"/>
          <ac:picMkLst>
            <pc:docMk/>
            <pc:sldMk cId="3221740170" sldId="275"/>
            <ac:picMk id="7" creationId="{F8600E02-DAE6-1722-8ADD-3DE2D5E8BD6B}"/>
          </ac:picMkLst>
        </pc:picChg>
      </pc:sldChg>
      <pc:sldChg chg="addSp modSp del mod">
        <pc:chgData name="William Clayton" userId="efca2e01-29ae-47d5-9f2c-24358fb130df" providerId="ADAL" clId="{CB981BBA-26D9-4154-A63C-A493C5B6CE44}" dt="2023-08-30T09:27:25.162" v="6432" actId="47"/>
        <pc:sldMkLst>
          <pc:docMk/>
          <pc:sldMk cId="1250638516" sldId="276"/>
        </pc:sldMkLst>
        <pc:spChg chg="mod">
          <ac:chgData name="William Clayton" userId="efca2e01-29ae-47d5-9f2c-24358fb130df" providerId="ADAL" clId="{CB981BBA-26D9-4154-A63C-A493C5B6CE44}" dt="2023-08-29T18:32:41.027" v="5197" actId="14100"/>
          <ac:spMkLst>
            <pc:docMk/>
            <pc:sldMk cId="1250638516" sldId="276"/>
            <ac:spMk id="5" creationId="{5477CF5D-5AF0-5522-3E93-7A07ABDBC947}"/>
          </ac:spMkLst>
        </pc:spChg>
        <pc:spChg chg="mod">
          <ac:chgData name="William Clayton" userId="efca2e01-29ae-47d5-9f2c-24358fb130df" providerId="ADAL" clId="{CB981BBA-26D9-4154-A63C-A493C5B6CE44}" dt="2023-08-29T17:21:06.167" v="4287" actId="20577"/>
          <ac:spMkLst>
            <pc:docMk/>
            <pc:sldMk cId="1250638516" sldId="276"/>
            <ac:spMk id="20481" creationId="{00000000-0000-0000-0000-000000000000}"/>
          </ac:spMkLst>
        </pc:spChg>
        <pc:picChg chg="add mod">
          <ac:chgData name="William Clayton" userId="efca2e01-29ae-47d5-9f2c-24358fb130df" providerId="ADAL" clId="{CB981BBA-26D9-4154-A63C-A493C5B6CE44}" dt="2023-08-29T18:32:47.156" v="5199" actId="1076"/>
          <ac:picMkLst>
            <pc:docMk/>
            <pc:sldMk cId="1250638516" sldId="276"/>
            <ac:picMk id="2" creationId="{F74D7ED9-2DA4-7262-713D-0190C8EF20A9}"/>
          </ac:picMkLst>
        </pc:picChg>
      </pc:sldChg>
      <pc:sldChg chg="modSp del mod">
        <pc:chgData name="William Clayton" userId="efca2e01-29ae-47d5-9f2c-24358fb130df" providerId="ADAL" clId="{CB981BBA-26D9-4154-A63C-A493C5B6CE44}" dt="2023-08-30T08:43:49.625" v="5985" actId="47"/>
        <pc:sldMkLst>
          <pc:docMk/>
          <pc:sldMk cId="3281763617" sldId="277"/>
        </pc:sldMkLst>
        <pc:spChg chg="mod">
          <ac:chgData name="William Clayton" userId="efca2e01-29ae-47d5-9f2c-24358fb130df" providerId="ADAL" clId="{CB981BBA-26D9-4154-A63C-A493C5B6CE44}" dt="2023-08-29T17:05:34.308" v="3792" actId="1035"/>
          <ac:spMkLst>
            <pc:docMk/>
            <pc:sldMk cId="3281763617" sldId="277"/>
            <ac:spMk id="8" creationId="{1CE46CF8-1543-7F7C-D1C9-F7F19FD6AEE4}"/>
          </ac:spMkLst>
        </pc:spChg>
        <pc:spChg chg="mod">
          <ac:chgData name="William Clayton" userId="efca2e01-29ae-47d5-9f2c-24358fb130df" providerId="ADAL" clId="{CB981BBA-26D9-4154-A63C-A493C5B6CE44}" dt="2023-08-29T17:08:12.319" v="3829" actId="20577"/>
          <ac:spMkLst>
            <pc:docMk/>
            <pc:sldMk cId="3281763617" sldId="277"/>
            <ac:spMk id="11" creationId="{D9A42225-E48F-AF44-BF05-B360DE124BF0}"/>
          </ac:spMkLst>
        </pc:spChg>
        <pc:spChg chg="mod">
          <ac:chgData name="William Clayton" userId="efca2e01-29ae-47d5-9f2c-24358fb130df" providerId="ADAL" clId="{CB981BBA-26D9-4154-A63C-A493C5B6CE44}" dt="2023-08-29T17:06:13.011" v="3811" actId="20577"/>
          <ac:spMkLst>
            <pc:docMk/>
            <pc:sldMk cId="3281763617" sldId="277"/>
            <ac:spMk id="20481" creationId="{00000000-0000-0000-0000-000000000000}"/>
          </ac:spMkLst>
        </pc:spChg>
        <pc:graphicFrameChg chg="mod">
          <ac:chgData name="William Clayton" userId="efca2e01-29ae-47d5-9f2c-24358fb130df" providerId="ADAL" clId="{CB981BBA-26D9-4154-A63C-A493C5B6CE44}" dt="2023-08-29T17:05:58.761" v="3805" actId="1076"/>
          <ac:graphicFrameMkLst>
            <pc:docMk/>
            <pc:sldMk cId="3281763617" sldId="277"/>
            <ac:graphicFrameMk id="3" creationId="{237B9645-286D-4EEB-98B8-CF1ACCF35754}"/>
          </ac:graphicFrameMkLst>
        </pc:graphicFrameChg>
        <pc:graphicFrameChg chg="mod">
          <ac:chgData name="William Clayton" userId="efca2e01-29ae-47d5-9f2c-24358fb130df" providerId="ADAL" clId="{CB981BBA-26D9-4154-A63C-A493C5B6CE44}" dt="2023-08-29T17:05:38.081" v="3796" actId="1035"/>
          <ac:graphicFrameMkLst>
            <pc:docMk/>
            <pc:sldMk cId="3281763617" sldId="277"/>
            <ac:graphicFrameMk id="4" creationId="{707A2370-84C9-47C4-A787-0134DF461B2C}"/>
          </ac:graphicFrameMkLst>
        </pc:graphicFrameChg>
      </pc:sldChg>
      <pc:sldChg chg="addSp delSp modSp mod">
        <pc:chgData name="William Clayton" userId="efca2e01-29ae-47d5-9f2c-24358fb130df" providerId="ADAL" clId="{CB981BBA-26D9-4154-A63C-A493C5B6CE44}" dt="2023-08-30T09:19:17.296" v="6201" actId="113"/>
        <pc:sldMkLst>
          <pc:docMk/>
          <pc:sldMk cId="3108505667" sldId="278"/>
        </pc:sldMkLst>
        <pc:spChg chg="add mod">
          <ac:chgData name="William Clayton" userId="efca2e01-29ae-47d5-9f2c-24358fb130df" providerId="ADAL" clId="{CB981BBA-26D9-4154-A63C-A493C5B6CE44}" dt="2023-08-30T08:09:10.687" v="5854" actId="14100"/>
          <ac:spMkLst>
            <pc:docMk/>
            <pc:sldMk cId="3108505667" sldId="278"/>
            <ac:spMk id="3" creationId="{EAFB5D89-5767-A9CF-555A-0571F2B46319}"/>
          </ac:spMkLst>
        </pc:spChg>
        <pc:spChg chg="add mod">
          <ac:chgData name="William Clayton" userId="efca2e01-29ae-47d5-9f2c-24358fb130df" providerId="ADAL" clId="{CB981BBA-26D9-4154-A63C-A493C5B6CE44}" dt="2023-08-30T08:09:26.812" v="5857" actId="1076"/>
          <ac:spMkLst>
            <pc:docMk/>
            <pc:sldMk cId="3108505667" sldId="278"/>
            <ac:spMk id="4" creationId="{D17BA1C6-0E5A-FEA8-CE68-6A2877DC317A}"/>
          </ac:spMkLst>
        </pc:spChg>
        <pc:spChg chg="add mod">
          <ac:chgData name="William Clayton" userId="efca2e01-29ae-47d5-9f2c-24358fb130df" providerId="ADAL" clId="{CB981BBA-26D9-4154-A63C-A493C5B6CE44}" dt="2023-08-30T09:19:17.296" v="6201" actId="113"/>
          <ac:spMkLst>
            <pc:docMk/>
            <pc:sldMk cId="3108505667" sldId="278"/>
            <ac:spMk id="5" creationId="{F5480E04-0BCD-9532-ABE3-4F37E006721F}"/>
          </ac:spMkLst>
        </pc:spChg>
        <pc:spChg chg="mod">
          <ac:chgData name="William Clayton" userId="efca2e01-29ae-47d5-9f2c-24358fb130df" providerId="ADAL" clId="{CB981BBA-26D9-4154-A63C-A493C5B6CE44}" dt="2023-08-29T17:49:18.934" v="4747" actId="1076"/>
          <ac:spMkLst>
            <pc:docMk/>
            <pc:sldMk cId="3108505667" sldId="278"/>
            <ac:spMk id="14" creationId="{591EB74C-AA6F-B7B8-2543-EFA5B9919800}"/>
          </ac:spMkLst>
        </pc:spChg>
        <pc:spChg chg="mod">
          <ac:chgData name="William Clayton" userId="efca2e01-29ae-47d5-9f2c-24358fb130df" providerId="ADAL" clId="{CB981BBA-26D9-4154-A63C-A493C5B6CE44}" dt="2023-08-29T17:00:51.297" v="3732" actId="14100"/>
          <ac:spMkLst>
            <pc:docMk/>
            <pc:sldMk cId="3108505667" sldId="278"/>
            <ac:spMk id="20481" creationId="{00000000-0000-0000-0000-000000000000}"/>
          </ac:spMkLst>
        </pc:spChg>
        <pc:graphicFrameChg chg="add del mod">
          <ac:chgData name="William Clayton" userId="efca2e01-29ae-47d5-9f2c-24358fb130df" providerId="ADAL" clId="{CB981BBA-26D9-4154-A63C-A493C5B6CE44}" dt="2023-08-29T17:56:51.154" v="4752" actId="207"/>
          <ac:graphicFrameMkLst>
            <pc:docMk/>
            <pc:sldMk cId="3108505667" sldId="278"/>
            <ac:graphicFrameMk id="2" creationId="{841B8357-2408-2298-C3ED-E2229BA5EEBF}"/>
          </ac:graphicFrameMkLst>
        </pc:graphicFrameChg>
      </pc:sldChg>
      <pc:sldChg chg="addSp modSp mod">
        <pc:chgData name="William Clayton" userId="efca2e01-29ae-47d5-9f2c-24358fb130df" providerId="ADAL" clId="{CB981BBA-26D9-4154-A63C-A493C5B6CE44}" dt="2023-08-29T18:22:40.519" v="5066" actId="113"/>
        <pc:sldMkLst>
          <pc:docMk/>
          <pc:sldMk cId="489464103" sldId="279"/>
        </pc:sldMkLst>
        <pc:spChg chg="add mod">
          <ac:chgData name="William Clayton" userId="efca2e01-29ae-47d5-9f2c-24358fb130df" providerId="ADAL" clId="{CB981BBA-26D9-4154-A63C-A493C5B6CE44}" dt="2023-08-29T18:21:36.151" v="5050" actId="20577"/>
          <ac:spMkLst>
            <pc:docMk/>
            <pc:sldMk cId="489464103" sldId="279"/>
            <ac:spMk id="2" creationId="{9BCEF06A-86F1-B659-9447-31864C18CF5F}"/>
          </ac:spMkLst>
        </pc:spChg>
        <pc:spChg chg="add mod">
          <ac:chgData name="William Clayton" userId="efca2e01-29ae-47d5-9f2c-24358fb130df" providerId="ADAL" clId="{CB981BBA-26D9-4154-A63C-A493C5B6CE44}" dt="2023-08-29T18:21:52.297" v="5051"/>
          <ac:spMkLst>
            <pc:docMk/>
            <pc:sldMk cId="489464103" sldId="279"/>
            <ac:spMk id="3" creationId="{2BD6C347-7847-7511-4EE8-7727D273B3F6}"/>
          </ac:spMkLst>
        </pc:spChg>
        <pc:spChg chg="add mod">
          <ac:chgData name="William Clayton" userId="efca2e01-29ae-47d5-9f2c-24358fb130df" providerId="ADAL" clId="{CB981BBA-26D9-4154-A63C-A493C5B6CE44}" dt="2023-08-29T18:22:40.519" v="5066" actId="113"/>
          <ac:spMkLst>
            <pc:docMk/>
            <pc:sldMk cId="489464103" sldId="279"/>
            <ac:spMk id="4" creationId="{B716C503-0A0F-9CF8-0876-BDE535B4CA4B}"/>
          </ac:spMkLst>
        </pc:spChg>
        <pc:spChg chg="mod">
          <ac:chgData name="William Clayton" userId="efca2e01-29ae-47d5-9f2c-24358fb130df" providerId="ADAL" clId="{CB981BBA-26D9-4154-A63C-A493C5B6CE44}" dt="2023-08-29T18:12:36.301" v="4888" actId="14100"/>
          <ac:spMkLst>
            <pc:docMk/>
            <pc:sldMk cId="489464103" sldId="279"/>
            <ac:spMk id="14" creationId="{591EB74C-AA6F-B7B8-2543-EFA5B9919800}"/>
          </ac:spMkLst>
        </pc:spChg>
        <pc:spChg chg="mod">
          <ac:chgData name="William Clayton" userId="efca2e01-29ae-47d5-9f2c-24358fb130df" providerId="ADAL" clId="{CB981BBA-26D9-4154-A63C-A493C5B6CE44}" dt="2023-08-29T18:12:31.203" v="4887" actId="404"/>
          <ac:spMkLst>
            <pc:docMk/>
            <pc:sldMk cId="489464103" sldId="279"/>
            <ac:spMk id="20481" creationId="{00000000-0000-0000-0000-000000000000}"/>
          </ac:spMkLst>
        </pc:spChg>
        <pc:graphicFrameChg chg="mod">
          <ac:chgData name="William Clayton" userId="efca2e01-29ae-47d5-9f2c-24358fb130df" providerId="ADAL" clId="{CB981BBA-26D9-4154-A63C-A493C5B6CE44}" dt="2023-08-29T18:12:44.244" v="4890" actId="14100"/>
          <ac:graphicFrameMkLst>
            <pc:docMk/>
            <pc:sldMk cId="489464103" sldId="279"/>
            <ac:graphicFrameMk id="5" creationId="{BDBFEE87-A0DE-48F7-B265-8C4F88CE7607}"/>
          </ac:graphicFrameMkLst>
        </pc:graphicFrameChg>
      </pc:sldChg>
      <pc:sldChg chg="addSp modSp add del mod">
        <pc:chgData name="William Clayton" userId="efca2e01-29ae-47d5-9f2c-24358fb130df" providerId="ADAL" clId="{CB981BBA-26D9-4154-A63C-A493C5B6CE44}" dt="2023-08-30T08:09:52.321" v="5858" actId="33524"/>
        <pc:sldMkLst>
          <pc:docMk/>
          <pc:sldMk cId="937662707" sldId="280"/>
        </pc:sldMkLst>
        <pc:spChg chg="add mod">
          <ac:chgData name="William Clayton" userId="efca2e01-29ae-47d5-9f2c-24358fb130df" providerId="ADAL" clId="{CB981BBA-26D9-4154-A63C-A493C5B6CE44}" dt="2023-08-29T18:31:21.794" v="5173" actId="113"/>
          <ac:spMkLst>
            <pc:docMk/>
            <pc:sldMk cId="937662707" sldId="280"/>
            <ac:spMk id="2" creationId="{F60B6BC2-6413-3946-B653-ED420972DC08}"/>
          </ac:spMkLst>
        </pc:spChg>
        <pc:spChg chg="add mod">
          <ac:chgData name="William Clayton" userId="efca2e01-29ae-47d5-9f2c-24358fb130df" providerId="ADAL" clId="{CB981BBA-26D9-4154-A63C-A493C5B6CE44}" dt="2023-08-30T08:09:52.321" v="5858" actId="33524"/>
          <ac:spMkLst>
            <pc:docMk/>
            <pc:sldMk cId="937662707" sldId="280"/>
            <ac:spMk id="3" creationId="{CD7F265B-C081-DBF5-CBCA-F22C9E34A16E}"/>
          </ac:spMkLst>
        </pc:spChg>
        <pc:spChg chg="add mod">
          <ac:chgData name="William Clayton" userId="efca2e01-29ae-47d5-9f2c-24358fb130df" providerId="ADAL" clId="{CB981BBA-26D9-4154-A63C-A493C5B6CE44}" dt="2023-08-29T18:32:10.658" v="5195" actId="20577"/>
          <ac:spMkLst>
            <pc:docMk/>
            <pc:sldMk cId="937662707" sldId="280"/>
            <ac:spMk id="5" creationId="{0130B6D7-AADC-6B73-5689-7BC734E89CFF}"/>
          </ac:spMkLst>
        </pc:spChg>
        <pc:spChg chg="mod">
          <ac:chgData name="William Clayton" userId="efca2e01-29ae-47d5-9f2c-24358fb130df" providerId="ADAL" clId="{CB981BBA-26D9-4154-A63C-A493C5B6CE44}" dt="2023-08-29T17:58:48.518" v="4772" actId="1076"/>
          <ac:spMkLst>
            <pc:docMk/>
            <pc:sldMk cId="937662707" sldId="280"/>
            <ac:spMk id="14" creationId="{591EB74C-AA6F-B7B8-2543-EFA5B9919800}"/>
          </ac:spMkLst>
        </pc:spChg>
        <pc:spChg chg="mod">
          <ac:chgData name="William Clayton" userId="efca2e01-29ae-47d5-9f2c-24358fb130df" providerId="ADAL" clId="{CB981BBA-26D9-4154-A63C-A493C5B6CE44}" dt="2023-08-29T17:57:23.690" v="4754" actId="1076"/>
          <ac:spMkLst>
            <pc:docMk/>
            <pc:sldMk cId="937662707" sldId="280"/>
            <ac:spMk id="20481" creationId="{00000000-0000-0000-0000-000000000000}"/>
          </ac:spMkLst>
        </pc:spChg>
        <pc:grpChg chg="add mod">
          <ac:chgData name="William Clayton" userId="efca2e01-29ae-47d5-9f2c-24358fb130df" providerId="ADAL" clId="{CB981BBA-26D9-4154-A63C-A493C5B6CE44}" dt="2023-08-29T18:23:13.542" v="5071" actId="14100"/>
          <ac:grpSpMkLst>
            <pc:docMk/>
            <pc:sldMk cId="937662707" sldId="280"/>
            <ac:grpSpMk id="6" creationId="{CF18A725-9693-79C3-2B48-6AB6355E78E3}"/>
          </ac:grpSpMkLst>
        </pc:grpChg>
        <pc:graphicFrameChg chg="mod">
          <ac:chgData name="William Clayton" userId="efca2e01-29ae-47d5-9f2c-24358fb130df" providerId="ADAL" clId="{CB981BBA-26D9-4154-A63C-A493C5B6CE44}" dt="2023-08-29T18:23:04.960" v="5069" actId="14100"/>
          <ac:graphicFrameMkLst>
            <pc:docMk/>
            <pc:sldMk cId="937662707" sldId="280"/>
            <ac:graphicFrameMk id="4" creationId="{3B5BF736-6B74-4BB8-A3F6-6B3F6D1B8C4F}"/>
          </ac:graphicFrameMkLst>
        </pc:graphicFrameChg>
      </pc:sldChg>
      <pc:sldChg chg="modSp mod">
        <pc:chgData name="William Clayton" userId="efca2e01-29ae-47d5-9f2c-24358fb130df" providerId="ADAL" clId="{CB981BBA-26D9-4154-A63C-A493C5B6CE44}" dt="2023-08-29T18:47:48.239" v="5603" actId="113"/>
        <pc:sldMkLst>
          <pc:docMk/>
          <pc:sldMk cId="745160069" sldId="281"/>
        </pc:sldMkLst>
        <pc:spChg chg="mod">
          <ac:chgData name="William Clayton" userId="efca2e01-29ae-47d5-9f2c-24358fb130df" providerId="ADAL" clId="{CB981BBA-26D9-4154-A63C-A493C5B6CE44}" dt="2023-08-29T17:07:12.325" v="3817" actId="1076"/>
          <ac:spMkLst>
            <pc:docMk/>
            <pc:sldMk cId="745160069" sldId="281"/>
            <ac:spMk id="3" creationId="{B97C727D-5D5A-F4B7-DE2D-86273E2758DB}"/>
          </ac:spMkLst>
        </pc:spChg>
        <pc:spChg chg="mod">
          <ac:chgData name="William Clayton" userId="efca2e01-29ae-47d5-9f2c-24358fb130df" providerId="ADAL" clId="{CB981BBA-26D9-4154-A63C-A493C5B6CE44}" dt="2023-08-29T18:47:48.239" v="5603" actId="113"/>
          <ac:spMkLst>
            <pc:docMk/>
            <pc:sldMk cId="745160069" sldId="281"/>
            <ac:spMk id="5" creationId="{4369CEE9-02CF-9F26-C168-18D8B2372684}"/>
          </ac:spMkLst>
        </pc:spChg>
      </pc:sldChg>
      <pc:sldChg chg="addSp modSp mod modAnim">
        <pc:chgData name="William Clayton" userId="efca2e01-29ae-47d5-9f2c-24358fb130df" providerId="ADAL" clId="{CB981BBA-26D9-4154-A63C-A493C5B6CE44}" dt="2023-08-30T08:51:11.133" v="6167" actId="207"/>
        <pc:sldMkLst>
          <pc:docMk/>
          <pc:sldMk cId="2160396479" sldId="283"/>
        </pc:sldMkLst>
        <pc:spChg chg="mod">
          <ac:chgData name="William Clayton" userId="efca2e01-29ae-47d5-9f2c-24358fb130df" providerId="ADAL" clId="{CB981BBA-26D9-4154-A63C-A493C5B6CE44}" dt="2023-08-29T17:28:54.159" v="4520" actId="1076"/>
          <ac:spMkLst>
            <pc:docMk/>
            <pc:sldMk cId="2160396479" sldId="283"/>
            <ac:spMk id="2" creationId="{6E0C9984-F08D-5087-2093-6CC1E26C1EE1}"/>
          </ac:spMkLst>
        </pc:spChg>
        <pc:spChg chg="mod">
          <ac:chgData name="William Clayton" userId="efca2e01-29ae-47d5-9f2c-24358fb130df" providerId="ADAL" clId="{CB981BBA-26D9-4154-A63C-A493C5B6CE44}" dt="2023-08-29T17:33:57.769" v="4674" actId="20577"/>
          <ac:spMkLst>
            <pc:docMk/>
            <pc:sldMk cId="2160396479" sldId="283"/>
            <ac:spMk id="3" creationId="{BB599818-BF38-E2D2-AA72-70B28E2A7A8B}"/>
          </ac:spMkLst>
        </pc:spChg>
        <pc:spChg chg="add mod">
          <ac:chgData name="William Clayton" userId="efca2e01-29ae-47d5-9f2c-24358fb130df" providerId="ADAL" clId="{CB981BBA-26D9-4154-A63C-A493C5B6CE44}" dt="2023-08-30T08:51:11.133" v="6167" actId="207"/>
          <ac:spMkLst>
            <pc:docMk/>
            <pc:sldMk cId="2160396479" sldId="283"/>
            <ac:spMk id="7" creationId="{5C47BF82-31AF-FFD4-7A6E-470DCAE2454E}"/>
          </ac:spMkLst>
        </pc:spChg>
        <pc:grpChg chg="add mod">
          <ac:chgData name="William Clayton" userId="efca2e01-29ae-47d5-9f2c-24358fb130df" providerId="ADAL" clId="{CB981BBA-26D9-4154-A63C-A493C5B6CE44}" dt="2023-08-30T08:51:11.133" v="6167" actId="207"/>
          <ac:grpSpMkLst>
            <pc:docMk/>
            <pc:sldMk cId="2160396479" sldId="283"/>
            <ac:grpSpMk id="8" creationId="{569F8B25-81AE-1BDE-A954-8350BCA88399}"/>
          </ac:grpSpMkLst>
        </pc:grpChg>
        <pc:picChg chg="mod">
          <ac:chgData name="William Clayton" userId="efca2e01-29ae-47d5-9f2c-24358fb130df" providerId="ADAL" clId="{CB981BBA-26D9-4154-A63C-A493C5B6CE44}" dt="2023-08-29T17:33:43.028" v="4658" actId="1076"/>
          <ac:picMkLst>
            <pc:docMk/>
            <pc:sldMk cId="2160396479" sldId="283"/>
            <ac:picMk id="5" creationId="{20A1A23E-10E7-30D6-5B64-183B43B92D3E}"/>
          </ac:picMkLst>
        </pc:picChg>
        <pc:picChg chg="add mod">
          <ac:chgData name="William Clayton" userId="efca2e01-29ae-47d5-9f2c-24358fb130df" providerId="ADAL" clId="{CB981BBA-26D9-4154-A63C-A493C5B6CE44}" dt="2023-08-29T17:34:18.637" v="4678" actId="12789"/>
          <ac:picMkLst>
            <pc:docMk/>
            <pc:sldMk cId="2160396479" sldId="283"/>
            <ac:picMk id="6" creationId="{ECD128FA-8425-B917-F9CD-43104444379C}"/>
          </ac:picMkLst>
        </pc:picChg>
        <pc:picChg chg="add mod ord">
          <ac:chgData name="William Clayton" userId="efca2e01-29ae-47d5-9f2c-24358fb130df" providerId="ADAL" clId="{CB981BBA-26D9-4154-A63C-A493C5B6CE44}" dt="2023-08-29T17:34:10.010" v="4676" actId="12789"/>
          <ac:picMkLst>
            <pc:docMk/>
            <pc:sldMk cId="2160396479" sldId="283"/>
            <ac:picMk id="10" creationId="{B2BDF994-E96A-198A-01B0-F2D868EEA7F6}"/>
          </ac:picMkLst>
        </pc:picChg>
        <pc:picChg chg="add mod">
          <ac:chgData name="William Clayton" userId="efca2e01-29ae-47d5-9f2c-24358fb130df" providerId="ADAL" clId="{CB981BBA-26D9-4154-A63C-A493C5B6CE44}" dt="2023-08-30T08:51:11.133" v="6167" actId="207"/>
          <ac:picMkLst>
            <pc:docMk/>
            <pc:sldMk cId="2160396479" sldId="283"/>
            <ac:picMk id="2050" creationId="{4DCC3279-37C3-0497-4191-DEED7D634592}"/>
          </ac:picMkLst>
        </pc:picChg>
        <pc:picChg chg="add mod">
          <ac:chgData name="William Clayton" userId="efca2e01-29ae-47d5-9f2c-24358fb130df" providerId="ADAL" clId="{CB981BBA-26D9-4154-A63C-A493C5B6CE44}" dt="2023-08-30T08:51:11.133" v="6167" actId="207"/>
          <ac:picMkLst>
            <pc:docMk/>
            <pc:sldMk cId="2160396479" sldId="283"/>
            <ac:picMk id="2052" creationId="{65D34D20-ED8B-9656-2F7B-BD03672FB194}"/>
          </ac:picMkLst>
        </pc:picChg>
        <pc:picChg chg="add mod">
          <ac:chgData name="William Clayton" userId="efca2e01-29ae-47d5-9f2c-24358fb130df" providerId="ADAL" clId="{CB981BBA-26D9-4154-A63C-A493C5B6CE44}" dt="2023-08-30T08:51:11.133" v="6167" actId="207"/>
          <ac:picMkLst>
            <pc:docMk/>
            <pc:sldMk cId="2160396479" sldId="283"/>
            <ac:picMk id="2054" creationId="{F17F7AF3-ED64-577C-D395-7F7A1F70F4ED}"/>
          </ac:picMkLst>
        </pc:picChg>
      </pc:sldChg>
      <pc:sldChg chg="addSp delSp modSp mod">
        <pc:chgData name="William Clayton" userId="efca2e01-29ae-47d5-9f2c-24358fb130df" providerId="ADAL" clId="{CB981BBA-26D9-4154-A63C-A493C5B6CE44}" dt="2023-08-30T08:20:33.425" v="5930" actId="1038"/>
        <pc:sldMkLst>
          <pc:docMk/>
          <pc:sldMk cId="0" sldId="284"/>
        </pc:sldMkLst>
        <pc:spChg chg="add del mod">
          <ac:chgData name="William Clayton" userId="efca2e01-29ae-47d5-9f2c-24358fb130df" providerId="ADAL" clId="{CB981BBA-26D9-4154-A63C-A493C5B6CE44}" dt="2023-08-29T14:00:23.891" v="102" actId="478"/>
          <ac:spMkLst>
            <pc:docMk/>
            <pc:sldMk cId="0" sldId="284"/>
            <ac:spMk id="3" creationId="{1C943752-8845-8FAF-B610-45021CD7AFFF}"/>
          </ac:spMkLst>
        </pc:spChg>
        <pc:spChg chg="add del mod">
          <ac:chgData name="William Clayton" userId="efca2e01-29ae-47d5-9f2c-24358fb130df" providerId="ADAL" clId="{CB981BBA-26D9-4154-A63C-A493C5B6CE44}" dt="2023-08-29T14:00:01.914" v="98"/>
          <ac:spMkLst>
            <pc:docMk/>
            <pc:sldMk cId="0" sldId="284"/>
            <ac:spMk id="4" creationId="{DD6C2273-6F43-52D9-6FDC-4D8AB6DEDD91}"/>
          </ac:spMkLst>
        </pc:spChg>
        <pc:spChg chg="add mod">
          <ac:chgData name="William Clayton" userId="efca2e01-29ae-47d5-9f2c-24358fb130df" providerId="ADAL" clId="{CB981BBA-26D9-4154-A63C-A493C5B6CE44}" dt="2023-08-30T08:19:50.078" v="5905" actId="403"/>
          <ac:spMkLst>
            <pc:docMk/>
            <pc:sldMk cId="0" sldId="284"/>
            <ac:spMk id="5" creationId="{7438DD69-1F65-1C0C-0763-A6170FA5268E}"/>
          </ac:spMkLst>
        </pc:spChg>
        <pc:spChg chg="del mod">
          <ac:chgData name="William Clayton" userId="efca2e01-29ae-47d5-9f2c-24358fb130df" providerId="ADAL" clId="{CB981BBA-26D9-4154-A63C-A493C5B6CE44}" dt="2023-08-29T13:59:58.681" v="96" actId="478"/>
          <ac:spMkLst>
            <pc:docMk/>
            <pc:sldMk cId="0" sldId="284"/>
            <ac:spMk id="86" creationId="{00000000-0000-0000-0000-000000000000}"/>
          </ac:spMkLst>
        </pc:spChg>
        <pc:spChg chg="mod">
          <ac:chgData name="William Clayton" userId="efca2e01-29ae-47d5-9f2c-24358fb130df" providerId="ADAL" clId="{CB981BBA-26D9-4154-A63C-A493C5B6CE44}" dt="2023-08-29T14:41:40.763" v="529" actId="1076"/>
          <ac:spMkLst>
            <pc:docMk/>
            <pc:sldMk cId="0" sldId="284"/>
            <ac:spMk id="87" creationId="{00000000-0000-0000-0000-000000000000}"/>
          </ac:spMkLst>
        </pc:spChg>
        <pc:spChg chg="mod">
          <ac:chgData name="William Clayton" userId="efca2e01-29ae-47d5-9f2c-24358fb130df" providerId="ADAL" clId="{CB981BBA-26D9-4154-A63C-A493C5B6CE44}" dt="2023-08-29T14:41:32.342" v="528" actId="5793"/>
          <ac:spMkLst>
            <pc:docMk/>
            <pc:sldMk cId="0" sldId="284"/>
            <ac:spMk id="88" creationId="{00000000-0000-0000-0000-000000000000}"/>
          </ac:spMkLst>
        </pc:spChg>
        <pc:spChg chg="mod">
          <ac:chgData name="William Clayton" userId="efca2e01-29ae-47d5-9f2c-24358fb130df" providerId="ADAL" clId="{CB981BBA-26D9-4154-A63C-A493C5B6CE44}" dt="2023-08-30T08:20:27.072" v="5924" actId="1035"/>
          <ac:spMkLst>
            <pc:docMk/>
            <pc:sldMk cId="0" sldId="284"/>
            <ac:spMk id="89" creationId="{00000000-0000-0000-0000-000000000000}"/>
          </ac:spMkLst>
        </pc:spChg>
        <pc:spChg chg="mod">
          <ac:chgData name="William Clayton" userId="efca2e01-29ae-47d5-9f2c-24358fb130df" providerId="ADAL" clId="{CB981BBA-26D9-4154-A63C-A493C5B6CE44}" dt="2023-08-29T14:42:18.553" v="590" actId="1076"/>
          <ac:spMkLst>
            <pc:docMk/>
            <pc:sldMk cId="0" sldId="284"/>
            <ac:spMk id="90" creationId="{00000000-0000-0000-0000-000000000000}"/>
          </ac:spMkLst>
        </pc:spChg>
        <pc:spChg chg="mod">
          <ac:chgData name="William Clayton" userId="efca2e01-29ae-47d5-9f2c-24358fb130df" providerId="ADAL" clId="{CB981BBA-26D9-4154-A63C-A493C5B6CE44}" dt="2023-08-29T14:43:35.491" v="635" actId="14100"/>
          <ac:spMkLst>
            <pc:docMk/>
            <pc:sldMk cId="0" sldId="284"/>
            <ac:spMk id="91" creationId="{00000000-0000-0000-0000-000000000000}"/>
          </ac:spMkLst>
        </pc:spChg>
        <pc:picChg chg="add del mod">
          <ac:chgData name="William Clayton" userId="efca2e01-29ae-47d5-9f2c-24358fb130df" providerId="ADAL" clId="{CB981BBA-26D9-4154-A63C-A493C5B6CE44}" dt="2023-08-29T14:44:31.240" v="642" actId="478"/>
          <ac:picMkLst>
            <pc:docMk/>
            <pc:sldMk cId="0" sldId="284"/>
            <ac:picMk id="6" creationId="{65426913-647E-EB59-8564-BC090729C9B5}"/>
          </ac:picMkLst>
        </pc:picChg>
        <pc:picChg chg="add mod">
          <ac:chgData name="William Clayton" userId="efca2e01-29ae-47d5-9f2c-24358fb130df" providerId="ADAL" clId="{CB981BBA-26D9-4154-A63C-A493C5B6CE44}" dt="2023-08-30T08:20:33.425" v="5930" actId="1038"/>
          <ac:picMkLst>
            <pc:docMk/>
            <pc:sldMk cId="0" sldId="284"/>
            <ac:picMk id="7" creationId="{AD3670F0-1EAD-A339-0584-24771AA4B6DF}"/>
          </ac:picMkLst>
        </pc:picChg>
        <pc:picChg chg="del">
          <ac:chgData name="William Clayton" userId="efca2e01-29ae-47d5-9f2c-24358fb130df" providerId="ADAL" clId="{CB981BBA-26D9-4154-A63C-A493C5B6CE44}" dt="2023-08-29T14:00:35.056" v="107" actId="478"/>
          <ac:picMkLst>
            <pc:docMk/>
            <pc:sldMk cId="0" sldId="284"/>
            <ac:picMk id="92" creationId="{00000000-0000-0000-0000-000000000000}"/>
          </ac:picMkLst>
        </pc:picChg>
      </pc:sldChg>
      <pc:sldChg chg="delSp modSp add mod">
        <pc:chgData name="William Clayton" userId="efca2e01-29ae-47d5-9f2c-24358fb130df" providerId="ADAL" clId="{CB981BBA-26D9-4154-A63C-A493C5B6CE44}" dt="2023-08-30T08:50:52.971" v="6166" actId="207"/>
        <pc:sldMkLst>
          <pc:docMk/>
          <pc:sldMk cId="2682995890" sldId="285"/>
        </pc:sldMkLst>
        <pc:spChg chg="mod">
          <ac:chgData name="William Clayton" userId="efca2e01-29ae-47d5-9f2c-24358fb130df" providerId="ADAL" clId="{CB981BBA-26D9-4154-A63C-A493C5B6CE44}" dt="2023-08-30T08:49:39.004" v="6158" actId="1037"/>
          <ac:spMkLst>
            <pc:docMk/>
            <pc:sldMk cId="2682995890" sldId="285"/>
            <ac:spMk id="104" creationId="{00000000-0000-0000-0000-000000000000}"/>
          </ac:spMkLst>
        </pc:spChg>
        <pc:spChg chg="mod">
          <ac:chgData name="William Clayton" userId="efca2e01-29ae-47d5-9f2c-24358fb130df" providerId="ADAL" clId="{CB981BBA-26D9-4154-A63C-A493C5B6CE44}" dt="2023-08-30T08:50:52.971" v="6166" actId="207"/>
          <ac:spMkLst>
            <pc:docMk/>
            <pc:sldMk cId="2682995890" sldId="285"/>
            <ac:spMk id="105" creationId="{00000000-0000-0000-0000-000000000000}"/>
          </ac:spMkLst>
        </pc:spChg>
        <pc:spChg chg="del mod">
          <ac:chgData name="William Clayton" userId="efca2e01-29ae-47d5-9f2c-24358fb130df" providerId="ADAL" clId="{CB981BBA-26D9-4154-A63C-A493C5B6CE44}" dt="2023-08-29T16:17:15.400" v="3039" actId="21"/>
          <ac:spMkLst>
            <pc:docMk/>
            <pc:sldMk cId="2682995890" sldId="285"/>
            <ac:spMk id="106" creationId="{00000000-0000-0000-0000-000000000000}"/>
          </ac:spMkLst>
        </pc:spChg>
        <pc:spChg chg="del mod">
          <ac:chgData name="William Clayton" userId="efca2e01-29ae-47d5-9f2c-24358fb130df" providerId="ADAL" clId="{CB981BBA-26D9-4154-A63C-A493C5B6CE44}" dt="2023-08-29T15:13:59.358" v="957" actId="478"/>
          <ac:spMkLst>
            <pc:docMk/>
            <pc:sldMk cId="2682995890" sldId="285"/>
            <ac:spMk id="110" creationId="{00000000-0000-0000-0000-000000000000}"/>
          </ac:spMkLst>
        </pc:spChg>
      </pc:sldChg>
      <pc:sldChg chg="addSp delSp modSp add mod modAnim">
        <pc:chgData name="William Clayton" userId="efca2e01-29ae-47d5-9f2c-24358fb130df" providerId="ADAL" clId="{CB981BBA-26D9-4154-A63C-A493C5B6CE44}" dt="2023-08-29T18:44:11.575" v="5543"/>
        <pc:sldMkLst>
          <pc:docMk/>
          <pc:sldMk cId="98586874" sldId="286"/>
        </pc:sldMkLst>
        <pc:spChg chg="del mod topLvl">
          <ac:chgData name="William Clayton" userId="efca2e01-29ae-47d5-9f2c-24358fb130df" providerId="ADAL" clId="{CB981BBA-26D9-4154-A63C-A493C5B6CE44}" dt="2023-08-29T18:33:35.527" v="5209" actId="478"/>
          <ac:spMkLst>
            <pc:docMk/>
            <pc:sldMk cId="98586874" sldId="286"/>
            <ac:spMk id="2" creationId="{F60B6BC2-6413-3946-B653-ED420972DC08}"/>
          </ac:spMkLst>
        </pc:spChg>
        <pc:spChg chg="del">
          <ac:chgData name="William Clayton" userId="efca2e01-29ae-47d5-9f2c-24358fb130df" providerId="ADAL" clId="{CB981BBA-26D9-4154-A63C-A493C5B6CE44}" dt="2023-08-29T18:33:30.695" v="5206" actId="478"/>
          <ac:spMkLst>
            <pc:docMk/>
            <pc:sldMk cId="98586874" sldId="286"/>
            <ac:spMk id="3" creationId="{CD7F265B-C081-DBF5-CBCA-F22C9E34A16E}"/>
          </ac:spMkLst>
        </pc:spChg>
        <pc:spChg chg="mod topLvl">
          <ac:chgData name="William Clayton" userId="efca2e01-29ae-47d5-9f2c-24358fb130df" providerId="ADAL" clId="{CB981BBA-26D9-4154-A63C-A493C5B6CE44}" dt="2023-08-29T18:41:42.593" v="5395" actId="14100"/>
          <ac:spMkLst>
            <pc:docMk/>
            <pc:sldMk cId="98586874" sldId="286"/>
            <ac:spMk id="5" creationId="{0130B6D7-AADC-6B73-5689-7BC734E89CFF}"/>
          </ac:spMkLst>
        </pc:spChg>
        <pc:spChg chg="del">
          <ac:chgData name="William Clayton" userId="efca2e01-29ae-47d5-9f2c-24358fb130df" providerId="ADAL" clId="{CB981BBA-26D9-4154-A63C-A493C5B6CE44}" dt="2023-08-29T18:33:19.182" v="5202" actId="478"/>
          <ac:spMkLst>
            <pc:docMk/>
            <pc:sldMk cId="98586874" sldId="286"/>
            <ac:spMk id="14" creationId="{591EB74C-AA6F-B7B8-2543-EFA5B9919800}"/>
          </ac:spMkLst>
        </pc:spChg>
        <pc:spChg chg="mod">
          <ac:chgData name="William Clayton" userId="efca2e01-29ae-47d5-9f2c-24358fb130df" providerId="ADAL" clId="{CB981BBA-26D9-4154-A63C-A493C5B6CE44}" dt="2023-08-29T18:41:20.607" v="5391" actId="404"/>
          <ac:spMkLst>
            <pc:docMk/>
            <pc:sldMk cId="98586874" sldId="286"/>
            <ac:spMk id="20481" creationId="{00000000-0000-0000-0000-000000000000}"/>
          </ac:spMkLst>
        </pc:spChg>
        <pc:grpChg chg="add del">
          <ac:chgData name="William Clayton" userId="efca2e01-29ae-47d5-9f2c-24358fb130df" providerId="ADAL" clId="{CB981BBA-26D9-4154-A63C-A493C5B6CE44}" dt="2023-08-29T18:33:35.527" v="5209" actId="478"/>
          <ac:grpSpMkLst>
            <pc:docMk/>
            <pc:sldMk cId="98586874" sldId="286"/>
            <ac:grpSpMk id="6" creationId="{CF18A725-9693-79C3-2B48-6AB6355E78E3}"/>
          </ac:grpSpMkLst>
        </pc:grpChg>
        <pc:graphicFrameChg chg="del">
          <ac:chgData name="William Clayton" userId="efca2e01-29ae-47d5-9f2c-24358fb130df" providerId="ADAL" clId="{CB981BBA-26D9-4154-A63C-A493C5B6CE44}" dt="2023-08-29T18:33:17.895" v="5201" actId="478"/>
          <ac:graphicFrameMkLst>
            <pc:docMk/>
            <pc:sldMk cId="98586874" sldId="286"/>
            <ac:graphicFrameMk id="4" creationId="{3B5BF736-6B74-4BB8-A3F6-6B3F6D1B8C4F}"/>
          </ac:graphicFrameMkLst>
        </pc:graphicFrameChg>
        <pc:picChg chg="add mod">
          <ac:chgData name="William Clayton" userId="efca2e01-29ae-47d5-9f2c-24358fb130df" providerId="ADAL" clId="{CB981BBA-26D9-4154-A63C-A493C5B6CE44}" dt="2023-08-29T18:41:27.405" v="5392" actId="1076"/>
          <ac:picMkLst>
            <pc:docMk/>
            <pc:sldMk cId="98586874" sldId="286"/>
            <ac:picMk id="3074" creationId="{503D595E-EB76-9222-62F6-F39FB6B23347}"/>
          </ac:picMkLst>
        </pc:picChg>
        <pc:picChg chg="add mod">
          <ac:chgData name="William Clayton" userId="efca2e01-29ae-47d5-9f2c-24358fb130df" providerId="ADAL" clId="{CB981BBA-26D9-4154-A63C-A493C5B6CE44}" dt="2023-08-29T18:44:04.771" v="5542" actId="1076"/>
          <ac:picMkLst>
            <pc:docMk/>
            <pc:sldMk cId="98586874" sldId="286"/>
            <ac:picMk id="3076" creationId="{36DBCA05-8147-4A15-3F74-C3E40922371B}"/>
          </ac:picMkLst>
        </pc:picChg>
      </pc:sldChg>
      <pc:sldChg chg="add del">
        <pc:chgData name="William Clayton" userId="efca2e01-29ae-47d5-9f2c-24358fb130df" providerId="ADAL" clId="{CB981BBA-26D9-4154-A63C-A493C5B6CE44}" dt="2023-08-29T15:09:36.657" v="917" actId="47"/>
        <pc:sldMkLst>
          <pc:docMk/>
          <pc:sldMk cId="3795348509" sldId="286"/>
        </pc:sldMkLst>
      </pc:sldChg>
      <pc:sldChg chg="new del">
        <pc:chgData name="William Clayton" userId="efca2e01-29ae-47d5-9f2c-24358fb130df" providerId="ADAL" clId="{CB981BBA-26D9-4154-A63C-A493C5B6CE44}" dt="2023-08-29T18:40:59.364" v="5343" actId="680"/>
        <pc:sldMkLst>
          <pc:docMk/>
          <pc:sldMk cId="3769861799" sldId="287"/>
        </pc:sldMkLst>
      </pc:sldChg>
    </pc:docChg>
  </pc:docChgLst>
  <pc:docChgLst>
    <pc:chgData name="William Clayton" userId="efca2e01-29ae-47d5-9f2c-24358fb130df" providerId="ADAL" clId="{E5CAEAB0-56E6-4BFF-924B-A67389BA846D}"/>
    <pc:docChg chg="undo custSel addSld delSld modSld">
      <pc:chgData name="William Clayton" userId="efca2e01-29ae-47d5-9f2c-24358fb130df" providerId="ADAL" clId="{E5CAEAB0-56E6-4BFF-924B-A67389BA846D}" dt="2024-08-29T12:46:56.482" v="1203"/>
      <pc:docMkLst>
        <pc:docMk/>
      </pc:docMkLst>
      <pc:sldChg chg="delSp modSp mod">
        <pc:chgData name="William Clayton" userId="efca2e01-29ae-47d5-9f2c-24358fb130df" providerId="ADAL" clId="{E5CAEAB0-56E6-4BFF-924B-A67389BA846D}" dt="2024-08-29T09:36:11.557" v="416" actId="20577"/>
        <pc:sldMkLst>
          <pc:docMk/>
          <pc:sldMk cId="0" sldId="271"/>
        </pc:sldMkLst>
        <pc:spChg chg="mod">
          <ac:chgData name="William Clayton" userId="efca2e01-29ae-47d5-9f2c-24358fb130df" providerId="ADAL" clId="{E5CAEAB0-56E6-4BFF-924B-A67389BA846D}" dt="2024-08-29T09:35:40.715" v="402" actId="1076"/>
          <ac:spMkLst>
            <pc:docMk/>
            <pc:sldMk cId="0" sldId="271"/>
            <ac:spMk id="219" creationId="{00000000-0000-0000-0000-000000000000}"/>
          </ac:spMkLst>
        </pc:spChg>
        <pc:spChg chg="mod">
          <ac:chgData name="William Clayton" userId="efca2e01-29ae-47d5-9f2c-24358fb130df" providerId="ADAL" clId="{E5CAEAB0-56E6-4BFF-924B-A67389BA846D}" dt="2024-08-29T09:36:11.557" v="416" actId="20577"/>
          <ac:spMkLst>
            <pc:docMk/>
            <pc:sldMk cId="0" sldId="271"/>
            <ac:spMk id="220" creationId="{00000000-0000-0000-0000-000000000000}"/>
          </ac:spMkLst>
        </pc:spChg>
        <pc:picChg chg="del">
          <ac:chgData name="William Clayton" userId="efca2e01-29ae-47d5-9f2c-24358fb130df" providerId="ADAL" clId="{E5CAEAB0-56E6-4BFF-924B-A67389BA846D}" dt="2024-08-29T09:35:32.574" v="400" actId="478"/>
          <ac:picMkLst>
            <pc:docMk/>
            <pc:sldMk cId="0" sldId="271"/>
            <ac:picMk id="3" creationId="{DF2A4F69-D01C-96EF-EA01-D697D7029869}"/>
          </ac:picMkLst>
        </pc:picChg>
      </pc:sldChg>
      <pc:sldChg chg="modSp mod">
        <pc:chgData name="William Clayton" userId="efca2e01-29ae-47d5-9f2c-24358fb130df" providerId="ADAL" clId="{E5CAEAB0-56E6-4BFF-924B-A67389BA846D}" dt="2024-08-29T10:25:28.645" v="682" actId="1035"/>
        <pc:sldMkLst>
          <pc:docMk/>
          <pc:sldMk cId="745160069" sldId="281"/>
        </pc:sldMkLst>
        <pc:spChg chg="mod">
          <ac:chgData name="William Clayton" userId="efca2e01-29ae-47d5-9f2c-24358fb130df" providerId="ADAL" clId="{E5CAEAB0-56E6-4BFF-924B-A67389BA846D}" dt="2024-08-29T10:25:25.577" v="680" actId="1035"/>
          <ac:spMkLst>
            <pc:docMk/>
            <pc:sldMk cId="745160069" sldId="281"/>
            <ac:spMk id="3" creationId="{B97C727D-5D5A-F4B7-DE2D-86273E2758DB}"/>
          </ac:spMkLst>
        </pc:spChg>
        <pc:spChg chg="mod">
          <ac:chgData name="William Clayton" userId="efca2e01-29ae-47d5-9f2c-24358fb130df" providerId="ADAL" clId="{E5CAEAB0-56E6-4BFF-924B-A67389BA846D}" dt="2024-08-29T10:25:28.645" v="682" actId="1035"/>
          <ac:spMkLst>
            <pc:docMk/>
            <pc:sldMk cId="745160069" sldId="281"/>
            <ac:spMk id="5" creationId="{4369CEE9-02CF-9F26-C168-18D8B2372684}"/>
          </ac:spMkLst>
        </pc:spChg>
      </pc:sldChg>
      <pc:sldChg chg="modSp del mod">
        <pc:chgData name="William Clayton" userId="efca2e01-29ae-47d5-9f2c-24358fb130df" providerId="ADAL" clId="{E5CAEAB0-56E6-4BFF-924B-A67389BA846D}" dt="2024-08-29T10:08:30.944" v="431" actId="47"/>
        <pc:sldMkLst>
          <pc:docMk/>
          <pc:sldMk cId="2160396479" sldId="283"/>
        </pc:sldMkLst>
        <pc:spChg chg="mod">
          <ac:chgData name="William Clayton" userId="efca2e01-29ae-47d5-9f2c-24358fb130df" providerId="ADAL" clId="{E5CAEAB0-56E6-4BFF-924B-A67389BA846D}" dt="2024-08-29T09:26:56.372" v="9" actId="20577"/>
          <ac:spMkLst>
            <pc:docMk/>
            <pc:sldMk cId="2160396479" sldId="283"/>
            <ac:spMk id="2" creationId="{6E0C9984-F08D-5087-2093-6CC1E26C1EE1}"/>
          </ac:spMkLst>
        </pc:spChg>
      </pc:sldChg>
      <pc:sldChg chg="modSp mod">
        <pc:chgData name="William Clayton" userId="efca2e01-29ae-47d5-9f2c-24358fb130df" providerId="ADAL" clId="{E5CAEAB0-56E6-4BFF-924B-A67389BA846D}" dt="2024-08-29T09:34:14.229" v="398" actId="20577"/>
        <pc:sldMkLst>
          <pc:docMk/>
          <pc:sldMk cId="0" sldId="284"/>
        </pc:sldMkLst>
        <pc:spChg chg="mod">
          <ac:chgData name="William Clayton" userId="efca2e01-29ae-47d5-9f2c-24358fb130df" providerId="ADAL" clId="{E5CAEAB0-56E6-4BFF-924B-A67389BA846D}" dt="2024-08-29T09:34:14.229" v="398" actId="20577"/>
          <ac:spMkLst>
            <pc:docMk/>
            <pc:sldMk cId="0" sldId="284"/>
            <ac:spMk id="89" creationId="{00000000-0000-0000-0000-000000000000}"/>
          </ac:spMkLst>
        </pc:spChg>
      </pc:sldChg>
      <pc:sldChg chg="addSp delSp modSp mod modAnim">
        <pc:chgData name="William Clayton" userId="efca2e01-29ae-47d5-9f2c-24358fb130df" providerId="ADAL" clId="{E5CAEAB0-56E6-4BFF-924B-A67389BA846D}" dt="2024-08-29T12:46:56.482" v="1203"/>
        <pc:sldMkLst>
          <pc:docMk/>
          <pc:sldMk cId="2682995890" sldId="285"/>
        </pc:sldMkLst>
        <pc:spChg chg="add del">
          <ac:chgData name="William Clayton" userId="efca2e01-29ae-47d5-9f2c-24358fb130df" providerId="ADAL" clId="{E5CAEAB0-56E6-4BFF-924B-A67389BA846D}" dt="2024-08-29T12:34:46.931" v="1067" actId="478"/>
          <ac:spMkLst>
            <pc:docMk/>
            <pc:sldMk cId="2682995890" sldId="285"/>
            <ac:spMk id="2" creationId="{50093BA7-616B-0E79-2131-5F5FFE84AB5E}"/>
          </ac:spMkLst>
        </pc:spChg>
        <pc:spChg chg="add mod">
          <ac:chgData name="William Clayton" userId="efca2e01-29ae-47d5-9f2c-24358fb130df" providerId="ADAL" clId="{E5CAEAB0-56E6-4BFF-924B-A67389BA846D}" dt="2024-08-29T12:39:36.970" v="1112" actId="164"/>
          <ac:spMkLst>
            <pc:docMk/>
            <pc:sldMk cId="2682995890" sldId="285"/>
            <ac:spMk id="6" creationId="{375FFB48-6251-747A-DD43-2A708426C442}"/>
          </ac:spMkLst>
        </pc:spChg>
        <pc:spChg chg="add del">
          <ac:chgData name="William Clayton" userId="efca2e01-29ae-47d5-9f2c-24358fb130df" providerId="ADAL" clId="{E5CAEAB0-56E6-4BFF-924B-A67389BA846D}" dt="2024-08-29T12:46:19.172" v="1194" actId="478"/>
          <ac:spMkLst>
            <pc:docMk/>
            <pc:sldMk cId="2682995890" sldId="285"/>
            <ac:spMk id="8" creationId="{19E6FE7B-3145-BEDE-CC6A-C97876288437}"/>
          </ac:spMkLst>
        </pc:spChg>
        <pc:spChg chg="mod">
          <ac:chgData name="William Clayton" userId="efca2e01-29ae-47d5-9f2c-24358fb130df" providerId="ADAL" clId="{E5CAEAB0-56E6-4BFF-924B-A67389BA846D}" dt="2024-08-29T12:33:12.599" v="1043" actId="1035"/>
          <ac:spMkLst>
            <pc:docMk/>
            <pc:sldMk cId="2682995890" sldId="285"/>
            <ac:spMk id="104" creationId="{00000000-0000-0000-0000-000000000000}"/>
          </ac:spMkLst>
        </pc:spChg>
        <pc:spChg chg="mod">
          <ac:chgData name="William Clayton" userId="efca2e01-29ae-47d5-9f2c-24358fb130df" providerId="ADAL" clId="{E5CAEAB0-56E6-4BFF-924B-A67389BA846D}" dt="2024-08-29T12:45:58.618" v="1192" actId="14100"/>
          <ac:spMkLst>
            <pc:docMk/>
            <pc:sldMk cId="2682995890" sldId="285"/>
            <ac:spMk id="105" creationId="{00000000-0000-0000-0000-000000000000}"/>
          </ac:spMkLst>
        </pc:spChg>
        <pc:grpChg chg="add mod">
          <ac:chgData name="William Clayton" userId="efca2e01-29ae-47d5-9f2c-24358fb130df" providerId="ADAL" clId="{E5CAEAB0-56E6-4BFF-924B-A67389BA846D}" dt="2024-08-29T12:39:36.970" v="1112" actId="164"/>
          <ac:grpSpMkLst>
            <pc:docMk/>
            <pc:sldMk cId="2682995890" sldId="285"/>
            <ac:grpSpMk id="7" creationId="{487A5423-F91B-5401-0D43-C505EA559F5B}"/>
          </ac:grpSpMkLst>
        </pc:grpChg>
        <pc:picChg chg="add mod">
          <ac:chgData name="William Clayton" userId="efca2e01-29ae-47d5-9f2c-24358fb130df" providerId="ADAL" clId="{E5CAEAB0-56E6-4BFF-924B-A67389BA846D}" dt="2024-08-29T12:39:36.970" v="1112" actId="164"/>
          <ac:picMkLst>
            <pc:docMk/>
            <pc:sldMk cId="2682995890" sldId="285"/>
            <ac:picMk id="4" creationId="{A3D9FA80-ABAC-5ED6-1D9C-8966AC4FCCF8}"/>
          </ac:picMkLst>
        </pc:picChg>
        <pc:picChg chg="add mod">
          <ac:chgData name="William Clayton" userId="efca2e01-29ae-47d5-9f2c-24358fb130df" providerId="ADAL" clId="{E5CAEAB0-56E6-4BFF-924B-A67389BA846D}" dt="2024-08-29T12:46:51.227" v="1202" actId="12789"/>
          <ac:picMkLst>
            <pc:docMk/>
            <pc:sldMk cId="2682995890" sldId="285"/>
            <ac:picMk id="10" creationId="{60A28B43-6F89-91AE-6D36-EF73B6E48788}"/>
          </ac:picMkLst>
        </pc:picChg>
      </pc:sldChg>
      <pc:sldChg chg="modSp mod">
        <pc:chgData name="William Clayton" userId="efca2e01-29ae-47d5-9f2c-24358fb130df" providerId="ADAL" clId="{E5CAEAB0-56E6-4BFF-924B-A67389BA846D}" dt="2024-08-29T12:44:57.617" v="1180" actId="20577"/>
        <pc:sldMkLst>
          <pc:docMk/>
          <pc:sldMk cId="1921153091" sldId="288"/>
        </pc:sldMkLst>
        <pc:spChg chg="mod">
          <ac:chgData name="William Clayton" userId="efca2e01-29ae-47d5-9f2c-24358fb130df" providerId="ADAL" clId="{E5CAEAB0-56E6-4BFF-924B-A67389BA846D}" dt="2024-08-29T12:44:57.617" v="1180" actId="20577"/>
          <ac:spMkLst>
            <pc:docMk/>
            <pc:sldMk cId="1921153091" sldId="288"/>
            <ac:spMk id="105" creationId="{00000000-0000-0000-0000-000000000000}"/>
          </ac:spMkLst>
        </pc:spChg>
      </pc:sldChg>
      <pc:sldChg chg="addSp modSp add mod">
        <pc:chgData name="William Clayton" userId="efca2e01-29ae-47d5-9f2c-24358fb130df" providerId="ADAL" clId="{E5CAEAB0-56E6-4BFF-924B-A67389BA846D}" dt="2024-08-29T12:44:39.336" v="1169" actId="113"/>
        <pc:sldMkLst>
          <pc:docMk/>
          <pc:sldMk cId="2210797023" sldId="289"/>
        </pc:sldMkLst>
        <pc:spChg chg="mod">
          <ac:chgData name="William Clayton" userId="efca2e01-29ae-47d5-9f2c-24358fb130df" providerId="ADAL" clId="{E5CAEAB0-56E6-4BFF-924B-A67389BA846D}" dt="2024-08-29T12:44:39.336" v="1169" actId="113"/>
          <ac:spMkLst>
            <pc:docMk/>
            <pc:sldMk cId="2210797023" sldId="289"/>
            <ac:spMk id="105" creationId="{00000000-0000-0000-0000-000000000000}"/>
          </ac:spMkLst>
        </pc:spChg>
        <pc:picChg chg="add mod">
          <ac:chgData name="William Clayton" userId="efca2e01-29ae-47d5-9f2c-24358fb130df" providerId="ADAL" clId="{E5CAEAB0-56E6-4BFF-924B-A67389BA846D}" dt="2024-08-29T12:44:15.011" v="1157" actId="1035"/>
          <ac:picMkLst>
            <pc:docMk/>
            <pc:sldMk cId="2210797023" sldId="289"/>
            <ac:picMk id="2050" creationId="{7AB0D415-8E6A-9FDB-B4F8-AFE035FA1FD9}"/>
          </ac:picMkLst>
        </pc:picChg>
        <pc:picChg chg="add mod">
          <ac:chgData name="William Clayton" userId="efca2e01-29ae-47d5-9f2c-24358fb130df" providerId="ADAL" clId="{E5CAEAB0-56E6-4BFF-924B-A67389BA846D}" dt="2024-08-29T12:44:13.210" v="1156" actId="1036"/>
          <ac:picMkLst>
            <pc:docMk/>
            <pc:sldMk cId="2210797023" sldId="289"/>
            <ac:picMk id="2052" creationId="{97D1BB9F-1B3E-1DDB-4D3C-913F37966985}"/>
          </ac:picMkLst>
        </pc:picChg>
      </pc:sldChg>
    </pc:docChg>
  </pc:docChgLst>
  <pc:docChgLst>
    <pc:chgData name="William Clayton" userId="S::william2.clayton@uwe.ac.uk::efca2e01-29ae-47d5-9f2c-24358fb130df" providerId="AD" clId="Web-{0F263678-7677-2422-7361-F6E6ADA3249E}"/>
    <pc:docChg chg="modSld">
      <pc:chgData name="William Clayton" userId="S::william2.clayton@uwe.ac.uk::efca2e01-29ae-47d5-9f2c-24358fb130df" providerId="AD" clId="Web-{0F263678-7677-2422-7361-F6E6ADA3249E}" dt="2024-06-26T09:28:00.736" v="39" actId="20577"/>
      <pc:docMkLst>
        <pc:docMk/>
      </pc:docMkLst>
      <pc:sldChg chg="modSp">
        <pc:chgData name="William Clayton" userId="S::william2.clayton@uwe.ac.uk::efca2e01-29ae-47d5-9f2c-24358fb130df" providerId="AD" clId="Web-{0F263678-7677-2422-7361-F6E6ADA3249E}" dt="2024-06-26T09:27:30.110" v="37" actId="1076"/>
        <pc:sldMkLst>
          <pc:docMk/>
          <pc:sldMk cId="0" sldId="284"/>
        </pc:sldMkLst>
        <pc:spChg chg="mod">
          <ac:chgData name="William Clayton" userId="S::william2.clayton@uwe.ac.uk::efca2e01-29ae-47d5-9f2c-24358fb130df" providerId="AD" clId="Web-{0F263678-7677-2422-7361-F6E6ADA3249E}" dt="2024-06-26T09:25:43.482" v="4" actId="14100"/>
          <ac:spMkLst>
            <pc:docMk/>
            <pc:sldMk cId="0" sldId="284"/>
            <ac:spMk id="5" creationId="{7438DD69-1F65-1C0C-0763-A6170FA5268E}"/>
          </ac:spMkLst>
        </pc:spChg>
        <pc:spChg chg="mod">
          <ac:chgData name="William Clayton" userId="S::william2.clayton@uwe.ac.uk::efca2e01-29ae-47d5-9f2c-24358fb130df" providerId="AD" clId="Web-{0F263678-7677-2422-7361-F6E6ADA3249E}" dt="2024-06-26T09:27:30.110" v="37" actId="1076"/>
          <ac:spMkLst>
            <pc:docMk/>
            <pc:sldMk cId="0" sldId="284"/>
            <ac:spMk id="89" creationId="{00000000-0000-0000-0000-000000000000}"/>
          </ac:spMkLst>
        </pc:spChg>
      </pc:sldChg>
      <pc:sldChg chg="modSp">
        <pc:chgData name="William Clayton" userId="S::william2.clayton@uwe.ac.uk::efca2e01-29ae-47d5-9f2c-24358fb130df" providerId="AD" clId="Web-{0F263678-7677-2422-7361-F6E6ADA3249E}" dt="2024-06-26T09:28:00.736" v="39" actId="20577"/>
        <pc:sldMkLst>
          <pc:docMk/>
          <pc:sldMk cId="2682995890" sldId="285"/>
        </pc:sldMkLst>
        <pc:spChg chg="mod">
          <ac:chgData name="William Clayton" userId="S::william2.clayton@uwe.ac.uk::efca2e01-29ae-47d5-9f2c-24358fb130df" providerId="AD" clId="Web-{0F263678-7677-2422-7361-F6E6ADA3249E}" dt="2024-06-26T09:28:00.736" v="39" actId="20577"/>
          <ac:spMkLst>
            <pc:docMk/>
            <pc:sldMk cId="2682995890" sldId="285"/>
            <ac:spMk id="105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weacuk.sharepoint.com/sites/FET-MCAV-relaunch/Shared%20Documents/General/Vehicle_services/Stage2_minibus/SurveyData/Multi-CAV%20Phase%202-3%20Trial_July%2026,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uweacuk.sharepoint.com/sites/FET-MCAV-relaunch/Shared%20Documents/General/Vehicle_services/Stage2_minibus/SurveyData/Multi-CAV%20Phase%202-3%20Trial_July%2026,%20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583540406845069E-2"/>
          <c:y val="0.1091033946424521"/>
          <c:w val="0.68351123315155227"/>
          <c:h val="0.66574499427953271"/>
        </c:manualLayout>
      </c:layout>
      <c:pieChart>
        <c:varyColors val="1"/>
        <c:ser>
          <c:idx val="0"/>
          <c:order val="0"/>
          <c:tx>
            <c:strRef>
              <c:f>'[Multi-CAV Phase 2-3 Trial_July 26, 2023.xlsx]FrequencyTables'!$C$1</c:f>
              <c:strCache>
                <c:ptCount val="1"/>
                <c:pt idx="0">
                  <c:v>n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EA-4A9A-A218-471F466690D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EA-4A9A-A218-471F466690D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EA-4A9A-A218-471F466690D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EA-4A9A-A218-471F466690D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CEA-4A9A-A218-471F466690D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4CEA-4A9A-A218-471F466690D1}"/>
                </c:ext>
              </c:extLst>
            </c:dLbl>
            <c:dLbl>
              <c:idx val="2"/>
              <c:layout>
                <c:manualLayout>
                  <c:x val="1.995322575961947E-2"/>
                  <c:y val="1.4489262705798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EA-4A9A-A218-471F466690D1}"/>
                </c:ext>
              </c:extLst>
            </c:dLbl>
            <c:dLbl>
              <c:idx val="3"/>
              <c:layout>
                <c:manualLayout>
                  <c:x val="2.3991595418658487E-2"/>
                  <c:y val="1.136363636363636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EA-4A9A-A218-471F466690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'[Multi-CAV Phase 2-3 Trial_July 26, 2023.xlsx]FrequencyTables'!$B$8:$B$11</c:f>
              <c:strCache>
                <c:ptCount val="4"/>
                <c:pt idx="0">
                  <c:v>Just to try the autonomous minibus</c:v>
                </c:pt>
                <c:pt idx="1">
                  <c:v>Travel to / from Didcot Parkway</c:v>
                </c:pt>
                <c:pt idx="2">
                  <c:v>Travel within Milton Park</c:v>
                </c:pt>
                <c:pt idx="3">
                  <c:v>Other</c:v>
                </c:pt>
              </c:strCache>
            </c:strRef>
          </c:cat>
          <c:val>
            <c:numRef>
              <c:f>'[Multi-CAV Phase 2-3 Trial_July 26, 2023.xlsx]FrequencyTables'!$C$8:$C$11</c:f>
              <c:numCache>
                <c:formatCode>General</c:formatCode>
                <c:ptCount val="4"/>
                <c:pt idx="0">
                  <c:v>15</c:v>
                </c:pt>
                <c:pt idx="1">
                  <c:v>100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CEA-4A9A-A218-471F466690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78799998005937322"/>
          <c:w val="0.98153305200338825"/>
          <c:h val="0.209062516357545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77028229032829"/>
          <c:y val="3.8624776524712606E-2"/>
          <c:w val="0.60404200365653726"/>
          <c:h val="0.71090537982029867"/>
        </c:manualLayout>
      </c:layout>
      <c:pieChart>
        <c:varyColors val="1"/>
        <c:ser>
          <c:idx val="0"/>
          <c:order val="0"/>
          <c:tx>
            <c:strRef>
              <c:f>'[Multi-CAV Phase 2-3 Trial_July 26, 2023.xlsx]FrequencyTables'!$C$1</c:f>
              <c:strCache>
                <c:ptCount val="1"/>
                <c:pt idx="0">
                  <c:v>n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83-4A37-88EA-A80BE4B9E9D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83-4A37-88EA-A80BE4B9E9D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83-4A37-88EA-A80BE4B9E9D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083-4A37-88EA-A80BE4B9E9D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083-4A37-88EA-A80BE4B9E9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'[Multi-CAV Phase 2-3 Trial_July 26, 2023.xlsx]FrequencyTables'!$B$2:$B$4</c:f>
              <c:strCache>
                <c:ptCount val="3"/>
                <c:pt idx="0">
                  <c:v>First journey</c:v>
                </c:pt>
                <c:pt idx="1">
                  <c:v>Two to five times</c:v>
                </c:pt>
                <c:pt idx="2">
                  <c:v>More than five times</c:v>
                </c:pt>
              </c:strCache>
            </c:strRef>
          </c:cat>
          <c:val>
            <c:numRef>
              <c:f>'[Multi-CAV Phase 2-3 Trial_July 26, 2023.xlsx]FrequencyTables'!$C$2:$C$4</c:f>
              <c:numCache>
                <c:formatCode>General</c:formatCode>
                <c:ptCount val="3"/>
                <c:pt idx="0">
                  <c:v>79</c:v>
                </c:pt>
                <c:pt idx="1">
                  <c:v>39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083-4A37-88EA-A80BE4B9E9D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52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570669099111879"/>
          <c:y val="0.77385519203010211"/>
          <c:w val="0.59429308912595613"/>
          <c:h val="0.205741852272426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57671479805172"/>
          <c:y val="0.13461065972430478"/>
          <c:w val="0.7392689706942851"/>
          <c:h val="0.83832307983178311"/>
        </c:manualLayout>
      </c:layout>
      <c:pieChart>
        <c:varyColors val="1"/>
        <c:ser>
          <c:idx val="0"/>
          <c:order val="0"/>
          <c:tx>
            <c:strRef>
              <c:f>'[Multi-CAV Phase 2-3 Trial_July 26, 2023.xlsx]FrequencyTables'!$C$1</c:f>
              <c:strCache>
                <c:ptCount val="1"/>
                <c:pt idx="0">
                  <c:v>n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5B-4AED-B53A-E2E25847700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5B-4AED-B53A-E2E258477002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5B-4AED-B53A-E2E258477002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65B-4AED-B53A-E2E258477002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65B-4AED-B53A-E2E258477002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65B-4AED-B53A-E2E258477002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65B-4AED-B53A-E2E2584770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'[Multi-CAV Phase 2-3 Trial_July 26, 2023.xlsx]FrequencyTables'!$B$25:$B$26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'[Multi-CAV Phase 2-3 Trial_July 26, 2023.xlsx]FrequencyTables'!$C$25:$C$26</c:f>
              <c:numCache>
                <c:formatCode>General</c:formatCode>
                <c:ptCount val="2"/>
                <c:pt idx="0">
                  <c:v>73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65B-4AED-B53A-E2E2584770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4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757388773456248E-2"/>
          <c:y val="0.14633234184796481"/>
          <c:w val="0.79112987109806276"/>
          <c:h val="0.77631313752119369"/>
        </c:manualLayout>
      </c:layout>
      <c:pieChart>
        <c:varyColors val="1"/>
        <c:ser>
          <c:idx val="0"/>
          <c:order val="0"/>
          <c:tx>
            <c:strRef>
              <c:f>'[Multi-CAV Phase 2-3 Trial_July 26, 2023.xlsx]FrequencyTables'!$C$1</c:f>
              <c:strCache>
                <c:ptCount val="1"/>
                <c:pt idx="0">
                  <c:v>n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06-4E54-8D63-AC052310DED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06-4E54-8D63-AC052310DED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06-4E54-8D63-AC052310DED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A06-4E54-8D63-AC052310DED7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A06-4E54-8D63-AC052310DED7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A06-4E54-8D63-AC052310DED7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A06-4E54-8D63-AC052310DE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'[Multi-CAV Phase 2-3 Trial_July 26, 2023.xlsx]FrequencyTables'!$B$31:$B$33</c:f>
              <c:strCache>
                <c:ptCount val="3"/>
                <c:pt idx="0">
                  <c:v>Jerkier</c:v>
                </c:pt>
                <c:pt idx="1">
                  <c:v>Smoother</c:v>
                </c:pt>
                <c:pt idx="2">
                  <c:v>About the same</c:v>
                </c:pt>
              </c:strCache>
            </c:strRef>
          </c:cat>
          <c:val>
            <c:numRef>
              <c:f>'[Multi-CAV Phase 2-3 Trial_July 26, 2023.xlsx]FrequencyTables'!$C$31:$C$33</c:f>
              <c:numCache>
                <c:formatCode>General</c:formatCode>
                <c:ptCount val="3"/>
                <c:pt idx="0">
                  <c:v>26</c:v>
                </c:pt>
                <c:pt idx="1">
                  <c:v>32</c:v>
                </c:pt>
                <c:pt idx="2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A06-4E54-8D63-AC052310D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46352449850234"/>
          <c:y val="3.5913342323922223E-2"/>
          <c:w val="0.82888520513883135"/>
          <c:h val="0.89512834682758391"/>
        </c:manualLayout>
      </c:layout>
      <c:pieChart>
        <c:varyColors val="1"/>
        <c:ser>
          <c:idx val="0"/>
          <c:order val="0"/>
          <c:tx>
            <c:strRef>
              <c:f>'[Multi-CAV Phase 2-3 Trial_July 26, 2023.xlsx]FrequencyTables'!$C$1</c:f>
              <c:strCache>
                <c:ptCount val="1"/>
                <c:pt idx="0">
                  <c:v>n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DE-4FA6-A79C-21C6E498D29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DE-4FA6-A79C-21C6E498D29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DE-4FA6-A79C-21C6E498D29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1DE-4FA6-A79C-21C6E498D29D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1DE-4FA6-A79C-21C6E498D29D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1DE-4FA6-A79C-21C6E498D29D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1DE-4FA6-A79C-21C6E498D29D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A1DE-4FA6-A79C-21C6E498D29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A1DE-4FA6-A79C-21C6E498D2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'[Multi-CAV Phase 2-3 Trial_July 26, 2023.xlsx]FrequencyTables'!$B$37:$B$39</c:f>
              <c:strCache>
                <c:ptCount val="3"/>
                <c:pt idx="0">
                  <c:v>Noisier</c:v>
                </c:pt>
                <c:pt idx="1">
                  <c:v>Quieter</c:v>
                </c:pt>
                <c:pt idx="2">
                  <c:v>About the same </c:v>
                </c:pt>
              </c:strCache>
            </c:strRef>
          </c:cat>
          <c:val>
            <c:numRef>
              <c:f>'[Multi-CAV Phase 2-3 Trial_July 26, 2023.xlsx]FrequencyTables'!$C$37:$C$39</c:f>
              <c:numCache>
                <c:formatCode>General</c:formatCode>
                <c:ptCount val="3"/>
                <c:pt idx="0">
                  <c:v>3</c:v>
                </c:pt>
                <c:pt idx="1">
                  <c:v>81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1DE-4FA6-A79C-21C6E498D2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16658438267383E-2"/>
          <c:y val="4.0945024051171605E-2"/>
          <c:w val="0.70255581109469334"/>
          <c:h val="0.6473270549009171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'[Multi-CAV Phase 2-3 Trial_July 26, 2023.xlsx]Graphs'!$A$30</c:f>
              <c:strCache>
                <c:ptCount val="1"/>
                <c:pt idx="0">
                  <c:v>Strongly Agree (7)</c:v>
                </c:pt>
              </c:strCache>
            </c:strRef>
          </c:tx>
          <c:spPr>
            <a:solidFill>
              <a:schemeClr val="accent3">
                <a:shade val="4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2023.xlsx]Graphs'!$B$29:$D$29</c:f>
              <c:strCache>
                <c:ptCount val="3"/>
                <c:pt idx="0">
                  <c:v>Because there was a human operator onboard</c:v>
                </c:pt>
                <c:pt idx="1">
                  <c:v> the autonomous minibus was travelling at  low speed</c:v>
                </c:pt>
                <c:pt idx="2">
                  <c:v>When the autonomous minibus was travelling at  high speed</c:v>
                </c:pt>
              </c:strCache>
            </c:strRef>
          </c:cat>
          <c:val>
            <c:numRef>
              <c:f>'[Multi-CAV Phase 2-3 Trial_July 26, 2023.xlsx]Graphs'!$B$30:$D$30</c:f>
              <c:numCache>
                <c:formatCode>0%</c:formatCode>
                <c:ptCount val="3"/>
                <c:pt idx="0">
                  <c:v>0.46956521739130436</c:v>
                </c:pt>
                <c:pt idx="1">
                  <c:v>0.52427184466019416</c:v>
                </c:pt>
                <c:pt idx="2">
                  <c:v>0.28431372549019607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FC-4368-891F-F672312FE2D3}"/>
            </c:ext>
          </c:extLst>
        </c:ser>
        <c:ser>
          <c:idx val="1"/>
          <c:order val="1"/>
          <c:tx>
            <c:strRef>
              <c:f>'[Multi-CAV Phase 2-3 Trial_July 26, 2023.xlsx]Graphs'!$A$31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2023.xlsx]Graphs'!$B$29:$D$29</c:f>
              <c:strCache>
                <c:ptCount val="3"/>
                <c:pt idx="0">
                  <c:v>Because there was a human operator onboard</c:v>
                </c:pt>
                <c:pt idx="1">
                  <c:v> the autonomous minibus was travelling at  low speed</c:v>
                </c:pt>
                <c:pt idx="2">
                  <c:v>When the autonomous minibus was travelling at  high speed</c:v>
                </c:pt>
              </c:strCache>
            </c:strRef>
          </c:cat>
          <c:val>
            <c:numRef>
              <c:f>'[Multi-CAV Phase 2-3 Trial_July 26, 2023.xlsx]Graphs'!$B$31:$D$31</c:f>
              <c:numCache>
                <c:formatCode>0%</c:formatCode>
                <c:ptCount val="3"/>
                <c:pt idx="0">
                  <c:v>0.2608695652173913</c:v>
                </c:pt>
                <c:pt idx="1">
                  <c:v>0.27184466019417475</c:v>
                </c:pt>
                <c:pt idx="2">
                  <c:v>0.22549019607843138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FC-4368-891F-F672312FE2D3}"/>
            </c:ext>
          </c:extLst>
        </c:ser>
        <c:ser>
          <c:idx val="2"/>
          <c:order val="2"/>
          <c:tx>
            <c:strRef>
              <c:f>'[Multi-CAV Phase 2-3 Trial_July 26, 2023.xlsx]Graphs'!$A$32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2023.xlsx]Graphs'!$B$29:$D$29</c:f>
              <c:strCache>
                <c:ptCount val="3"/>
                <c:pt idx="0">
                  <c:v>Because there was a human operator onboard</c:v>
                </c:pt>
                <c:pt idx="1">
                  <c:v> the autonomous minibus was travelling at  low speed</c:v>
                </c:pt>
                <c:pt idx="2">
                  <c:v>When the autonomous minibus was travelling at  high speed</c:v>
                </c:pt>
              </c:strCache>
            </c:strRef>
          </c:cat>
          <c:val>
            <c:numRef>
              <c:f>'[Multi-CAV Phase 2-3 Trial_July 26, 2023.xlsx]Graphs'!$B$32:$D$32</c:f>
              <c:numCache>
                <c:formatCode>0%</c:formatCode>
                <c:ptCount val="3"/>
                <c:pt idx="0">
                  <c:v>0.14782608695652175</c:v>
                </c:pt>
                <c:pt idx="1">
                  <c:v>8.7378640776699032E-2</c:v>
                </c:pt>
                <c:pt idx="2">
                  <c:v>0.20588235294117646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FC-4368-891F-F672312FE2D3}"/>
            </c:ext>
          </c:extLst>
        </c:ser>
        <c:ser>
          <c:idx val="3"/>
          <c:order val="3"/>
          <c:tx>
            <c:strRef>
              <c:f>'[Multi-CAV Phase 2-3 Trial_July 26, 2023.xlsx]Graphs'!$A$33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2023.xlsx]Graphs'!$B$29:$D$29</c:f>
              <c:strCache>
                <c:ptCount val="3"/>
                <c:pt idx="0">
                  <c:v>Because there was a human operator onboard</c:v>
                </c:pt>
                <c:pt idx="1">
                  <c:v> the autonomous minibus was travelling at  low speed</c:v>
                </c:pt>
                <c:pt idx="2">
                  <c:v>When the autonomous minibus was travelling at  high speed</c:v>
                </c:pt>
              </c:strCache>
            </c:strRef>
          </c:cat>
          <c:val>
            <c:numRef>
              <c:f>'[Multi-CAV Phase 2-3 Trial_July 26, 2023.xlsx]Graphs'!$B$33:$D$33</c:f>
              <c:numCache>
                <c:formatCode>0%</c:formatCode>
                <c:ptCount val="3"/>
                <c:pt idx="0">
                  <c:v>0.10434782608695652</c:v>
                </c:pt>
                <c:pt idx="1">
                  <c:v>8.7378640776699032E-2</c:v>
                </c:pt>
                <c:pt idx="2">
                  <c:v>0.18627450980392157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FC-4368-891F-F672312FE2D3}"/>
            </c:ext>
          </c:extLst>
        </c:ser>
        <c:ser>
          <c:idx val="4"/>
          <c:order val="4"/>
          <c:tx>
            <c:strRef>
              <c:f>'[Multi-CAV Phase 2-3 Trial_July 26, 2023.xlsx]Graphs'!$A$34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5FC-4368-891F-F672312FE2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2023.xlsx]Graphs'!$B$29:$D$29</c:f>
              <c:strCache>
                <c:ptCount val="3"/>
                <c:pt idx="0">
                  <c:v>Because there was a human operator onboard</c:v>
                </c:pt>
                <c:pt idx="1">
                  <c:v> the autonomous minibus was travelling at  low speed</c:v>
                </c:pt>
                <c:pt idx="2">
                  <c:v>When the autonomous minibus was travelling at  high speed</c:v>
                </c:pt>
              </c:strCache>
            </c:strRef>
          </c:cat>
          <c:val>
            <c:numRef>
              <c:f>'[Multi-CAV Phase 2-3 Trial_July 26, 2023.xlsx]Graphs'!$B$34:$D$34</c:f>
              <c:numCache>
                <c:formatCode>0%</c:formatCode>
                <c:ptCount val="3"/>
                <c:pt idx="0">
                  <c:v>1.7391304347826087E-2</c:v>
                </c:pt>
                <c:pt idx="1">
                  <c:v>9.7087378640776691E-3</c:v>
                </c:pt>
                <c:pt idx="2">
                  <c:v>7.8431372549019607E-2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FC-4368-891F-F672312FE2D3}"/>
            </c:ext>
          </c:extLst>
        </c:ser>
        <c:ser>
          <c:idx val="5"/>
          <c:order val="5"/>
          <c:tx>
            <c:strRef>
              <c:f>'[Multi-CAV Phase 2-3 Trial_July 26, 2023.xlsx]Graphs'!$A$35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'[Multi-CAV Phase 2-3 Trial_July 26, 2023.xlsx]Graphs'!$B$29:$D$29</c:f>
              <c:strCache>
                <c:ptCount val="3"/>
                <c:pt idx="0">
                  <c:v>Because there was a human operator onboard</c:v>
                </c:pt>
                <c:pt idx="1">
                  <c:v> the autonomous minibus was travelling at  low speed</c:v>
                </c:pt>
                <c:pt idx="2">
                  <c:v>When the autonomous minibus was travelling at  high speed</c:v>
                </c:pt>
              </c:strCache>
            </c:strRef>
          </c:cat>
          <c:val>
            <c:numRef>
              <c:f>'[Multi-CAV Phase 2-3 Trial_July 26, 2023.xlsx]Graphs'!$B$35:$D$35</c:f>
              <c:numCache>
                <c:formatCode>0%</c:formatCode>
                <c:ptCount val="3"/>
                <c:pt idx="0">
                  <c:v>0</c:v>
                </c:pt>
                <c:pt idx="1">
                  <c:v>9.7087378640776691E-3</c:v>
                </c:pt>
                <c:pt idx="2">
                  <c:v>9.8039215686274508E-3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FC-4368-891F-F672312FE2D3}"/>
            </c:ext>
          </c:extLst>
        </c:ser>
        <c:ser>
          <c:idx val="6"/>
          <c:order val="6"/>
          <c:tx>
            <c:strRef>
              <c:f>'[Multi-CAV Phase 2-3 Trial_July 26, 2023.xlsx]Graphs'!$A$36</c:f>
              <c:strCache>
                <c:ptCount val="1"/>
                <c:pt idx="0">
                  <c:v>Strongly Disagree (1)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'[Multi-CAV Phase 2-3 Trial_July 26, 2023.xlsx]Graphs'!$B$29:$D$29</c:f>
              <c:strCache>
                <c:ptCount val="3"/>
                <c:pt idx="0">
                  <c:v>Because there was a human operator onboard</c:v>
                </c:pt>
                <c:pt idx="1">
                  <c:v> the autonomous minibus was travelling at  low speed</c:v>
                </c:pt>
                <c:pt idx="2">
                  <c:v>When the autonomous minibus was travelling at  high speed</c:v>
                </c:pt>
              </c:strCache>
            </c:strRef>
          </c:cat>
          <c:val>
            <c:numRef>
              <c:f>'[Multi-CAV Phase 2-3 Trial_July 26, 2023.xlsx]Graphs'!$B$36:$D$36</c:f>
              <c:numCache>
                <c:formatCode>0%</c:formatCode>
                <c:ptCount val="3"/>
                <c:pt idx="0">
                  <c:v>0</c:v>
                </c:pt>
                <c:pt idx="1">
                  <c:v>9.7087378640776691E-3</c:v>
                </c:pt>
                <c:pt idx="2">
                  <c:v>9.8039215686274508E-3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5FC-4368-891F-F672312FE2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79743343"/>
        <c:axId val="1779751983"/>
      </c:barChart>
      <c:catAx>
        <c:axId val="17797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9751983"/>
        <c:crosses val="autoZero"/>
        <c:auto val="1"/>
        <c:lblAlgn val="ctr"/>
        <c:lblOffset val="100"/>
        <c:noMultiLvlLbl val="0"/>
      </c:catAx>
      <c:valAx>
        <c:axId val="1779751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9743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038045039078078E-2"/>
          <c:y val="0.82034678624631108"/>
          <c:w val="0.87733008875496954"/>
          <c:h val="7.8461088864522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400075122167621E-2"/>
          <c:y val="5.5833322462843109E-2"/>
          <c:w val="0.86265805275042595"/>
          <c:h val="0.664309012630267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'[Multi-CAV Phase 2-3 Trial_July 26, 2023.xlsx]Graphs'!$A$18</c:f>
              <c:strCache>
                <c:ptCount val="1"/>
                <c:pt idx="0">
                  <c:v>Worse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2023.xlsx]Graphs'!$B$17:$F$17</c:f>
              <c:strCache>
                <c:ptCount val="5"/>
                <c:pt idx="0">
                  <c:v>Approaching pedestrian crossings</c:v>
                </c:pt>
                <c:pt idx="1">
                  <c:v>Going straight ahead</c:v>
                </c:pt>
                <c:pt idx="2">
                  <c:v>Arriving at and leaving bus stops</c:v>
                </c:pt>
                <c:pt idx="3">
                  <c:v>Approaching on-coming vehicles</c:v>
                </c:pt>
                <c:pt idx="4">
                  <c:v>Approaching and leaving junctions</c:v>
                </c:pt>
              </c:strCache>
            </c:strRef>
          </c:cat>
          <c:val>
            <c:numRef>
              <c:f>'[Multi-CAV Phase 2-3 Trial_July 26, 2023.xlsx]Graphs'!$B$18:$F$18</c:f>
              <c:numCache>
                <c:formatCode>0%</c:formatCode>
                <c:ptCount val="5"/>
                <c:pt idx="0">
                  <c:v>5.3097345132743362E-2</c:v>
                </c:pt>
                <c:pt idx="1">
                  <c:v>8.0357142857142863E-2</c:v>
                </c:pt>
                <c:pt idx="2">
                  <c:v>9.0090090090090086E-2</c:v>
                </c:pt>
                <c:pt idx="3">
                  <c:v>0.1415929203539823</c:v>
                </c:pt>
                <c:pt idx="4">
                  <c:v>0.23423423423423423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D9-4730-AC88-B6B004D47C89}"/>
            </c:ext>
          </c:extLst>
        </c:ser>
        <c:ser>
          <c:idx val="1"/>
          <c:order val="1"/>
          <c:tx>
            <c:strRef>
              <c:f>'[Multi-CAV Phase 2-3 Trial_July 26, 2023.xlsx]Graphs'!$A$19</c:f>
              <c:strCache>
                <c:ptCount val="1"/>
                <c:pt idx="0">
                  <c:v>About the same</c:v>
                </c:pt>
              </c:strCache>
            </c:strRef>
          </c:tx>
          <c:spPr>
            <a:solidFill>
              <a:srgbClr val="D6A7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2023.xlsx]Graphs'!$B$17:$F$17</c:f>
              <c:strCache>
                <c:ptCount val="5"/>
                <c:pt idx="0">
                  <c:v>Approaching pedestrian crossings</c:v>
                </c:pt>
                <c:pt idx="1">
                  <c:v>Going straight ahead</c:v>
                </c:pt>
                <c:pt idx="2">
                  <c:v>Arriving at and leaving bus stops</c:v>
                </c:pt>
                <c:pt idx="3">
                  <c:v>Approaching on-coming vehicles</c:v>
                </c:pt>
                <c:pt idx="4">
                  <c:v>Approaching and leaving junctions</c:v>
                </c:pt>
              </c:strCache>
            </c:strRef>
          </c:cat>
          <c:val>
            <c:numRef>
              <c:f>'[Multi-CAV Phase 2-3 Trial_July 26, 2023.xlsx]Graphs'!$B$19:$F$19</c:f>
              <c:numCache>
                <c:formatCode>0%</c:formatCode>
                <c:ptCount val="5"/>
                <c:pt idx="0">
                  <c:v>0.37168141592920356</c:v>
                </c:pt>
                <c:pt idx="1">
                  <c:v>0.6517857142857143</c:v>
                </c:pt>
                <c:pt idx="2">
                  <c:v>0.61261261261261257</c:v>
                </c:pt>
                <c:pt idx="3">
                  <c:v>0.46902654867256638</c:v>
                </c:pt>
                <c:pt idx="4">
                  <c:v>0.48648648648648651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D9-4730-AC88-B6B004D47C89}"/>
            </c:ext>
          </c:extLst>
        </c:ser>
        <c:ser>
          <c:idx val="2"/>
          <c:order val="2"/>
          <c:tx>
            <c:strRef>
              <c:f>'[Multi-CAV Phase 2-3 Trial_July 26, 2023.xlsx]Graphs'!$A$20</c:f>
              <c:strCache>
                <c:ptCount val="1"/>
                <c:pt idx="0">
                  <c:v>Better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2023.xlsx]Graphs'!$B$17:$F$17</c:f>
              <c:strCache>
                <c:ptCount val="5"/>
                <c:pt idx="0">
                  <c:v>Approaching pedestrian crossings</c:v>
                </c:pt>
                <c:pt idx="1">
                  <c:v>Going straight ahead</c:v>
                </c:pt>
                <c:pt idx="2">
                  <c:v>Arriving at and leaving bus stops</c:v>
                </c:pt>
                <c:pt idx="3">
                  <c:v>Approaching on-coming vehicles</c:v>
                </c:pt>
                <c:pt idx="4">
                  <c:v>Approaching and leaving junctions</c:v>
                </c:pt>
              </c:strCache>
            </c:strRef>
          </c:cat>
          <c:val>
            <c:numRef>
              <c:f>'[Multi-CAV Phase 2-3 Trial_July 26, 2023.xlsx]Graphs'!$B$20:$F$20</c:f>
              <c:numCache>
                <c:formatCode>0%</c:formatCode>
                <c:ptCount val="5"/>
                <c:pt idx="0">
                  <c:v>0.22123893805309736</c:v>
                </c:pt>
                <c:pt idx="1">
                  <c:v>0.21428571428571427</c:v>
                </c:pt>
                <c:pt idx="2">
                  <c:v>0.1981981981981982</c:v>
                </c:pt>
                <c:pt idx="3">
                  <c:v>0.16814159292035399</c:v>
                </c:pt>
                <c:pt idx="4">
                  <c:v>0.18018018018018017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D9-4730-AC88-B6B004D47C89}"/>
            </c:ext>
          </c:extLst>
        </c:ser>
        <c:ser>
          <c:idx val="3"/>
          <c:order val="3"/>
          <c:tx>
            <c:strRef>
              <c:f>'[Multi-CAV Phase 2-3 Trial_July 26, 2023.xlsx]Graphs'!$A$21</c:f>
              <c:strCache>
                <c:ptCount val="1"/>
                <c:pt idx="0">
                  <c:v>Didn't notice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2023.xlsx]Graphs'!$B$17:$F$17</c:f>
              <c:strCache>
                <c:ptCount val="5"/>
                <c:pt idx="0">
                  <c:v>Approaching pedestrian crossings</c:v>
                </c:pt>
                <c:pt idx="1">
                  <c:v>Going straight ahead</c:v>
                </c:pt>
                <c:pt idx="2">
                  <c:v>Arriving at and leaving bus stops</c:v>
                </c:pt>
                <c:pt idx="3">
                  <c:v>Approaching on-coming vehicles</c:v>
                </c:pt>
                <c:pt idx="4">
                  <c:v>Approaching and leaving junctions</c:v>
                </c:pt>
              </c:strCache>
            </c:strRef>
          </c:cat>
          <c:val>
            <c:numRef>
              <c:f>'[Multi-CAV Phase 2-3 Trial_July 26, 2023.xlsx]Graphs'!$B$21:$F$21</c:f>
              <c:numCache>
                <c:formatCode>0%</c:formatCode>
                <c:ptCount val="5"/>
                <c:pt idx="0">
                  <c:v>0.35398230088495575</c:v>
                </c:pt>
                <c:pt idx="1">
                  <c:v>5.3571428571428568E-2</c:v>
                </c:pt>
                <c:pt idx="2">
                  <c:v>9.90990990990991E-2</c:v>
                </c:pt>
                <c:pt idx="3">
                  <c:v>0.22123893805309736</c:v>
                </c:pt>
                <c:pt idx="4">
                  <c:v>9.90990990990991E-2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D9-4730-AC88-B6B004D47C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7792047"/>
        <c:axId val="1477789167"/>
      </c:barChart>
      <c:catAx>
        <c:axId val="1477792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7789167"/>
        <c:crosses val="autoZero"/>
        <c:auto val="1"/>
        <c:lblAlgn val="ctr"/>
        <c:lblOffset val="100"/>
        <c:noMultiLvlLbl val="0"/>
      </c:catAx>
      <c:valAx>
        <c:axId val="1477789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7792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'[Multi-CAV Phase 2-3 Trial_July 26, 2023.xlsx]Graphs'!$A$56</c:f>
              <c:strCache>
                <c:ptCount val="1"/>
                <c:pt idx="0">
                  <c:v>Strongly agree (7)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2023.xlsx]Graphs'!$B$55:$C$55</c:f>
              <c:strCache>
                <c:ptCount val="2"/>
                <c:pt idx="0">
                  <c:v>first to try out a new technology</c:v>
                </c:pt>
                <c:pt idx="1">
                  <c:v>wait a while before trying a new technology</c:v>
                </c:pt>
              </c:strCache>
            </c:strRef>
          </c:cat>
          <c:val>
            <c:numRef>
              <c:f>'[Multi-CAV Phase 2-3 Trial_July 26, 2023.xlsx]Graphs'!$B$56:$C$56</c:f>
              <c:numCache>
                <c:formatCode>0%</c:formatCode>
                <c:ptCount val="2"/>
                <c:pt idx="0">
                  <c:v>0.1206896551724138</c:v>
                </c:pt>
                <c:pt idx="1">
                  <c:v>4.4247787610619468E-2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1D-488F-A6EB-7A6B115E5CB7}"/>
            </c:ext>
          </c:extLst>
        </c:ser>
        <c:ser>
          <c:idx val="1"/>
          <c:order val="1"/>
          <c:tx>
            <c:strRef>
              <c:f>'[Multi-CAV Phase 2-3 Trial_July 26, 2023.xlsx]Graphs'!$A$57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2023.xlsx]Graphs'!$B$55:$C$55</c:f>
              <c:strCache>
                <c:ptCount val="2"/>
                <c:pt idx="0">
                  <c:v>first to try out a new technology</c:v>
                </c:pt>
                <c:pt idx="1">
                  <c:v>wait a while before trying a new technology</c:v>
                </c:pt>
              </c:strCache>
            </c:strRef>
          </c:cat>
          <c:val>
            <c:numRef>
              <c:f>'[Multi-CAV Phase 2-3 Trial_July 26, 2023.xlsx]Graphs'!$B$57:$C$57</c:f>
              <c:numCache>
                <c:formatCode>0%</c:formatCode>
                <c:ptCount val="2"/>
                <c:pt idx="0">
                  <c:v>0.2413793103448276</c:v>
                </c:pt>
                <c:pt idx="1">
                  <c:v>0.19469026548672566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1D-488F-A6EB-7A6B115E5CB7}"/>
            </c:ext>
          </c:extLst>
        </c:ser>
        <c:ser>
          <c:idx val="2"/>
          <c:order val="2"/>
          <c:tx>
            <c:strRef>
              <c:f>'[Multi-CAV Phase 2-3 Trial_July 26, 2023.xlsx]Graphs'!$A$58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2023.xlsx]Graphs'!$B$55:$C$55</c:f>
              <c:strCache>
                <c:ptCount val="2"/>
                <c:pt idx="0">
                  <c:v>first to try out a new technology</c:v>
                </c:pt>
                <c:pt idx="1">
                  <c:v>wait a while before trying a new technology</c:v>
                </c:pt>
              </c:strCache>
            </c:strRef>
          </c:cat>
          <c:val>
            <c:numRef>
              <c:f>'[Multi-CAV Phase 2-3 Trial_July 26, 2023.xlsx]Graphs'!$B$58:$C$58</c:f>
              <c:numCache>
                <c:formatCode>0%</c:formatCode>
                <c:ptCount val="2"/>
                <c:pt idx="0">
                  <c:v>0.27586206896551724</c:v>
                </c:pt>
                <c:pt idx="1">
                  <c:v>0.12389380530973451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1D-488F-A6EB-7A6B115E5CB7}"/>
            </c:ext>
          </c:extLst>
        </c:ser>
        <c:ser>
          <c:idx val="3"/>
          <c:order val="3"/>
          <c:tx>
            <c:strRef>
              <c:f>'[Multi-CAV Phase 2-3 Trial_July 26, 2023.xlsx]Graphs'!$A$59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2023.xlsx]Graphs'!$B$55:$C$55</c:f>
              <c:strCache>
                <c:ptCount val="2"/>
                <c:pt idx="0">
                  <c:v>first to try out a new technology</c:v>
                </c:pt>
                <c:pt idx="1">
                  <c:v>wait a while before trying a new technology</c:v>
                </c:pt>
              </c:strCache>
            </c:strRef>
          </c:cat>
          <c:val>
            <c:numRef>
              <c:f>'[Multi-CAV Phase 2-3 Trial_July 26, 2023.xlsx]Graphs'!$B$59:$C$59</c:f>
              <c:numCache>
                <c:formatCode>0%</c:formatCode>
                <c:ptCount val="2"/>
                <c:pt idx="0">
                  <c:v>0.20689655172413793</c:v>
                </c:pt>
                <c:pt idx="1">
                  <c:v>0.24778761061946902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1D-488F-A6EB-7A6B115E5CB7}"/>
            </c:ext>
          </c:extLst>
        </c:ser>
        <c:ser>
          <c:idx val="4"/>
          <c:order val="4"/>
          <c:tx>
            <c:strRef>
              <c:f>'[Multi-CAV Phase 2-3 Trial_July 26, 2023.xlsx]Graphs'!$A$60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2023.xlsx]Graphs'!$B$55:$C$55</c:f>
              <c:strCache>
                <c:ptCount val="2"/>
                <c:pt idx="0">
                  <c:v>first to try out a new technology</c:v>
                </c:pt>
                <c:pt idx="1">
                  <c:v>wait a while before trying a new technology</c:v>
                </c:pt>
              </c:strCache>
            </c:strRef>
          </c:cat>
          <c:val>
            <c:numRef>
              <c:f>'[Multi-CAV Phase 2-3 Trial_July 26, 2023.xlsx]Graphs'!$B$60:$C$60</c:f>
              <c:numCache>
                <c:formatCode>0%</c:formatCode>
                <c:ptCount val="2"/>
                <c:pt idx="0">
                  <c:v>8.6206896551724144E-2</c:v>
                </c:pt>
                <c:pt idx="1">
                  <c:v>0.24778761061946902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1D-488F-A6EB-7A6B115E5CB7}"/>
            </c:ext>
          </c:extLst>
        </c:ser>
        <c:ser>
          <c:idx val="5"/>
          <c:order val="5"/>
          <c:tx>
            <c:strRef>
              <c:f>'[Multi-CAV Phase 2-3 Trial_July 26, 2023.xlsx]Graphs'!$A$61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7176198041934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1D-488F-A6EB-7A6B115E5C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2023.xlsx]Graphs'!$B$55:$C$55</c:f>
              <c:strCache>
                <c:ptCount val="2"/>
                <c:pt idx="0">
                  <c:v>first to try out a new technology</c:v>
                </c:pt>
                <c:pt idx="1">
                  <c:v>wait a while before trying a new technology</c:v>
                </c:pt>
              </c:strCache>
            </c:strRef>
          </c:cat>
          <c:val>
            <c:numRef>
              <c:f>'[Multi-CAV Phase 2-3 Trial_July 26, 2023.xlsx]Graphs'!$B$61:$C$61</c:f>
              <c:numCache>
                <c:formatCode>0%</c:formatCode>
                <c:ptCount val="2"/>
                <c:pt idx="0">
                  <c:v>4.3103448275862072E-2</c:v>
                </c:pt>
                <c:pt idx="1">
                  <c:v>7.0796460176991149E-2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1D-488F-A6EB-7A6B115E5CB7}"/>
            </c:ext>
          </c:extLst>
        </c:ser>
        <c:ser>
          <c:idx val="6"/>
          <c:order val="6"/>
          <c:tx>
            <c:strRef>
              <c:f>'[Multi-CAV Phase 2-3 Trial_July 26, 2023.xlsx]Graphs'!$A$62</c:f>
              <c:strCache>
                <c:ptCount val="1"/>
                <c:pt idx="0">
                  <c:v>Strongly disagree (1)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'[Multi-CAV Phase 2-3 Trial_July 26, 2023.xlsx]Graphs'!$B$55:$C$55</c:f>
              <c:strCache>
                <c:ptCount val="2"/>
                <c:pt idx="0">
                  <c:v>first to try out a new technology</c:v>
                </c:pt>
                <c:pt idx="1">
                  <c:v>wait a while before trying a new technology</c:v>
                </c:pt>
              </c:strCache>
            </c:strRef>
          </c:cat>
          <c:val>
            <c:numRef>
              <c:f>'[Multi-CAV Phase 2-3 Trial_July 26, 2023.xlsx]Graphs'!$B$62:$C$62</c:f>
              <c:numCache>
                <c:formatCode>0%</c:formatCode>
                <c:ptCount val="2"/>
                <c:pt idx="0">
                  <c:v>2.5862068965517241E-2</c:v>
                </c:pt>
                <c:pt idx="1">
                  <c:v>7.0796460176991149E-2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41D-488F-A6EB-7A6B115E5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79743343"/>
        <c:axId val="1779751983"/>
      </c:barChart>
      <c:catAx>
        <c:axId val="17797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9751983"/>
        <c:crosses val="autoZero"/>
        <c:auto val="1"/>
        <c:lblAlgn val="ctr"/>
        <c:lblOffset val="100"/>
        <c:noMultiLvlLbl val="0"/>
      </c:catAx>
      <c:valAx>
        <c:axId val="1779751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9743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5360570-2B09-DB43-BBE0-DA076DA911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87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49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5736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5527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99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188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1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9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6" name="Google Shape;216;p1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resentation title slide">
    <p:bg>
      <p:bgPr>
        <a:solidFill>
          <a:srgbClr val="6DA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775346" y="1064628"/>
            <a:ext cx="0" cy="27432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2181658" y="987574"/>
            <a:ext cx="6062750" cy="28311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800"/>
              </a:lnSpc>
              <a:spcBef>
                <a:spcPts val="0"/>
              </a:spcBef>
              <a:buFontTx/>
              <a:buNone/>
              <a:defRPr sz="44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96861" y="1052376"/>
            <a:ext cx="1219139" cy="2690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100" b="0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496861" y="1322374"/>
            <a:ext cx="1219139" cy="402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1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496861" y="1730074"/>
            <a:ext cx="1219139" cy="521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1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11" descr="UWE-Logo-Botto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2" y="4068763"/>
            <a:ext cx="2182812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496861" y="3666431"/>
            <a:ext cx="1219139" cy="2099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100" b="0" i="0">
                <a:solidFill>
                  <a:schemeClr val="bg1"/>
                </a:solidFill>
                <a:latin typeface="Tahoma"/>
                <a:ea typeface="Tahoma"/>
                <a:cs typeface="Tahoma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04" y="4068763"/>
            <a:ext cx="2405152" cy="10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2685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44000" cy="44045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060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7545" y="235242"/>
            <a:ext cx="6552727" cy="6083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3200" b="0" i="0" baseline="0">
                <a:solidFill>
                  <a:srgbClr val="598752"/>
                </a:solidFill>
                <a:latin typeface="Georgia"/>
                <a:ea typeface="Georgia"/>
                <a:cs typeface="Georgia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125289" y="965915"/>
            <a:ext cx="3018711" cy="34386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965915"/>
            <a:ext cx="3024188" cy="34386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064589" y="965915"/>
            <a:ext cx="3020299" cy="16983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064589" y="2700823"/>
            <a:ext cx="3020299" cy="17037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9526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7545" y="235242"/>
            <a:ext cx="6552727" cy="6083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3200" b="0" i="0" baseline="0">
                <a:solidFill>
                  <a:srgbClr val="598752"/>
                </a:solidFill>
                <a:latin typeface="Georgia"/>
                <a:ea typeface="Georgia"/>
                <a:cs typeface="Georgia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125289" y="965915"/>
            <a:ext cx="3018711" cy="34386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064589" y="965915"/>
            <a:ext cx="3020299" cy="16983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064589" y="2700823"/>
            <a:ext cx="3020299" cy="17037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58065" y="965916"/>
            <a:ext cx="2385743" cy="3438660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598752"/>
              </a:buClr>
              <a:buSzTx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598752"/>
              </a:buClr>
              <a:buFont typeface="Courier New" panose="02070309020205020404" pitchFamily="49" charset="0"/>
              <a:buChar char="o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598752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Bullet Point</a:t>
            </a:r>
          </a:p>
          <a:p>
            <a:pPr lvl="2"/>
            <a:r>
              <a:rPr lang="en-GB" dirty="0"/>
              <a:t>Third Bullet Point</a:t>
            </a:r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22040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042988" y="915566"/>
            <a:ext cx="7058025" cy="2880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600"/>
              </a:lnSpc>
              <a:buNone/>
              <a:defRPr sz="2800" b="0" i="1" baseline="0">
                <a:solidFill>
                  <a:srgbClr val="598752"/>
                </a:solidFill>
                <a:latin typeface="Tahoma" charset="0"/>
              </a:defRPr>
            </a:lvl1pPr>
            <a:lvl2pPr marL="609600" indent="0">
              <a:lnSpc>
                <a:spcPts val="3600"/>
              </a:lnSpc>
              <a:buNone/>
              <a:defRPr sz="2800" b="0" i="1" baseline="0">
                <a:solidFill>
                  <a:srgbClr val="598752"/>
                </a:solidFill>
                <a:latin typeface="Tahoma" charset="0"/>
              </a:defRPr>
            </a:lvl2pPr>
            <a:lvl3pPr marL="1219200" indent="0">
              <a:lnSpc>
                <a:spcPts val="3600"/>
              </a:lnSpc>
              <a:buNone/>
              <a:defRPr sz="2800" b="0" i="1" baseline="0">
                <a:solidFill>
                  <a:srgbClr val="598752"/>
                </a:solidFill>
                <a:latin typeface="Tahoma" charset="0"/>
              </a:defRPr>
            </a:lvl3pPr>
            <a:lvl4pPr marL="1828800" indent="0">
              <a:lnSpc>
                <a:spcPts val="3600"/>
              </a:lnSpc>
              <a:buNone/>
              <a:defRPr sz="2800" b="0" i="1" baseline="0">
                <a:solidFill>
                  <a:srgbClr val="598752"/>
                </a:solidFill>
                <a:latin typeface="Tahoma" charset="0"/>
              </a:defRPr>
            </a:lvl4pPr>
            <a:lvl5pPr marL="2438400" indent="0">
              <a:lnSpc>
                <a:spcPts val="3600"/>
              </a:lnSpc>
              <a:buNone/>
              <a:defRPr sz="2800" b="0" i="1" baseline="0">
                <a:solidFill>
                  <a:srgbClr val="598752"/>
                </a:solidFill>
                <a:latin typeface="Tahoma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42988" y="3867894"/>
            <a:ext cx="7058025" cy="47689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buNone/>
              <a:defRPr sz="1200" baseline="0">
                <a:solidFill>
                  <a:schemeClr val="tx1"/>
                </a:solidFill>
                <a:latin typeface="Tahoma" charset="0"/>
              </a:defRPr>
            </a:lvl1pPr>
            <a:lvl2pPr marL="609600" indent="0" algn="r">
              <a:lnSpc>
                <a:spcPts val="1800"/>
              </a:lnSpc>
              <a:buNone/>
              <a:defRPr sz="1200" baseline="0">
                <a:solidFill>
                  <a:schemeClr val="tx1"/>
                </a:solidFill>
                <a:latin typeface="Tahoma" charset="0"/>
              </a:defRPr>
            </a:lvl2pPr>
            <a:lvl3pPr marL="1219200" indent="0" algn="r">
              <a:lnSpc>
                <a:spcPts val="1800"/>
              </a:lnSpc>
              <a:buNone/>
              <a:defRPr sz="1200" baseline="0">
                <a:solidFill>
                  <a:schemeClr val="tx1"/>
                </a:solidFill>
                <a:latin typeface="Tahoma" charset="0"/>
              </a:defRPr>
            </a:lvl3pPr>
            <a:lvl4pPr marL="1828800" indent="0" algn="r">
              <a:lnSpc>
                <a:spcPts val="1800"/>
              </a:lnSpc>
              <a:buNone/>
              <a:defRPr sz="1200" baseline="0">
                <a:solidFill>
                  <a:schemeClr val="tx1"/>
                </a:solidFill>
                <a:latin typeface="Tahoma" charset="0"/>
              </a:defRPr>
            </a:lvl4pPr>
            <a:lvl5pPr marL="2438400" indent="0" algn="r">
              <a:lnSpc>
                <a:spcPts val="1800"/>
              </a:lnSpc>
              <a:buNone/>
              <a:defRPr sz="1200" baseline="0">
                <a:solidFill>
                  <a:schemeClr val="tx1"/>
                </a:solidFill>
                <a:latin typeface="Tahoma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Picture 4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14688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5403" y="1851670"/>
            <a:ext cx="4283969" cy="136815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9600"/>
              </a:lnSpc>
              <a:buNone/>
              <a:defRPr sz="13000" b="0" i="0" baseline="0">
                <a:solidFill>
                  <a:srgbClr val="598752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09600" indent="0" algn="r">
              <a:lnSpc>
                <a:spcPts val="3600"/>
              </a:lnSpc>
              <a:buNone/>
              <a:defRPr sz="96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1219200" indent="0" algn="r">
              <a:lnSpc>
                <a:spcPts val="3600"/>
              </a:lnSpc>
              <a:buNone/>
              <a:defRPr sz="96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828800" indent="0" algn="r">
              <a:lnSpc>
                <a:spcPts val="3600"/>
              </a:lnSpc>
              <a:buNone/>
              <a:defRPr sz="96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2438400" indent="0" algn="r">
              <a:lnSpc>
                <a:spcPts val="3600"/>
              </a:lnSpc>
              <a:buNone/>
              <a:defRPr sz="96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GB" dirty="0"/>
              <a:t>100%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715395" y="1868749"/>
            <a:ext cx="3601021" cy="135107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200"/>
              </a:lnSpc>
              <a:buNone/>
              <a:defRPr sz="1800" baseline="0">
                <a:solidFill>
                  <a:srgbClr val="598752"/>
                </a:solidFill>
                <a:latin typeface="Georgia" charset="0"/>
              </a:defRPr>
            </a:lvl1pPr>
            <a:lvl2pPr marL="609600" indent="0" algn="l">
              <a:lnSpc>
                <a:spcPts val="2200"/>
              </a:lnSpc>
              <a:buNone/>
              <a:defRPr sz="1800" baseline="0">
                <a:solidFill>
                  <a:srgbClr val="598752"/>
                </a:solidFill>
                <a:latin typeface="Georgia" charset="0"/>
              </a:defRPr>
            </a:lvl2pPr>
            <a:lvl3pPr marL="1219200" indent="0" algn="l">
              <a:lnSpc>
                <a:spcPts val="2200"/>
              </a:lnSpc>
              <a:buNone/>
              <a:defRPr sz="1800" baseline="0">
                <a:solidFill>
                  <a:srgbClr val="598752"/>
                </a:solidFill>
                <a:latin typeface="Georgia" charset="0"/>
              </a:defRPr>
            </a:lvl3pPr>
            <a:lvl4pPr marL="1828800" indent="0" algn="l">
              <a:lnSpc>
                <a:spcPts val="2200"/>
              </a:lnSpc>
              <a:buNone/>
              <a:defRPr sz="1800" baseline="0">
                <a:solidFill>
                  <a:srgbClr val="598752"/>
                </a:solidFill>
                <a:latin typeface="Georgia" charset="0"/>
              </a:defRPr>
            </a:lvl4pPr>
            <a:lvl5pPr marL="2438400" indent="0" algn="l">
              <a:lnSpc>
                <a:spcPts val="2200"/>
              </a:lnSpc>
              <a:buNone/>
              <a:defRPr sz="1800" baseline="0">
                <a:solidFill>
                  <a:srgbClr val="598752"/>
                </a:solidFill>
                <a:latin typeface="Georgia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970980" y="3579639"/>
            <a:ext cx="7129412" cy="64829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400"/>
              </a:lnSpc>
              <a:buNone/>
              <a:defRPr sz="1000" baseline="0">
                <a:solidFill>
                  <a:schemeClr val="tx1"/>
                </a:solidFill>
                <a:latin typeface="Tahoma" charset="0"/>
              </a:defRPr>
            </a:lvl1pPr>
            <a:lvl2pPr marL="609600" indent="0" algn="r">
              <a:lnSpc>
                <a:spcPts val="1400"/>
              </a:lnSpc>
              <a:buNone/>
              <a:defRPr sz="1000" baseline="0">
                <a:solidFill>
                  <a:schemeClr val="tx1"/>
                </a:solidFill>
                <a:latin typeface="Tahoma" charset="0"/>
              </a:defRPr>
            </a:lvl2pPr>
            <a:lvl3pPr marL="1219200" indent="0" algn="r">
              <a:lnSpc>
                <a:spcPts val="1400"/>
              </a:lnSpc>
              <a:buNone/>
              <a:defRPr sz="1000" baseline="0">
                <a:solidFill>
                  <a:schemeClr val="tx1"/>
                </a:solidFill>
                <a:latin typeface="Tahoma" charset="0"/>
              </a:defRPr>
            </a:lvl3pPr>
            <a:lvl4pPr marL="1828800" indent="0" algn="r">
              <a:lnSpc>
                <a:spcPts val="1400"/>
              </a:lnSpc>
              <a:buNone/>
              <a:defRPr sz="1000" baseline="0">
                <a:solidFill>
                  <a:schemeClr val="tx1"/>
                </a:solidFill>
                <a:latin typeface="Tahoma" charset="0"/>
              </a:defRPr>
            </a:lvl4pPr>
            <a:lvl5pPr marL="2438400" indent="0" algn="r">
              <a:lnSpc>
                <a:spcPts val="1400"/>
              </a:lnSpc>
              <a:buNone/>
              <a:defRPr sz="1000" baseline="0">
                <a:solidFill>
                  <a:schemeClr val="tx1"/>
                </a:solidFill>
                <a:latin typeface="Tahoma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6" name="Picture 5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36727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resentation title slide">
  <p:cSld name="1_Main presentation title slide">
    <p:bg>
      <p:bgPr>
        <a:solidFill>
          <a:srgbClr val="6DA463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oogle Shape;11;p22"/>
          <p:cNvCxnSpPr/>
          <p:nvPr/>
        </p:nvCxnSpPr>
        <p:spPr>
          <a:xfrm>
            <a:off x="1775346" y="1064628"/>
            <a:ext cx="0" cy="2743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2"/>
          <p:cNvSpPr txBox="1">
            <a:spLocks noGrp="1"/>
          </p:cNvSpPr>
          <p:nvPr>
            <p:ph type="body" idx="1"/>
          </p:nvPr>
        </p:nvSpPr>
        <p:spPr>
          <a:xfrm>
            <a:off x="2181658" y="987574"/>
            <a:ext cx="6062750" cy="283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body" idx="2"/>
          </p:nvPr>
        </p:nvSpPr>
        <p:spPr>
          <a:xfrm>
            <a:off x="496861" y="1052376"/>
            <a:ext cx="12191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body" idx="3"/>
          </p:nvPr>
        </p:nvSpPr>
        <p:spPr>
          <a:xfrm>
            <a:off x="496861" y="1322374"/>
            <a:ext cx="1219139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body" idx="4"/>
          </p:nvPr>
        </p:nvSpPr>
        <p:spPr>
          <a:xfrm>
            <a:off x="496861" y="1730074"/>
            <a:ext cx="1219139" cy="521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" name="Google Shape;16;p22" descr="UWE-Logo-Bottom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8092" y="4068763"/>
            <a:ext cx="2182812" cy="10747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2"/>
          <p:cNvSpPr txBox="1">
            <a:spLocks noGrp="1"/>
          </p:cNvSpPr>
          <p:nvPr>
            <p:ph type="body" idx="5"/>
          </p:nvPr>
        </p:nvSpPr>
        <p:spPr>
          <a:xfrm>
            <a:off x="496861" y="3666431"/>
            <a:ext cx="1219139" cy="20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" name="Google Shape;1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0904" y="4068763"/>
            <a:ext cx="2405152" cy="1079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93945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headings, text and bullet points">
  <p:cSld name="1_Main headings, text and bullet poin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body" idx="1"/>
          </p:nvPr>
        </p:nvSpPr>
        <p:spPr>
          <a:xfrm>
            <a:off x="899594" y="555526"/>
            <a:ext cx="6668019" cy="48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4999"/>
              </a:lnSpc>
              <a:spcBef>
                <a:spcPts val="800"/>
              </a:spcBef>
              <a:spcAft>
                <a:spcPts val="0"/>
              </a:spcAft>
              <a:buClr>
                <a:srgbClr val="59875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59875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" name="Google Shape;21;p23" descr="UWE-Logo-Bottom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3"/>
          <p:cNvSpPr txBox="1">
            <a:spLocks noGrp="1"/>
          </p:cNvSpPr>
          <p:nvPr>
            <p:ph type="body" idx="2"/>
          </p:nvPr>
        </p:nvSpPr>
        <p:spPr>
          <a:xfrm>
            <a:off x="827584" y="1208221"/>
            <a:ext cx="6740030" cy="3091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rgbClr val="59875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59875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598752"/>
              </a:buClr>
              <a:buSzPts val="1600"/>
              <a:buFont typeface="Arial"/>
              <a:buChar char="̶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66093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50">
          <p15:clr>
            <a:srgbClr val="FBAE40"/>
          </p15:clr>
        </p15:guide>
        <p15:guide id="2" pos="4768">
          <p15:clr>
            <a:srgbClr val="FBAE40"/>
          </p15:clr>
        </p15:guide>
        <p15:guide id="3" pos="56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4" y="1275606"/>
            <a:ext cx="6668019" cy="10245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800"/>
              </a:lnSpc>
              <a:spcBef>
                <a:spcPts val="0"/>
              </a:spcBef>
              <a:buFontTx/>
              <a:buNone/>
              <a:defRPr sz="4400" b="0" i="0">
                <a:solidFill>
                  <a:srgbClr val="598752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99591" y="3023443"/>
            <a:ext cx="6668021" cy="4523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5060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4" y="555526"/>
            <a:ext cx="6668019" cy="4883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598752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7584" y="1208221"/>
            <a:ext cx="6740030" cy="3091721"/>
          </a:xfrm>
          <a:prstGeom prst="rect">
            <a:avLst/>
          </a:prstGeom>
        </p:spPr>
        <p:txBody>
          <a:bodyPr/>
          <a:lstStyle>
            <a:lvl1pPr marL="266700" indent="-266700">
              <a:buClr>
                <a:srgbClr val="598752"/>
              </a:buCl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598752"/>
              </a:buClr>
              <a:buFont typeface="Courier New" panose="02070309020205020404" pitchFamily="49" charset="0"/>
              <a:buChar char="o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266700">
              <a:buClr>
                <a:srgbClr val="598752"/>
              </a:buClr>
              <a:buFont typeface="Arial" panose="020B0604020202020204" pitchFamily="34" charset="0"/>
              <a:buChar char="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691223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50" userDrawn="1">
          <p15:clr>
            <a:srgbClr val="FBAE40"/>
          </p15:clr>
        </p15:guide>
        <p15:guide id="2" pos="4768" userDrawn="1">
          <p15:clr>
            <a:srgbClr val="FBAE40"/>
          </p15:clr>
        </p15:guide>
        <p15:guide id="3" pos="56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00000" y="555625"/>
            <a:ext cx="6668019" cy="4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598752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27584" y="1209600"/>
            <a:ext cx="6726844" cy="3081077"/>
          </a:xfrm>
          <a:prstGeom prst="rect">
            <a:avLst/>
          </a:prstGeom>
        </p:spPr>
        <p:txBody>
          <a:bodyPr/>
          <a:lstStyle>
            <a:lvl1pPr marL="266700" indent="-266700">
              <a:buClr>
                <a:srgbClr val="598752"/>
              </a:buClr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598752"/>
              </a:buClr>
              <a:buFont typeface="+mj-lt"/>
              <a:buAutoNum type="romanL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598752"/>
              </a:buClr>
              <a:buFont typeface="Arial" panose="020B0604020202020204" pitchFamily="34" charset="0"/>
              <a:buChar char="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2343150" indent="-514350"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952750" indent="-514350"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606882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  <p15:guide id="2" orient="horz" pos="35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99666" y="1257703"/>
            <a:ext cx="3167583" cy="3042239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1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665" y="555625"/>
            <a:ext cx="6552655" cy="484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598752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284737" y="1257703"/>
            <a:ext cx="3167583" cy="3042239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1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62276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  <p15:guide id="2" orient="horz" pos="35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120" y="555625"/>
            <a:ext cx="6515621" cy="484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598752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99120" y="1224105"/>
            <a:ext cx="3167583" cy="3075837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598752"/>
              </a:buClr>
              <a:buSzTx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598752"/>
              </a:buClr>
              <a:buFont typeface="Courier New" panose="02070309020205020404" pitchFamily="49" charset="0"/>
              <a:buChar char="o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598752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Bullet Point</a:t>
            </a:r>
          </a:p>
          <a:p>
            <a:pPr lvl="2"/>
            <a:r>
              <a:rPr lang="en-GB" dirty="0"/>
              <a:t>Third Bullet Point</a:t>
            </a:r>
          </a:p>
          <a:p>
            <a:pPr lvl="3"/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13201" y="1224105"/>
            <a:ext cx="3239119" cy="3075837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598752"/>
              </a:buClr>
              <a:buSzTx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598752"/>
              </a:buClr>
              <a:buFont typeface="Courier New" panose="02070309020205020404" pitchFamily="49" charset="0"/>
              <a:buChar char="o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598752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Bullet Point</a:t>
            </a:r>
          </a:p>
          <a:p>
            <a:pPr lvl="2"/>
            <a:r>
              <a:rPr lang="en-US" dirty="0"/>
              <a:t>Third Bullet Point</a:t>
            </a:r>
          </a:p>
          <a:p>
            <a:pPr lvl="3"/>
            <a:endParaRPr lang="en-US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645515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  <p15:guide id="2" orient="horz" pos="350" userDrawn="1">
          <p15:clr>
            <a:srgbClr val="FBAE40"/>
          </p15:clr>
        </p15:guide>
        <p15:guide id="3" pos="2517" userDrawn="1">
          <p15:clr>
            <a:srgbClr val="FBAE40"/>
          </p15:clr>
        </p15:guide>
        <p15:guide id="4" pos="2653" userDrawn="1">
          <p15:clr>
            <a:srgbClr val="FBAE40"/>
          </p15:clr>
        </p15:guide>
        <p15:guide id="5" pos="464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 with 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096" y="562148"/>
            <a:ext cx="6553224" cy="484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598752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99120" y="1224000"/>
            <a:ext cx="3167583" cy="3141211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66700" marR="0" indent="-26670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598752"/>
              </a:buClr>
              <a:buSzTx/>
              <a:buFont typeface="+mj-lt"/>
              <a:buAutoNum type="arabicPeriod"/>
              <a:tabLst/>
              <a:defRPr sz="1400" b="0" i="0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lvl1pPr>
            <a:lvl2pPr marL="541338" indent="-274638">
              <a:buClr>
                <a:srgbClr val="598752"/>
              </a:buClr>
              <a:buFont typeface="+mj-lt"/>
              <a:buAutoNum type="romanLcPeriod"/>
              <a:defRPr sz="14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598752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52538" indent="-285750"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Number Position Number 2</a:t>
            </a:r>
          </a:p>
          <a:p>
            <a:pPr lvl="2"/>
            <a:r>
              <a:rPr lang="en-GB" dirty="0"/>
              <a:t>Number Position Number 3</a:t>
            </a:r>
          </a:p>
          <a:p>
            <a:pPr lvl="3"/>
            <a:endParaRPr lang="en-GB" dirty="0"/>
          </a:p>
          <a:p>
            <a:pPr lvl="3"/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14194" y="1224000"/>
            <a:ext cx="3238126" cy="3141211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66700" marR="0" indent="-26670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598752"/>
              </a:buClr>
              <a:buSzTx/>
              <a:buFont typeface="+mj-lt"/>
              <a:buAutoNum type="arabicPeriod"/>
              <a:tabLst/>
              <a:defRPr sz="1400" b="0" i="0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lvl1pPr>
            <a:lvl2pPr marL="541338" indent="-274638">
              <a:buClr>
                <a:srgbClr val="598752"/>
              </a:buClr>
              <a:buFont typeface="+mj-lt"/>
              <a:buAutoNum type="romanLcPeriod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598752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52538" indent="-285750"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Number Position Number 2</a:t>
            </a:r>
          </a:p>
          <a:p>
            <a:pPr lvl="2"/>
            <a:r>
              <a:rPr lang="en-GB" dirty="0"/>
              <a:t>Number Position Number 3</a:t>
            </a:r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7651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  <p15:guide id="2" orient="horz" pos="350" userDrawn="1">
          <p15:clr>
            <a:srgbClr val="FBAE40"/>
          </p15:clr>
        </p15:guide>
        <p15:guide id="3" pos="2517" userDrawn="1">
          <p15:clr>
            <a:srgbClr val="FBAE40"/>
          </p15:clr>
        </p15:guide>
        <p15:guide id="4" pos="2653" userDrawn="1">
          <p15:clr>
            <a:srgbClr val="FBAE40"/>
          </p15:clr>
        </p15:guide>
        <p15:guide id="5" pos="464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graph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4" y="555625"/>
            <a:ext cx="6515621" cy="484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598752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1"/>
          </p:nvPr>
        </p:nvSpPr>
        <p:spPr>
          <a:xfrm>
            <a:off x="899592" y="1202175"/>
            <a:ext cx="6515620" cy="3241784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pic>
        <p:nvPicPr>
          <p:cNvPr id="7" name="Picture 6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53494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  <p15:guide id="2" orient="horz" pos="35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lumn text styl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98974" y="1257703"/>
            <a:ext cx="3167583" cy="3114247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1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8973" y="555625"/>
            <a:ext cx="6515621" cy="484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598752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284042" y="1257705"/>
            <a:ext cx="3816350" cy="3186254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pic>
        <p:nvPicPr>
          <p:cNvPr id="7" name="Picture 6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61172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  <p15:guide id="2" orient="horz" pos="35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</p:sldLayoutIdLst>
  <p:transition spd="slow">
    <p:fade/>
  </p:transition>
  <p:txStyles>
    <p:titleStyle>
      <a:lvl1pPr algn="ctr" defTabSz="606410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606410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06410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06410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06410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09539" algn="ctr" defTabSz="609539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080" algn="ctr" defTabSz="609539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618" algn="ctr" defTabSz="609539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158" algn="ctr" defTabSz="609539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4014" indent="-454014" algn="l" defTabSz="6064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87401" indent="-377816" algn="l" defTabSz="6064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0787" indent="-301618" algn="l" defTabSz="6064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0372" indent="-301618" algn="l" defTabSz="6064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39957" indent="-301618" algn="l" defTabSz="6064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464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90/su12208403" TargetMode="External"/><Relationship Id="rId3" Type="http://schemas.openxmlformats.org/officeDocument/2006/relationships/hyperlink" Target="https://doi.org/10.5220/0010408703700377" TargetMode="External"/><Relationship Id="rId7" Type="http://schemas.openxmlformats.org/officeDocument/2006/relationships/hyperlink" Target="https://doi.org/10.5198/jtlu.2019.140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doi.org/10.3390/su142013656" TargetMode="External"/><Relationship Id="rId5" Type="http://schemas.openxmlformats.org/officeDocument/2006/relationships/hyperlink" Target="http://newsroom.aaa.com/2017/03/americans-feel-unsafe-sharingtraffic-fully-self-driving-cars/" TargetMode="External"/><Relationship Id="rId10" Type="http://schemas.openxmlformats.org/officeDocument/2006/relationships/hyperlink" Target="https://doi.org/10.1016/j.trf.2018.06.024" TargetMode="External"/><Relationship Id="rId4" Type="http://schemas.openxmlformats.org/officeDocument/2006/relationships/hyperlink" Target="https://doi.org/10.1016/j.trf.2020.02.008" TargetMode="External"/><Relationship Id="rId9" Type="http://schemas.openxmlformats.org/officeDocument/2006/relationships/hyperlink" Target="https://doi.org/10.1016/j.trf.2020.05.012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jpg"/><Relationship Id="rId4" Type="http://schemas.openxmlformats.org/officeDocument/2006/relationships/hyperlink" Target="https://sfstandard.com/2024/08/22/waymo-parents-kids-in-robotaxis/?utm_source=twitter_sitebutt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sa.ac.uk/research/project/145/" TargetMode="External"/><Relationship Id="rId13" Type="http://schemas.openxmlformats.org/officeDocument/2006/relationships/hyperlink" Target="https://m.chinabuses.org/news/12135.html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www.cranfield.ac.uk/centres/advanced-vehicle-engineering-centre/autonomous-vehicles-and-intelligent-mobility" TargetMode="External"/><Relationship Id="rId12" Type="http://schemas.openxmlformats.org/officeDocument/2006/relationships/hyperlink" Target="https://www.eltis.org/in-brief/news/autonomous-shuttle-trial-gothenburg" TargetMode="External"/><Relationship Id="rId17" Type="http://schemas.openxmlformats.org/officeDocument/2006/relationships/image" Target="../media/image16.jpeg"/><Relationship Id="rId2" Type="http://schemas.openxmlformats.org/officeDocument/2006/relationships/image" Target="../media/image11.emf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rl.co.uk/news/project-endeavour-at-smll" TargetMode="External"/><Relationship Id="rId11" Type="http://schemas.openxmlformats.org/officeDocument/2006/relationships/hyperlink" Target="https://www.mdpi.com/2071-1050/11/3/588" TargetMode="External"/><Relationship Id="rId5" Type="http://schemas.openxmlformats.org/officeDocument/2006/relationships/hyperlink" Target="https://www.cavforth.com/" TargetMode="External"/><Relationship Id="rId15" Type="http://schemas.openxmlformats.org/officeDocument/2006/relationships/hyperlink" Target="https://yle.fi/a/3-10825602" TargetMode="External"/><Relationship Id="rId10" Type="http://schemas.openxmlformats.org/officeDocument/2006/relationships/hyperlink" Target="https://www.channelnewsasia.com/singapore/autonomous-buses-trial-jurong-island-science-park-430831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www.venturer-cars.com/venturer-project/" TargetMode="External"/><Relationship Id="rId1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>
            <a:spLocks noGrp="1"/>
          </p:cNvSpPr>
          <p:nvPr>
            <p:ph type="body" idx="2"/>
          </p:nvPr>
        </p:nvSpPr>
        <p:spPr>
          <a:xfrm>
            <a:off x="124870" y="1065186"/>
            <a:ext cx="1219139" cy="53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-GB" dirty="0"/>
              <a:t>Presentation by</a:t>
            </a:r>
            <a:endParaRPr dirty="0"/>
          </a:p>
          <a:p>
            <a:pPr marL="0" lvl="0" indent="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endParaRPr dirty="0"/>
          </a:p>
        </p:txBody>
      </p:sp>
      <p:sp>
        <p:nvSpPr>
          <p:cNvPr id="88" name="Google Shape;88;p1"/>
          <p:cNvSpPr txBox="1">
            <a:spLocks noGrp="1"/>
          </p:cNvSpPr>
          <p:nvPr>
            <p:ph type="body" idx="3"/>
          </p:nvPr>
        </p:nvSpPr>
        <p:spPr>
          <a:xfrm>
            <a:off x="118406" y="1277031"/>
            <a:ext cx="1598883" cy="74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</a:pPr>
            <a:r>
              <a:rPr lang="en-GB" dirty="0"/>
              <a:t>Billy Clayton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</a:pPr>
            <a:r>
              <a:rPr lang="en-GB" i="1" dirty="0"/>
              <a:t>Senior Lecturer in Human Geography</a:t>
            </a:r>
            <a:endParaRPr i="1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body" idx="5"/>
          </p:nvPr>
        </p:nvSpPr>
        <p:spPr>
          <a:xfrm>
            <a:off x="5302696" y="4429304"/>
            <a:ext cx="37341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72000" bIns="36000" anchor="t" anchorCtr="0">
            <a:noAutofit/>
          </a:bodyPr>
          <a:lstStyle/>
          <a:p>
            <a:pPr marL="0" indent="0" algn="r"/>
            <a:r>
              <a:rPr lang="en-GB" dirty="0"/>
              <a:t>Paper presented at the Royal Geographical Society (RGS) 2024 conference, 27</a:t>
            </a:r>
            <a:r>
              <a:rPr lang="en-GB" baseline="30000" dirty="0"/>
              <a:t>th</a:t>
            </a:r>
            <a:r>
              <a:rPr lang="en-GB" dirty="0"/>
              <a:t> – 30</a:t>
            </a:r>
            <a:r>
              <a:rPr lang="en-GB" baseline="30000" dirty="0"/>
              <a:t>th</a:t>
            </a:r>
            <a:r>
              <a:rPr lang="en-GB" dirty="0"/>
              <a:t> August 2024, Imperial College, London, UK</a:t>
            </a:r>
            <a:endParaRPr dirty="0"/>
          </a:p>
        </p:txBody>
      </p:sp>
      <p:sp>
        <p:nvSpPr>
          <p:cNvPr id="90" name="Google Shape;90;p1"/>
          <p:cNvSpPr txBox="1"/>
          <p:nvPr/>
        </p:nvSpPr>
        <p:spPr>
          <a:xfrm>
            <a:off x="124589" y="2099655"/>
            <a:ext cx="12191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ahoma"/>
              <a:buNone/>
            </a:pPr>
            <a:r>
              <a:rPr lang="en-GB" sz="110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Research team</a:t>
            </a:r>
            <a:endParaRPr dirty="0"/>
          </a:p>
          <a:p>
            <a:pPr marL="0" marR="0" lvl="0" indent="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ahoma"/>
              <a:buNone/>
            </a:pPr>
            <a:endParaRPr sz="1100" b="0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ahoma"/>
              <a:buNone/>
            </a:pPr>
            <a:endParaRPr sz="1100" b="0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18406" y="2308466"/>
            <a:ext cx="1464481" cy="163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</a:pPr>
            <a:r>
              <a:rPr lang="en-GB" sz="11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Graham Parkhurst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</a:pPr>
            <a:r>
              <a:rPr lang="en-GB" sz="11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Ben Clark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</a:pPr>
            <a:r>
              <a:rPr lang="en-GB" sz="11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Jonathan Flower</a:t>
            </a:r>
            <a:endParaRPr lang="en-GB" sz="1100" dirty="0"/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</a:pPr>
            <a:r>
              <a:rPr lang="en-GB" sz="11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Muhammad Adeel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</a:pPr>
            <a:r>
              <a:rPr lang="en-GB" sz="11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Xabier</a:t>
            </a:r>
            <a:r>
              <a:rPr lang="en-GB" sz="11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GB" sz="11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Gangoiti</a:t>
            </a:r>
            <a:endParaRPr lang="en-GB" sz="11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438DD69-1F65-1C0C-0763-A6170FA5268E}"/>
              </a:ext>
            </a:extLst>
          </p:cNvPr>
          <p:cNvSpPr txBox="1">
            <a:spLocks/>
          </p:cNvSpPr>
          <p:nvPr/>
        </p:nvSpPr>
        <p:spPr bwMode="auto">
          <a:xfrm>
            <a:off x="2051720" y="407935"/>
            <a:ext cx="6768752" cy="339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4014" indent="-454014" algn="l" defTabSz="60641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987401" indent="-377816" algn="l" defTabSz="60641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520787" indent="-301618" algn="l" defTabSz="60641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2130372" indent="-301618" algn="l" defTabSz="60641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739957" indent="-301618" algn="l" defTabSz="60641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3352464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GB" sz="4000" b="1">
                <a:solidFill>
                  <a:schemeClr val="bg1"/>
                </a:solidFill>
                <a:ea typeface="Calibri"/>
                <a:cs typeface="Calibri"/>
              </a:rPr>
              <a:t>Passenger experiences of an Autonomous Bus service: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GB" sz="4000" b="1" dirty="0">
                <a:solidFill>
                  <a:schemeClr val="bg1"/>
                </a:solidFill>
                <a:ea typeface="Calibri"/>
                <a:cs typeface="Calibri"/>
              </a:rPr>
              <a:t>The MultiCAV project</a:t>
            </a:r>
          </a:p>
          <a:p>
            <a:pPr marL="453390" indent="-453390" eaLnBrk="1" hangingPunct="1">
              <a:lnSpc>
                <a:spcPct val="150000"/>
              </a:lnSpc>
              <a:spcBef>
                <a:spcPct val="0"/>
              </a:spcBef>
            </a:pPr>
            <a:endParaRPr lang="en-GB" altLang="en-US" sz="1800" dirty="0">
              <a:ea typeface="ＭＳ Ｐゴシック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670F0-1EAD-A339-0584-24771AA4B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2"/>
          <a:stretch/>
        </p:blipFill>
        <p:spPr bwMode="auto">
          <a:xfrm>
            <a:off x="5235762" y="2659126"/>
            <a:ext cx="3734099" cy="1615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503584" y="195486"/>
            <a:ext cx="8136831" cy="4845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600" dirty="0">
                <a:ea typeface="ＭＳ Ｐゴシック" charset="-128"/>
              </a:rPr>
              <a:t>Ride quality and noise perceptions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36AF22-1ACB-4357-A2AF-4749CC468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246736"/>
              </p:ext>
            </p:extLst>
          </p:nvPr>
        </p:nvGraphicFramePr>
        <p:xfrm>
          <a:off x="561713" y="886146"/>
          <a:ext cx="4021292" cy="4061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697AD88-2F6C-45E0-8413-2BEEA4529A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2959201"/>
              </p:ext>
            </p:extLst>
          </p:nvPr>
        </p:nvGraphicFramePr>
        <p:xfrm>
          <a:off x="4814940" y="1390517"/>
          <a:ext cx="3861515" cy="3544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91EB74C-AA6F-B7B8-2543-EFA5B9919800}"/>
              </a:ext>
            </a:extLst>
          </p:cNvPr>
          <p:cNvSpPr txBox="1"/>
          <p:nvPr/>
        </p:nvSpPr>
        <p:spPr>
          <a:xfrm>
            <a:off x="323528" y="934810"/>
            <a:ext cx="394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Ride quality (n=114)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16B52-0992-9CCA-6566-475577CC19A8}"/>
              </a:ext>
            </a:extLst>
          </p:cNvPr>
          <p:cNvSpPr txBox="1"/>
          <p:nvPr/>
        </p:nvSpPr>
        <p:spPr>
          <a:xfrm>
            <a:off x="4814940" y="934810"/>
            <a:ext cx="394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Noise level (n=114)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251521" y="123478"/>
            <a:ext cx="3960440" cy="4845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>
                <a:ea typeface="ＭＳ Ｐゴシック" charset="-128"/>
              </a:rPr>
              <a:t>Safety perceptions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1EB74C-AA6F-B7B8-2543-EFA5B9919800}"/>
              </a:ext>
            </a:extLst>
          </p:cNvPr>
          <p:cNvSpPr txBox="1"/>
          <p:nvPr/>
        </p:nvSpPr>
        <p:spPr>
          <a:xfrm>
            <a:off x="163291" y="771550"/>
            <a:ext cx="5511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Feeling safe on the autonomous minibus in different situations (n=115)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41B8357-2408-2298-C3ED-E2229BA5E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0215757"/>
              </p:ext>
            </p:extLst>
          </p:nvPr>
        </p:nvGraphicFramePr>
        <p:xfrm>
          <a:off x="251521" y="1131591"/>
          <a:ext cx="5400599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Google Shape;171;p11">
            <a:extLst>
              <a:ext uri="{FF2B5EF4-FFF2-40B4-BE49-F238E27FC236}">
                <a16:creationId xmlns:a16="http://schemas.microsoft.com/office/drawing/2014/main" id="{EAFB5D89-5767-A9CF-555A-0571F2B46319}"/>
              </a:ext>
            </a:extLst>
          </p:cNvPr>
          <p:cNvSpPr/>
          <p:nvPr/>
        </p:nvSpPr>
        <p:spPr>
          <a:xfrm>
            <a:off x="5868144" y="213670"/>
            <a:ext cx="3112565" cy="1277960"/>
          </a:xfrm>
          <a:prstGeom prst="wedgeRectCallout">
            <a:avLst>
              <a:gd name="adj1" fmla="val -55209"/>
              <a:gd name="adj2" fmla="val 28781"/>
            </a:avLst>
          </a:prstGeom>
          <a:solidFill>
            <a:schemeClr val="accent2"/>
          </a:solidFill>
          <a:ln w="2540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“I probably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felt safe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because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 knew that there was a driver there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as well. So I think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 would feel a bit nervous if there wasn't anyone there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60" b="0" i="1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(Female passenger, 35-44)</a:t>
            </a:r>
            <a:endParaRPr dirty="0"/>
          </a:p>
        </p:txBody>
      </p:sp>
      <p:sp>
        <p:nvSpPr>
          <p:cNvPr id="4" name="Google Shape;171;p11">
            <a:extLst>
              <a:ext uri="{FF2B5EF4-FFF2-40B4-BE49-F238E27FC236}">
                <a16:creationId xmlns:a16="http://schemas.microsoft.com/office/drawing/2014/main" id="{D17BA1C6-0E5A-FEA8-CE68-6A2877DC317A}"/>
              </a:ext>
            </a:extLst>
          </p:cNvPr>
          <p:cNvSpPr/>
          <p:nvPr/>
        </p:nvSpPr>
        <p:spPr>
          <a:xfrm>
            <a:off x="5868142" y="1622190"/>
            <a:ext cx="3112565" cy="1683096"/>
          </a:xfrm>
          <a:prstGeom prst="wedgeRectCallout">
            <a:avLst>
              <a:gd name="adj1" fmla="val -55456"/>
              <a:gd name="adj2" fmla="val -1648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“Milton Park is a private estate and there isn't that much traffic, and there is a 20 mile [limit]… so you'd be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less anxious 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anyway. So,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I'd be very keen to try it again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on one's journey to Didcot station.”</a:t>
            </a:r>
            <a:endParaRPr sz="1260" b="0" i="1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60" b="0" i="1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(Male passenger, 65+)</a:t>
            </a:r>
            <a:endParaRPr dirty="0"/>
          </a:p>
        </p:txBody>
      </p:sp>
      <p:sp>
        <p:nvSpPr>
          <p:cNvPr id="5" name="Google Shape;171;p11">
            <a:extLst>
              <a:ext uri="{FF2B5EF4-FFF2-40B4-BE49-F238E27FC236}">
                <a16:creationId xmlns:a16="http://schemas.microsoft.com/office/drawing/2014/main" id="{F5480E04-0BCD-9532-ABE3-4F37E006721F}"/>
              </a:ext>
            </a:extLst>
          </p:cNvPr>
          <p:cNvSpPr/>
          <p:nvPr/>
        </p:nvSpPr>
        <p:spPr>
          <a:xfrm>
            <a:off x="5868142" y="3435846"/>
            <a:ext cx="3112565" cy="1493984"/>
          </a:xfrm>
          <a:prstGeom prst="wedgeRectCallout">
            <a:avLst>
              <a:gd name="adj1" fmla="val -58418"/>
              <a:gd name="adj2" fmla="val 2036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“When it slips from autonomous to non-autonomous. It's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quite sudden braking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.”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60" b="0" i="1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GB" sz="1260" i="1" dirty="0">
                <a:latin typeface="Tahoma"/>
                <a:ea typeface="Tahoma"/>
                <a:cs typeface="Tahoma"/>
                <a:sym typeface="Tahoma"/>
              </a:rPr>
              <a:t>M</a:t>
            </a:r>
            <a:r>
              <a:rPr lang="en-GB" sz="1260" b="0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ale passenger, 45-54)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60" i="1" dirty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“I think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it was very gentle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in comparison with a bus with a driver.”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60" b="0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i="1" dirty="0">
                <a:latin typeface="Tahoma"/>
                <a:ea typeface="Tahoma"/>
                <a:cs typeface="Tahoma"/>
                <a:sym typeface="Tahoma"/>
              </a:rPr>
              <a:t>(Female passenger, 35-44)</a:t>
            </a: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310850566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251520" y="195486"/>
            <a:ext cx="8136831" cy="4845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ea typeface="ＭＳ Ｐゴシック" charset="-128"/>
              </a:rPr>
              <a:t>Driving under different conditions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1EB74C-AA6F-B7B8-2543-EFA5B9919800}"/>
              </a:ext>
            </a:extLst>
          </p:cNvPr>
          <p:cNvSpPr txBox="1"/>
          <p:nvPr/>
        </p:nvSpPr>
        <p:spPr>
          <a:xfrm>
            <a:off x="107505" y="77155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How the autonomous minibus was perceived to be 'driving' compared to a human (n=115)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DBFEE87-A0DE-48F7-B265-8C4F88CE76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3342825"/>
              </p:ext>
            </p:extLst>
          </p:nvPr>
        </p:nvGraphicFramePr>
        <p:xfrm>
          <a:off x="231531" y="1120557"/>
          <a:ext cx="5564605" cy="353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Google Shape;171;p11">
            <a:extLst>
              <a:ext uri="{FF2B5EF4-FFF2-40B4-BE49-F238E27FC236}">
                <a16:creationId xmlns:a16="http://schemas.microsoft.com/office/drawing/2014/main" id="{9BCEF06A-86F1-B659-9447-31864C18CF5F}"/>
              </a:ext>
            </a:extLst>
          </p:cNvPr>
          <p:cNvSpPr/>
          <p:nvPr/>
        </p:nvSpPr>
        <p:spPr>
          <a:xfrm>
            <a:off x="5868144" y="213670"/>
            <a:ext cx="3112565" cy="1493984"/>
          </a:xfrm>
          <a:prstGeom prst="wedgeRectCallout">
            <a:avLst>
              <a:gd name="adj1" fmla="val -55209"/>
              <a:gd name="adj2" fmla="val 28781"/>
            </a:avLst>
          </a:prstGeom>
          <a:solidFill>
            <a:schemeClr val="accent2"/>
          </a:solidFill>
          <a:ln w="2540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 was disappointed.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You know, whenever I looked at the driver, he was “driving”. (…) To me... It looked like the driver was driving.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It was just an ordinary bus.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”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60" b="0" i="1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GB" sz="1260" i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M</a:t>
            </a:r>
            <a:r>
              <a:rPr lang="en-GB" sz="1260" b="0" i="1" u="none" strike="noStrike" cap="none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a</a:t>
            </a:r>
            <a:r>
              <a:rPr lang="en-GB" sz="1260" b="0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le passenger, 45-64)</a:t>
            </a:r>
            <a:endParaRPr lang="en-GB" sz="1400" dirty="0"/>
          </a:p>
        </p:txBody>
      </p:sp>
      <p:sp>
        <p:nvSpPr>
          <p:cNvPr id="3" name="Google Shape;171;p11">
            <a:extLst>
              <a:ext uri="{FF2B5EF4-FFF2-40B4-BE49-F238E27FC236}">
                <a16:creationId xmlns:a16="http://schemas.microsoft.com/office/drawing/2014/main" id="{2BD6C347-7847-7511-4EE8-7727D273B3F6}"/>
              </a:ext>
            </a:extLst>
          </p:cNvPr>
          <p:cNvSpPr/>
          <p:nvPr/>
        </p:nvSpPr>
        <p:spPr>
          <a:xfrm>
            <a:off x="5868143" y="1824758"/>
            <a:ext cx="3112565" cy="1493984"/>
          </a:xfrm>
          <a:prstGeom prst="wedgeRectCallout">
            <a:avLst>
              <a:gd name="adj1" fmla="val -55456"/>
              <a:gd name="adj2" fmla="val -1648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“I guess it was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less exciting to see a driver there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 So, you didn't have that feeling of... […] I guess I was hoping take a video and say: “hey, yeah, this is me on the bus!”.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It was a lot more boring than that.</a:t>
            </a:r>
            <a:r>
              <a:rPr lang="en-GB" sz="126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60" b="0" i="1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GB" sz="1260" i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M</a:t>
            </a:r>
            <a:r>
              <a:rPr lang="en-GB" sz="1260" b="0" i="1" u="none" strike="noStrike" cap="none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a</a:t>
            </a:r>
            <a:r>
              <a:rPr lang="en-GB" sz="1260" b="0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le passenger, 45-64)</a:t>
            </a:r>
            <a:endParaRPr lang="en-GB" sz="1400" dirty="0"/>
          </a:p>
        </p:txBody>
      </p:sp>
      <p:sp>
        <p:nvSpPr>
          <p:cNvPr id="4" name="Google Shape;171;p11">
            <a:extLst>
              <a:ext uri="{FF2B5EF4-FFF2-40B4-BE49-F238E27FC236}">
                <a16:creationId xmlns:a16="http://schemas.microsoft.com/office/drawing/2014/main" id="{B716C503-0A0F-9CF8-0876-BDE535B4CA4B}"/>
              </a:ext>
            </a:extLst>
          </p:cNvPr>
          <p:cNvSpPr/>
          <p:nvPr/>
        </p:nvSpPr>
        <p:spPr>
          <a:xfrm>
            <a:off x="5868142" y="3435846"/>
            <a:ext cx="3112565" cy="1493984"/>
          </a:xfrm>
          <a:prstGeom prst="wedgeRectCallout">
            <a:avLst>
              <a:gd name="adj1" fmla="val -58418"/>
              <a:gd name="adj2" fmla="val 2036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“It is that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jarring illness of stopping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 (…) it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doesn't feel natural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 (…) It's quite a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dramatic braking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 Feels like… you know, when you're in a drive on a bus with like, </a:t>
            </a:r>
            <a:r>
              <a:rPr lang="en-GB" sz="126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 driver hasn't been driving that long</a:t>
            </a: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260" b="0" i="1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60" b="0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GB" sz="1260" i="1" dirty="0">
                <a:latin typeface="Tahoma"/>
                <a:ea typeface="Tahoma"/>
                <a:cs typeface="Tahoma"/>
                <a:sym typeface="Tahoma"/>
              </a:rPr>
              <a:t>Female</a:t>
            </a:r>
            <a:r>
              <a:rPr lang="en-GB" sz="1260" b="0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passenger, 35-44)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946410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251520" y="186247"/>
            <a:ext cx="8136831" cy="4845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>
                <a:ea typeface="ＭＳ Ｐゴシック" charset="-128"/>
              </a:rPr>
              <a:t>Technology adoption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1EB74C-AA6F-B7B8-2543-EFA5B9919800}"/>
              </a:ext>
            </a:extLst>
          </p:cNvPr>
          <p:cNvSpPr txBox="1"/>
          <p:nvPr/>
        </p:nvSpPr>
        <p:spPr>
          <a:xfrm>
            <a:off x="-2091918" y="798688"/>
            <a:ext cx="9007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Trying a new technology in general (n=113)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B5BF736-6B74-4BB8-A3F6-6B3F6D1B8C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15682"/>
              </p:ext>
            </p:extLst>
          </p:nvPr>
        </p:nvGraphicFramePr>
        <p:xfrm>
          <a:off x="107504" y="1075688"/>
          <a:ext cx="4608512" cy="3387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CF18A725-9693-79C3-2B48-6AB6355E78E3}"/>
              </a:ext>
            </a:extLst>
          </p:cNvPr>
          <p:cNvGrpSpPr/>
          <p:nvPr/>
        </p:nvGrpSpPr>
        <p:grpSpPr>
          <a:xfrm>
            <a:off x="5004048" y="213670"/>
            <a:ext cx="3976661" cy="4716160"/>
            <a:chOff x="5868142" y="213670"/>
            <a:chExt cx="3112567" cy="4716160"/>
          </a:xfrm>
        </p:grpSpPr>
        <p:sp>
          <p:nvSpPr>
            <p:cNvPr id="2" name="Google Shape;171;p11">
              <a:extLst>
                <a:ext uri="{FF2B5EF4-FFF2-40B4-BE49-F238E27FC236}">
                  <a16:creationId xmlns:a16="http://schemas.microsoft.com/office/drawing/2014/main" id="{F60B6BC2-6413-3946-B653-ED420972DC08}"/>
                </a:ext>
              </a:extLst>
            </p:cNvPr>
            <p:cNvSpPr/>
            <p:nvPr/>
          </p:nvSpPr>
          <p:spPr>
            <a:xfrm>
              <a:off x="5868144" y="213670"/>
              <a:ext cx="3112565" cy="1277960"/>
            </a:xfrm>
            <a:prstGeom prst="wedgeRectCallout">
              <a:avLst>
                <a:gd name="adj1" fmla="val -55209"/>
                <a:gd name="adj2" fmla="val 28781"/>
              </a:avLst>
            </a:prstGeom>
            <a:solidFill>
              <a:schemeClr val="accent2"/>
            </a:solidFill>
            <a:ln w="25400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60" b="0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“I think this is new technology, </a:t>
              </a:r>
              <a:r>
                <a:rPr lang="en-GB" sz="1260" b="1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new exciting technology</a:t>
              </a:r>
              <a:r>
                <a:rPr lang="en-GB" sz="1260" b="0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, so… so if we could </a:t>
              </a:r>
              <a:r>
                <a:rPr lang="en-GB" sz="1260" b="1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travel without drivers</a:t>
              </a:r>
              <a:r>
                <a:rPr lang="en-GB" sz="1260" b="0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, that would be fantastic. And it's </a:t>
              </a:r>
              <a:r>
                <a:rPr lang="en-GB" sz="1260" b="1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electric as well</a:t>
              </a:r>
              <a:r>
                <a:rPr lang="en-GB" sz="1260" b="0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, so….”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60" b="0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60" b="0" i="1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(Female passenger, 35-44)</a:t>
              </a:r>
              <a:endParaRPr dirty="0"/>
            </a:p>
          </p:txBody>
        </p:sp>
        <p:sp>
          <p:nvSpPr>
            <p:cNvPr id="3" name="Google Shape;171;p11">
              <a:extLst>
                <a:ext uri="{FF2B5EF4-FFF2-40B4-BE49-F238E27FC236}">
                  <a16:creationId xmlns:a16="http://schemas.microsoft.com/office/drawing/2014/main" id="{CD7F265B-C081-DBF5-CBCA-F22C9E34A16E}"/>
                </a:ext>
              </a:extLst>
            </p:cNvPr>
            <p:cNvSpPr/>
            <p:nvPr/>
          </p:nvSpPr>
          <p:spPr>
            <a:xfrm>
              <a:off x="5868142" y="1619541"/>
              <a:ext cx="3112565" cy="1277960"/>
            </a:xfrm>
            <a:prstGeom prst="wedgeRectCallout">
              <a:avLst>
                <a:gd name="adj1" fmla="val -55456"/>
                <a:gd name="adj2" fmla="val -16480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rmAutofit lnSpcReduction="10000"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60" b="0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“</a:t>
              </a:r>
              <a:r>
                <a:rPr lang="en-GB" sz="1260" b="1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Financially, it makes sense </a:t>
              </a:r>
              <a:r>
                <a:rPr lang="en-GB" sz="1260" b="0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because the </a:t>
              </a:r>
              <a:r>
                <a:rPr lang="en-GB" sz="1260" b="1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cost of the driver </a:t>
              </a:r>
              <a:r>
                <a:rPr lang="en-GB" sz="1260" b="0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is such a high proportion of the cost of a commercial bus. So, </a:t>
              </a:r>
              <a:r>
                <a:rPr lang="en-GB" sz="1260" b="1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I'm hopeful that it is that is the future,</a:t>
              </a:r>
              <a:r>
                <a:rPr lang="en-GB" sz="1260" b="0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and I would like to be alive to see it if I could”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260" b="0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60" b="0" i="1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(Male passenger, 65+)</a:t>
              </a:r>
              <a:endParaRPr dirty="0"/>
            </a:p>
          </p:txBody>
        </p:sp>
        <p:sp>
          <p:nvSpPr>
            <p:cNvPr id="5" name="Google Shape;171;p11">
              <a:extLst>
                <a:ext uri="{FF2B5EF4-FFF2-40B4-BE49-F238E27FC236}">
                  <a16:creationId xmlns:a16="http://schemas.microsoft.com/office/drawing/2014/main" id="{0130B6D7-AADC-6B73-5689-7BC734E89CFF}"/>
                </a:ext>
              </a:extLst>
            </p:cNvPr>
            <p:cNvSpPr/>
            <p:nvPr/>
          </p:nvSpPr>
          <p:spPr>
            <a:xfrm>
              <a:off x="5868142" y="3025412"/>
              <a:ext cx="3112565" cy="1904418"/>
            </a:xfrm>
            <a:prstGeom prst="wedgeRectCallout">
              <a:avLst>
                <a:gd name="adj1" fmla="val -58418"/>
                <a:gd name="adj2" fmla="val 2036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rmAutofit lnSpcReduction="10000"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60" b="0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“</a:t>
              </a:r>
              <a:r>
                <a:rPr lang="en-GB" sz="1260" b="1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Excited</a:t>
              </a:r>
              <a:r>
                <a:rPr lang="en-GB" sz="1260" b="0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because it's a </a:t>
              </a:r>
              <a:r>
                <a:rPr lang="en-GB" sz="1260" b="1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new technology</a:t>
              </a:r>
              <a:r>
                <a:rPr lang="en-GB" sz="1260" b="0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.”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60" b="0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60" b="0" i="1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(</a:t>
              </a:r>
              <a:r>
                <a:rPr lang="en-GB" sz="1260" i="1" dirty="0">
                  <a:latin typeface="Tahoma"/>
                  <a:ea typeface="Tahoma"/>
                  <a:cs typeface="Tahoma"/>
                  <a:sym typeface="Tahoma"/>
                </a:rPr>
                <a:t>M</a:t>
              </a:r>
              <a:r>
                <a:rPr lang="en-GB" sz="1260" b="0" i="1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ale passenger, 55-64)</a:t>
              </a: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260" i="1" dirty="0"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60" b="0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“I was just </a:t>
              </a:r>
              <a:r>
                <a:rPr lang="en-GB" sz="1260" b="1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intrigued to see how it operated</a:t>
              </a:r>
              <a:r>
                <a:rPr lang="en-GB" sz="1260" b="0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”</a:t>
              </a: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26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60" i="1" dirty="0">
                  <a:latin typeface="Tahoma"/>
                  <a:ea typeface="Tahoma"/>
                  <a:cs typeface="Tahoma"/>
                  <a:sym typeface="Tahoma"/>
                </a:rPr>
                <a:t>(Male passenger, 65+) “</a:t>
              </a: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260" i="1" dirty="0"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60" dirty="0">
                  <a:latin typeface="Tahoma"/>
                  <a:ea typeface="Tahoma"/>
                  <a:cs typeface="Tahoma"/>
                  <a:sym typeface="Tahoma"/>
                </a:rPr>
                <a:t>“It's interesting, because (…) </a:t>
              </a:r>
              <a:r>
                <a:rPr lang="en-GB" sz="1260" b="1" dirty="0">
                  <a:latin typeface="Tahoma"/>
                  <a:ea typeface="Tahoma"/>
                  <a:cs typeface="Tahoma"/>
                  <a:sym typeface="Tahoma"/>
                </a:rPr>
                <a:t>you can see that it's learning</a:t>
              </a:r>
              <a:r>
                <a:rPr lang="en-GB" sz="1260" dirty="0">
                  <a:latin typeface="Tahoma"/>
                  <a:ea typeface="Tahoma"/>
                  <a:cs typeface="Tahoma"/>
                  <a:sym typeface="Tahoma"/>
                </a:rPr>
                <a:t>.” </a:t>
              </a: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60" i="1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60" i="1" dirty="0">
                  <a:latin typeface="Tahoma"/>
                  <a:ea typeface="Tahoma"/>
                  <a:cs typeface="Tahoma"/>
                  <a:sym typeface="Tahoma"/>
                </a:rPr>
                <a:t>(Female passenger, 35-44)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766270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307217" y="200177"/>
            <a:ext cx="8136831" cy="4845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ea typeface="ＭＳ Ｐゴシック" charset="-128"/>
              </a:rPr>
              <a:t>Unintended impacts of AV?</a:t>
            </a:r>
            <a:endParaRPr lang="en-US" altLang="en-US" sz="2000" dirty="0">
              <a:ea typeface="ＭＳ Ｐゴシック" charset="-128"/>
            </a:endParaRPr>
          </a:p>
        </p:txBody>
      </p:sp>
      <p:sp>
        <p:nvSpPr>
          <p:cNvPr id="5" name="Google Shape;171;p11">
            <a:extLst>
              <a:ext uri="{FF2B5EF4-FFF2-40B4-BE49-F238E27FC236}">
                <a16:creationId xmlns:a16="http://schemas.microsoft.com/office/drawing/2014/main" id="{0130B6D7-AADC-6B73-5689-7BC734E89CFF}"/>
              </a:ext>
            </a:extLst>
          </p:cNvPr>
          <p:cNvSpPr/>
          <p:nvPr/>
        </p:nvSpPr>
        <p:spPr>
          <a:xfrm>
            <a:off x="278378" y="843558"/>
            <a:ext cx="5373742" cy="3600400"/>
          </a:xfrm>
          <a:prstGeom prst="wedgeRectCallout">
            <a:avLst>
              <a:gd name="adj1" fmla="val 36908"/>
              <a:gd name="adj2" fmla="val 613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“</a:t>
            </a:r>
            <a:r>
              <a:rPr lang="en-GB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What's the advantage of an autonomous bus? </a:t>
            </a:r>
            <a:r>
              <a:rPr lang="en-GB" b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I'm not sure (…) We could make it work great (…) but </a:t>
            </a:r>
            <a:r>
              <a:rPr lang="en-GB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what you ultimately end up with is bus drivers will lose their jobs</a:t>
            </a:r>
            <a:r>
              <a:rPr lang="en-GB" b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. And is that a good use of the technology? (…)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 love technology, and I love everything it can do. But </a:t>
            </a:r>
            <a:r>
              <a:rPr lang="en-GB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do we think about how it's actually going to be used in practical terms?</a:t>
            </a:r>
            <a:r>
              <a:rPr lang="en-GB" b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The market economy will say, great, we can get rid of bus drivers. Yeah, we can get rid of train drivers. (…)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b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So… there's a technological debate (…) </a:t>
            </a:r>
            <a:r>
              <a:rPr lang="en-GB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But think about the social cultural aspects, how does it change society?</a:t>
            </a:r>
            <a:r>
              <a:rPr lang="en-GB" b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  <a:sym typeface="Tahoma"/>
              </a:rPr>
              <a:t>(Female passenger, 35-44)</a:t>
            </a:r>
            <a:endParaRPr lang="en-GB" sz="1600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6DBCA05-8147-4A15-3F74-C3E409223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327" y="439170"/>
            <a:ext cx="3029749" cy="431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03D595E-EB76-9222-62F6-F39FB6B23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0958"/>
            <a:ext cx="3035924" cy="4881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586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C727D-5D5A-F4B7-DE2D-86273E2758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-20538"/>
            <a:ext cx="6668019" cy="488301"/>
          </a:xfrm>
        </p:spPr>
        <p:txBody>
          <a:bodyPr>
            <a:normAutofit/>
          </a:bodyPr>
          <a:lstStyle/>
          <a:p>
            <a:r>
              <a:rPr lang="en-GB" sz="2800" dirty="0"/>
              <a:t>Conclusions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9CEE9-02CF-9F26-C168-18D8B23726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512" y="483518"/>
            <a:ext cx="8640960" cy="428773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No clear difference in ride quality perception </a:t>
            </a:r>
            <a:r>
              <a:rPr lang="en-GB" dirty="0"/>
              <a:t>as compared to a normal urban bus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</a:rPr>
              <a:t>72% found </a:t>
            </a:r>
            <a:r>
              <a:rPr lang="en-GB" b="1" i="0" dirty="0">
                <a:effectLst/>
              </a:rPr>
              <a:t>autonomous minibus quieter </a:t>
            </a:r>
            <a:r>
              <a:rPr lang="en-GB" b="0" i="0" dirty="0">
                <a:effectLst/>
              </a:rPr>
              <a:t>than a traditional diesel bus (electric motor)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Overall positive feedback about AV: </a:t>
            </a:r>
            <a:r>
              <a:rPr lang="en-GB" dirty="0"/>
              <a:t>Quiet ride, similar to human-driven bus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</a:rPr>
              <a:t>Driving Quality Perception: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</a:rPr>
              <a:t>1/5 preferred autonomous bus in certain situations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</a:rPr>
              <a:t>1/4 reported worse experience in approaching/leaving junctions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</a:rPr>
              <a:t>Safety Perceptions: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b="1" i="0" dirty="0">
                <a:effectLst/>
              </a:rPr>
              <a:t>High acceptance </a:t>
            </a:r>
            <a:r>
              <a:rPr lang="en-GB" b="0" i="0" dirty="0">
                <a:effectLst/>
              </a:rPr>
              <a:t>with </a:t>
            </a:r>
            <a:r>
              <a:rPr lang="en-GB" b="1" i="0" dirty="0">
                <a:effectLst/>
              </a:rPr>
              <a:t>human operator </a:t>
            </a:r>
            <a:r>
              <a:rPr lang="en-GB" b="0" i="0" dirty="0">
                <a:effectLst/>
              </a:rPr>
              <a:t>or </a:t>
            </a:r>
            <a:r>
              <a:rPr lang="en-GB" b="1" i="0" dirty="0">
                <a:effectLst/>
              </a:rPr>
              <a:t>low speed </a:t>
            </a:r>
            <a:r>
              <a:rPr lang="en-GB" b="0" i="0" dirty="0">
                <a:effectLst/>
              </a:rPr>
              <a:t>(88% agreement)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</a:rPr>
              <a:t>Somewhat </a:t>
            </a:r>
            <a:r>
              <a:rPr lang="en-GB" b="1" i="0" dirty="0">
                <a:effectLst/>
              </a:rPr>
              <a:t>lower acceptance </a:t>
            </a:r>
            <a:r>
              <a:rPr lang="en-GB" b="0" i="0" dirty="0">
                <a:effectLst/>
              </a:rPr>
              <a:t>(72%) for 'traveling at </a:t>
            </a:r>
            <a:r>
              <a:rPr lang="en-GB" b="1" i="0" dirty="0">
                <a:effectLst/>
              </a:rPr>
              <a:t>high speed</a:t>
            </a:r>
            <a:r>
              <a:rPr lang="en-GB" b="0" i="0" dirty="0">
                <a:effectLst/>
              </a:rPr>
              <a:t>’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/>
              <a:t>Acceptance issues in complex situations and operating at 40mph (relatively high speed for urban bus service)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/>
              <a:t>Debate still very much open about the </a:t>
            </a:r>
            <a:r>
              <a:rPr lang="en-GB" b="1" dirty="0"/>
              <a:t>wider impacts of the continued automation of Public Transport services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/>
              <a:t>If an authority figure will always need to be present, what is the value of automating buses?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/>
              <a:t>What will Autonomous Buses mean for accessibility and transport justice?</a:t>
            </a:r>
          </a:p>
          <a:p>
            <a:pPr>
              <a:lnSpc>
                <a:spcPct val="9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516006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"/>
          <p:cNvSpPr txBox="1">
            <a:spLocks noGrp="1"/>
          </p:cNvSpPr>
          <p:nvPr>
            <p:ph type="body" idx="2"/>
          </p:nvPr>
        </p:nvSpPr>
        <p:spPr>
          <a:xfrm>
            <a:off x="107504" y="538592"/>
            <a:ext cx="8856900" cy="446449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987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r>
              <a:rPr lang="en-GB" sz="1400" dirty="0">
                <a:latin typeface="+mn-lt"/>
              </a:rPr>
              <a:t>Andersson, L., Ayala, A., Chan, S., Hickerson, K., Kettle, L., </a:t>
            </a:r>
            <a:r>
              <a:rPr lang="en-GB" sz="1400" dirty="0" err="1">
                <a:latin typeface="+mn-lt"/>
              </a:rPr>
              <a:t>Malcein</a:t>
            </a:r>
            <a:r>
              <a:rPr lang="en-GB" sz="1400" dirty="0">
                <a:latin typeface="+mn-lt"/>
              </a:rPr>
              <a:t>, L. A., &amp; Lee, Y.-C. (2021). User experience and analysis of an autonomous shuttle service. Proceedings of the 2021 International Conference on Intelligent Transportation Systems (ITSC). </a:t>
            </a:r>
            <a:r>
              <a:rPr lang="en-GB" sz="1400" dirty="0">
                <a:latin typeface="+mn-lt"/>
                <a:hlinkClick r:id="rId3"/>
              </a:rPr>
              <a:t>https://doi.org/10.5220/0010408703700377</a:t>
            </a:r>
            <a:r>
              <a:rPr lang="en-GB" sz="1400" dirty="0">
                <a:latin typeface="+mn-lt"/>
              </a:rPr>
              <a:t> </a:t>
            </a:r>
          </a:p>
          <a:p>
            <a:r>
              <a:rPr lang="en-GB" sz="1400" dirty="0">
                <a:latin typeface="+mn-lt"/>
              </a:rPr>
              <a:t>Bernhard, C., </a:t>
            </a:r>
            <a:r>
              <a:rPr lang="en-GB" sz="1400" dirty="0" err="1">
                <a:latin typeface="+mn-lt"/>
              </a:rPr>
              <a:t>Oberfeld</a:t>
            </a:r>
            <a:r>
              <a:rPr lang="en-GB" sz="1400" dirty="0">
                <a:latin typeface="+mn-lt"/>
              </a:rPr>
              <a:t>, D., Hoffmann, C., </a:t>
            </a:r>
            <a:r>
              <a:rPr lang="en-GB" sz="1400" dirty="0" err="1">
                <a:latin typeface="+mn-lt"/>
              </a:rPr>
              <a:t>Weismüller</a:t>
            </a:r>
            <a:r>
              <a:rPr lang="en-GB" sz="1400" dirty="0">
                <a:latin typeface="+mn-lt"/>
              </a:rPr>
              <a:t>, D., &amp; Hecht, H. (2020). Valence of an autonomous minibus experience. Transportation Research Part F: Traffic Psychology and Behaviour, 73, 398-414. </a:t>
            </a:r>
            <a:r>
              <a:rPr lang="en-GB" sz="1400" dirty="0">
                <a:latin typeface="+mn-lt"/>
                <a:hlinkClick r:id="rId4"/>
              </a:rPr>
              <a:t>https://doi.org/10.1016/j.trf.2020.02.008</a:t>
            </a:r>
            <a:r>
              <a:rPr lang="en-GB" sz="1400" dirty="0">
                <a:latin typeface="+mn-lt"/>
              </a:rPr>
              <a:t> </a:t>
            </a:r>
          </a:p>
          <a:p>
            <a:r>
              <a:rPr lang="en-GB" sz="1400" dirty="0">
                <a:latin typeface="+mn-lt"/>
              </a:rPr>
              <a:t>Brannon, G. (2017) Americans Feel Unsafe Sharing the Traffic with Fully Self-Driving Cars. American Automobile Association. Available online: </a:t>
            </a:r>
            <a:r>
              <a:rPr lang="en-GB" sz="1400" dirty="0">
                <a:latin typeface="+mn-lt"/>
                <a:hlinkClick r:id="rId5"/>
              </a:rPr>
              <a:t>http://newsroom.aaa.com/2017/03/americans-feel-unsafe-sharingtraffic-fully-self-driving-cars/</a:t>
            </a:r>
            <a:endParaRPr lang="en-GB" sz="1400" dirty="0">
              <a:latin typeface="+mn-lt"/>
            </a:endParaRPr>
          </a:p>
          <a:p>
            <a:r>
              <a:rPr lang="en-GB" sz="1400" dirty="0" err="1">
                <a:latin typeface="+mn-lt"/>
              </a:rPr>
              <a:t>Cartenì</a:t>
            </a:r>
            <a:r>
              <a:rPr lang="en-GB" sz="1400" dirty="0">
                <a:latin typeface="+mn-lt"/>
              </a:rPr>
              <a:t>, A. The acceptability value of autonomous vehicles: A quantitative analysis of the willingness to pay for shared autonomous vehicles (SAVs) mobility services. Transp. Res. </a:t>
            </a:r>
            <a:r>
              <a:rPr lang="en-GB" sz="1400" dirty="0" err="1">
                <a:latin typeface="+mn-lt"/>
              </a:rPr>
              <a:t>Interdiscip</a:t>
            </a:r>
            <a:r>
              <a:rPr lang="en-GB" sz="1400" dirty="0">
                <a:latin typeface="+mn-lt"/>
              </a:rPr>
              <a:t>. </a:t>
            </a:r>
            <a:r>
              <a:rPr lang="en-GB" sz="1400" dirty="0" err="1">
                <a:latin typeface="+mn-lt"/>
              </a:rPr>
              <a:t>Perspect</a:t>
            </a:r>
            <a:r>
              <a:rPr lang="en-GB" sz="1400" dirty="0">
                <a:latin typeface="+mn-lt"/>
              </a:rPr>
              <a:t>. 2020, 8, 100224.</a:t>
            </a:r>
          </a:p>
          <a:p>
            <a:pPr algn="l"/>
            <a:r>
              <a:rPr lang="en-GB" sz="1400" i="0" u="none" strike="noStrike" baseline="0" dirty="0">
                <a:latin typeface="+mn-lt"/>
              </a:rPr>
              <a:t>Chng, S.; </a:t>
            </a:r>
            <a:r>
              <a:rPr lang="en-GB" sz="1400" i="0" u="none" strike="noStrike" baseline="0" dirty="0" err="1">
                <a:latin typeface="+mn-lt"/>
              </a:rPr>
              <a:t>Anowar</a:t>
            </a:r>
            <a:r>
              <a:rPr lang="en-GB" sz="1400" i="0" u="none" strike="noStrike" baseline="0" dirty="0">
                <a:latin typeface="+mn-lt"/>
              </a:rPr>
              <a:t>, S.; Cheah, L. (2022) Understanding Shared Autonomous Vehicle Preferences: A Comparison between Shuttles, Buses, Ridesharing and Taxis. Sustainability, 14, 13656. </a:t>
            </a:r>
            <a:r>
              <a:rPr lang="en-GB" sz="1400" i="0" u="none" strike="noStrike" baseline="0" dirty="0">
                <a:latin typeface="+mn-lt"/>
                <a:hlinkClick r:id="rId6"/>
              </a:rPr>
              <a:t>https://doi.org/10.3390/su142013656</a:t>
            </a:r>
            <a:r>
              <a:rPr lang="en-GB" sz="1400" i="0" u="none" strike="noStrike" baseline="0" dirty="0">
                <a:latin typeface="+mn-lt"/>
              </a:rPr>
              <a:t> </a:t>
            </a:r>
          </a:p>
          <a:p>
            <a:r>
              <a:rPr lang="en-GB" sz="1400" dirty="0" err="1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Fagnant</a:t>
            </a:r>
            <a:r>
              <a:rPr lang="en-GB" sz="14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 D. J., and K. M. </a:t>
            </a:r>
            <a:r>
              <a:rPr lang="en-GB" sz="1400" dirty="0" err="1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Kockelman</a:t>
            </a:r>
            <a:r>
              <a:rPr lang="en-GB" sz="14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. 2015. “Dynamic Ride-sharing and Optimal Fleet Sizing for a System of Shared Autonomous Vehicles.” In Transportation Research Board 94th Annual Meeting, January (No. 15-1962).</a:t>
            </a:r>
          </a:p>
          <a:p>
            <a:r>
              <a:rPr lang="en-GB" sz="14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Faisal, A. </a:t>
            </a:r>
            <a:r>
              <a:rPr lang="en-GB" sz="1400" i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GB" sz="14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(2019) ‘Understanding autonomous vehicles: A systematic literature review on capability, impact, planning and policy’, </a:t>
            </a:r>
            <a:r>
              <a:rPr lang="en-GB" sz="1400" i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Journal of transport and land use</a:t>
            </a:r>
            <a:r>
              <a:rPr lang="en-GB" sz="14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 12(1), pp. 45–72. Available at: </a:t>
            </a:r>
            <a:r>
              <a:rPr lang="en-GB" sz="14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https://doi.org/10.5198/jtlu.2019.1405</a:t>
            </a:r>
            <a:r>
              <a:rPr lang="en-GB" sz="14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4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Feys</a:t>
            </a:r>
            <a:r>
              <a:rPr lang="en-GB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en-GB" sz="14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Rombaut</a:t>
            </a:r>
            <a:r>
              <a:rPr lang="en-GB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E., &amp; </a:t>
            </a:r>
            <a:r>
              <a:rPr lang="en-GB" sz="14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Vanhaverbeke</a:t>
            </a:r>
            <a:r>
              <a:rPr lang="en-GB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L. (2020). Experience and acceptance of autonomous shuttles in the Brussels Capital Region. Sustainability, 12(8), 8403. </a:t>
            </a:r>
            <a:r>
              <a:rPr lang="en-GB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https://doi.org/10.3390/su12208403</a:t>
            </a:r>
            <a:r>
              <a:rPr lang="en-GB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1400" dirty="0" err="1">
                <a:latin typeface="+mn-lt"/>
              </a:rPr>
              <a:t>Hilgarter</a:t>
            </a:r>
            <a:r>
              <a:rPr lang="en-GB" sz="1400" dirty="0">
                <a:latin typeface="+mn-lt"/>
              </a:rPr>
              <a:t>, K., &amp; </a:t>
            </a:r>
            <a:r>
              <a:rPr lang="en-GB" sz="1400" dirty="0" err="1">
                <a:latin typeface="+mn-lt"/>
              </a:rPr>
              <a:t>Granig</a:t>
            </a:r>
            <a:r>
              <a:rPr lang="en-GB" sz="1400" dirty="0">
                <a:latin typeface="+mn-lt"/>
              </a:rPr>
              <a:t>, P. (2020). Public perception of autonomous vehicles: A qualitative study based on interviews after riding an autonomous shuttle. Transportation Research Part F: Traffic Psychology and Behaviour, 73, 252-263. </a:t>
            </a:r>
            <a:r>
              <a:rPr lang="en-GB" sz="1400" dirty="0">
                <a:latin typeface="+mn-lt"/>
                <a:hlinkClick r:id="rId9"/>
              </a:rPr>
              <a:t>https://doi.org/10.1016/j.trf.2020.05.012</a:t>
            </a:r>
            <a:r>
              <a:rPr lang="en-GB" sz="1400" dirty="0">
                <a:latin typeface="+mn-lt"/>
              </a:rPr>
              <a:t> </a:t>
            </a:r>
          </a:p>
          <a:p>
            <a:r>
              <a:rPr lang="en-GB" sz="1400" dirty="0" err="1">
                <a:latin typeface="+mn-lt"/>
              </a:rPr>
              <a:t>Nordhoff</a:t>
            </a:r>
            <a:r>
              <a:rPr lang="en-GB" sz="1400" dirty="0">
                <a:latin typeface="+mn-lt"/>
              </a:rPr>
              <a:t>, S., de Winter, J., Madigan, R., Merat, N., van </a:t>
            </a:r>
            <a:r>
              <a:rPr lang="en-GB" sz="1400" dirty="0" err="1">
                <a:latin typeface="+mn-lt"/>
              </a:rPr>
              <a:t>Arem</a:t>
            </a:r>
            <a:r>
              <a:rPr lang="en-GB" sz="1400" dirty="0">
                <a:latin typeface="+mn-lt"/>
              </a:rPr>
              <a:t>, B., &amp; </a:t>
            </a:r>
            <a:r>
              <a:rPr lang="en-GB" sz="1400" dirty="0" err="1">
                <a:latin typeface="+mn-lt"/>
              </a:rPr>
              <a:t>Happee</a:t>
            </a:r>
            <a:r>
              <a:rPr lang="en-GB" sz="1400" dirty="0">
                <a:latin typeface="+mn-lt"/>
              </a:rPr>
              <a:t>, R. (2018). User acceptance of automated shuttles in Berlin-</a:t>
            </a:r>
            <a:r>
              <a:rPr lang="en-GB" sz="1400" dirty="0" err="1">
                <a:latin typeface="+mn-lt"/>
              </a:rPr>
              <a:t>Schöneberg</a:t>
            </a:r>
            <a:r>
              <a:rPr lang="en-GB" sz="1400" dirty="0">
                <a:latin typeface="+mn-lt"/>
              </a:rPr>
              <a:t>: A questionnaire study. Transportation Research Part F: Traffic Psychology and Behaviour, 58, 843-854. </a:t>
            </a:r>
            <a:r>
              <a:rPr lang="en-GB" sz="1400" dirty="0">
                <a:latin typeface="+mn-lt"/>
                <a:hlinkClick r:id="rId10"/>
              </a:rPr>
              <a:t>https://doi.org/10.1016/j.trf.2018.06.024</a:t>
            </a:r>
            <a:r>
              <a:rPr lang="en-GB" sz="1400" dirty="0">
                <a:latin typeface="+mn-lt"/>
              </a:rPr>
              <a:t> </a:t>
            </a:r>
          </a:p>
          <a:p>
            <a:r>
              <a:rPr lang="en-GB" sz="1400" dirty="0">
                <a:latin typeface="+mn-lt"/>
              </a:rPr>
              <a:t>Penn Schoen Berland (2016) Sit Back and Enjoy the View! Survey Shows Self-Driving Cars Could Make You Happier—And Maybe Give up the School Run; Ford Motor Company: Cologne, Germany.</a:t>
            </a:r>
          </a:p>
          <a:p>
            <a:r>
              <a:rPr lang="en-GB" sz="1400" dirty="0">
                <a:latin typeface="+mn-lt"/>
              </a:rPr>
              <a:t>Power, J.D. (2017) Hands Off? Not Quite. Consumers Fear Technology Failures with Autonomous Vehicles; J.D. Power U.S. Tech Choice Study: Costa Mesa, CA, USA. </a:t>
            </a:r>
          </a:p>
          <a:p>
            <a:pPr algn="l"/>
            <a:r>
              <a:rPr lang="en-GB" sz="1400" dirty="0" err="1">
                <a:latin typeface="+mn-lt"/>
              </a:rPr>
              <a:t>Wicki</a:t>
            </a:r>
            <a:r>
              <a:rPr lang="en-GB" sz="1400" dirty="0">
                <a:latin typeface="+mn-lt"/>
              </a:rPr>
              <a:t>, M.; </a:t>
            </a:r>
            <a:r>
              <a:rPr lang="en-GB" sz="1400" dirty="0" err="1">
                <a:latin typeface="+mn-lt"/>
              </a:rPr>
              <a:t>Bernauer</a:t>
            </a:r>
            <a:r>
              <a:rPr lang="en-GB" sz="1400" dirty="0">
                <a:latin typeface="+mn-lt"/>
              </a:rPr>
              <a:t>, T. (2018) Public Opinion on Route 12. Interim Report on the First Survey on the Pilot Experiment of an Automated Bus Service in </a:t>
            </a:r>
            <a:r>
              <a:rPr lang="en-GB" sz="1400" dirty="0" err="1">
                <a:latin typeface="+mn-lt"/>
              </a:rPr>
              <a:t>Neuhausen</a:t>
            </a:r>
            <a:r>
              <a:rPr lang="en-GB" sz="1400" dirty="0">
                <a:latin typeface="+mn-lt"/>
              </a:rPr>
              <a:t> am </a:t>
            </a:r>
            <a:r>
              <a:rPr lang="en-GB" sz="1400" dirty="0" err="1">
                <a:latin typeface="+mn-lt"/>
              </a:rPr>
              <a:t>Rheinfall</a:t>
            </a:r>
            <a:r>
              <a:rPr lang="en-GB" sz="1400" dirty="0">
                <a:latin typeface="+mn-lt"/>
              </a:rPr>
              <a:t>; ISTP Paper Series 3; Institute of Science, Technology and Policy (ISTP), ETH Zürich: Zürich, Switzerland.</a:t>
            </a:r>
          </a:p>
        </p:txBody>
      </p:sp>
      <p:sp>
        <p:nvSpPr>
          <p:cNvPr id="227" name="Google Shape;227;p19"/>
          <p:cNvSpPr txBox="1"/>
          <p:nvPr/>
        </p:nvSpPr>
        <p:spPr>
          <a:xfrm>
            <a:off x="179512" y="-76890"/>
            <a:ext cx="6668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8752"/>
              </a:buClr>
              <a:buSzPts val="2800"/>
              <a:buFont typeface="Georgia"/>
              <a:buNone/>
            </a:pPr>
            <a:r>
              <a:rPr lang="en-GB" sz="2800" b="0" i="0" dirty="0">
                <a:solidFill>
                  <a:srgbClr val="598752"/>
                </a:solidFill>
                <a:latin typeface="Georgia"/>
                <a:ea typeface="Georgia"/>
                <a:cs typeface="Georgia"/>
                <a:sym typeface="Georgia"/>
              </a:rPr>
              <a:t>References</a:t>
            </a:r>
            <a:endParaRPr sz="2800" b="0" i="0" dirty="0">
              <a:solidFill>
                <a:srgbClr val="59875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 txBox="1">
            <a:spLocks noGrp="1"/>
          </p:cNvSpPr>
          <p:nvPr>
            <p:ph type="body" idx="1"/>
          </p:nvPr>
        </p:nvSpPr>
        <p:spPr>
          <a:xfrm>
            <a:off x="371117" y="190868"/>
            <a:ext cx="8401766" cy="48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598752"/>
              </a:buClr>
              <a:buSzPts val="4000"/>
              <a:buNone/>
            </a:pPr>
            <a:r>
              <a:rPr lang="en-GB" dirty="0"/>
              <a:t>Thank you! </a:t>
            </a:r>
            <a:endParaRPr dirty="0"/>
          </a:p>
          <a:p>
            <a:pPr marL="0" lvl="0" indent="0" algn="ctr" rtl="0">
              <a:lnSpc>
                <a:spcPct val="104999"/>
              </a:lnSpc>
              <a:spcBef>
                <a:spcPts val="800"/>
              </a:spcBef>
              <a:spcAft>
                <a:spcPts val="0"/>
              </a:spcAft>
              <a:buClr>
                <a:srgbClr val="598752"/>
              </a:buClr>
              <a:buSzPts val="4000"/>
              <a:buNone/>
            </a:pPr>
            <a:r>
              <a:rPr lang="en-GB" dirty="0"/>
              <a:t>Any questions? </a:t>
            </a:r>
            <a:endParaRPr dirty="0"/>
          </a:p>
        </p:txBody>
      </p:sp>
      <p:sp>
        <p:nvSpPr>
          <p:cNvPr id="220" name="Google Shape;220;p18"/>
          <p:cNvSpPr txBox="1"/>
          <p:nvPr/>
        </p:nvSpPr>
        <p:spPr>
          <a:xfrm>
            <a:off x="197768" y="1707654"/>
            <a:ext cx="8748464" cy="27363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32500" lnSpcReduction="20000"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78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Do you have your own experience of using Autonomous Buses/Vehicles?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7800" b="1" dirty="0">
                <a:solidFill>
                  <a:schemeClr val="lt1"/>
                </a:solidFill>
                <a:latin typeface="Quattrocento Sans"/>
                <a:ea typeface="Arial"/>
                <a:cs typeface="Arial"/>
                <a:sym typeface="Quattrocento Sans"/>
              </a:rPr>
              <a:t>Are AVs the future of our transport systems?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7800" b="1" dirty="0">
                <a:solidFill>
                  <a:schemeClr val="lt1"/>
                </a:solidFill>
                <a:latin typeface="Quattrocento Sans"/>
                <a:ea typeface="Arial"/>
                <a:cs typeface="Arial"/>
                <a:sym typeface="Quattrocento Sans"/>
              </a:rPr>
              <a:t>What are the implications for accessibility and transport justice?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7800" b="1" dirty="0">
                <a:solidFill>
                  <a:schemeClr val="lt1"/>
                </a:solidFill>
                <a:latin typeface="Quattrocento Sans"/>
                <a:ea typeface="Arial"/>
                <a:cs typeface="Arial"/>
                <a:sym typeface="Quattrocento Sans"/>
              </a:rPr>
              <a:t>Can we balance the challenges against the opportunities?</a:t>
            </a:r>
            <a:endParaRPr sz="11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s driving down the street&#10;&#10;Description automatically generated with medium confidence">
            <a:extLst>
              <a:ext uri="{FF2B5EF4-FFF2-40B4-BE49-F238E27FC236}">
                <a16:creationId xmlns:a16="http://schemas.microsoft.com/office/drawing/2014/main" id="{EC198D3D-F473-9079-D5C7-771B1F474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1" r="23298" b="631"/>
          <a:stretch/>
        </p:blipFill>
        <p:spPr>
          <a:xfrm>
            <a:off x="2642606" y="1"/>
            <a:ext cx="6501394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591D2C-6DD9-7140-F1A7-D32CA8008A57}"/>
              </a:ext>
            </a:extLst>
          </p:cNvPr>
          <p:cNvSpPr/>
          <p:nvPr/>
        </p:nvSpPr>
        <p:spPr>
          <a:xfrm>
            <a:off x="2339751" y="0"/>
            <a:ext cx="2664297" cy="51434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1259632" y="263843"/>
            <a:ext cx="23043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598752"/>
              </a:buClr>
              <a:buSzPts val="4000"/>
              <a:buFont typeface="Georgia"/>
              <a:buNone/>
            </a:pPr>
            <a:r>
              <a:rPr lang="en-GB"/>
              <a:t>Contents</a:t>
            </a:r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2"/>
          </p:nvPr>
        </p:nvSpPr>
        <p:spPr>
          <a:xfrm>
            <a:off x="395537" y="1203598"/>
            <a:ext cx="4608512" cy="3091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en-GB" sz="2400" dirty="0"/>
              <a:t>AV buses in the literature</a:t>
            </a:r>
            <a:endParaRPr dirty="0"/>
          </a:p>
          <a:p>
            <a:pPr marL="598170" lvl="0" indent="-457200" algn="l" rtl="0">
              <a:spcBef>
                <a:spcPts val="444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endParaRPr sz="2400" dirty="0"/>
          </a:p>
          <a:p>
            <a:pPr marL="342900" lvl="0" indent="-342900" algn="l" rtl="0">
              <a:spcBef>
                <a:spcPts val="444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en-GB" sz="2400" dirty="0" err="1"/>
              <a:t>MultiCAV</a:t>
            </a:r>
            <a:r>
              <a:rPr lang="en-GB" sz="2400" dirty="0"/>
              <a:t> service overview </a:t>
            </a:r>
            <a:endParaRPr dirty="0"/>
          </a:p>
          <a:p>
            <a:pPr marL="598170" lvl="0" indent="-457200" algn="l" rtl="0">
              <a:spcBef>
                <a:spcPts val="444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endParaRPr sz="2400" dirty="0"/>
          </a:p>
          <a:p>
            <a:pPr marL="342900" lvl="0" indent="-342900" algn="l" rtl="0">
              <a:spcBef>
                <a:spcPts val="444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en-GB" sz="2400" dirty="0"/>
              <a:t>Methods</a:t>
            </a:r>
            <a:endParaRPr dirty="0"/>
          </a:p>
          <a:p>
            <a:pPr marL="598170" lvl="0" indent="-457200" algn="l" rtl="0">
              <a:spcBef>
                <a:spcPts val="444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endParaRPr sz="2400" dirty="0"/>
          </a:p>
          <a:p>
            <a:pPr marL="342900" lvl="0" indent="-342900" algn="l" rtl="0">
              <a:spcBef>
                <a:spcPts val="444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en-GB" sz="2400" dirty="0"/>
              <a:t>Results</a:t>
            </a:r>
            <a:endParaRPr dirty="0"/>
          </a:p>
          <a:p>
            <a:pPr marL="598170" lvl="0" indent="-457200" algn="l" rtl="0">
              <a:spcBef>
                <a:spcPts val="444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endParaRPr sz="2400" dirty="0"/>
          </a:p>
          <a:p>
            <a:pPr marL="342900" lvl="0" indent="-342900" algn="l" rtl="0">
              <a:spcBef>
                <a:spcPts val="444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en-GB" sz="2400" dirty="0"/>
              <a:t>Conclusions 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body" idx="1"/>
          </p:nvPr>
        </p:nvSpPr>
        <p:spPr>
          <a:xfrm>
            <a:off x="179512" y="123478"/>
            <a:ext cx="6668019" cy="48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598752"/>
              </a:buClr>
              <a:buSzPts val="4000"/>
              <a:buFont typeface="Georgia"/>
              <a:buNone/>
            </a:pPr>
            <a:r>
              <a:rPr lang="en-GB" sz="3200" dirty="0"/>
              <a:t>The promise of autonomy</a:t>
            </a:r>
            <a:endParaRPr sz="3200" dirty="0"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2"/>
          </p:nvPr>
        </p:nvSpPr>
        <p:spPr>
          <a:xfrm>
            <a:off x="113450" y="771550"/>
            <a:ext cx="5466662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ap="flat" cmpd="sng">
            <a:solidFill>
              <a:srgbClr val="59875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12700" lvl="0" indent="0" algn="l" rtl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>
                <a:srgbClr val="598752"/>
              </a:buClr>
              <a:buSzPts val="1200"/>
              <a:buNone/>
            </a:pPr>
            <a:r>
              <a:rPr lang="en-GB" b="1" dirty="0"/>
              <a:t>Autonomous vehicles </a:t>
            </a:r>
            <a:r>
              <a:rPr lang="en-GB" dirty="0"/>
              <a:t>have the potential to </a:t>
            </a:r>
            <a:r>
              <a:rPr lang="en-GB" b="1" dirty="0"/>
              <a:t>broaden access </a:t>
            </a:r>
            <a:r>
              <a:rPr lang="en-GB" dirty="0"/>
              <a:t>to some motorised transport modes, through the removal of current barriers, e.g.:</a:t>
            </a:r>
          </a:p>
          <a:p>
            <a:pPr marL="266700" indent="-25400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ts val="1200"/>
            </a:pPr>
            <a:r>
              <a:rPr lang="en-GB" dirty="0"/>
              <a:t>Driving capability</a:t>
            </a:r>
          </a:p>
          <a:p>
            <a:pPr marL="266700" indent="-25400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ts val="1200"/>
            </a:pPr>
            <a:r>
              <a:rPr lang="en-GB" dirty="0"/>
              <a:t>Age</a:t>
            </a:r>
          </a:p>
          <a:p>
            <a:pPr marL="266700" indent="-25400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ts val="1200"/>
            </a:pPr>
            <a:r>
              <a:rPr lang="en-GB" dirty="0"/>
              <a:t>Cost</a:t>
            </a:r>
          </a:p>
          <a:p>
            <a:pPr marL="266700" indent="-25400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ts val="1200"/>
            </a:pPr>
            <a:r>
              <a:rPr lang="en-GB" dirty="0"/>
              <a:t>Location</a:t>
            </a:r>
          </a:p>
          <a:p>
            <a:pPr marL="266700" indent="-25400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ts val="1200"/>
            </a:pPr>
            <a:r>
              <a:rPr lang="en-GB" dirty="0"/>
              <a:t>Etc.</a:t>
            </a:r>
          </a:p>
          <a:p>
            <a:pPr marL="12700" inden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ts val="1200"/>
              <a:buNone/>
            </a:pPr>
            <a:r>
              <a:rPr lang="en-GB" dirty="0"/>
              <a:t>However, there is a risk that unmanaged rollout of autonomous vehicles might </a:t>
            </a:r>
            <a:r>
              <a:rPr lang="en-GB" b="1" dirty="0"/>
              <a:t>maintain or even worsen existing transport issues</a:t>
            </a:r>
            <a:r>
              <a:rPr lang="en-GB" dirty="0"/>
              <a:t>:</a:t>
            </a:r>
          </a:p>
          <a:p>
            <a:pPr marL="298450" indent="-28575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ts val="1200"/>
              <a:buFont typeface="Arial" panose="020B0604020202020204" pitchFamily="34" charset="0"/>
              <a:buChar char="•"/>
            </a:pPr>
            <a:r>
              <a:rPr lang="en-GB" dirty="0"/>
              <a:t>Congestion</a:t>
            </a:r>
          </a:p>
          <a:p>
            <a:pPr marL="298450" indent="-28575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ts val="1200"/>
              <a:buFont typeface="Arial" panose="020B0604020202020204" pitchFamily="34" charset="0"/>
              <a:buChar char="•"/>
            </a:pPr>
            <a:r>
              <a:rPr lang="en-GB" dirty="0"/>
              <a:t>Air and noise pollution</a:t>
            </a:r>
          </a:p>
          <a:p>
            <a:pPr marL="298450" indent="-28575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ts val="1200"/>
              <a:buFont typeface="Arial" panose="020B0604020202020204" pitchFamily="34" charset="0"/>
              <a:buChar char="•"/>
            </a:pPr>
            <a:r>
              <a:rPr lang="en-GB" dirty="0"/>
              <a:t>Health and safety</a:t>
            </a:r>
          </a:p>
          <a:p>
            <a:pPr marL="298450" indent="-28575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ts val="1200"/>
              <a:buFont typeface="Arial" panose="020B0604020202020204" pitchFamily="34" charset="0"/>
              <a:buChar char="•"/>
            </a:pPr>
            <a:r>
              <a:rPr lang="en-GB" dirty="0"/>
              <a:t>Community/urban degradation</a:t>
            </a:r>
          </a:p>
          <a:p>
            <a:pPr marL="298450" indent="-28575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ts val="1200"/>
              <a:buFont typeface="Arial" panose="020B0604020202020204" pitchFamily="34" charset="0"/>
              <a:buChar char="•"/>
            </a:pPr>
            <a:r>
              <a:rPr lang="en-GB" dirty="0"/>
              <a:t>Perpetuating Motonormativity</a:t>
            </a:r>
          </a:p>
          <a:p>
            <a:pPr marL="723900" lvl="1" indent="-254000">
              <a:spcBef>
                <a:spcPts val="300"/>
              </a:spcBef>
              <a:spcAft>
                <a:spcPts val="600"/>
              </a:spcAft>
              <a:buSzPts val="1200"/>
            </a:pP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7A5423-F91B-5401-0D43-C505EA559F5B}"/>
              </a:ext>
            </a:extLst>
          </p:cNvPr>
          <p:cNvGrpSpPr/>
          <p:nvPr/>
        </p:nvGrpSpPr>
        <p:grpSpPr>
          <a:xfrm>
            <a:off x="5868144" y="-20538"/>
            <a:ext cx="3172333" cy="5143500"/>
            <a:chOff x="5868144" y="-20538"/>
            <a:chExt cx="3172333" cy="5143500"/>
          </a:xfrm>
        </p:grpSpPr>
        <p:pic>
          <p:nvPicPr>
            <p:cNvPr id="4" name="Picture 3" descr="A person and child standing next to a white car&#10;&#10;Description automatically generated">
              <a:extLst>
                <a:ext uri="{FF2B5EF4-FFF2-40B4-BE49-F238E27FC236}">
                  <a16:creationId xmlns:a16="http://schemas.microsoft.com/office/drawing/2014/main" id="{A3D9FA80-ABAC-5ED6-1D9C-8966AC4FC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-20538"/>
              <a:ext cx="2740339" cy="51435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5FFB48-6251-747A-DD43-2A708426C442}"/>
                </a:ext>
              </a:extLst>
            </p:cNvPr>
            <p:cNvSpPr txBox="1"/>
            <p:nvPr/>
          </p:nvSpPr>
          <p:spPr>
            <a:xfrm rot="16200000">
              <a:off x="8218356" y="4269909"/>
              <a:ext cx="13364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hlinkClick r:id="rId4"/>
                </a:rPr>
                <a:t>Anand (2024)</a:t>
              </a:r>
              <a:endParaRPr lang="en-GB" sz="1400" dirty="0"/>
            </a:p>
          </p:txBody>
        </p:sp>
      </p:grpSp>
      <p:pic>
        <p:nvPicPr>
          <p:cNvPr id="10" name="Picture 9" descr="A group of people in a parade&#10;&#10;Description automatically generated">
            <a:extLst>
              <a:ext uri="{FF2B5EF4-FFF2-40B4-BE49-F238E27FC236}">
                <a16:creationId xmlns:a16="http://schemas.microsoft.com/office/drawing/2014/main" id="{60A28B43-6F89-91AE-6D36-EF73B6E48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92" y="241759"/>
            <a:ext cx="5893017" cy="4659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2995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body" idx="1"/>
          </p:nvPr>
        </p:nvSpPr>
        <p:spPr>
          <a:xfrm>
            <a:off x="179512" y="51470"/>
            <a:ext cx="6668019" cy="48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598752"/>
              </a:buClr>
              <a:buSzPts val="4000"/>
              <a:buFont typeface="Georgia"/>
              <a:buNone/>
            </a:pPr>
            <a:r>
              <a:rPr lang="en-GB" sz="3200" dirty="0"/>
              <a:t>SAVs and AV buses in the literature</a:t>
            </a:r>
            <a:endParaRPr sz="3200" dirty="0"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2"/>
          </p:nvPr>
        </p:nvSpPr>
        <p:spPr>
          <a:xfrm>
            <a:off x="113449" y="555526"/>
            <a:ext cx="6734081" cy="446449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ap="flat" cmpd="sng">
            <a:solidFill>
              <a:srgbClr val="59875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66700" lvl="0" indent="-254000" algn="l" rtl="0">
              <a:spcBef>
                <a:spcPts val="300"/>
              </a:spcBef>
              <a:spcAft>
                <a:spcPts val="600"/>
              </a:spcAft>
              <a:buClr>
                <a:srgbClr val="598752"/>
              </a:buClr>
              <a:buSzPts val="1200"/>
              <a:buChar char="•"/>
            </a:pPr>
            <a:r>
              <a:rPr lang="en-GB" sz="1800" b="1" dirty="0"/>
              <a:t>Shared AVs (SAVs)</a:t>
            </a:r>
            <a:r>
              <a:rPr lang="en-GB" sz="1800" dirty="0"/>
              <a:t> represent the best opportunity for </a:t>
            </a:r>
            <a:r>
              <a:rPr lang="en-GB" sz="1800" b="1" dirty="0"/>
              <a:t>sustainable automation </a:t>
            </a:r>
            <a:r>
              <a:rPr lang="en-GB" sz="1800" dirty="0"/>
              <a:t>of transport networks (e.g. Chng et al., 2022; Salonen and Haavisto, 2019; Gao et al., 2014)</a:t>
            </a:r>
          </a:p>
          <a:p>
            <a:pPr marL="723900" lvl="1" indent="-254000">
              <a:spcBef>
                <a:spcPts val="300"/>
              </a:spcBef>
              <a:spcAft>
                <a:spcPts val="600"/>
              </a:spcAft>
              <a:buSzPts val="1200"/>
              <a:buChar char="•"/>
            </a:pPr>
            <a:r>
              <a:rPr lang="en-GB" sz="1800" dirty="0"/>
              <a:t>E.g., public transport (train, metro, bus coach), ridesharing (Uber Pool, Lyft Share)</a:t>
            </a:r>
          </a:p>
          <a:p>
            <a:pPr marL="266700" lvl="0" indent="-254000" algn="l" rtl="0">
              <a:spcBef>
                <a:spcPts val="300"/>
              </a:spcBef>
              <a:spcAft>
                <a:spcPts val="600"/>
              </a:spcAft>
              <a:buClr>
                <a:srgbClr val="598752"/>
              </a:buClr>
              <a:buSzPts val="1200"/>
              <a:buChar char="•"/>
            </a:pPr>
            <a:r>
              <a:rPr lang="en-GB" sz="1800" dirty="0"/>
              <a:t>Driverless Public Transport vehicles are </a:t>
            </a:r>
            <a:r>
              <a:rPr lang="en-GB" sz="1800" b="1" dirty="0"/>
              <a:t>not new</a:t>
            </a:r>
            <a:r>
              <a:rPr lang="en-GB" sz="1800" dirty="0"/>
              <a:t>, and have been </a:t>
            </a:r>
            <a:r>
              <a:rPr lang="en-GB" sz="1800" b="1" dirty="0"/>
              <a:t>common in underground rail and metro systems</a:t>
            </a:r>
            <a:r>
              <a:rPr lang="en-GB" sz="1800" dirty="0"/>
              <a:t> for decades (</a:t>
            </a:r>
            <a:r>
              <a:rPr lang="en-GB" sz="1800" dirty="0" err="1"/>
              <a:t>Cartenì</a:t>
            </a:r>
            <a:r>
              <a:rPr lang="en-GB" sz="1800" dirty="0"/>
              <a:t>, 2020)</a:t>
            </a:r>
          </a:p>
          <a:p>
            <a:pPr marL="266700" lvl="0" indent="-254000">
              <a:spcBef>
                <a:spcPts val="300"/>
              </a:spcBef>
              <a:spcAft>
                <a:spcPts val="600"/>
              </a:spcAft>
              <a:buSzPts val="1200"/>
            </a:pPr>
            <a:r>
              <a:rPr lang="en-GB" sz="1800" dirty="0"/>
              <a:t>However, the </a:t>
            </a:r>
            <a:r>
              <a:rPr lang="en-GB" sz="1800" b="1" dirty="0"/>
              <a:t>automation of road PT </a:t>
            </a:r>
            <a:r>
              <a:rPr lang="en-GB" sz="1800" dirty="0"/>
              <a:t>(e.g. buses and coaches), represents a </a:t>
            </a:r>
            <a:r>
              <a:rPr lang="en-GB" sz="1800" b="1" dirty="0"/>
              <a:t>very different challenge</a:t>
            </a:r>
          </a:p>
          <a:p>
            <a:pPr marL="723900" lvl="1" indent="-254000">
              <a:spcBef>
                <a:spcPts val="300"/>
              </a:spcBef>
              <a:spcAft>
                <a:spcPts val="600"/>
              </a:spcAft>
              <a:buSzPts val="1200"/>
            </a:pPr>
            <a:r>
              <a:rPr lang="en-GB" sz="1800" dirty="0"/>
              <a:t>Vehicles interacting in close operation alongside other road users, often in unrestricted public road space (Chng et al., 2022)</a:t>
            </a:r>
          </a:p>
        </p:txBody>
      </p:sp>
      <p:pic>
        <p:nvPicPr>
          <p:cNvPr id="2050" name="Picture 2" descr="Docklands Light Railway (Londres) - 2023 Lo que se debe saber antes de ...">
            <a:extLst>
              <a:ext uri="{FF2B5EF4-FFF2-40B4-BE49-F238E27FC236}">
                <a16:creationId xmlns:a16="http://schemas.microsoft.com/office/drawing/2014/main" id="{7AB0D415-8E6A-9FDB-B4F8-AFE035FA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339" y="123478"/>
            <a:ext cx="1872208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irplane Cockpit HD Wallpapers - Wallpaper Cave">
            <a:extLst>
              <a:ext uri="{FF2B5EF4-FFF2-40B4-BE49-F238E27FC236}">
                <a16:creationId xmlns:a16="http://schemas.microsoft.com/office/drawing/2014/main" id="{97D1BB9F-1B3E-1DDB-4D3C-913F3796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340" y="2211709"/>
            <a:ext cx="1872208" cy="280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79702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body" idx="1"/>
          </p:nvPr>
        </p:nvSpPr>
        <p:spPr>
          <a:xfrm>
            <a:off x="179512" y="51470"/>
            <a:ext cx="6668019" cy="48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598752"/>
              </a:buClr>
              <a:buSzPts val="4000"/>
              <a:buFont typeface="Georgia"/>
              <a:buNone/>
            </a:pPr>
            <a:r>
              <a:rPr lang="en-GB" sz="3200" dirty="0"/>
              <a:t>AV buses in the literature</a:t>
            </a:r>
            <a:endParaRPr sz="3200" dirty="0"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2"/>
          </p:nvPr>
        </p:nvSpPr>
        <p:spPr>
          <a:xfrm>
            <a:off x="113450" y="555526"/>
            <a:ext cx="8851038" cy="446449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ap="flat" cmpd="sng">
            <a:solidFill>
              <a:srgbClr val="59875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266700" lvl="0" indent="-254000" algn="l" rtl="0">
              <a:spcBef>
                <a:spcPts val="300"/>
              </a:spcBef>
              <a:spcAft>
                <a:spcPts val="600"/>
              </a:spcAft>
              <a:buClr>
                <a:srgbClr val="598752"/>
              </a:buClr>
              <a:buSzPts val="1200"/>
              <a:buChar char="•"/>
            </a:pPr>
            <a:r>
              <a:rPr lang="en-GB" dirty="0"/>
              <a:t>Recent </a:t>
            </a:r>
            <a:r>
              <a:rPr lang="en-GB" b="1" dirty="0"/>
              <a:t>public autonomous shuttle trials have shown positive results </a:t>
            </a:r>
            <a:r>
              <a:rPr lang="en-GB" dirty="0"/>
              <a:t>in terms of passenger perceptions and experience (Wicki and Bernauer, 2018; </a:t>
            </a:r>
            <a:r>
              <a:rPr lang="en-GB" dirty="0" err="1"/>
              <a:t>Feys</a:t>
            </a:r>
            <a:r>
              <a:rPr lang="en-GB" dirty="0"/>
              <a:t> et al., 2020)</a:t>
            </a:r>
          </a:p>
          <a:p>
            <a:pPr marL="723900" lvl="1" indent="-254000">
              <a:spcBef>
                <a:spcPts val="300"/>
              </a:spcBef>
              <a:spcAft>
                <a:spcPts val="600"/>
              </a:spcAft>
              <a:buSzPts val="1200"/>
            </a:pPr>
            <a:r>
              <a:rPr lang="en-GB" i="1" dirty="0"/>
              <a:t>“[Participants] were surprised by how safe and secure they felt in the Autonomous Vehicle [shuttle bus]” </a:t>
            </a:r>
            <a:r>
              <a:rPr lang="en-GB" dirty="0"/>
              <a:t>(Salonen and Haavisto, 2019, p. 1)</a:t>
            </a:r>
          </a:p>
          <a:p>
            <a:pPr marL="266700" indent="-254000">
              <a:spcBef>
                <a:spcPts val="300"/>
              </a:spcBef>
              <a:spcAft>
                <a:spcPts val="600"/>
              </a:spcAft>
              <a:buSzPts val="1200"/>
            </a:pPr>
            <a:r>
              <a:rPr lang="en-GB" dirty="0"/>
              <a:t>Determinants of perception in shuttle bus trials include:</a:t>
            </a:r>
          </a:p>
          <a:p>
            <a:pPr marL="723900" lvl="1" indent="-254000">
              <a:spcBef>
                <a:spcPts val="300"/>
              </a:spcBef>
              <a:spcAft>
                <a:spcPts val="600"/>
              </a:spcAft>
              <a:buSzPts val="1200"/>
            </a:pPr>
            <a:r>
              <a:rPr lang="en-GB" b="1" dirty="0"/>
              <a:t>Safety: </a:t>
            </a:r>
            <a:r>
              <a:rPr lang="en-GB" dirty="0"/>
              <a:t>shuttle bus trial participants prefer SAVs travelling at </a:t>
            </a:r>
            <a:r>
              <a:rPr lang="en-GB" b="1" dirty="0"/>
              <a:t>low speeds </a:t>
            </a:r>
            <a:r>
              <a:rPr lang="en-GB" dirty="0"/>
              <a:t>(Salonen and Haavisto, 2019). </a:t>
            </a:r>
            <a:r>
              <a:rPr lang="en-GB" b="1" dirty="0"/>
              <a:t>Driver</a:t>
            </a:r>
            <a:r>
              <a:rPr lang="en-GB" dirty="0"/>
              <a:t> (or other </a:t>
            </a:r>
            <a:r>
              <a:rPr lang="en-GB" b="1" dirty="0"/>
              <a:t>authority presence</a:t>
            </a:r>
            <a:r>
              <a:rPr lang="en-GB" dirty="0"/>
              <a:t>) is important (</a:t>
            </a:r>
            <a:r>
              <a:rPr lang="en-GB" dirty="0" err="1"/>
              <a:t>Nordhoff</a:t>
            </a:r>
            <a:r>
              <a:rPr lang="en-GB" dirty="0"/>
              <a:t> et al., 2018)</a:t>
            </a:r>
          </a:p>
          <a:p>
            <a:pPr marL="723900" lvl="1" indent="-254000">
              <a:spcBef>
                <a:spcPts val="300"/>
              </a:spcBef>
              <a:spcAft>
                <a:spcPts val="600"/>
              </a:spcAft>
              <a:buSzPts val="1200"/>
            </a:pPr>
            <a:r>
              <a:rPr lang="en-GB" b="1" dirty="0"/>
              <a:t>Ride experience: </a:t>
            </a:r>
            <a:r>
              <a:rPr lang="en-GB" dirty="0"/>
              <a:t>a </a:t>
            </a:r>
            <a:r>
              <a:rPr lang="en-GB" b="1" dirty="0"/>
              <a:t>smooth</a:t>
            </a:r>
            <a:r>
              <a:rPr lang="en-GB" dirty="0"/>
              <a:t>, </a:t>
            </a:r>
            <a:r>
              <a:rPr lang="en-GB" b="1" dirty="0"/>
              <a:t>comfortable</a:t>
            </a:r>
            <a:r>
              <a:rPr lang="en-GB" dirty="0"/>
              <a:t> ride is important for acceptance (Bernhard et al., 2020)</a:t>
            </a:r>
          </a:p>
          <a:p>
            <a:pPr marL="723900" lvl="1" indent="-254000">
              <a:spcBef>
                <a:spcPts val="300"/>
              </a:spcBef>
              <a:spcAft>
                <a:spcPts val="600"/>
              </a:spcAft>
              <a:buSzPts val="1200"/>
            </a:pPr>
            <a:r>
              <a:rPr lang="en-GB" b="1" dirty="0"/>
              <a:t>Novelty: </a:t>
            </a:r>
            <a:r>
              <a:rPr lang="en-GB" dirty="0"/>
              <a:t>passenger </a:t>
            </a:r>
            <a:r>
              <a:rPr lang="en-GB" b="1" dirty="0"/>
              <a:t>curiosity</a:t>
            </a:r>
            <a:r>
              <a:rPr lang="en-GB" dirty="0"/>
              <a:t> and the </a:t>
            </a:r>
            <a:r>
              <a:rPr lang="en-GB" b="1" dirty="0"/>
              <a:t>novelty</a:t>
            </a:r>
            <a:r>
              <a:rPr lang="en-GB" dirty="0"/>
              <a:t> of these autonomous shuttle technologies can be </a:t>
            </a:r>
            <a:r>
              <a:rPr lang="en-GB" b="1" dirty="0"/>
              <a:t>exciting</a:t>
            </a:r>
            <a:r>
              <a:rPr lang="en-GB" dirty="0"/>
              <a:t>, and attract people to try them out (</a:t>
            </a:r>
            <a:r>
              <a:rPr lang="en-GB" dirty="0" err="1"/>
              <a:t>Hilgarter</a:t>
            </a:r>
            <a:r>
              <a:rPr lang="en-GB" dirty="0"/>
              <a:t> &amp; </a:t>
            </a:r>
            <a:r>
              <a:rPr lang="en-GB" dirty="0" err="1"/>
              <a:t>Granig</a:t>
            </a:r>
            <a:r>
              <a:rPr lang="en-GB" dirty="0"/>
              <a:t>, 2020; Andersson et al., 2021)</a:t>
            </a:r>
          </a:p>
          <a:p>
            <a:pPr marL="723900" lvl="1" indent="-254000">
              <a:spcBef>
                <a:spcPts val="300"/>
              </a:spcBef>
              <a:spcAft>
                <a:spcPts val="600"/>
              </a:spcAft>
              <a:buSzPts val="1200"/>
            </a:pPr>
            <a:r>
              <a:rPr lang="en-GB" b="1" dirty="0"/>
              <a:t>Demographics: </a:t>
            </a:r>
            <a:r>
              <a:rPr lang="en-GB" dirty="0"/>
              <a:t>there is some variation between studies, but in general, </a:t>
            </a:r>
            <a:r>
              <a:rPr lang="en-GB" b="1" dirty="0"/>
              <a:t>younger</a:t>
            </a:r>
            <a:r>
              <a:rPr lang="en-GB" dirty="0"/>
              <a:t> </a:t>
            </a:r>
            <a:r>
              <a:rPr lang="en-GB" b="1" dirty="0"/>
              <a:t>demographics report higher acceptance</a:t>
            </a:r>
            <a:r>
              <a:rPr lang="en-GB" dirty="0"/>
              <a:t>, while </a:t>
            </a:r>
            <a:r>
              <a:rPr lang="en-GB" b="1" dirty="0"/>
              <a:t>older participants were more sceptical </a:t>
            </a:r>
            <a:r>
              <a:rPr lang="en-GB" dirty="0"/>
              <a:t>(Andersson et al., 2021).</a:t>
            </a:r>
          </a:p>
        </p:txBody>
      </p:sp>
    </p:spTree>
    <p:extLst>
      <p:ext uri="{BB962C8B-B14F-4D97-AF65-F5344CB8AC3E}">
        <p14:creationId xmlns:p14="http://schemas.microsoft.com/office/powerpoint/2010/main" val="192115309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0C9984-F08D-5087-2093-6CC1E26C1E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520" y="187870"/>
            <a:ext cx="6668019" cy="476000"/>
          </a:xfrm>
        </p:spPr>
        <p:txBody>
          <a:bodyPr/>
          <a:lstStyle/>
          <a:p>
            <a:r>
              <a:rPr lang="en-GB" dirty="0"/>
              <a:t>Service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99818-BF38-E2D2-AA72-70B28E2A7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774804"/>
            <a:ext cx="8208911" cy="915566"/>
          </a:xfrm>
        </p:spPr>
        <p:txBody>
          <a:bodyPr>
            <a:normAutofit fontScale="77500" lnSpcReduction="20000"/>
          </a:bodyPr>
          <a:lstStyle/>
          <a:p>
            <a:pPr marL="468312" indent="-285750">
              <a:buFont typeface="Arial" panose="020B0604020202020204" pitchFamily="34" charset="0"/>
              <a:buChar char="•"/>
            </a:pPr>
            <a:r>
              <a:rPr lang="en-GB" sz="1800" dirty="0"/>
              <a:t>Phase 1 route: Milton Park circuit (&lt;3km round-trip)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Ten autonomous bus stops around the circuit</a:t>
            </a:r>
          </a:p>
          <a:p>
            <a:pPr marL="468312" indent="-285750">
              <a:buFont typeface="Arial" panose="020B0604020202020204" pitchFamily="34" charset="0"/>
              <a:buChar char="•"/>
            </a:pPr>
            <a:r>
              <a:rPr lang="en-GB" sz="1800" dirty="0"/>
              <a:t>Phase 2 route: Milton Park and Didcot Parkway (10km round-trip)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Twenty 'autonomous' bus stops along the route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1A23E-10E7-30D6-5B64-183B43B92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8" y="1829319"/>
            <a:ext cx="7707404" cy="3126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DF994-E96A-198A-01B0-F2D868EEA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391" y="133815"/>
            <a:ext cx="4067219" cy="487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D128FA-8425-B917-F9CD-431044443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4" y="610095"/>
            <a:ext cx="8745233" cy="3923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E7B09E-E73F-F3C2-2779-30CDCA199E50}"/>
              </a:ext>
            </a:extLst>
          </p:cNvPr>
          <p:cNvGrpSpPr/>
          <p:nvPr/>
        </p:nvGrpSpPr>
        <p:grpSpPr>
          <a:xfrm>
            <a:off x="107504" y="278889"/>
            <a:ext cx="8928992" cy="4585723"/>
            <a:chOff x="107504" y="278889"/>
            <a:chExt cx="8928992" cy="458572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9F8B25-81AE-1BDE-A954-8350BCA88399}"/>
                </a:ext>
              </a:extLst>
            </p:cNvPr>
            <p:cNvGrpSpPr/>
            <p:nvPr/>
          </p:nvGrpSpPr>
          <p:grpSpPr>
            <a:xfrm>
              <a:off x="107504" y="278889"/>
              <a:ext cx="8928992" cy="4585723"/>
              <a:chOff x="107504" y="362291"/>
              <a:chExt cx="8928992" cy="4585723"/>
            </a:xfrm>
            <a:solidFill>
              <a:schemeClr val="bg1">
                <a:lumMod val="95000"/>
              </a:schemeClr>
            </a:solidFill>
          </p:grpSpPr>
          <p:sp>
            <p:nvSpPr>
              <p:cNvPr id="7" name="Google Shape;106;p3">
                <a:extLst>
                  <a:ext uri="{FF2B5EF4-FFF2-40B4-BE49-F238E27FC236}">
                    <a16:creationId xmlns:a16="http://schemas.microsoft.com/office/drawing/2014/main" id="{5C47BF82-31AF-FFD4-7A6E-470DCAE2454E}"/>
                  </a:ext>
                </a:extLst>
              </p:cNvPr>
              <p:cNvSpPr txBox="1"/>
              <p:nvPr/>
            </p:nvSpPr>
            <p:spPr>
              <a:xfrm>
                <a:off x="107504" y="362291"/>
                <a:ext cx="8928992" cy="4585723"/>
              </a:xfrm>
              <a:prstGeom prst="rect">
                <a:avLst/>
              </a:prstGeom>
              <a:grpFill/>
              <a:ln w="28575" cap="flat" cmpd="sng">
                <a:solidFill>
                  <a:srgbClr val="5987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rmAutofit fontScale="70000" lnSpcReduction="20000"/>
              </a:bodyPr>
              <a:lstStyle/>
              <a:p>
                <a:pPr marL="0" marR="0" lvl="0" indent="0" algn="ctr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Tahoma"/>
                  <a:buNone/>
                </a:pPr>
                <a:r>
                  <a:rPr lang="en-GB" sz="3400" b="1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AV bus trial examples</a:t>
                </a:r>
              </a:p>
              <a:p>
                <a:pPr marL="0" marR="0" lvl="0" indent="0" algn="ctr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Tahoma"/>
                  <a:buNone/>
                </a:pPr>
                <a:endParaRPr lang="en-GB" sz="2000" i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marR="0" lvl="0" indent="0" algn="ctr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Tahoma"/>
                  <a:buNone/>
                </a:pPr>
                <a:r>
                  <a:rPr lang="en-GB" sz="2300" i="1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“P</a:t>
                </a:r>
                <a:r>
                  <a:rPr lang="en-GB" sz="2300" i="1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ositive attitudes towards autonomous vehicles can be supported by giving people possibilities to try autonomous vehicles in a safe, real-life environment.”</a:t>
                </a:r>
              </a:p>
              <a:p>
                <a:pPr marL="0" marR="0" lvl="0" indent="0" algn="ctr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Tahoma"/>
                  <a:buNone/>
                </a:pPr>
                <a:r>
                  <a:rPr lang="en-GB" sz="2300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(</a:t>
                </a:r>
                <a:r>
                  <a:rPr lang="fi-FI" sz="2300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Salonen and Haavisto, 2019, p. 1)</a:t>
                </a:r>
              </a:p>
              <a:p>
                <a:pPr marL="0" marR="0" lvl="0" indent="0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Tahoma"/>
                  <a:buNone/>
                </a:pPr>
                <a:endParaRPr lang="en-GB" sz="2000" b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marR="0" lvl="0" indent="0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Tahoma"/>
                  <a:buNone/>
                </a:pPr>
                <a:r>
                  <a:rPr lang="en-GB" sz="2000" b="1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UK examples</a:t>
                </a:r>
              </a:p>
              <a:p>
                <a:pPr marL="285750" marR="0" lvl="0" indent="-285750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  <a:hlinkClick r:id="rId5"/>
                  </a:rPr>
                  <a:t>CAV Forth</a:t>
                </a:r>
                <a:r>
                  <a:rPr lang="en-GB" sz="2000" b="1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 (Edinburgh) </a:t>
                </a:r>
                <a:r>
                  <a:rPr lang="en-GB" sz="2000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– Public AV bus trial across Forth Bridge</a:t>
                </a:r>
              </a:p>
              <a:p>
                <a:pPr marL="285750" marR="0" lvl="0" indent="-285750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GB" sz="2000" b="1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  <a:hlinkClick r:id="rId6"/>
                  </a:rPr>
                  <a:t>Greenwich Trials </a:t>
                </a:r>
                <a:r>
                  <a:rPr lang="en-GB" sz="2000" b="1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(London) </a:t>
                </a:r>
                <a:r>
                  <a:rPr lang="en-GB" sz="2000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– AV trials, incl</a:t>
                </a:r>
                <a:r>
                  <a:rPr lang="en-GB" sz="2000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. pods</a:t>
                </a:r>
                <a:endParaRPr lang="en-GB" sz="2000" i="0" u="none" strike="noStrike" cap="none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285750" marR="0" lvl="0" indent="-285750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  <a:hlinkClick r:id="rId7"/>
                  </a:rPr>
                  <a:t>Cranfield University AV Trials</a:t>
                </a:r>
                <a:r>
                  <a:rPr lang="en-GB" sz="2000" b="1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 </a:t>
                </a:r>
                <a:r>
                  <a:rPr lang="en-GB" sz="2000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– AV bus trials on test road through university campus</a:t>
                </a:r>
              </a:p>
              <a:p>
                <a:pPr marL="285750" marR="0" lvl="0" indent="-285750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  <a:hlinkClick r:id="rId8"/>
                  </a:rPr>
                  <a:t>Project Apollo </a:t>
                </a:r>
                <a:r>
                  <a:rPr lang="en-GB" sz="2000" b="1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(Manchester)</a:t>
                </a:r>
                <a:r>
                  <a:rPr lang="en-GB" sz="2000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 – AV trials, incl. pods, at Manchester Airport</a:t>
                </a:r>
              </a:p>
              <a:p>
                <a:pPr marL="285750" marR="0" lvl="0" indent="-285750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  <a:hlinkClick r:id="rId9"/>
                  </a:rPr>
                  <a:t>Venturer</a:t>
                </a:r>
                <a:r>
                  <a:rPr lang="en-GB" sz="2000" b="1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 (Bristol and Bath) </a:t>
                </a:r>
                <a:r>
                  <a:rPr lang="en-GB" sz="2000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– AV trials and public perception</a:t>
                </a:r>
              </a:p>
              <a:p>
                <a:pPr marL="0" marR="0" lvl="0" indent="0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Tahoma"/>
                  <a:buNone/>
                </a:pPr>
                <a:endParaRPr lang="en-GB" sz="2000" b="1" i="0" u="none" strike="noStrike" cap="none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marR="0" lvl="0" indent="0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Tahoma"/>
                  <a:buNone/>
                </a:pPr>
                <a:r>
                  <a:rPr lang="en-GB" sz="2000" b="1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International examples</a:t>
                </a:r>
              </a:p>
              <a:p>
                <a:pPr marL="285750" marR="0" lvl="0" indent="-285750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GB" sz="2000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  <a:hlinkClick r:id="rId10"/>
                  </a:rPr>
                  <a:t>Singapore</a:t>
                </a:r>
                <a:endParaRPr lang="en-GB" sz="2000" i="0" u="none" strike="noStrike" cap="none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285750" marR="0" lvl="0" indent="-285750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GB" sz="2000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  <a:hlinkClick r:id="rId11"/>
                  </a:rPr>
                  <a:t>Helsinki</a:t>
                </a:r>
                <a:r>
                  <a:rPr lang="en-GB" sz="2000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, Finland</a:t>
                </a:r>
              </a:p>
              <a:p>
                <a:pPr marL="285750" marR="0" lvl="0" indent="-285750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GB" sz="2000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  <a:hlinkClick r:id="rId12"/>
                  </a:rPr>
                  <a:t>Gothenburg</a:t>
                </a:r>
                <a:r>
                  <a:rPr lang="en-GB" sz="2000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, Sweden</a:t>
                </a:r>
              </a:p>
              <a:p>
                <a:pPr marL="285750" marR="0" lvl="0" indent="-285750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GB" sz="2000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  <a:hlinkClick r:id="rId13"/>
                  </a:rPr>
                  <a:t>Shanghai</a:t>
                </a:r>
                <a:r>
                  <a:rPr lang="en-GB" sz="2000" i="0" u="none" strike="noStrike" cap="none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rPr>
                  <a:t>, China</a:t>
                </a:r>
              </a:p>
            </p:txBody>
          </p:sp>
          <p:pic>
            <p:nvPicPr>
              <p:cNvPr id="2050" name="Picture 2" descr="Electric autonomous bus in snowy weather conditions">
                <a:hlinkClick r:id="rId12"/>
                <a:extLst>
                  <a:ext uri="{FF2B5EF4-FFF2-40B4-BE49-F238E27FC236}">
                    <a16:creationId xmlns:a16="http://schemas.microsoft.com/office/drawing/2014/main" id="{4DCC3279-37C3-0497-4191-DEED7D6345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0012" y="3309905"/>
                <a:ext cx="2463730" cy="1478238"/>
              </a:xfrm>
              <a:prstGeom prst="rect">
                <a:avLst/>
              </a:prstGeom>
              <a:grpFill/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052" name="Picture 4" descr="Helsinki RobobusLine in the Kalasatama neighbourhood.">
                <a:hlinkClick r:id="rId15"/>
                <a:extLst>
                  <a:ext uri="{FF2B5EF4-FFF2-40B4-BE49-F238E27FC236}">
                    <a16:creationId xmlns:a16="http://schemas.microsoft.com/office/drawing/2014/main" id="{65D34D20-ED8B-9656-2F7B-BD03672FB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4249" y="3321259"/>
                <a:ext cx="2626609" cy="1478238"/>
              </a:xfrm>
              <a:prstGeom prst="rect">
                <a:avLst/>
              </a:prstGeom>
              <a:grpFill/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1026" name="Picture 2" descr="CAVForth autonomous bus service launched in Scotland with Alexander ...">
              <a:extLst>
                <a:ext uri="{FF2B5EF4-FFF2-40B4-BE49-F238E27FC236}">
                  <a16:creationId xmlns:a16="http://schemas.microsoft.com/office/drawing/2014/main" id="{B3948268-AB08-E801-8478-E557EDD455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2288" y="3226503"/>
              <a:ext cx="2705987" cy="15221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471373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0C9984-F08D-5087-2093-6CC1E26C1E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520" y="267494"/>
            <a:ext cx="6668019" cy="476000"/>
          </a:xfrm>
        </p:spPr>
        <p:txBody>
          <a:bodyPr/>
          <a:lstStyle/>
          <a:p>
            <a:r>
              <a:rPr lang="en-GB" dirty="0" err="1"/>
              <a:t>MultiCAV</a:t>
            </a:r>
            <a:r>
              <a:rPr lang="en-GB" dirty="0"/>
              <a:t>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99818-BF38-E2D2-AA72-70B28E2A7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513" y="915566"/>
            <a:ext cx="5040559" cy="39339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Level 4</a:t>
            </a:r>
            <a:r>
              <a:rPr lang="en-GB" sz="1800" dirty="0"/>
              <a:t> operation with </a:t>
            </a:r>
            <a:r>
              <a:rPr lang="en-GB" sz="1800" b="1" dirty="0"/>
              <a:t>occasional driver-intervention needed</a:t>
            </a:r>
            <a:r>
              <a:rPr lang="en-GB" sz="1800" dirty="0"/>
              <a:t> in specific parts of the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Driver always present </a:t>
            </a:r>
            <a:r>
              <a:rPr lang="en-GB" sz="1800" dirty="0"/>
              <a:t>in the driving seat for monitoring and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Vehicle displayed </a:t>
            </a:r>
            <a:r>
              <a:rPr lang="en-GB" sz="1800" b="1" dirty="0"/>
              <a:t>'Auto' sign </a:t>
            </a:r>
            <a:r>
              <a:rPr lang="en-GB" sz="1800" dirty="0"/>
              <a:t>when in autonomous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Fares not charged </a:t>
            </a:r>
            <a:r>
              <a:rPr lang="en-GB" sz="1800" dirty="0"/>
              <a:t>&amp; smaller vehicle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Existing diesel single and double deck buses also served the business park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D7045-15DC-D870-EEF8-5529F96F82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2"/>
          <a:stretch/>
        </p:blipFill>
        <p:spPr bwMode="auto">
          <a:xfrm>
            <a:off x="5292080" y="432275"/>
            <a:ext cx="3672599" cy="1851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Inside a bus with seats&#10;&#10;Description automatically generated">
            <a:extLst>
              <a:ext uri="{FF2B5EF4-FFF2-40B4-BE49-F238E27FC236}">
                <a16:creationId xmlns:a16="http://schemas.microsoft.com/office/drawing/2014/main" id="{F8600E02-DAE6-1722-8ADD-3DE2D5E8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6"/>
          <a:stretch/>
        </p:blipFill>
        <p:spPr>
          <a:xfrm>
            <a:off x="5292079" y="2567476"/>
            <a:ext cx="3672599" cy="2020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174017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251520" y="123478"/>
            <a:ext cx="6668019" cy="4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charset="-128"/>
              </a:rPr>
              <a:t>Methodology</a:t>
            </a:r>
            <a:endParaRPr lang="en-US" altLang="en-US" dirty="0">
              <a:ea typeface="ＭＳ Ｐゴシック" charset="-128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CDD957F-4846-0514-FC98-BCF7B2E3C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136922"/>
              </p:ext>
            </p:extLst>
          </p:nvPr>
        </p:nvGraphicFramePr>
        <p:xfrm>
          <a:off x="174625" y="699542"/>
          <a:ext cx="8789864" cy="432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4932">
                  <a:extLst>
                    <a:ext uri="{9D8B030D-6E8A-4147-A177-3AD203B41FA5}">
                      <a16:colId xmlns:a16="http://schemas.microsoft.com/office/drawing/2014/main" val="484165160"/>
                    </a:ext>
                  </a:extLst>
                </a:gridCol>
                <a:gridCol w="4394932">
                  <a:extLst>
                    <a:ext uri="{9D8B030D-6E8A-4147-A177-3AD203B41FA5}">
                      <a16:colId xmlns:a16="http://schemas.microsoft.com/office/drawing/2014/main" val="183256751"/>
                    </a:ext>
                  </a:extLst>
                </a:gridCol>
              </a:tblGrid>
              <a:tr h="40645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Passenger survey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Passenger interviews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855649"/>
                  </a:ext>
                </a:extLst>
              </a:tr>
              <a:tr h="1527423">
                <a:tc>
                  <a:txBody>
                    <a:bodyPr/>
                    <a:lstStyle/>
                    <a:p>
                      <a:pPr marL="355600" lvl="1" indent="-26670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Took place during </a:t>
                      </a:r>
                      <a:r>
                        <a:rPr lang="en-GB" sz="1800" b="1" dirty="0"/>
                        <a:t>Phase 2</a:t>
                      </a:r>
                    </a:p>
                    <a:p>
                      <a:pPr marL="355600" lvl="1" indent="-26670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Administered </a:t>
                      </a:r>
                      <a:r>
                        <a:rPr lang="en-GB" sz="1800" b="1" dirty="0"/>
                        <a:t>on-board </a:t>
                      </a:r>
                      <a:r>
                        <a:rPr lang="en-GB" sz="1800" dirty="0"/>
                        <a:t>AV bus during normal operations </a:t>
                      </a:r>
                    </a:p>
                    <a:p>
                      <a:pPr marL="355600" marR="0" lvl="1" indent="-266700" algn="l" defTabSz="609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dirty="0"/>
                        <a:t>Took around 5 minutes to complete</a:t>
                      </a:r>
                      <a:endParaRPr lang="en-US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Took place during </a:t>
                      </a:r>
                      <a:r>
                        <a:rPr lang="en-GB" sz="1800" b="1" dirty="0"/>
                        <a:t>Phase 1 and Phase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Conducted </a:t>
                      </a:r>
                      <a:r>
                        <a:rPr lang="en-GB" sz="1800" b="1" dirty="0"/>
                        <a:t>off-bus</a:t>
                      </a:r>
                      <a:r>
                        <a:rPr lang="en-GB" sz="1800" dirty="0"/>
                        <a:t> either in person or on MS Teams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Lasted 15-30mins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689332"/>
                  </a:ext>
                </a:extLst>
              </a:tr>
              <a:tr h="2386598">
                <a:tc>
                  <a:txBody>
                    <a:bodyPr/>
                    <a:lstStyle/>
                    <a:p>
                      <a:pPr marL="88900" lvl="1" indent="0">
                        <a:buFont typeface="Arial" panose="020B0604020202020204" pitchFamily="34" charset="0"/>
                        <a:buNone/>
                      </a:pPr>
                      <a:r>
                        <a:rPr lang="en-GB" sz="1800" b="1" dirty="0"/>
                        <a:t>Sample</a:t>
                      </a:r>
                    </a:p>
                    <a:p>
                      <a:pPr marL="355600" lvl="1" indent="-26670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119 completed surveys</a:t>
                      </a:r>
                    </a:p>
                    <a:p>
                      <a:pPr marL="355600" lvl="1" indent="-266700"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800" dirty="0"/>
                        <a:t>60% men, 39% women, 1% nonbinary / other</a:t>
                      </a:r>
                    </a:p>
                    <a:p>
                      <a:pPr marL="355600" lvl="1" indent="-266700"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800" dirty="0"/>
                        <a:t>Average age = 37 years, range = 18 – 77</a:t>
                      </a:r>
                    </a:p>
                    <a:p>
                      <a:pPr marL="355600" lvl="1" indent="-266700"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800" dirty="0"/>
                        <a:t>63% were daily users, 27% used a few times a week, 10% used once or twice a month, 1% less than once or never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800" b="1" dirty="0"/>
                        <a:t>Sample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12 participants: 5 female, 7 male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Employees of organisations on Milton Park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Age range spread from 25 - 65+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612948"/>
                  </a:ext>
                </a:extLst>
              </a:tr>
            </a:tbl>
          </a:graphicData>
        </a:graphic>
      </p:graphicFrame>
      <p:pic>
        <p:nvPicPr>
          <p:cNvPr id="2" name="Picture 1" descr="People sitting on a bus&#10;&#10;Description automatically generated">
            <a:extLst>
              <a:ext uri="{FF2B5EF4-FFF2-40B4-BE49-F238E27FC236}">
                <a16:creationId xmlns:a16="http://schemas.microsoft.com/office/drawing/2014/main" id="{A6B29EB1-A726-FA28-4E1E-75EA05052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/>
          <a:stretch/>
        </p:blipFill>
        <p:spPr bwMode="auto">
          <a:xfrm>
            <a:off x="1046289" y="288223"/>
            <a:ext cx="7046535" cy="4567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899594" y="195486"/>
            <a:ext cx="7867546" cy="4845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charset="-128"/>
              </a:rPr>
              <a:t>AV experience and trip purpose 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393B745-F274-4D49-A71D-7645693E54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732392"/>
              </p:ext>
            </p:extLst>
          </p:nvPr>
        </p:nvGraphicFramePr>
        <p:xfrm>
          <a:off x="3131840" y="1438119"/>
          <a:ext cx="3267025" cy="3005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1F5F57E-88F7-E67B-1098-C7D9B0139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4191333"/>
              </p:ext>
            </p:extLst>
          </p:nvPr>
        </p:nvGraphicFramePr>
        <p:xfrm>
          <a:off x="-252535" y="1564628"/>
          <a:ext cx="3384375" cy="2879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CE46CF8-1543-7F7C-D1C9-F7F19FD6AEE4}"/>
              </a:ext>
            </a:extLst>
          </p:cNvPr>
          <p:cNvSpPr txBox="1"/>
          <p:nvPr/>
        </p:nvSpPr>
        <p:spPr>
          <a:xfrm>
            <a:off x="141228" y="1224374"/>
            <a:ext cx="2791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Prior experience with AVs (n=119)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A42225-E48F-AF44-BF05-B360DE124BF0}"/>
              </a:ext>
            </a:extLst>
          </p:cNvPr>
          <p:cNvSpPr txBox="1"/>
          <p:nvPr/>
        </p:nvSpPr>
        <p:spPr>
          <a:xfrm>
            <a:off x="2600191" y="1224373"/>
            <a:ext cx="3943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Trip purpose (n=119)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5DCB165-F32D-5B0A-5F9C-DA43B51AC2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3946559"/>
              </p:ext>
            </p:extLst>
          </p:nvPr>
        </p:nvGraphicFramePr>
        <p:xfrm>
          <a:off x="6300192" y="1394105"/>
          <a:ext cx="2758976" cy="257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F5A9A2-5BC1-7D3F-9349-709B943B5DBD}"/>
              </a:ext>
            </a:extLst>
          </p:cNvPr>
          <p:cNvSpPr txBox="1"/>
          <p:nvPr/>
        </p:nvSpPr>
        <p:spPr>
          <a:xfrm>
            <a:off x="6369582" y="1070939"/>
            <a:ext cx="2620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Whether knew about autonomous minibus before trip (n=107)</a:t>
            </a:r>
          </a:p>
        </p:txBody>
      </p:sp>
    </p:spTree>
    <p:extLst>
      <p:ext uri="{BB962C8B-B14F-4D97-AF65-F5344CB8AC3E}">
        <p14:creationId xmlns:p14="http://schemas.microsoft.com/office/powerpoint/2010/main" val="328966212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56E99604-B34A-AB45-82E2-A2F6C5EC15CC}" vid="{C3811B3D-AE0C-294C-BC2C-607328485A3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6c4785-e9d6-4d5b-b90f-7682ed0f13d5">
      <Terms xmlns="http://schemas.microsoft.com/office/infopath/2007/PartnerControls"/>
    </lcf76f155ced4ddcb4097134ff3c332f>
    <TaxCatchAll xmlns="ea932bea-d1c4-493f-89c5-b9d7ae65d09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F5624B8070BF4B8C23389BBF6B67AC" ma:contentTypeVersion="16" ma:contentTypeDescription="Create a new document." ma:contentTypeScope="" ma:versionID="5f571f9767c70876962fc1b005a0611f">
  <xsd:schema xmlns:xsd="http://www.w3.org/2001/XMLSchema" xmlns:xs="http://www.w3.org/2001/XMLSchema" xmlns:p="http://schemas.microsoft.com/office/2006/metadata/properties" xmlns:ns2="1f6c4785-e9d6-4d5b-b90f-7682ed0f13d5" xmlns:ns3="ea932bea-d1c4-493f-89c5-b9d7ae65d09d" targetNamespace="http://schemas.microsoft.com/office/2006/metadata/properties" ma:root="true" ma:fieldsID="6c4e848a8197b018d7a97011d13cb98d" ns2:_="" ns3:_="">
    <xsd:import namespace="1f6c4785-e9d6-4d5b-b90f-7682ed0f13d5"/>
    <xsd:import namespace="ea932bea-d1c4-493f-89c5-b9d7ae65d0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6c4785-e9d6-4d5b-b90f-7682ed0f13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2edd95a-f8c2-4715-9b78-af595b67b1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932bea-d1c4-493f-89c5-b9d7ae65d09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ca1b5-bf66-447f-bccf-32d9fc1395d3}" ma:internalName="TaxCatchAll" ma:showField="CatchAllData" ma:web="ea932bea-d1c4-493f-89c5-b9d7ae65d0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9B20AC-1CB8-49AD-B7DD-6A639BF21B52}">
  <ds:schemaRefs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ea932bea-d1c4-493f-89c5-b9d7ae65d09d"/>
    <ds:schemaRef ds:uri="1f6c4785-e9d6-4d5b-b90f-7682ed0f13d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D56B1BB-4E82-4ED3-8D4C-55B86A9D8B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62A827-0A14-4651-9BE0-EC6A122955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6c4785-e9d6-4d5b-b90f-7682ed0f13d5"/>
    <ds:schemaRef ds:uri="ea932bea-d1c4-493f-89c5-b9d7ae65d0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new template SUNSHINE YELLOW with UWE logo bottom STANDARD</Template>
  <TotalTime>1110</TotalTime>
  <Words>2366</Words>
  <Application>Microsoft Office PowerPoint</Application>
  <PresentationFormat>On-screen Show (16:9)</PresentationFormat>
  <Paragraphs>195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Calibri</vt:lpstr>
      <vt:lpstr>Courier New</vt:lpstr>
      <vt:lpstr>Georgia</vt:lpstr>
      <vt:lpstr>Quattrocento Sans</vt:lpstr>
      <vt:lpstr>Tahoma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William Clayton</cp:lastModifiedBy>
  <cp:revision>81</cp:revision>
  <cp:lastPrinted>2016-04-26T08:55:24Z</cp:lastPrinted>
  <dcterms:created xsi:type="dcterms:W3CDTF">2016-04-27T08:32:31Z</dcterms:created>
  <dcterms:modified xsi:type="dcterms:W3CDTF">2024-08-29T12:46:58Z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2453b135-fdee-479d-af59-41bf0f6e79a1</vt:lpwstr>
  </property>
  <property fmtid="{D5CDD505-2E9C-101B-9397-08002B2CF9AE}" pid="3" name="ContentTypeId">
    <vt:lpwstr>0x010100E9F5624B8070BF4B8C23389BBF6B67AC</vt:lpwstr>
  </property>
  <property fmtid="{D5CDD505-2E9C-101B-9397-08002B2CF9AE}" pid="4" name="MediaServiceImageTags">
    <vt:lpwstr/>
  </property>
</Properties>
</file>