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4"/>
  </p:sldMasterIdLst>
  <p:notesMasterIdLst>
    <p:notesMasterId r:id="rId15"/>
  </p:notesMasterIdLst>
  <p:handoutMasterIdLst>
    <p:handoutMasterId r:id="rId16"/>
  </p:handoutMasterIdLst>
  <p:sldIdLst>
    <p:sldId id="259" r:id="rId5"/>
    <p:sldId id="279" r:id="rId6"/>
    <p:sldId id="268" r:id="rId7"/>
    <p:sldId id="273" r:id="rId8"/>
    <p:sldId id="300" r:id="rId9"/>
    <p:sldId id="311" r:id="rId10"/>
    <p:sldId id="312" r:id="rId11"/>
    <p:sldId id="304" r:id="rId12"/>
    <p:sldId id="309" r:id="rId13"/>
    <p:sldId id="276" r:id="rId14"/>
  </p:sldIdLst>
  <p:sldSz cx="12192000" cy="6858000"/>
  <p:notesSz cx="9144000" cy="6858000"/>
  <p:custDataLst>
    <p:tags r:id="rId17"/>
  </p:custDataLst>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128"/>
        <a:cs typeface="+mn-cs"/>
      </a:defRPr>
    </a:lvl1pPr>
    <a:lvl2pPr marL="4556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2pPr>
    <a:lvl3pPr marL="9128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3pPr>
    <a:lvl4pPr marL="13700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4pPr>
    <a:lvl5pPr marL="18272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521415D9-36F7-43E2-AB2F-B90AF26B5E84}">
      <p14:sectionLst xmlns:p14="http://schemas.microsoft.com/office/powerpoint/2010/main">
        <p14:section name="Untitled Section" id="{4284EADD-FE41-494D-A42C-2B60CCFC2DE6}">
          <p14:sldIdLst>
            <p14:sldId id="259"/>
            <p14:sldId id="279"/>
            <p14:sldId id="268"/>
            <p14:sldId id="273"/>
            <p14:sldId id="300"/>
            <p14:sldId id="311"/>
            <p14:sldId id="312"/>
            <p14:sldId id="304"/>
            <p14:sldId id="309"/>
            <p14:sldId id="276"/>
          </p14:sldIdLst>
        </p14:section>
      </p14:sectionLst>
    </p:ext>
    <p:ext uri="{EFAFB233-063F-42B5-8137-9DF3F51BA10A}">
      <p15:sldGuideLst xmlns:p15="http://schemas.microsoft.com/office/powerpoint/2012/main">
        <p15:guide id="4" orient="horz" pos="3838" userDrawn="1">
          <p15:clr>
            <a:srgbClr val="A4A3A4"/>
          </p15:clr>
        </p15:guide>
        <p15:guide id="5" pos="3840" userDrawn="1">
          <p15:clr>
            <a:srgbClr val="A4A3A4"/>
          </p15:clr>
        </p15:guide>
        <p15:guide id="7" pos="6804" userDrawn="1">
          <p15:clr>
            <a:srgbClr val="A4A3A4"/>
          </p15:clr>
        </p15:guide>
        <p15:guide id="12" pos="87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059EFF6-11CA-863C-1BA6-0E8178E3A01A}" name="Zoe Anchors" initials="ZA" userId="S::Zoe.Anchors@uwe.ac.uk::44f79125-dfc0-47ee-96f9-d9d2839d51f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FFFFFF"/>
    <a:srgbClr val="1A9DAC"/>
    <a:srgbClr val="199DAC"/>
    <a:srgbClr val="16818D"/>
    <a:srgbClr val="1C9DAC"/>
    <a:srgbClr val="7A7392"/>
    <a:srgbClr val="598752"/>
    <a:srgbClr val="6DA463"/>
    <a:srgbClr val="A65C45"/>
    <a:srgbClr val="CC70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7869AE-A7D8-4CA8-8AE9-08F07380A933}" v="108" dt="2024-05-13T14:11:15.6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96" autoAdjust="0"/>
    <p:restoredTop sz="80027" autoAdjust="0"/>
  </p:normalViewPr>
  <p:slideViewPr>
    <p:cSldViewPr snapToGrid="0">
      <p:cViewPr varScale="1">
        <p:scale>
          <a:sx n="48" d="100"/>
          <a:sy n="48" d="100"/>
        </p:scale>
        <p:origin x="692" y="40"/>
      </p:cViewPr>
      <p:guideLst>
        <p:guide orient="horz" pos="3838"/>
        <p:guide pos="3840"/>
        <p:guide pos="6804"/>
        <p:guide pos="8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oe Anchors" userId="44f79125-dfc0-47ee-96f9-d9d2839d51f5" providerId="ADAL" clId="{917869AE-A7D8-4CA8-8AE9-08F07380A933}"/>
    <pc:docChg chg="undo custSel addSld delSld modSld modSection">
      <pc:chgData name="Zoe Anchors" userId="44f79125-dfc0-47ee-96f9-d9d2839d51f5" providerId="ADAL" clId="{917869AE-A7D8-4CA8-8AE9-08F07380A933}" dt="2024-05-13T14:11:15.630" v="946"/>
      <pc:docMkLst>
        <pc:docMk/>
      </pc:docMkLst>
      <pc:sldChg chg="delSp modSp mod">
        <pc:chgData name="Zoe Anchors" userId="44f79125-dfc0-47ee-96f9-d9d2839d51f5" providerId="ADAL" clId="{917869AE-A7D8-4CA8-8AE9-08F07380A933}" dt="2024-05-13T08:13:24.481" v="4" actId="14100"/>
        <pc:sldMkLst>
          <pc:docMk/>
          <pc:sldMk cId="2886975025" sldId="259"/>
        </pc:sldMkLst>
        <pc:spChg chg="del">
          <ac:chgData name="Zoe Anchors" userId="44f79125-dfc0-47ee-96f9-d9d2839d51f5" providerId="ADAL" clId="{917869AE-A7D8-4CA8-8AE9-08F07380A933}" dt="2024-05-13T08:13:12.108" v="0" actId="478"/>
          <ac:spMkLst>
            <pc:docMk/>
            <pc:sldMk cId="2886975025" sldId="259"/>
            <ac:spMk id="3" creationId="{F9984D8D-1515-98EC-55AB-29C1BA3167AE}"/>
          </ac:spMkLst>
        </pc:spChg>
        <pc:spChg chg="mod">
          <ac:chgData name="Zoe Anchors" userId="44f79125-dfc0-47ee-96f9-d9d2839d51f5" providerId="ADAL" clId="{917869AE-A7D8-4CA8-8AE9-08F07380A933}" dt="2024-05-13T08:13:24.481" v="4" actId="14100"/>
          <ac:spMkLst>
            <pc:docMk/>
            <pc:sldMk cId="2886975025" sldId="259"/>
            <ac:spMk id="5" creationId="{37B68537-4F56-002D-7D44-6B0B4D8AA026}"/>
          </ac:spMkLst>
        </pc:spChg>
      </pc:sldChg>
      <pc:sldChg chg="modAnim">
        <pc:chgData name="Zoe Anchors" userId="44f79125-dfc0-47ee-96f9-d9d2839d51f5" providerId="ADAL" clId="{917869AE-A7D8-4CA8-8AE9-08F07380A933}" dt="2024-05-13T14:00:10.506" v="926"/>
        <pc:sldMkLst>
          <pc:docMk/>
          <pc:sldMk cId="4260297854" sldId="268"/>
        </pc:sldMkLst>
      </pc:sldChg>
      <pc:sldChg chg="addSp modSp mod">
        <pc:chgData name="Zoe Anchors" userId="44f79125-dfc0-47ee-96f9-d9d2839d51f5" providerId="ADAL" clId="{917869AE-A7D8-4CA8-8AE9-08F07380A933}" dt="2024-05-13T12:47:14.518" v="917" actId="1038"/>
        <pc:sldMkLst>
          <pc:docMk/>
          <pc:sldMk cId="3512298472" sldId="273"/>
        </pc:sldMkLst>
        <pc:spChg chg="add mod">
          <ac:chgData name="Zoe Anchors" userId="44f79125-dfc0-47ee-96f9-d9d2839d51f5" providerId="ADAL" clId="{917869AE-A7D8-4CA8-8AE9-08F07380A933}" dt="2024-05-13T10:35:02.766" v="806" actId="1076"/>
          <ac:spMkLst>
            <pc:docMk/>
            <pc:sldMk cId="3512298472" sldId="273"/>
            <ac:spMk id="3" creationId="{DE61AD6E-8BAD-937E-53A3-E860864745A3}"/>
          </ac:spMkLst>
        </pc:spChg>
        <pc:spChg chg="mod">
          <ac:chgData name="Zoe Anchors" userId="44f79125-dfc0-47ee-96f9-d9d2839d51f5" providerId="ADAL" clId="{917869AE-A7D8-4CA8-8AE9-08F07380A933}" dt="2024-05-13T12:47:01.702" v="905" actId="1035"/>
          <ac:spMkLst>
            <pc:docMk/>
            <pc:sldMk cId="3512298472" sldId="273"/>
            <ac:spMk id="4" creationId="{FC24E8F8-7FF5-5424-7243-2001164042F5}"/>
          </ac:spMkLst>
        </pc:spChg>
        <pc:spChg chg="add mod">
          <ac:chgData name="Zoe Anchors" userId="44f79125-dfc0-47ee-96f9-d9d2839d51f5" providerId="ADAL" clId="{917869AE-A7D8-4CA8-8AE9-08F07380A933}" dt="2024-05-13T12:47:14.518" v="917" actId="1038"/>
          <ac:spMkLst>
            <pc:docMk/>
            <pc:sldMk cId="3512298472" sldId="273"/>
            <ac:spMk id="6" creationId="{AB8D6D09-5250-8578-DECE-93D4E5A04DAB}"/>
          </ac:spMkLst>
        </pc:spChg>
        <pc:spChg chg="mod">
          <ac:chgData name="Zoe Anchors" userId="44f79125-dfc0-47ee-96f9-d9d2839d51f5" providerId="ADAL" clId="{917869AE-A7D8-4CA8-8AE9-08F07380A933}" dt="2024-05-13T10:32:21.440" v="692" actId="14100"/>
          <ac:spMkLst>
            <pc:docMk/>
            <pc:sldMk cId="3512298472" sldId="273"/>
            <ac:spMk id="8" creationId="{F5836DCB-F1C6-9CE8-EA92-D8FACD64793C}"/>
          </ac:spMkLst>
        </pc:spChg>
        <pc:spChg chg="mod">
          <ac:chgData name="Zoe Anchors" userId="44f79125-dfc0-47ee-96f9-d9d2839d51f5" providerId="ADAL" clId="{917869AE-A7D8-4CA8-8AE9-08F07380A933}" dt="2024-05-13T10:32:17.172" v="691" actId="1076"/>
          <ac:spMkLst>
            <pc:docMk/>
            <pc:sldMk cId="3512298472" sldId="273"/>
            <ac:spMk id="9" creationId="{D65BBC50-B6DA-F57B-9E15-F4F275953C17}"/>
          </ac:spMkLst>
        </pc:spChg>
        <pc:spChg chg="mod">
          <ac:chgData name="Zoe Anchors" userId="44f79125-dfc0-47ee-96f9-d9d2839d51f5" providerId="ADAL" clId="{917869AE-A7D8-4CA8-8AE9-08F07380A933}" dt="2024-05-13T10:32:26.992" v="694" actId="14100"/>
          <ac:spMkLst>
            <pc:docMk/>
            <pc:sldMk cId="3512298472" sldId="273"/>
            <ac:spMk id="10" creationId="{F02C88CA-423A-6480-1DAF-B5291794B7A6}"/>
          </ac:spMkLst>
        </pc:spChg>
        <pc:spChg chg="mod">
          <ac:chgData name="Zoe Anchors" userId="44f79125-dfc0-47ee-96f9-d9d2839d51f5" providerId="ADAL" clId="{917869AE-A7D8-4CA8-8AE9-08F07380A933}" dt="2024-05-13T12:46:35.447" v="891" actId="20577"/>
          <ac:spMkLst>
            <pc:docMk/>
            <pc:sldMk cId="3512298472" sldId="273"/>
            <ac:spMk id="14" creationId="{256BD641-F27B-BD10-03E4-C4EF15579D6C}"/>
          </ac:spMkLst>
        </pc:spChg>
        <pc:grpChg chg="mod">
          <ac:chgData name="Zoe Anchors" userId="44f79125-dfc0-47ee-96f9-d9d2839d51f5" providerId="ADAL" clId="{917869AE-A7D8-4CA8-8AE9-08F07380A933}" dt="2024-05-13T10:32:43.126" v="696" actId="1036"/>
          <ac:grpSpMkLst>
            <pc:docMk/>
            <pc:sldMk cId="3512298472" sldId="273"/>
            <ac:grpSpMk id="5" creationId="{E48DB551-7893-3F51-FF98-E8C583747A8D}"/>
          </ac:grpSpMkLst>
        </pc:grpChg>
      </pc:sldChg>
      <pc:sldChg chg="modSp mod modAnim">
        <pc:chgData name="Zoe Anchors" userId="44f79125-dfc0-47ee-96f9-d9d2839d51f5" providerId="ADAL" clId="{917869AE-A7D8-4CA8-8AE9-08F07380A933}" dt="2024-05-13T09:52:03.497" v="649"/>
        <pc:sldMkLst>
          <pc:docMk/>
          <pc:sldMk cId="2816152398" sldId="300"/>
        </pc:sldMkLst>
        <pc:spChg chg="mod">
          <ac:chgData name="Zoe Anchors" userId="44f79125-dfc0-47ee-96f9-d9d2839d51f5" providerId="ADAL" clId="{917869AE-A7D8-4CA8-8AE9-08F07380A933}" dt="2024-05-13T08:38:15.899" v="245" actId="1037"/>
          <ac:spMkLst>
            <pc:docMk/>
            <pc:sldMk cId="2816152398" sldId="300"/>
            <ac:spMk id="2" creationId="{D46A8F81-FB06-3715-7414-8429CD660C1A}"/>
          </ac:spMkLst>
        </pc:spChg>
      </pc:sldChg>
      <pc:sldChg chg="addSp modSp del mod modAnim">
        <pc:chgData name="Zoe Anchors" userId="44f79125-dfc0-47ee-96f9-d9d2839d51f5" providerId="ADAL" clId="{917869AE-A7D8-4CA8-8AE9-08F07380A933}" dt="2024-05-13T12:48:09.658" v="918" actId="47"/>
        <pc:sldMkLst>
          <pc:docMk/>
          <pc:sldMk cId="4094303386" sldId="302"/>
        </pc:sldMkLst>
        <pc:spChg chg="add mod">
          <ac:chgData name="Zoe Anchors" userId="44f79125-dfc0-47ee-96f9-d9d2839d51f5" providerId="ADAL" clId="{917869AE-A7D8-4CA8-8AE9-08F07380A933}" dt="2024-05-13T08:53:53.086" v="326" actId="255"/>
          <ac:spMkLst>
            <pc:docMk/>
            <pc:sldMk cId="4094303386" sldId="302"/>
            <ac:spMk id="3" creationId="{F03DDD66-ADFE-C67D-7CD0-15E3BF06B858}"/>
          </ac:spMkLst>
        </pc:spChg>
        <pc:spChg chg="add mod">
          <ac:chgData name="Zoe Anchors" userId="44f79125-dfc0-47ee-96f9-d9d2839d51f5" providerId="ADAL" clId="{917869AE-A7D8-4CA8-8AE9-08F07380A933}" dt="2024-05-13T08:54:02.544" v="334" actId="1038"/>
          <ac:spMkLst>
            <pc:docMk/>
            <pc:sldMk cId="4094303386" sldId="302"/>
            <ac:spMk id="12" creationId="{70667AC2-70DF-4B8F-7573-821DBFE86B41}"/>
          </ac:spMkLst>
        </pc:spChg>
        <pc:picChg chg="mod">
          <ac:chgData name="Zoe Anchors" userId="44f79125-dfc0-47ee-96f9-d9d2839d51f5" providerId="ADAL" clId="{917869AE-A7D8-4CA8-8AE9-08F07380A933}" dt="2024-05-13T08:51:52.068" v="315" actId="14100"/>
          <ac:picMkLst>
            <pc:docMk/>
            <pc:sldMk cId="4094303386" sldId="302"/>
            <ac:picMk id="5" creationId="{1B934D48-C341-DFFE-CD48-BF7C520B54EF}"/>
          </ac:picMkLst>
        </pc:picChg>
        <pc:picChg chg="mod">
          <ac:chgData name="Zoe Anchors" userId="44f79125-dfc0-47ee-96f9-d9d2839d51f5" providerId="ADAL" clId="{917869AE-A7D8-4CA8-8AE9-08F07380A933}" dt="2024-05-13T08:54:06.024" v="342" actId="1036"/>
          <ac:picMkLst>
            <pc:docMk/>
            <pc:sldMk cId="4094303386" sldId="302"/>
            <ac:picMk id="17" creationId="{DAEB6373-19AC-AFE1-1FC3-CCCD4AC69BC0}"/>
          </ac:picMkLst>
        </pc:picChg>
      </pc:sldChg>
      <pc:sldChg chg="addSp delSp modSp mod addAnim delAnim modAnim">
        <pc:chgData name="Zoe Anchors" userId="44f79125-dfc0-47ee-96f9-d9d2839d51f5" providerId="ADAL" clId="{917869AE-A7D8-4CA8-8AE9-08F07380A933}" dt="2024-05-13T12:45:04.620" v="828" actId="167"/>
        <pc:sldMkLst>
          <pc:docMk/>
          <pc:sldMk cId="876428849" sldId="304"/>
        </pc:sldMkLst>
        <pc:spChg chg="add del mod">
          <ac:chgData name="Zoe Anchors" userId="44f79125-dfc0-47ee-96f9-d9d2839d51f5" providerId="ADAL" clId="{917869AE-A7D8-4CA8-8AE9-08F07380A933}" dt="2024-05-13T08:59:32.514" v="387"/>
          <ac:spMkLst>
            <pc:docMk/>
            <pc:sldMk cId="876428849" sldId="304"/>
            <ac:spMk id="3" creationId="{57BE7B93-E2C2-9BEB-2ED9-30EEC87F4700}"/>
          </ac:spMkLst>
        </pc:spChg>
        <pc:spChg chg="add mod">
          <ac:chgData name="Zoe Anchors" userId="44f79125-dfc0-47ee-96f9-d9d2839d51f5" providerId="ADAL" clId="{917869AE-A7D8-4CA8-8AE9-08F07380A933}" dt="2024-05-13T12:44:53.010" v="827" actId="2711"/>
          <ac:spMkLst>
            <pc:docMk/>
            <pc:sldMk cId="876428849" sldId="304"/>
            <ac:spMk id="4" creationId="{D9B26DE9-6F74-11BF-0824-E1D641B2E6D9}"/>
          </ac:spMkLst>
        </pc:spChg>
        <pc:spChg chg="mod">
          <ac:chgData name="Zoe Anchors" userId="44f79125-dfc0-47ee-96f9-d9d2839d51f5" providerId="ADAL" clId="{917869AE-A7D8-4CA8-8AE9-08F07380A933}" dt="2024-05-13T08:57:14.404" v="359" actId="1037"/>
          <ac:spMkLst>
            <pc:docMk/>
            <pc:sldMk cId="876428849" sldId="304"/>
            <ac:spMk id="41" creationId="{E40ACF43-2311-51A8-78D5-6D83BBED9B3C}"/>
          </ac:spMkLst>
        </pc:spChg>
        <pc:spChg chg="add del mod">
          <ac:chgData name="Zoe Anchors" userId="44f79125-dfc0-47ee-96f9-d9d2839d51f5" providerId="ADAL" clId="{917869AE-A7D8-4CA8-8AE9-08F07380A933}" dt="2024-05-13T08:57:01.819" v="355" actId="478"/>
          <ac:spMkLst>
            <pc:docMk/>
            <pc:sldMk cId="876428849" sldId="304"/>
            <ac:spMk id="45" creationId="{709D5217-A06A-0B22-D3BB-3DB0FC80F74D}"/>
          </ac:spMkLst>
        </pc:spChg>
        <pc:graphicFrameChg chg="mod ord">
          <ac:chgData name="Zoe Anchors" userId="44f79125-dfc0-47ee-96f9-d9d2839d51f5" providerId="ADAL" clId="{917869AE-A7D8-4CA8-8AE9-08F07380A933}" dt="2024-05-13T09:57:30.618" v="680" actId="167"/>
          <ac:graphicFrameMkLst>
            <pc:docMk/>
            <pc:sldMk cId="876428849" sldId="304"/>
            <ac:graphicFrameMk id="36" creationId="{8669AA68-CCFF-5B7B-15E9-3D11FD1B17C5}"/>
          </ac:graphicFrameMkLst>
        </pc:graphicFrameChg>
        <pc:cxnChg chg="add mod ord">
          <ac:chgData name="Zoe Anchors" userId="44f79125-dfc0-47ee-96f9-d9d2839d51f5" providerId="ADAL" clId="{917869AE-A7D8-4CA8-8AE9-08F07380A933}" dt="2024-05-13T12:45:04.620" v="828" actId="167"/>
          <ac:cxnSpMkLst>
            <pc:docMk/>
            <pc:sldMk cId="876428849" sldId="304"/>
            <ac:cxnSpMk id="6" creationId="{9AF66ACE-5614-62E7-C81B-A2EF81127A89}"/>
          </ac:cxnSpMkLst>
        </pc:cxnChg>
      </pc:sldChg>
      <pc:sldChg chg="modSp mod modAnim">
        <pc:chgData name="Zoe Anchors" userId="44f79125-dfc0-47ee-96f9-d9d2839d51f5" providerId="ADAL" clId="{917869AE-A7D8-4CA8-8AE9-08F07380A933}" dt="2024-05-13T14:11:15.630" v="946"/>
        <pc:sldMkLst>
          <pc:docMk/>
          <pc:sldMk cId="405570345" sldId="309"/>
        </pc:sldMkLst>
        <pc:spChg chg="mod">
          <ac:chgData name="Zoe Anchors" userId="44f79125-dfc0-47ee-96f9-d9d2839d51f5" providerId="ADAL" clId="{917869AE-A7D8-4CA8-8AE9-08F07380A933}" dt="2024-05-13T14:11:14.626" v="945" actId="1036"/>
          <ac:spMkLst>
            <pc:docMk/>
            <pc:sldMk cId="405570345" sldId="309"/>
            <ac:spMk id="5" creationId="{BBFDE689-03EA-16DA-7542-BEA536479E8E}"/>
          </ac:spMkLst>
        </pc:spChg>
      </pc:sldChg>
      <pc:sldChg chg="del">
        <pc:chgData name="Zoe Anchors" userId="44f79125-dfc0-47ee-96f9-d9d2839d51f5" providerId="ADAL" clId="{917869AE-A7D8-4CA8-8AE9-08F07380A933}" dt="2024-05-13T13:51:50.530" v="925" actId="47"/>
        <pc:sldMkLst>
          <pc:docMk/>
          <pc:sldMk cId="2274599515" sldId="310"/>
        </pc:sldMkLst>
      </pc:sldChg>
      <pc:sldChg chg="addSp delSp modSp mod delAnim">
        <pc:chgData name="Zoe Anchors" userId="44f79125-dfc0-47ee-96f9-d9d2839d51f5" providerId="ADAL" clId="{917869AE-A7D8-4CA8-8AE9-08F07380A933}" dt="2024-05-13T13:06:39.379" v="924" actId="20577"/>
        <pc:sldMkLst>
          <pc:docMk/>
          <pc:sldMk cId="100008873" sldId="311"/>
        </pc:sldMkLst>
        <pc:spChg chg="add del mod">
          <ac:chgData name="Zoe Anchors" userId="44f79125-dfc0-47ee-96f9-d9d2839d51f5" providerId="ADAL" clId="{917869AE-A7D8-4CA8-8AE9-08F07380A933}" dt="2024-05-13T08:38:09.850" v="230" actId="1037"/>
          <ac:spMkLst>
            <pc:docMk/>
            <pc:sldMk cId="100008873" sldId="311"/>
            <ac:spMk id="2" creationId="{D46A8F81-FB06-3715-7414-8429CD660C1A}"/>
          </ac:spMkLst>
        </pc:spChg>
        <pc:spChg chg="mod">
          <ac:chgData name="Zoe Anchors" userId="44f79125-dfc0-47ee-96f9-d9d2839d51f5" providerId="ADAL" clId="{917869AE-A7D8-4CA8-8AE9-08F07380A933}" dt="2024-05-13T13:06:39.379" v="924" actId="20577"/>
          <ac:spMkLst>
            <pc:docMk/>
            <pc:sldMk cId="100008873" sldId="311"/>
            <ac:spMk id="3" creationId="{B8C5A18D-E095-E0ED-12F5-84FDD6799E82}"/>
          </ac:spMkLst>
        </pc:spChg>
        <pc:spChg chg="del">
          <ac:chgData name="Zoe Anchors" userId="44f79125-dfc0-47ee-96f9-d9d2839d51f5" providerId="ADAL" clId="{917869AE-A7D8-4CA8-8AE9-08F07380A933}" dt="2024-05-13T08:31:42.957" v="84" actId="478"/>
          <ac:spMkLst>
            <pc:docMk/>
            <pc:sldMk cId="100008873" sldId="311"/>
            <ac:spMk id="4" creationId="{BBC06DC4-2E92-6576-1C9D-FA62E21AFBE0}"/>
          </ac:spMkLst>
        </pc:spChg>
        <pc:spChg chg="del">
          <ac:chgData name="Zoe Anchors" userId="44f79125-dfc0-47ee-96f9-d9d2839d51f5" providerId="ADAL" clId="{917869AE-A7D8-4CA8-8AE9-08F07380A933}" dt="2024-05-13T08:32:15.418" v="92" actId="478"/>
          <ac:spMkLst>
            <pc:docMk/>
            <pc:sldMk cId="100008873" sldId="311"/>
            <ac:spMk id="6" creationId="{66DBE314-33AA-586E-0294-8EC2BFD6D046}"/>
          </ac:spMkLst>
        </pc:spChg>
        <pc:spChg chg="del">
          <ac:chgData name="Zoe Anchors" userId="44f79125-dfc0-47ee-96f9-d9d2839d51f5" providerId="ADAL" clId="{917869AE-A7D8-4CA8-8AE9-08F07380A933}" dt="2024-05-13T08:31:56.290" v="89" actId="478"/>
          <ac:spMkLst>
            <pc:docMk/>
            <pc:sldMk cId="100008873" sldId="311"/>
            <ac:spMk id="8" creationId="{53CE591A-98E1-1717-72B6-066391765861}"/>
          </ac:spMkLst>
        </pc:spChg>
        <pc:spChg chg="del mod">
          <ac:chgData name="Zoe Anchors" userId="44f79125-dfc0-47ee-96f9-d9d2839d51f5" providerId="ADAL" clId="{917869AE-A7D8-4CA8-8AE9-08F07380A933}" dt="2024-05-13T08:32:38.865" v="98" actId="478"/>
          <ac:spMkLst>
            <pc:docMk/>
            <pc:sldMk cId="100008873" sldId="311"/>
            <ac:spMk id="10" creationId="{8F09024B-7FB2-F3E0-DE9E-6CFA40180468}"/>
          </ac:spMkLst>
        </pc:spChg>
        <pc:spChg chg="topLvl">
          <ac:chgData name="Zoe Anchors" userId="44f79125-dfc0-47ee-96f9-d9d2839d51f5" providerId="ADAL" clId="{917869AE-A7D8-4CA8-8AE9-08F07380A933}" dt="2024-05-13T08:32:36.946" v="96" actId="478"/>
          <ac:spMkLst>
            <pc:docMk/>
            <pc:sldMk cId="100008873" sldId="311"/>
            <ac:spMk id="16" creationId="{6754D9F3-2029-9DA0-557F-6F8FF9DF5BBF}"/>
          </ac:spMkLst>
        </pc:spChg>
        <pc:spChg chg="del topLvl">
          <ac:chgData name="Zoe Anchors" userId="44f79125-dfc0-47ee-96f9-d9d2839d51f5" providerId="ADAL" clId="{917869AE-A7D8-4CA8-8AE9-08F07380A933}" dt="2024-05-13T08:32:36.946" v="96" actId="478"/>
          <ac:spMkLst>
            <pc:docMk/>
            <pc:sldMk cId="100008873" sldId="311"/>
            <ac:spMk id="17" creationId="{EC9871BB-0CFD-FBB6-770B-9C110E33B45D}"/>
          </ac:spMkLst>
        </pc:spChg>
        <pc:spChg chg="topLvl">
          <ac:chgData name="Zoe Anchors" userId="44f79125-dfc0-47ee-96f9-d9d2839d51f5" providerId="ADAL" clId="{917869AE-A7D8-4CA8-8AE9-08F07380A933}" dt="2024-05-13T08:31:51.152" v="87" actId="478"/>
          <ac:spMkLst>
            <pc:docMk/>
            <pc:sldMk cId="100008873" sldId="311"/>
            <ac:spMk id="18" creationId="{4B8D75DB-8556-848B-75A4-F465D02896DA}"/>
          </ac:spMkLst>
        </pc:spChg>
        <pc:spChg chg="del topLvl">
          <ac:chgData name="Zoe Anchors" userId="44f79125-dfc0-47ee-96f9-d9d2839d51f5" providerId="ADAL" clId="{917869AE-A7D8-4CA8-8AE9-08F07380A933}" dt="2024-05-13T08:31:51.152" v="87" actId="478"/>
          <ac:spMkLst>
            <pc:docMk/>
            <pc:sldMk cId="100008873" sldId="311"/>
            <ac:spMk id="19" creationId="{C9FC57D9-3E0D-4A25-A681-48A9A2B887ED}"/>
          </ac:spMkLst>
        </pc:spChg>
        <pc:spChg chg="del">
          <ac:chgData name="Zoe Anchors" userId="44f79125-dfc0-47ee-96f9-d9d2839d51f5" providerId="ADAL" clId="{917869AE-A7D8-4CA8-8AE9-08F07380A933}" dt="2024-05-13T08:31:41.536" v="83" actId="478"/>
          <ac:spMkLst>
            <pc:docMk/>
            <pc:sldMk cId="100008873" sldId="311"/>
            <ac:spMk id="21" creationId="{A306EE55-6F7C-0E2E-D581-98725217739D}"/>
          </ac:spMkLst>
        </pc:spChg>
        <pc:spChg chg="add del mod">
          <ac:chgData name="Zoe Anchors" userId="44f79125-dfc0-47ee-96f9-d9d2839d51f5" providerId="ADAL" clId="{917869AE-A7D8-4CA8-8AE9-08F07380A933}" dt="2024-05-13T08:31:47.625" v="86" actId="478"/>
          <ac:spMkLst>
            <pc:docMk/>
            <pc:sldMk cId="100008873" sldId="311"/>
            <ac:spMk id="22" creationId="{112E6EEB-F0C4-3594-9DD0-A116477C7BA7}"/>
          </ac:spMkLst>
        </pc:spChg>
        <pc:spChg chg="del">
          <ac:chgData name="Zoe Anchors" userId="44f79125-dfc0-47ee-96f9-d9d2839d51f5" providerId="ADAL" clId="{917869AE-A7D8-4CA8-8AE9-08F07380A933}" dt="2024-05-13T08:31:54.722" v="88" actId="478"/>
          <ac:spMkLst>
            <pc:docMk/>
            <pc:sldMk cId="100008873" sldId="311"/>
            <ac:spMk id="23" creationId="{1125FB7A-6BC3-36C9-14A8-8C5413BF9508}"/>
          </ac:spMkLst>
        </pc:spChg>
        <pc:spChg chg="add mod">
          <ac:chgData name="Zoe Anchors" userId="44f79125-dfc0-47ee-96f9-d9d2839d51f5" providerId="ADAL" clId="{917869AE-A7D8-4CA8-8AE9-08F07380A933}" dt="2024-05-13T08:37:08.667" v="174" actId="1036"/>
          <ac:spMkLst>
            <pc:docMk/>
            <pc:sldMk cId="100008873" sldId="311"/>
            <ac:spMk id="24" creationId="{102EF7C1-2FB7-7960-D73A-1C628CCEC511}"/>
          </ac:spMkLst>
        </pc:spChg>
        <pc:spChg chg="add mod">
          <ac:chgData name="Zoe Anchors" userId="44f79125-dfc0-47ee-96f9-d9d2839d51f5" providerId="ADAL" clId="{917869AE-A7D8-4CA8-8AE9-08F07380A933}" dt="2024-05-13T08:37:18.465" v="199" actId="1037"/>
          <ac:spMkLst>
            <pc:docMk/>
            <pc:sldMk cId="100008873" sldId="311"/>
            <ac:spMk id="25" creationId="{00ABAD09-A081-F886-469C-25E3D3CDB203}"/>
          </ac:spMkLst>
        </pc:spChg>
        <pc:spChg chg="add mod">
          <ac:chgData name="Zoe Anchors" userId="44f79125-dfc0-47ee-96f9-d9d2839d51f5" providerId="ADAL" clId="{917869AE-A7D8-4CA8-8AE9-08F07380A933}" dt="2024-05-13T08:58:01.188" v="360" actId="255"/>
          <ac:spMkLst>
            <pc:docMk/>
            <pc:sldMk cId="100008873" sldId="311"/>
            <ac:spMk id="26" creationId="{22C627BA-F989-5EC2-A37B-AD12276ECE0A}"/>
          </ac:spMkLst>
        </pc:spChg>
        <pc:spChg chg="add mod">
          <ac:chgData name="Zoe Anchors" userId="44f79125-dfc0-47ee-96f9-d9d2839d51f5" providerId="ADAL" clId="{917869AE-A7D8-4CA8-8AE9-08F07380A933}" dt="2024-05-13T08:58:12.909" v="369" actId="1035"/>
          <ac:spMkLst>
            <pc:docMk/>
            <pc:sldMk cId="100008873" sldId="311"/>
            <ac:spMk id="27" creationId="{036A1974-6AD7-B678-00AE-243C683F564A}"/>
          </ac:spMkLst>
        </pc:spChg>
        <pc:spChg chg="mod">
          <ac:chgData name="Zoe Anchors" userId="44f79125-dfc0-47ee-96f9-d9d2839d51f5" providerId="ADAL" clId="{917869AE-A7D8-4CA8-8AE9-08F07380A933}" dt="2024-05-13T13:06:14.509" v="922" actId="20577"/>
          <ac:spMkLst>
            <pc:docMk/>
            <pc:sldMk cId="100008873" sldId="311"/>
            <ac:spMk id="28" creationId="{0A7BBE21-EBF3-4635-0F59-08DA044634E8}"/>
          </ac:spMkLst>
        </pc:spChg>
        <pc:grpChg chg="del">
          <ac:chgData name="Zoe Anchors" userId="44f79125-dfc0-47ee-96f9-d9d2839d51f5" providerId="ADAL" clId="{917869AE-A7D8-4CA8-8AE9-08F07380A933}" dt="2024-05-13T08:31:51.152" v="87" actId="478"/>
          <ac:grpSpMkLst>
            <pc:docMk/>
            <pc:sldMk cId="100008873" sldId="311"/>
            <ac:grpSpMk id="5" creationId="{854348EF-6C88-F74E-E91A-4A1FBBC91168}"/>
          </ac:grpSpMkLst>
        </pc:grpChg>
        <pc:grpChg chg="del">
          <ac:chgData name="Zoe Anchors" userId="44f79125-dfc0-47ee-96f9-d9d2839d51f5" providerId="ADAL" clId="{917869AE-A7D8-4CA8-8AE9-08F07380A933}" dt="2024-05-13T08:32:36.946" v="96" actId="478"/>
          <ac:grpSpMkLst>
            <pc:docMk/>
            <pc:sldMk cId="100008873" sldId="311"/>
            <ac:grpSpMk id="7" creationId="{59824592-E152-E1B6-CDC9-693E0673EC3B}"/>
          </ac:grpSpMkLst>
        </pc:grpChg>
        <pc:grpChg chg="del">
          <ac:chgData name="Zoe Anchors" userId="44f79125-dfc0-47ee-96f9-d9d2839d51f5" providerId="ADAL" clId="{917869AE-A7D8-4CA8-8AE9-08F07380A933}" dt="2024-05-13T08:32:20.115" v="93" actId="478"/>
          <ac:grpSpMkLst>
            <pc:docMk/>
            <pc:sldMk cId="100008873" sldId="311"/>
            <ac:grpSpMk id="9" creationId="{8B83EA49-A738-AB29-1521-585581422D61}"/>
          </ac:grpSpMkLst>
        </pc:grpChg>
        <pc:grpChg chg="del">
          <ac:chgData name="Zoe Anchors" userId="44f79125-dfc0-47ee-96f9-d9d2839d51f5" providerId="ADAL" clId="{917869AE-A7D8-4CA8-8AE9-08F07380A933}" dt="2024-05-13T08:32:41.478" v="99" actId="478"/>
          <ac:grpSpMkLst>
            <pc:docMk/>
            <pc:sldMk cId="100008873" sldId="311"/>
            <ac:grpSpMk id="11" creationId="{DFA177C4-73A6-4AE6-9339-75745C0D74FA}"/>
          </ac:grpSpMkLst>
        </pc:grpChg>
      </pc:sldChg>
      <pc:sldChg chg="add modAnim">
        <pc:chgData name="Zoe Anchors" userId="44f79125-dfc0-47ee-96f9-d9d2839d51f5" providerId="ADAL" clId="{917869AE-A7D8-4CA8-8AE9-08F07380A933}" dt="2024-05-13T12:23:28.907" v="819"/>
        <pc:sldMkLst>
          <pc:docMk/>
          <pc:sldMk cId="1393935701" sldId="312"/>
        </pc:sldMkLst>
      </pc:sldChg>
      <pc:sldChg chg="del">
        <pc:chgData name="Zoe Anchors" userId="44f79125-dfc0-47ee-96f9-d9d2839d51f5" providerId="ADAL" clId="{917869AE-A7D8-4CA8-8AE9-08F07380A933}" dt="2024-05-13T08:54:29.692" v="343" actId="47"/>
        <pc:sldMkLst>
          <pc:docMk/>
          <pc:sldMk cId="2227508876" sldId="313"/>
        </pc:sldMkLst>
      </pc:sldChg>
      <pc:sldChg chg="del">
        <pc:chgData name="Zoe Anchors" userId="44f79125-dfc0-47ee-96f9-d9d2839d51f5" providerId="ADAL" clId="{917869AE-A7D8-4CA8-8AE9-08F07380A933}" dt="2024-05-13T09:05:08.859" v="583" actId="47"/>
        <pc:sldMkLst>
          <pc:docMk/>
          <pc:sldMk cId="4242895398" sldId="315"/>
        </pc:sldMkLst>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8.svg"/><Relationship Id="rId7" Type="http://schemas.openxmlformats.org/officeDocument/2006/relationships/image" Target="../media/image12.svg"/><Relationship Id="rId2" Type="http://schemas.openxmlformats.org/officeDocument/2006/relationships/image" Target="../media/image7.png"/><Relationship Id="rId1" Type="http://schemas.openxmlformats.org/officeDocument/2006/relationships/image" Target="../media/image6.jpeg"/><Relationship Id="rId6" Type="http://schemas.openxmlformats.org/officeDocument/2006/relationships/image" Target="../media/image11.png"/><Relationship Id="rId5" Type="http://schemas.openxmlformats.org/officeDocument/2006/relationships/image" Target="../media/image10.svg"/><Relationship Id="rId4" Type="http://schemas.openxmlformats.org/officeDocument/2006/relationships/image" Target="../media/image9.png"/></Relationships>
</file>

<file path=ppt/diagrams/_rels/drawing1.xml.rels><?xml version="1.0" encoding="UTF-8" standalone="yes"?>
<Relationships xmlns="http://schemas.openxmlformats.org/package/2006/relationships"><Relationship Id="rId3" Type="http://schemas.openxmlformats.org/officeDocument/2006/relationships/image" Target="../media/image8.svg"/><Relationship Id="rId7" Type="http://schemas.openxmlformats.org/officeDocument/2006/relationships/image" Target="../media/image12.svg"/><Relationship Id="rId2" Type="http://schemas.openxmlformats.org/officeDocument/2006/relationships/image" Target="../media/image7.png"/><Relationship Id="rId1" Type="http://schemas.openxmlformats.org/officeDocument/2006/relationships/image" Target="../media/image6.jpeg"/><Relationship Id="rId6" Type="http://schemas.openxmlformats.org/officeDocument/2006/relationships/image" Target="../media/image11.png"/><Relationship Id="rId5" Type="http://schemas.openxmlformats.org/officeDocument/2006/relationships/image" Target="../media/image10.svg"/><Relationship Id="rId4" Type="http://schemas.openxmlformats.org/officeDocument/2006/relationships/image" Target="../media/image9.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EC4F2F-7613-4034-A93B-9F5D1A982E9A}" type="doc">
      <dgm:prSet loTypeId="urn:microsoft.com/office/officeart/2008/layout/CaptionedPictures" loCatId="picture" qsTypeId="urn:microsoft.com/office/officeart/2005/8/quickstyle/simple1" qsCatId="simple" csTypeId="urn:microsoft.com/office/officeart/2005/8/colors/accent1_2" csCatId="accent1" phldr="1"/>
      <dgm:spPr/>
      <dgm:t>
        <a:bodyPr/>
        <a:lstStyle/>
        <a:p>
          <a:endParaRPr lang="en-GB"/>
        </a:p>
      </dgm:t>
    </dgm:pt>
    <dgm:pt modelId="{0876760C-0DAE-400D-BBE5-06BEF550AD9E}">
      <dgm:prSet phldrT="[Text]" custT="1"/>
      <dgm:spPr/>
      <dgm:t>
        <a:bodyPr/>
        <a:lstStyle/>
        <a:p>
          <a:r>
            <a:rPr lang="en-GB" sz="2400" dirty="0"/>
            <a:t>Highest burnout (51%) in the NHS </a:t>
          </a:r>
        </a:p>
      </dgm:t>
    </dgm:pt>
    <dgm:pt modelId="{3476F0DD-210D-4981-9508-815BC39C3880}" type="parTrans" cxnId="{BCFFF903-E022-4C71-8A37-C768D0A4C704}">
      <dgm:prSet/>
      <dgm:spPr/>
      <dgm:t>
        <a:bodyPr/>
        <a:lstStyle/>
        <a:p>
          <a:endParaRPr lang="en-GB" sz="2400"/>
        </a:p>
      </dgm:t>
    </dgm:pt>
    <dgm:pt modelId="{88BFEA81-CD84-48C0-8F9D-7E4CF83E647D}" type="sibTrans" cxnId="{BCFFF903-E022-4C71-8A37-C768D0A4C704}">
      <dgm:prSet/>
      <dgm:spPr/>
      <dgm:t>
        <a:bodyPr/>
        <a:lstStyle/>
        <a:p>
          <a:endParaRPr lang="en-GB" sz="2400"/>
        </a:p>
      </dgm:t>
    </dgm:pt>
    <dgm:pt modelId="{D176C335-DD0F-4F9C-8748-A0AC5783B933}">
      <dgm:prSet phldrT="[Text]" custT="1"/>
      <dgm:spPr/>
      <dgm:t>
        <a:bodyPr/>
        <a:lstStyle/>
        <a:p>
          <a:r>
            <a:rPr lang="en-GB" sz="2400" dirty="0"/>
            <a:t>2</a:t>
          </a:r>
          <a:r>
            <a:rPr lang="en-GB" sz="2400" baseline="30000" dirty="0"/>
            <a:t>nd</a:t>
          </a:r>
          <a:r>
            <a:rPr lang="en-GB" sz="2400" dirty="0"/>
            <a:t> highest sickness rate (8.8%)</a:t>
          </a:r>
        </a:p>
      </dgm:t>
    </dgm:pt>
    <dgm:pt modelId="{F1300866-F198-4E8D-BD34-5068FC3897AF}" type="parTrans" cxnId="{CF55B6A4-4088-4821-9E00-A03F285D0B07}">
      <dgm:prSet/>
      <dgm:spPr/>
      <dgm:t>
        <a:bodyPr/>
        <a:lstStyle/>
        <a:p>
          <a:endParaRPr lang="en-GB" sz="2400"/>
        </a:p>
      </dgm:t>
    </dgm:pt>
    <dgm:pt modelId="{05185731-4491-414E-A3B3-154DDA1F475B}" type="sibTrans" cxnId="{CF55B6A4-4088-4821-9E00-A03F285D0B07}">
      <dgm:prSet/>
      <dgm:spPr/>
      <dgm:t>
        <a:bodyPr/>
        <a:lstStyle/>
        <a:p>
          <a:endParaRPr lang="en-GB" sz="2400"/>
        </a:p>
      </dgm:t>
    </dgm:pt>
    <dgm:pt modelId="{56A3A071-8A0B-466C-B406-90405B3194A5}">
      <dgm:prSet phldrT="[Text]" custT="1"/>
      <dgm:spPr/>
      <dgm:t>
        <a:bodyPr/>
        <a:lstStyle/>
        <a:p>
          <a:r>
            <a:rPr lang="en-GB" sz="2400" dirty="0"/>
            <a:t>1/3 have a good work life balance</a:t>
          </a:r>
        </a:p>
      </dgm:t>
    </dgm:pt>
    <dgm:pt modelId="{D9A24BDA-5EA7-488A-9CFE-E20B1F4B7AA4}" type="parTrans" cxnId="{2F2A256A-9473-4B75-9407-E7036844C41E}">
      <dgm:prSet/>
      <dgm:spPr/>
      <dgm:t>
        <a:bodyPr/>
        <a:lstStyle/>
        <a:p>
          <a:endParaRPr lang="en-GB" sz="2400"/>
        </a:p>
      </dgm:t>
    </dgm:pt>
    <dgm:pt modelId="{6D5B9CDD-C5E2-4AD6-ACE6-C6DD5018847D}" type="sibTrans" cxnId="{2F2A256A-9473-4B75-9407-E7036844C41E}">
      <dgm:prSet/>
      <dgm:spPr/>
      <dgm:t>
        <a:bodyPr/>
        <a:lstStyle/>
        <a:p>
          <a:endParaRPr lang="en-GB" sz="2400"/>
        </a:p>
      </dgm:t>
    </dgm:pt>
    <dgm:pt modelId="{DE01C74A-A535-491C-9128-AA03A780B583}">
      <dgm:prSet custT="1"/>
      <dgm:spPr/>
      <dgm:t>
        <a:bodyPr/>
        <a:lstStyle/>
        <a:p>
          <a:endParaRPr lang="en-GB" sz="2400" dirty="0"/>
        </a:p>
      </dgm:t>
    </dgm:pt>
    <dgm:pt modelId="{20E8AD33-17E5-4077-BB04-EC80BDA50040}" type="parTrans" cxnId="{76156AC3-BD0D-4D3B-9C41-F0AC0DD5596D}">
      <dgm:prSet/>
      <dgm:spPr/>
      <dgm:t>
        <a:bodyPr/>
        <a:lstStyle/>
        <a:p>
          <a:endParaRPr lang="en-GB" sz="2400"/>
        </a:p>
      </dgm:t>
    </dgm:pt>
    <dgm:pt modelId="{E2BFCB5E-2B0F-42E2-BF1E-2E331E1EF6AC}" type="sibTrans" cxnId="{76156AC3-BD0D-4D3B-9C41-F0AC0DD5596D}">
      <dgm:prSet/>
      <dgm:spPr/>
      <dgm:t>
        <a:bodyPr/>
        <a:lstStyle/>
        <a:p>
          <a:endParaRPr lang="en-GB" sz="2400"/>
        </a:p>
      </dgm:t>
    </dgm:pt>
    <dgm:pt modelId="{086673FD-91C4-4CDF-B1B3-5E87042FE9C8}" type="pres">
      <dgm:prSet presAssocID="{30EC4F2F-7613-4034-A93B-9F5D1A982E9A}" presName="Name0" presStyleCnt="0">
        <dgm:presLayoutVars>
          <dgm:chMax/>
          <dgm:chPref/>
          <dgm:dir/>
        </dgm:presLayoutVars>
      </dgm:prSet>
      <dgm:spPr/>
    </dgm:pt>
    <dgm:pt modelId="{FF5DC338-775A-4A2A-A751-66E63E84A78D}" type="pres">
      <dgm:prSet presAssocID="{0876760C-0DAE-400D-BBE5-06BEF550AD9E}" presName="composite" presStyleCnt="0">
        <dgm:presLayoutVars>
          <dgm:chMax val="1"/>
          <dgm:chPref val="1"/>
        </dgm:presLayoutVars>
      </dgm:prSet>
      <dgm:spPr/>
    </dgm:pt>
    <dgm:pt modelId="{7507A38D-124F-4A06-BB81-BACA1F5839C4}" type="pres">
      <dgm:prSet presAssocID="{0876760C-0DAE-400D-BBE5-06BEF550AD9E}" presName="Accent" presStyleLbl="trAlignAcc1" presStyleIdx="0" presStyleCnt="4">
        <dgm:presLayoutVars>
          <dgm:chMax val="0"/>
          <dgm:chPref val="0"/>
        </dgm:presLayoutVars>
      </dgm:prSet>
      <dgm:spPr/>
    </dgm:pt>
    <dgm:pt modelId="{BE352119-6BC8-457B-9BD8-8E88D513BC5D}" type="pres">
      <dgm:prSet presAssocID="{0876760C-0DAE-400D-BBE5-06BEF550AD9E}" presName="Image" presStyleLbl="alignImgPlace1" presStyleIdx="0" presStyleCnt="4" custScaleX="60740" custScaleY="66814" custLinFactNeighborX="-1672" custLinFactNeighborY="-11807">
        <dgm:presLayoutVars>
          <dgm:chMax val="0"/>
          <dgm:chPref val="0"/>
        </dgm:presLayoutVars>
      </dgm:prSet>
      <dgm:spPr>
        <a:blipFill rotWithShape="1">
          <a:blip xmlns:r="http://schemas.openxmlformats.org/officeDocument/2006/relationships" r:embed="rId1">
            <a:extLst>
              <a:ext uri="{28A0092B-C50C-407E-A947-70E740481C1C}">
                <a14:useLocalDpi xmlns:a14="http://schemas.microsoft.com/office/drawing/2010/main" val="0"/>
              </a:ext>
            </a:extLst>
          </a:blip>
          <a:srcRect/>
          <a:stretch>
            <a:fillRect l="-26000" r="-26000"/>
          </a:stretch>
        </a:blipFill>
      </dgm:spPr>
    </dgm:pt>
    <dgm:pt modelId="{F314A2BE-701F-47B5-8CFD-4A787F6556BD}" type="pres">
      <dgm:prSet presAssocID="{0876760C-0DAE-400D-BBE5-06BEF550AD9E}" presName="ChildComposite" presStyleCnt="0"/>
      <dgm:spPr/>
    </dgm:pt>
    <dgm:pt modelId="{AE7B7C57-6EA5-4A97-BAF5-2A05A81B3C45}" type="pres">
      <dgm:prSet presAssocID="{0876760C-0DAE-400D-BBE5-06BEF550AD9E}" presName="Child" presStyleLbl="node1" presStyleIdx="0" presStyleCnt="0">
        <dgm:presLayoutVars>
          <dgm:chMax val="0"/>
          <dgm:chPref val="0"/>
          <dgm:bulletEnabled val="1"/>
        </dgm:presLayoutVars>
      </dgm:prSet>
      <dgm:spPr/>
    </dgm:pt>
    <dgm:pt modelId="{BA3D8A4A-CF47-4AC4-A9ED-F415DB01CAAE}" type="pres">
      <dgm:prSet presAssocID="{0876760C-0DAE-400D-BBE5-06BEF550AD9E}" presName="Parent" presStyleLbl="revTx" presStyleIdx="0" presStyleCnt="4" custScaleX="113233" custLinFactNeighborX="-105" custLinFactNeighborY="-16741">
        <dgm:presLayoutVars>
          <dgm:chMax val="1"/>
          <dgm:chPref val="0"/>
          <dgm:bulletEnabled val="1"/>
        </dgm:presLayoutVars>
      </dgm:prSet>
      <dgm:spPr/>
    </dgm:pt>
    <dgm:pt modelId="{6AFB27CE-775A-4E84-AFE8-65C4CB1B53C9}" type="pres">
      <dgm:prSet presAssocID="{88BFEA81-CD84-48C0-8F9D-7E4CF83E647D}" presName="sibTrans" presStyleCnt="0"/>
      <dgm:spPr/>
    </dgm:pt>
    <dgm:pt modelId="{9D0D5859-488B-49B3-82F1-4931C3F85969}" type="pres">
      <dgm:prSet presAssocID="{D176C335-DD0F-4F9C-8748-A0AC5783B933}" presName="composite" presStyleCnt="0">
        <dgm:presLayoutVars>
          <dgm:chMax val="1"/>
          <dgm:chPref val="1"/>
        </dgm:presLayoutVars>
      </dgm:prSet>
      <dgm:spPr/>
    </dgm:pt>
    <dgm:pt modelId="{46D369C3-ADA4-4312-8F60-0ED28055D7B4}" type="pres">
      <dgm:prSet presAssocID="{D176C335-DD0F-4F9C-8748-A0AC5783B933}" presName="Accent" presStyleLbl="trAlignAcc1" presStyleIdx="1" presStyleCnt="4">
        <dgm:presLayoutVars>
          <dgm:chMax val="0"/>
          <dgm:chPref val="0"/>
        </dgm:presLayoutVars>
      </dgm:prSet>
      <dgm:spPr/>
    </dgm:pt>
    <dgm:pt modelId="{8D724A3F-744E-4692-BA66-0C9C8607EB00}" type="pres">
      <dgm:prSet presAssocID="{D176C335-DD0F-4F9C-8748-A0AC5783B933}" presName="Image" presStyleLbl="alignImgPlace1" presStyleIdx="1" presStyleCnt="4" custScaleX="60740" custScaleY="66814" custLinFactNeighborX="-1672" custLinFactNeighborY="-11807">
        <dgm:presLayoutVars>
          <dgm:chMax val="0"/>
          <dgm:chPref val="0"/>
        </dgm:presLayoutVars>
      </dgm:prSet>
      <dgm:spPr>
        <a:blipFill rotWithShape="1">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t="-9000" b="-9000"/>
          </a:stretch>
        </a:blipFill>
      </dgm:spPr>
    </dgm:pt>
    <dgm:pt modelId="{EDF2ADEC-1EA4-4D1B-9D85-2246F3300639}" type="pres">
      <dgm:prSet presAssocID="{D176C335-DD0F-4F9C-8748-A0AC5783B933}" presName="ChildComposite" presStyleCnt="0"/>
      <dgm:spPr/>
    </dgm:pt>
    <dgm:pt modelId="{2E7EE48E-3DBF-4CD0-9479-6F12E63C77D3}" type="pres">
      <dgm:prSet presAssocID="{D176C335-DD0F-4F9C-8748-A0AC5783B933}" presName="Child" presStyleLbl="node1" presStyleIdx="0" presStyleCnt="0">
        <dgm:presLayoutVars>
          <dgm:chMax val="0"/>
          <dgm:chPref val="0"/>
          <dgm:bulletEnabled val="1"/>
        </dgm:presLayoutVars>
      </dgm:prSet>
      <dgm:spPr/>
    </dgm:pt>
    <dgm:pt modelId="{A8C1A816-BA7C-4E9C-B0A9-E5BB2E8AF830}" type="pres">
      <dgm:prSet presAssocID="{D176C335-DD0F-4F9C-8748-A0AC5783B933}" presName="Parent" presStyleLbl="revTx" presStyleIdx="1" presStyleCnt="4" custScaleX="113772" custLinFactNeighborY="-16740">
        <dgm:presLayoutVars>
          <dgm:chMax val="1"/>
          <dgm:chPref val="0"/>
          <dgm:bulletEnabled val="1"/>
        </dgm:presLayoutVars>
      </dgm:prSet>
      <dgm:spPr/>
    </dgm:pt>
    <dgm:pt modelId="{E5878E34-D71B-40F8-BD2F-37E78702A1EF}" type="pres">
      <dgm:prSet presAssocID="{05185731-4491-414E-A3B3-154DDA1F475B}" presName="sibTrans" presStyleCnt="0"/>
      <dgm:spPr/>
    </dgm:pt>
    <dgm:pt modelId="{3A2583AF-4393-4A5F-8FA6-D2159842A504}" type="pres">
      <dgm:prSet presAssocID="{56A3A071-8A0B-466C-B406-90405B3194A5}" presName="composite" presStyleCnt="0">
        <dgm:presLayoutVars>
          <dgm:chMax val="1"/>
          <dgm:chPref val="1"/>
        </dgm:presLayoutVars>
      </dgm:prSet>
      <dgm:spPr/>
    </dgm:pt>
    <dgm:pt modelId="{E93963E8-331C-4A2F-BD08-FADCFA437A0F}" type="pres">
      <dgm:prSet presAssocID="{56A3A071-8A0B-466C-B406-90405B3194A5}" presName="Accent" presStyleLbl="trAlignAcc1" presStyleIdx="2" presStyleCnt="4">
        <dgm:presLayoutVars>
          <dgm:chMax val="0"/>
          <dgm:chPref val="0"/>
        </dgm:presLayoutVars>
      </dgm:prSet>
      <dgm:spPr/>
    </dgm:pt>
    <dgm:pt modelId="{752A7B79-4634-48F1-8207-D6964B46BAD4}" type="pres">
      <dgm:prSet presAssocID="{56A3A071-8A0B-466C-B406-90405B3194A5}" presName="Image" presStyleLbl="alignImgPlace1" presStyleIdx="2" presStyleCnt="4" custScaleX="60740" custScaleY="66814" custLinFactNeighborX="-1672" custLinFactNeighborY="-11807">
        <dgm:presLayoutVars>
          <dgm:chMax val="0"/>
          <dgm:chPref val="0"/>
        </dgm:presLayoutVars>
      </dgm:prSet>
      <dgm:spPr>
        <a:blipFill rotWithShape="1">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t="-3000" b="-3000"/>
          </a:stretch>
        </a:blipFill>
      </dgm:spPr>
    </dgm:pt>
    <dgm:pt modelId="{65DC9C88-26F9-4DB4-A74C-D2A4527CA79B}" type="pres">
      <dgm:prSet presAssocID="{56A3A071-8A0B-466C-B406-90405B3194A5}" presName="ChildComposite" presStyleCnt="0"/>
      <dgm:spPr/>
    </dgm:pt>
    <dgm:pt modelId="{13B5BE39-DB69-4A89-A00B-EA72F95DC348}" type="pres">
      <dgm:prSet presAssocID="{56A3A071-8A0B-466C-B406-90405B3194A5}" presName="Child" presStyleLbl="node1" presStyleIdx="0" presStyleCnt="0">
        <dgm:presLayoutVars>
          <dgm:chMax val="0"/>
          <dgm:chPref val="0"/>
          <dgm:bulletEnabled val="1"/>
        </dgm:presLayoutVars>
      </dgm:prSet>
      <dgm:spPr/>
    </dgm:pt>
    <dgm:pt modelId="{3A42C47D-0478-4851-9938-F02ACD4E4674}" type="pres">
      <dgm:prSet presAssocID="{56A3A071-8A0B-466C-B406-90405B3194A5}" presName="Parent" presStyleLbl="revTx" presStyleIdx="2" presStyleCnt="4" custLinFactNeighborY="-18600">
        <dgm:presLayoutVars>
          <dgm:chMax val="1"/>
          <dgm:chPref val="0"/>
          <dgm:bulletEnabled val="1"/>
        </dgm:presLayoutVars>
      </dgm:prSet>
      <dgm:spPr/>
    </dgm:pt>
    <dgm:pt modelId="{331B1175-30CA-47EA-BC38-A5491AEA7A32}" type="pres">
      <dgm:prSet presAssocID="{6D5B9CDD-C5E2-4AD6-ACE6-C6DD5018847D}" presName="sibTrans" presStyleCnt="0"/>
      <dgm:spPr/>
    </dgm:pt>
    <dgm:pt modelId="{F78FA90E-7CDD-4684-BF8B-AA4086B78097}" type="pres">
      <dgm:prSet presAssocID="{DE01C74A-A535-491C-9128-AA03A780B583}" presName="composite" presStyleCnt="0">
        <dgm:presLayoutVars>
          <dgm:chMax val="1"/>
          <dgm:chPref val="1"/>
        </dgm:presLayoutVars>
      </dgm:prSet>
      <dgm:spPr/>
    </dgm:pt>
    <dgm:pt modelId="{3D0B04E4-9474-4C82-ACEF-CBBE2C7AEEA8}" type="pres">
      <dgm:prSet presAssocID="{DE01C74A-A535-491C-9128-AA03A780B583}" presName="Accent" presStyleLbl="trAlignAcc1" presStyleIdx="3" presStyleCnt="4">
        <dgm:presLayoutVars>
          <dgm:chMax val="0"/>
          <dgm:chPref val="0"/>
        </dgm:presLayoutVars>
      </dgm:prSet>
      <dgm:spPr/>
    </dgm:pt>
    <dgm:pt modelId="{64EDAD8E-43C7-4D5F-9E65-375819D9BE06}" type="pres">
      <dgm:prSet presAssocID="{DE01C74A-A535-491C-9128-AA03A780B583}" presName="Image" presStyleLbl="alignImgPlace1" presStyleIdx="3" presStyleCnt="4" custScaleX="60740" custScaleY="66814" custLinFactNeighborX="-1672" custLinFactNeighborY="-11807">
        <dgm:presLayoutVars>
          <dgm:chMax val="0"/>
          <dgm:chPref val="0"/>
        </dgm:presLayoutVars>
      </dgm:prSet>
      <dgm:spPr>
        <a:blipFill>
          <a:blip xmlns:r="http://schemas.openxmlformats.org/officeDocument/2006/relationships" r:embed="rId6">
            <a:duotone>
              <a:prstClr val="black"/>
              <a:schemeClr val="accent1">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a:fillRect t="-3000" b="-3000"/>
          </a:stretch>
        </a:blipFill>
      </dgm:spPr>
      <dgm:extLst>
        <a:ext uri="{E40237B7-FDA0-4F09-8148-C483321AD2D9}">
          <dgm14:cNvPr xmlns:dgm14="http://schemas.microsoft.com/office/drawing/2010/diagram" id="0" name="" descr="Exit with solid fill"/>
        </a:ext>
      </dgm:extLst>
    </dgm:pt>
    <dgm:pt modelId="{C9741181-C7FD-4732-8FDC-158F7E3F9821}" type="pres">
      <dgm:prSet presAssocID="{DE01C74A-A535-491C-9128-AA03A780B583}" presName="ChildComposite" presStyleCnt="0"/>
      <dgm:spPr/>
    </dgm:pt>
    <dgm:pt modelId="{75F2BE95-FA28-4F81-A2FF-09EB14F1B9F9}" type="pres">
      <dgm:prSet presAssocID="{DE01C74A-A535-491C-9128-AA03A780B583}" presName="Child" presStyleLbl="node1" presStyleIdx="0" presStyleCnt="0">
        <dgm:presLayoutVars>
          <dgm:chMax val="0"/>
          <dgm:chPref val="0"/>
          <dgm:bulletEnabled val="1"/>
        </dgm:presLayoutVars>
      </dgm:prSet>
      <dgm:spPr/>
    </dgm:pt>
    <dgm:pt modelId="{38E30059-0A21-4328-AB98-AA4625D69F65}" type="pres">
      <dgm:prSet presAssocID="{DE01C74A-A535-491C-9128-AA03A780B583}" presName="Parent" presStyleLbl="revTx" presStyleIdx="3" presStyleCnt="4">
        <dgm:presLayoutVars>
          <dgm:chMax val="1"/>
          <dgm:chPref val="0"/>
          <dgm:bulletEnabled val="1"/>
        </dgm:presLayoutVars>
      </dgm:prSet>
      <dgm:spPr/>
    </dgm:pt>
  </dgm:ptLst>
  <dgm:cxnLst>
    <dgm:cxn modelId="{BCFFF903-E022-4C71-8A37-C768D0A4C704}" srcId="{30EC4F2F-7613-4034-A93B-9F5D1A982E9A}" destId="{0876760C-0DAE-400D-BBE5-06BEF550AD9E}" srcOrd="0" destOrd="0" parTransId="{3476F0DD-210D-4981-9508-815BC39C3880}" sibTransId="{88BFEA81-CD84-48C0-8F9D-7E4CF83E647D}"/>
    <dgm:cxn modelId="{2F2A256A-9473-4B75-9407-E7036844C41E}" srcId="{30EC4F2F-7613-4034-A93B-9F5D1A982E9A}" destId="{56A3A071-8A0B-466C-B406-90405B3194A5}" srcOrd="2" destOrd="0" parTransId="{D9A24BDA-5EA7-488A-9CFE-E20B1F4B7AA4}" sibTransId="{6D5B9CDD-C5E2-4AD6-ACE6-C6DD5018847D}"/>
    <dgm:cxn modelId="{8BDC4A4A-66CD-4FF5-9FC1-8BD2EC642EF9}" type="presOf" srcId="{30EC4F2F-7613-4034-A93B-9F5D1A982E9A}" destId="{086673FD-91C4-4CDF-B1B3-5E87042FE9C8}" srcOrd="0" destOrd="0" presId="urn:microsoft.com/office/officeart/2008/layout/CaptionedPictures"/>
    <dgm:cxn modelId="{BBEAF06A-059E-45A8-93CF-35B6E1F9AFBC}" type="presOf" srcId="{D176C335-DD0F-4F9C-8748-A0AC5783B933}" destId="{A8C1A816-BA7C-4E9C-B0A9-E5BB2E8AF830}" srcOrd="0" destOrd="0" presId="urn:microsoft.com/office/officeart/2008/layout/CaptionedPictures"/>
    <dgm:cxn modelId="{79DFE46C-8846-4A26-8F96-D821FF690CF0}" type="presOf" srcId="{DE01C74A-A535-491C-9128-AA03A780B583}" destId="{38E30059-0A21-4328-AB98-AA4625D69F65}" srcOrd="0" destOrd="0" presId="urn:microsoft.com/office/officeart/2008/layout/CaptionedPictures"/>
    <dgm:cxn modelId="{CF55B6A4-4088-4821-9E00-A03F285D0B07}" srcId="{30EC4F2F-7613-4034-A93B-9F5D1A982E9A}" destId="{D176C335-DD0F-4F9C-8748-A0AC5783B933}" srcOrd="1" destOrd="0" parTransId="{F1300866-F198-4E8D-BD34-5068FC3897AF}" sibTransId="{05185731-4491-414E-A3B3-154DDA1F475B}"/>
    <dgm:cxn modelId="{76156AC3-BD0D-4D3B-9C41-F0AC0DD5596D}" srcId="{30EC4F2F-7613-4034-A93B-9F5D1A982E9A}" destId="{DE01C74A-A535-491C-9128-AA03A780B583}" srcOrd="3" destOrd="0" parTransId="{20E8AD33-17E5-4077-BB04-EC80BDA50040}" sibTransId="{E2BFCB5E-2B0F-42E2-BF1E-2E331E1EF6AC}"/>
    <dgm:cxn modelId="{C04C5EC4-D77A-4652-9729-49BA151CD6E0}" type="presOf" srcId="{0876760C-0DAE-400D-BBE5-06BEF550AD9E}" destId="{BA3D8A4A-CF47-4AC4-A9ED-F415DB01CAAE}" srcOrd="0" destOrd="0" presId="urn:microsoft.com/office/officeart/2008/layout/CaptionedPictures"/>
    <dgm:cxn modelId="{4F285FFB-044D-4F5E-9C56-1AD8E827C9A9}" type="presOf" srcId="{56A3A071-8A0B-466C-B406-90405B3194A5}" destId="{3A42C47D-0478-4851-9938-F02ACD4E4674}" srcOrd="0" destOrd="0" presId="urn:microsoft.com/office/officeart/2008/layout/CaptionedPictures"/>
    <dgm:cxn modelId="{A8CBE760-941D-4ECE-8F5B-76223CC31AF5}" type="presParOf" srcId="{086673FD-91C4-4CDF-B1B3-5E87042FE9C8}" destId="{FF5DC338-775A-4A2A-A751-66E63E84A78D}" srcOrd="0" destOrd="0" presId="urn:microsoft.com/office/officeart/2008/layout/CaptionedPictures"/>
    <dgm:cxn modelId="{31D97552-1977-4E11-8065-8195CB136256}" type="presParOf" srcId="{FF5DC338-775A-4A2A-A751-66E63E84A78D}" destId="{7507A38D-124F-4A06-BB81-BACA1F5839C4}" srcOrd="0" destOrd="0" presId="urn:microsoft.com/office/officeart/2008/layout/CaptionedPictures"/>
    <dgm:cxn modelId="{FE26F0F7-877A-4E9D-8CA6-10D6D00CE178}" type="presParOf" srcId="{FF5DC338-775A-4A2A-A751-66E63E84A78D}" destId="{BE352119-6BC8-457B-9BD8-8E88D513BC5D}" srcOrd="1" destOrd="0" presId="urn:microsoft.com/office/officeart/2008/layout/CaptionedPictures"/>
    <dgm:cxn modelId="{9BDA4FBB-5F07-4AA5-91FB-D6C05985473C}" type="presParOf" srcId="{FF5DC338-775A-4A2A-A751-66E63E84A78D}" destId="{F314A2BE-701F-47B5-8CFD-4A787F6556BD}" srcOrd="2" destOrd="0" presId="urn:microsoft.com/office/officeart/2008/layout/CaptionedPictures"/>
    <dgm:cxn modelId="{143EE3D8-E78B-4D44-9391-2570C6C81759}" type="presParOf" srcId="{F314A2BE-701F-47B5-8CFD-4A787F6556BD}" destId="{AE7B7C57-6EA5-4A97-BAF5-2A05A81B3C45}" srcOrd="0" destOrd="0" presId="urn:microsoft.com/office/officeart/2008/layout/CaptionedPictures"/>
    <dgm:cxn modelId="{3A5862DD-05CC-4E88-86FA-67ED416A6F67}" type="presParOf" srcId="{F314A2BE-701F-47B5-8CFD-4A787F6556BD}" destId="{BA3D8A4A-CF47-4AC4-A9ED-F415DB01CAAE}" srcOrd="1" destOrd="0" presId="urn:microsoft.com/office/officeart/2008/layout/CaptionedPictures"/>
    <dgm:cxn modelId="{BD4D88BD-551C-4313-8659-B903534E6594}" type="presParOf" srcId="{086673FD-91C4-4CDF-B1B3-5E87042FE9C8}" destId="{6AFB27CE-775A-4E84-AFE8-65C4CB1B53C9}" srcOrd="1" destOrd="0" presId="urn:microsoft.com/office/officeart/2008/layout/CaptionedPictures"/>
    <dgm:cxn modelId="{8F92864E-1E1D-4AB7-8ECF-D98A2A23DF45}" type="presParOf" srcId="{086673FD-91C4-4CDF-B1B3-5E87042FE9C8}" destId="{9D0D5859-488B-49B3-82F1-4931C3F85969}" srcOrd="2" destOrd="0" presId="urn:microsoft.com/office/officeart/2008/layout/CaptionedPictures"/>
    <dgm:cxn modelId="{DA558241-A5E9-4BAB-9E98-F6D8A98CF3C2}" type="presParOf" srcId="{9D0D5859-488B-49B3-82F1-4931C3F85969}" destId="{46D369C3-ADA4-4312-8F60-0ED28055D7B4}" srcOrd="0" destOrd="0" presId="urn:microsoft.com/office/officeart/2008/layout/CaptionedPictures"/>
    <dgm:cxn modelId="{CB882BC6-E527-413F-97CE-F0CF89357964}" type="presParOf" srcId="{9D0D5859-488B-49B3-82F1-4931C3F85969}" destId="{8D724A3F-744E-4692-BA66-0C9C8607EB00}" srcOrd="1" destOrd="0" presId="urn:microsoft.com/office/officeart/2008/layout/CaptionedPictures"/>
    <dgm:cxn modelId="{370A8E55-EEC3-4986-9EE0-777CF99599BF}" type="presParOf" srcId="{9D0D5859-488B-49B3-82F1-4931C3F85969}" destId="{EDF2ADEC-1EA4-4D1B-9D85-2246F3300639}" srcOrd="2" destOrd="0" presId="urn:microsoft.com/office/officeart/2008/layout/CaptionedPictures"/>
    <dgm:cxn modelId="{1FBBC064-D3FC-4D0A-8890-60CF633E0D4B}" type="presParOf" srcId="{EDF2ADEC-1EA4-4D1B-9D85-2246F3300639}" destId="{2E7EE48E-3DBF-4CD0-9479-6F12E63C77D3}" srcOrd="0" destOrd="0" presId="urn:microsoft.com/office/officeart/2008/layout/CaptionedPictures"/>
    <dgm:cxn modelId="{818E99B8-6A4D-4F27-8260-7804D164D48E}" type="presParOf" srcId="{EDF2ADEC-1EA4-4D1B-9D85-2246F3300639}" destId="{A8C1A816-BA7C-4E9C-B0A9-E5BB2E8AF830}" srcOrd="1" destOrd="0" presId="urn:microsoft.com/office/officeart/2008/layout/CaptionedPictures"/>
    <dgm:cxn modelId="{C01F0718-33A4-4CB8-9C5A-202DA00F1887}" type="presParOf" srcId="{086673FD-91C4-4CDF-B1B3-5E87042FE9C8}" destId="{E5878E34-D71B-40F8-BD2F-37E78702A1EF}" srcOrd="3" destOrd="0" presId="urn:microsoft.com/office/officeart/2008/layout/CaptionedPictures"/>
    <dgm:cxn modelId="{3100EFC2-C797-403C-9706-50669AD8FC98}" type="presParOf" srcId="{086673FD-91C4-4CDF-B1B3-5E87042FE9C8}" destId="{3A2583AF-4393-4A5F-8FA6-D2159842A504}" srcOrd="4" destOrd="0" presId="urn:microsoft.com/office/officeart/2008/layout/CaptionedPictures"/>
    <dgm:cxn modelId="{BC6BBEDA-F9CA-46D8-9571-2F016621BB90}" type="presParOf" srcId="{3A2583AF-4393-4A5F-8FA6-D2159842A504}" destId="{E93963E8-331C-4A2F-BD08-FADCFA437A0F}" srcOrd="0" destOrd="0" presId="urn:microsoft.com/office/officeart/2008/layout/CaptionedPictures"/>
    <dgm:cxn modelId="{516774B0-7638-43B2-8A86-A8C52CA679BC}" type="presParOf" srcId="{3A2583AF-4393-4A5F-8FA6-D2159842A504}" destId="{752A7B79-4634-48F1-8207-D6964B46BAD4}" srcOrd="1" destOrd="0" presId="urn:microsoft.com/office/officeart/2008/layout/CaptionedPictures"/>
    <dgm:cxn modelId="{24903FFD-A8E1-4C19-8C9A-0EA9FCE416FB}" type="presParOf" srcId="{3A2583AF-4393-4A5F-8FA6-D2159842A504}" destId="{65DC9C88-26F9-4DB4-A74C-D2A4527CA79B}" srcOrd="2" destOrd="0" presId="urn:microsoft.com/office/officeart/2008/layout/CaptionedPictures"/>
    <dgm:cxn modelId="{B3947DEC-1192-43CB-BC73-E2CA7B7DE662}" type="presParOf" srcId="{65DC9C88-26F9-4DB4-A74C-D2A4527CA79B}" destId="{13B5BE39-DB69-4A89-A00B-EA72F95DC348}" srcOrd="0" destOrd="0" presId="urn:microsoft.com/office/officeart/2008/layout/CaptionedPictures"/>
    <dgm:cxn modelId="{99C4CB76-495D-4D5D-98FC-A9846EB949C5}" type="presParOf" srcId="{65DC9C88-26F9-4DB4-A74C-D2A4527CA79B}" destId="{3A42C47D-0478-4851-9938-F02ACD4E4674}" srcOrd="1" destOrd="0" presId="urn:microsoft.com/office/officeart/2008/layout/CaptionedPictures"/>
    <dgm:cxn modelId="{6F07F62A-3B73-4293-9AF6-8BF05E2308AB}" type="presParOf" srcId="{086673FD-91C4-4CDF-B1B3-5E87042FE9C8}" destId="{331B1175-30CA-47EA-BC38-A5491AEA7A32}" srcOrd="5" destOrd="0" presId="urn:microsoft.com/office/officeart/2008/layout/CaptionedPictures"/>
    <dgm:cxn modelId="{6EC868AC-0BA2-459C-B7E2-78CA64EFC86E}" type="presParOf" srcId="{086673FD-91C4-4CDF-B1B3-5E87042FE9C8}" destId="{F78FA90E-7CDD-4684-BF8B-AA4086B78097}" srcOrd="6" destOrd="0" presId="urn:microsoft.com/office/officeart/2008/layout/CaptionedPictures"/>
    <dgm:cxn modelId="{FB281D07-872E-4B67-B037-0A46BA0B4966}" type="presParOf" srcId="{F78FA90E-7CDD-4684-BF8B-AA4086B78097}" destId="{3D0B04E4-9474-4C82-ACEF-CBBE2C7AEEA8}" srcOrd="0" destOrd="0" presId="urn:microsoft.com/office/officeart/2008/layout/CaptionedPictures"/>
    <dgm:cxn modelId="{807256B5-2ECD-4FAB-B478-F91876339556}" type="presParOf" srcId="{F78FA90E-7CDD-4684-BF8B-AA4086B78097}" destId="{64EDAD8E-43C7-4D5F-9E65-375819D9BE06}" srcOrd="1" destOrd="0" presId="urn:microsoft.com/office/officeart/2008/layout/CaptionedPictures"/>
    <dgm:cxn modelId="{D981962D-723A-4005-A7A4-8408D0394CF7}" type="presParOf" srcId="{F78FA90E-7CDD-4684-BF8B-AA4086B78097}" destId="{C9741181-C7FD-4732-8FDC-158F7E3F9821}" srcOrd="2" destOrd="0" presId="urn:microsoft.com/office/officeart/2008/layout/CaptionedPictures"/>
    <dgm:cxn modelId="{9B2B274D-35DC-47EB-8472-E6A907EE98F3}" type="presParOf" srcId="{C9741181-C7FD-4732-8FDC-158F7E3F9821}" destId="{75F2BE95-FA28-4F81-A2FF-09EB14F1B9F9}" srcOrd="0" destOrd="0" presId="urn:microsoft.com/office/officeart/2008/layout/CaptionedPictures"/>
    <dgm:cxn modelId="{AA66A7F8-2613-4E68-8835-D302B7480760}" type="presParOf" srcId="{C9741181-C7FD-4732-8FDC-158F7E3F9821}" destId="{38E30059-0A21-4328-AB98-AA4625D69F65}" srcOrd="1" destOrd="0" presId="urn:microsoft.com/office/officeart/2008/layout/CaptionedPicture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4E45CD9-4256-425A-8926-8DA8A2092D00}" type="doc">
      <dgm:prSet loTypeId="urn:microsoft.com/office/officeart/2005/8/layout/hProcess9" loCatId="process" qsTypeId="urn:microsoft.com/office/officeart/2005/8/quickstyle/simple1" qsCatId="simple" csTypeId="urn:microsoft.com/office/officeart/2005/8/colors/accent1_2" csCatId="accent1" phldr="1"/>
      <dgm:spPr/>
    </dgm:pt>
    <dgm:pt modelId="{DC0B5773-4FE2-401B-8158-5E197B357F15}">
      <dgm:prSet phldrT="[Text]"/>
      <dgm:spPr/>
      <dgm:t>
        <a:bodyPr/>
        <a:lstStyle/>
        <a:p>
          <a:pPr>
            <a:buAutoNum type="arabicPeriod"/>
          </a:pPr>
          <a:r>
            <a:rPr lang="en-GB" dirty="0">
              <a:effectLst/>
              <a:latin typeface="+mn-lt"/>
              <a:ea typeface="MS Mincho" panose="02020609040205080304" pitchFamily="49" charset="-128"/>
            </a:rPr>
            <a:t>Which stressors have the most negative impact?</a:t>
          </a:r>
          <a:endParaRPr lang="en-GB" dirty="0">
            <a:latin typeface="+mn-lt"/>
          </a:endParaRPr>
        </a:p>
      </dgm:t>
    </dgm:pt>
    <dgm:pt modelId="{F5859003-8177-400A-8D49-2B1A9F45D61B}" type="parTrans" cxnId="{1CBE52B3-9FCA-40AB-ACD2-99896C949437}">
      <dgm:prSet/>
      <dgm:spPr/>
      <dgm:t>
        <a:bodyPr/>
        <a:lstStyle/>
        <a:p>
          <a:endParaRPr lang="en-GB"/>
        </a:p>
      </dgm:t>
    </dgm:pt>
    <dgm:pt modelId="{CB986644-8E8E-4789-A8A0-941E5EB2F2A4}" type="sibTrans" cxnId="{1CBE52B3-9FCA-40AB-ACD2-99896C949437}">
      <dgm:prSet/>
      <dgm:spPr/>
      <dgm:t>
        <a:bodyPr/>
        <a:lstStyle/>
        <a:p>
          <a:endParaRPr lang="en-GB"/>
        </a:p>
      </dgm:t>
    </dgm:pt>
    <dgm:pt modelId="{EE3E41B9-5367-413D-8D92-EA44B72CD811}">
      <dgm:prSet phldrT="[Text]"/>
      <dgm:spPr/>
      <dgm:t>
        <a:bodyPr/>
        <a:lstStyle/>
        <a:p>
          <a:r>
            <a:rPr lang="en-GB" dirty="0">
              <a:effectLst/>
              <a:latin typeface="+mn-lt"/>
              <a:ea typeface="MS Mincho" panose="02020609040205080304" pitchFamily="49" charset="-128"/>
            </a:rPr>
            <a:t>Why does this impact occur?</a:t>
          </a:r>
          <a:endParaRPr lang="en-GB" dirty="0">
            <a:latin typeface="+mn-lt"/>
          </a:endParaRPr>
        </a:p>
      </dgm:t>
    </dgm:pt>
    <dgm:pt modelId="{91AAAA0D-0259-44C0-BC6E-8752E839D87B}" type="parTrans" cxnId="{4E32D70A-CE49-4391-A213-10D2CD7BC671}">
      <dgm:prSet/>
      <dgm:spPr/>
      <dgm:t>
        <a:bodyPr/>
        <a:lstStyle/>
        <a:p>
          <a:endParaRPr lang="en-GB"/>
        </a:p>
      </dgm:t>
    </dgm:pt>
    <dgm:pt modelId="{D182A312-7CE2-47BE-8599-F45B7533180D}" type="sibTrans" cxnId="{4E32D70A-CE49-4391-A213-10D2CD7BC671}">
      <dgm:prSet/>
      <dgm:spPr/>
      <dgm:t>
        <a:bodyPr/>
        <a:lstStyle/>
        <a:p>
          <a:endParaRPr lang="en-GB"/>
        </a:p>
      </dgm:t>
    </dgm:pt>
    <dgm:pt modelId="{5270E2F6-3A55-4ABB-B45C-30BFADB48AE5}">
      <dgm:prSet phldrT="[Text]"/>
      <dgm:spPr/>
      <dgm:t>
        <a:bodyPr/>
        <a:lstStyle/>
        <a:p>
          <a:r>
            <a:rPr lang="en-GB" dirty="0">
              <a:effectLst/>
              <a:latin typeface="+mn-lt"/>
              <a:ea typeface="MS Mincho" panose="02020609040205080304" pitchFamily="49" charset="-128"/>
            </a:rPr>
            <a:t>Which ambulance staff are most at risk? </a:t>
          </a:r>
          <a:endParaRPr lang="en-GB" dirty="0">
            <a:latin typeface="+mn-lt"/>
          </a:endParaRPr>
        </a:p>
      </dgm:t>
    </dgm:pt>
    <dgm:pt modelId="{5E8025DB-DC4F-41AB-B414-1602DD92A4F6}" type="parTrans" cxnId="{6F258A2D-7FFD-4262-9CC2-B126735661BD}">
      <dgm:prSet/>
      <dgm:spPr/>
      <dgm:t>
        <a:bodyPr/>
        <a:lstStyle/>
        <a:p>
          <a:endParaRPr lang="en-GB"/>
        </a:p>
      </dgm:t>
    </dgm:pt>
    <dgm:pt modelId="{34C589E8-2732-436D-8D57-5B11B313EEA8}" type="sibTrans" cxnId="{6F258A2D-7FFD-4262-9CC2-B126735661BD}">
      <dgm:prSet/>
      <dgm:spPr/>
      <dgm:t>
        <a:bodyPr/>
        <a:lstStyle/>
        <a:p>
          <a:endParaRPr lang="en-GB"/>
        </a:p>
      </dgm:t>
    </dgm:pt>
    <dgm:pt modelId="{3AF38633-C8FC-4914-9022-9E634D0E1D87}" type="pres">
      <dgm:prSet presAssocID="{54E45CD9-4256-425A-8926-8DA8A2092D00}" presName="CompostProcess" presStyleCnt="0">
        <dgm:presLayoutVars>
          <dgm:dir/>
          <dgm:resizeHandles val="exact"/>
        </dgm:presLayoutVars>
      </dgm:prSet>
      <dgm:spPr/>
    </dgm:pt>
    <dgm:pt modelId="{FC640CBD-E841-493C-AE94-E8A2208B86C7}" type="pres">
      <dgm:prSet presAssocID="{54E45CD9-4256-425A-8926-8DA8A2092D00}" presName="arrow" presStyleLbl="bgShp" presStyleIdx="0" presStyleCnt="1" custScaleX="117647" custLinFactNeighborX="43255" custLinFactNeighborY="-5510"/>
      <dgm:spPr/>
    </dgm:pt>
    <dgm:pt modelId="{9519B598-7586-47A0-A0E3-23AD06919E79}" type="pres">
      <dgm:prSet presAssocID="{54E45CD9-4256-425A-8926-8DA8A2092D00}" presName="linearProcess" presStyleCnt="0"/>
      <dgm:spPr/>
    </dgm:pt>
    <dgm:pt modelId="{7ACD80F8-3B39-46B0-8C65-A7C453E8B71D}" type="pres">
      <dgm:prSet presAssocID="{DC0B5773-4FE2-401B-8158-5E197B357F15}" presName="textNode" presStyleLbl="node1" presStyleIdx="0" presStyleCnt="3">
        <dgm:presLayoutVars>
          <dgm:bulletEnabled val="1"/>
        </dgm:presLayoutVars>
      </dgm:prSet>
      <dgm:spPr/>
    </dgm:pt>
    <dgm:pt modelId="{85D74B58-71E1-4707-8A1D-B351BE99CD7D}" type="pres">
      <dgm:prSet presAssocID="{CB986644-8E8E-4789-A8A0-941E5EB2F2A4}" presName="sibTrans" presStyleCnt="0"/>
      <dgm:spPr/>
    </dgm:pt>
    <dgm:pt modelId="{17F62B3C-DE81-4D8F-92AC-E73631531E9F}" type="pres">
      <dgm:prSet presAssocID="{EE3E41B9-5367-413D-8D92-EA44B72CD811}" presName="textNode" presStyleLbl="node1" presStyleIdx="1" presStyleCnt="3">
        <dgm:presLayoutVars>
          <dgm:bulletEnabled val="1"/>
        </dgm:presLayoutVars>
      </dgm:prSet>
      <dgm:spPr/>
    </dgm:pt>
    <dgm:pt modelId="{99B22020-5AEF-4A74-8BD3-510685A520DD}" type="pres">
      <dgm:prSet presAssocID="{D182A312-7CE2-47BE-8599-F45B7533180D}" presName="sibTrans" presStyleCnt="0"/>
      <dgm:spPr/>
    </dgm:pt>
    <dgm:pt modelId="{1EA7CCA7-7E97-461F-A1EF-80D21261927D}" type="pres">
      <dgm:prSet presAssocID="{5270E2F6-3A55-4ABB-B45C-30BFADB48AE5}" presName="textNode" presStyleLbl="node1" presStyleIdx="2" presStyleCnt="3">
        <dgm:presLayoutVars>
          <dgm:bulletEnabled val="1"/>
        </dgm:presLayoutVars>
      </dgm:prSet>
      <dgm:spPr/>
    </dgm:pt>
  </dgm:ptLst>
  <dgm:cxnLst>
    <dgm:cxn modelId="{4E32D70A-CE49-4391-A213-10D2CD7BC671}" srcId="{54E45CD9-4256-425A-8926-8DA8A2092D00}" destId="{EE3E41B9-5367-413D-8D92-EA44B72CD811}" srcOrd="1" destOrd="0" parTransId="{91AAAA0D-0259-44C0-BC6E-8752E839D87B}" sibTransId="{D182A312-7CE2-47BE-8599-F45B7533180D}"/>
    <dgm:cxn modelId="{DEF7C32C-6DF2-4FB3-899F-308A6D0435F5}" type="presOf" srcId="{5270E2F6-3A55-4ABB-B45C-30BFADB48AE5}" destId="{1EA7CCA7-7E97-461F-A1EF-80D21261927D}" srcOrd="0" destOrd="0" presId="urn:microsoft.com/office/officeart/2005/8/layout/hProcess9"/>
    <dgm:cxn modelId="{6F258A2D-7FFD-4262-9CC2-B126735661BD}" srcId="{54E45CD9-4256-425A-8926-8DA8A2092D00}" destId="{5270E2F6-3A55-4ABB-B45C-30BFADB48AE5}" srcOrd="2" destOrd="0" parTransId="{5E8025DB-DC4F-41AB-B414-1602DD92A4F6}" sibTransId="{34C589E8-2732-436D-8D57-5B11B313EEA8}"/>
    <dgm:cxn modelId="{1981E88A-D7D2-4880-B868-9E105373A9FF}" type="presOf" srcId="{54E45CD9-4256-425A-8926-8DA8A2092D00}" destId="{3AF38633-C8FC-4914-9022-9E634D0E1D87}" srcOrd="0" destOrd="0" presId="urn:microsoft.com/office/officeart/2005/8/layout/hProcess9"/>
    <dgm:cxn modelId="{D92ED895-4175-44D8-9777-704DFF3F4FE4}" type="presOf" srcId="{DC0B5773-4FE2-401B-8158-5E197B357F15}" destId="{7ACD80F8-3B39-46B0-8C65-A7C453E8B71D}" srcOrd="0" destOrd="0" presId="urn:microsoft.com/office/officeart/2005/8/layout/hProcess9"/>
    <dgm:cxn modelId="{1CBE52B3-9FCA-40AB-ACD2-99896C949437}" srcId="{54E45CD9-4256-425A-8926-8DA8A2092D00}" destId="{DC0B5773-4FE2-401B-8158-5E197B357F15}" srcOrd="0" destOrd="0" parTransId="{F5859003-8177-400A-8D49-2B1A9F45D61B}" sibTransId="{CB986644-8E8E-4789-A8A0-941E5EB2F2A4}"/>
    <dgm:cxn modelId="{717FC4F5-40DE-44F2-915F-E7BC86C933B7}" type="presOf" srcId="{EE3E41B9-5367-413D-8D92-EA44B72CD811}" destId="{17F62B3C-DE81-4D8F-92AC-E73631531E9F}" srcOrd="0" destOrd="0" presId="urn:microsoft.com/office/officeart/2005/8/layout/hProcess9"/>
    <dgm:cxn modelId="{38A11C16-D0D0-47C7-A676-3E8B01B368C7}" type="presParOf" srcId="{3AF38633-C8FC-4914-9022-9E634D0E1D87}" destId="{FC640CBD-E841-493C-AE94-E8A2208B86C7}" srcOrd="0" destOrd="0" presId="urn:microsoft.com/office/officeart/2005/8/layout/hProcess9"/>
    <dgm:cxn modelId="{965C92F1-1F3D-4DB4-BA90-44A3ADC23D78}" type="presParOf" srcId="{3AF38633-C8FC-4914-9022-9E634D0E1D87}" destId="{9519B598-7586-47A0-A0E3-23AD06919E79}" srcOrd="1" destOrd="0" presId="urn:microsoft.com/office/officeart/2005/8/layout/hProcess9"/>
    <dgm:cxn modelId="{28C3205B-B734-4885-AB5A-0C70D386C99A}" type="presParOf" srcId="{9519B598-7586-47A0-A0E3-23AD06919E79}" destId="{7ACD80F8-3B39-46B0-8C65-A7C453E8B71D}" srcOrd="0" destOrd="0" presId="urn:microsoft.com/office/officeart/2005/8/layout/hProcess9"/>
    <dgm:cxn modelId="{48E7D371-4714-4234-8277-3A8F5FB8ABBC}" type="presParOf" srcId="{9519B598-7586-47A0-A0E3-23AD06919E79}" destId="{85D74B58-71E1-4707-8A1D-B351BE99CD7D}" srcOrd="1" destOrd="0" presId="urn:microsoft.com/office/officeart/2005/8/layout/hProcess9"/>
    <dgm:cxn modelId="{30E35E11-B9BB-4613-A2BD-A9AF35D3B18C}" type="presParOf" srcId="{9519B598-7586-47A0-A0E3-23AD06919E79}" destId="{17F62B3C-DE81-4D8F-92AC-E73631531E9F}" srcOrd="2" destOrd="0" presId="urn:microsoft.com/office/officeart/2005/8/layout/hProcess9"/>
    <dgm:cxn modelId="{022F05B4-FFF5-4E9E-A0F5-E7C2B08E9073}" type="presParOf" srcId="{9519B598-7586-47A0-A0E3-23AD06919E79}" destId="{99B22020-5AEF-4A74-8BD3-510685A520DD}" srcOrd="3" destOrd="0" presId="urn:microsoft.com/office/officeart/2005/8/layout/hProcess9"/>
    <dgm:cxn modelId="{8824B0A2-5D43-4753-B0A0-C25EE4FFE53A}" type="presParOf" srcId="{9519B598-7586-47A0-A0E3-23AD06919E79}" destId="{1EA7CCA7-7E97-461F-A1EF-80D21261927D}"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943BA2F-A77C-415C-8ED0-388278B1CB11}" type="doc">
      <dgm:prSet loTypeId="urn:microsoft.com/office/officeart/2005/8/layout/equation2" loCatId="process" qsTypeId="urn:microsoft.com/office/officeart/2005/8/quickstyle/simple1" qsCatId="simple" csTypeId="urn:microsoft.com/office/officeart/2005/8/colors/accent1_2" csCatId="accent1" phldr="1"/>
      <dgm:spPr/>
    </dgm:pt>
    <dgm:pt modelId="{438317EB-BAA0-412D-8AD0-1D73AD2FB29A}">
      <dgm:prSet phldrT="[Text]"/>
      <dgm:spPr>
        <a:solidFill>
          <a:schemeClr val="accent2"/>
        </a:solidFill>
      </dgm:spPr>
      <dgm:t>
        <a:bodyPr/>
        <a:lstStyle/>
        <a:p>
          <a:r>
            <a:rPr lang="en-GB" dirty="0"/>
            <a:t>Effective stress management intervention</a:t>
          </a:r>
        </a:p>
      </dgm:t>
    </dgm:pt>
    <dgm:pt modelId="{EA589DFE-FB2F-4B66-AB9A-1D7A81B4207E}" type="parTrans" cxnId="{5E3DB671-23CB-4B73-AAD2-B0518045DF4D}">
      <dgm:prSet/>
      <dgm:spPr/>
      <dgm:t>
        <a:bodyPr/>
        <a:lstStyle/>
        <a:p>
          <a:endParaRPr lang="en-GB"/>
        </a:p>
      </dgm:t>
    </dgm:pt>
    <dgm:pt modelId="{04911053-C0A2-4DFC-968D-3E11FEFFB98A}" type="sibTrans" cxnId="{5E3DB671-23CB-4B73-AAD2-B0518045DF4D}">
      <dgm:prSet/>
      <dgm:spPr/>
      <dgm:t>
        <a:bodyPr/>
        <a:lstStyle/>
        <a:p>
          <a:endParaRPr lang="en-GB"/>
        </a:p>
      </dgm:t>
    </dgm:pt>
    <dgm:pt modelId="{A79223B9-B826-4BE7-A436-7364E1B197A5}" type="pres">
      <dgm:prSet presAssocID="{D943BA2F-A77C-415C-8ED0-388278B1CB11}" presName="Name0" presStyleCnt="0">
        <dgm:presLayoutVars>
          <dgm:dir/>
          <dgm:resizeHandles val="exact"/>
        </dgm:presLayoutVars>
      </dgm:prSet>
      <dgm:spPr/>
    </dgm:pt>
    <dgm:pt modelId="{57971E1F-4273-4BA8-8F2F-3072B6A5E571}" type="pres">
      <dgm:prSet presAssocID="{D943BA2F-A77C-415C-8ED0-388278B1CB11}" presName="vNodes" presStyleCnt="0"/>
      <dgm:spPr/>
    </dgm:pt>
    <dgm:pt modelId="{BC0499AA-1DF2-452F-B5C2-67B5A7BFD406}" type="pres">
      <dgm:prSet presAssocID="{D943BA2F-A77C-415C-8ED0-388278B1CB11}" presName="lastNode" presStyleLbl="node1" presStyleIdx="0" presStyleCnt="1" custLinFactNeighborX="-347">
        <dgm:presLayoutVars>
          <dgm:bulletEnabled val="1"/>
        </dgm:presLayoutVars>
      </dgm:prSet>
      <dgm:spPr/>
    </dgm:pt>
  </dgm:ptLst>
  <dgm:cxnLst>
    <dgm:cxn modelId="{5DE55745-F06C-47EF-8D13-A639E49B1C02}" type="presOf" srcId="{D943BA2F-A77C-415C-8ED0-388278B1CB11}" destId="{A79223B9-B826-4BE7-A436-7364E1B197A5}" srcOrd="0" destOrd="0" presId="urn:microsoft.com/office/officeart/2005/8/layout/equation2"/>
    <dgm:cxn modelId="{5E3DB671-23CB-4B73-AAD2-B0518045DF4D}" srcId="{D943BA2F-A77C-415C-8ED0-388278B1CB11}" destId="{438317EB-BAA0-412D-8AD0-1D73AD2FB29A}" srcOrd="0" destOrd="0" parTransId="{EA589DFE-FB2F-4B66-AB9A-1D7A81B4207E}" sibTransId="{04911053-C0A2-4DFC-968D-3E11FEFFB98A}"/>
    <dgm:cxn modelId="{C1EDF983-063B-4428-9EDC-1B23B4015A37}" type="presOf" srcId="{438317EB-BAA0-412D-8AD0-1D73AD2FB29A}" destId="{BC0499AA-1DF2-452F-B5C2-67B5A7BFD406}" srcOrd="0" destOrd="0" presId="urn:microsoft.com/office/officeart/2005/8/layout/equation2"/>
    <dgm:cxn modelId="{0C1B4726-67F8-4C86-94C3-7CF9CD180799}" type="presParOf" srcId="{A79223B9-B826-4BE7-A436-7364E1B197A5}" destId="{57971E1F-4273-4BA8-8F2F-3072B6A5E571}" srcOrd="0" destOrd="0" presId="urn:microsoft.com/office/officeart/2005/8/layout/equation2"/>
    <dgm:cxn modelId="{84CAD676-FCA5-49BD-BEDA-CAC83BFFA9D3}" type="presParOf" srcId="{A79223B9-B826-4BE7-A436-7364E1B197A5}" destId="{BC0499AA-1DF2-452F-B5C2-67B5A7BFD406}" srcOrd="1" destOrd="0" presId="urn:microsoft.com/office/officeart/2005/8/layout/equation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6FD6F2B-1DCF-4751-88AE-EFF7651E63A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GB"/>
        </a:p>
      </dgm:t>
    </dgm:pt>
    <dgm:pt modelId="{B6E3D62B-60D0-4E42-B88D-A78662F50D42}">
      <dgm:prSet phldrT="[Text]"/>
      <dgm:spPr/>
      <dgm:t>
        <a:bodyPr/>
        <a:lstStyle/>
        <a:p>
          <a:r>
            <a:rPr lang="en-GB" dirty="0"/>
            <a:t>Mental health</a:t>
          </a:r>
        </a:p>
      </dgm:t>
    </dgm:pt>
    <dgm:pt modelId="{42CB9437-5DC0-430F-8044-46BFB1C13C84}" type="parTrans" cxnId="{3D914C19-3FE9-4C66-A1EA-0895F2B22B5E}">
      <dgm:prSet/>
      <dgm:spPr/>
      <dgm:t>
        <a:bodyPr/>
        <a:lstStyle/>
        <a:p>
          <a:endParaRPr lang="en-GB"/>
        </a:p>
      </dgm:t>
    </dgm:pt>
    <dgm:pt modelId="{D473FDA6-3EED-4C68-8795-1EFB217719E6}" type="sibTrans" cxnId="{3D914C19-3FE9-4C66-A1EA-0895F2B22B5E}">
      <dgm:prSet/>
      <dgm:spPr/>
      <dgm:t>
        <a:bodyPr/>
        <a:lstStyle/>
        <a:p>
          <a:endParaRPr lang="en-GB"/>
        </a:p>
      </dgm:t>
    </dgm:pt>
    <dgm:pt modelId="{EA2155D3-1673-4169-8A62-B5C2918C0824}">
      <dgm:prSet phldrT="[Text]"/>
      <dgm:spPr/>
      <dgm:t>
        <a:bodyPr/>
        <a:lstStyle/>
        <a:p>
          <a:r>
            <a:rPr lang="en-GB" dirty="0"/>
            <a:t>Wellbeing</a:t>
          </a:r>
        </a:p>
      </dgm:t>
    </dgm:pt>
    <dgm:pt modelId="{B08539F1-1842-49D3-8F21-5221481FC4EA}" type="parTrans" cxnId="{69B17196-F4CB-482A-8768-1119D7E2BAA1}">
      <dgm:prSet/>
      <dgm:spPr/>
      <dgm:t>
        <a:bodyPr/>
        <a:lstStyle/>
        <a:p>
          <a:endParaRPr lang="en-GB"/>
        </a:p>
      </dgm:t>
    </dgm:pt>
    <dgm:pt modelId="{8E84FE56-3F36-40DE-A4B1-7BF5C5A517F4}" type="sibTrans" cxnId="{69B17196-F4CB-482A-8768-1119D7E2BAA1}">
      <dgm:prSet/>
      <dgm:spPr/>
      <dgm:t>
        <a:bodyPr/>
        <a:lstStyle/>
        <a:p>
          <a:endParaRPr lang="en-GB"/>
        </a:p>
      </dgm:t>
    </dgm:pt>
    <dgm:pt modelId="{15244E4C-D8FE-45B6-A186-DE521BED584A}">
      <dgm:prSet phldrT="[Text]"/>
      <dgm:spPr/>
      <dgm:t>
        <a:bodyPr/>
        <a:lstStyle/>
        <a:p>
          <a:r>
            <a:rPr lang="en-GB" dirty="0"/>
            <a:t>Performance</a:t>
          </a:r>
        </a:p>
      </dgm:t>
    </dgm:pt>
    <dgm:pt modelId="{D89F30F7-73F7-42AB-8E36-B192793941A7}" type="parTrans" cxnId="{FD2B4622-AE0F-4C9C-9C50-BEAD436469C0}">
      <dgm:prSet/>
      <dgm:spPr/>
      <dgm:t>
        <a:bodyPr/>
        <a:lstStyle/>
        <a:p>
          <a:endParaRPr lang="en-GB"/>
        </a:p>
      </dgm:t>
    </dgm:pt>
    <dgm:pt modelId="{26361429-7A8E-4E38-9EB4-75ED4B91A942}" type="sibTrans" cxnId="{FD2B4622-AE0F-4C9C-9C50-BEAD436469C0}">
      <dgm:prSet/>
      <dgm:spPr/>
      <dgm:t>
        <a:bodyPr/>
        <a:lstStyle/>
        <a:p>
          <a:endParaRPr lang="en-GB"/>
        </a:p>
      </dgm:t>
    </dgm:pt>
    <dgm:pt modelId="{41A5A1AD-05F6-42BA-9786-C2E970D55DD2}">
      <dgm:prSet phldrT="[Text]"/>
      <dgm:spPr/>
      <dgm:t>
        <a:bodyPr/>
        <a:lstStyle/>
        <a:p>
          <a:r>
            <a:rPr lang="en-GB" dirty="0"/>
            <a:t>Intention to leave</a:t>
          </a:r>
        </a:p>
      </dgm:t>
    </dgm:pt>
    <dgm:pt modelId="{A9511A7B-A3B0-4D49-981F-1BD45590E2AD}" type="parTrans" cxnId="{7B0065FF-27F2-4486-801F-6EC08ECBE5ED}">
      <dgm:prSet/>
      <dgm:spPr/>
      <dgm:t>
        <a:bodyPr/>
        <a:lstStyle/>
        <a:p>
          <a:endParaRPr lang="en-GB"/>
        </a:p>
      </dgm:t>
    </dgm:pt>
    <dgm:pt modelId="{88F880E7-D15E-4F02-82DE-889B74548E2C}" type="sibTrans" cxnId="{7B0065FF-27F2-4486-801F-6EC08ECBE5ED}">
      <dgm:prSet/>
      <dgm:spPr/>
      <dgm:t>
        <a:bodyPr/>
        <a:lstStyle/>
        <a:p>
          <a:endParaRPr lang="en-GB"/>
        </a:p>
      </dgm:t>
    </dgm:pt>
    <dgm:pt modelId="{3AD2244B-90EE-40BC-9005-C4726982567C}" type="pres">
      <dgm:prSet presAssocID="{66FD6F2B-1DCF-4751-88AE-EFF7651E63AE}" presName="diagram" presStyleCnt="0">
        <dgm:presLayoutVars>
          <dgm:dir/>
          <dgm:resizeHandles val="exact"/>
        </dgm:presLayoutVars>
      </dgm:prSet>
      <dgm:spPr/>
    </dgm:pt>
    <dgm:pt modelId="{C19F0383-50C0-42A2-9D9E-7BC0C0FDEF57}" type="pres">
      <dgm:prSet presAssocID="{B6E3D62B-60D0-4E42-B88D-A78662F50D42}" presName="node" presStyleLbl="node1" presStyleIdx="0" presStyleCnt="4">
        <dgm:presLayoutVars>
          <dgm:bulletEnabled val="1"/>
        </dgm:presLayoutVars>
      </dgm:prSet>
      <dgm:spPr/>
    </dgm:pt>
    <dgm:pt modelId="{B5AF9D30-33E8-4E7D-BE30-52FF9A730C0B}" type="pres">
      <dgm:prSet presAssocID="{D473FDA6-3EED-4C68-8795-1EFB217719E6}" presName="sibTrans" presStyleCnt="0"/>
      <dgm:spPr/>
    </dgm:pt>
    <dgm:pt modelId="{405C4B5D-39C6-4C29-B370-5385A6A6FA45}" type="pres">
      <dgm:prSet presAssocID="{EA2155D3-1673-4169-8A62-B5C2918C0824}" presName="node" presStyleLbl="node1" presStyleIdx="1" presStyleCnt="4">
        <dgm:presLayoutVars>
          <dgm:bulletEnabled val="1"/>
        </dgm:presLayoutVars>
      </dgm:prSet>
      <dgm:spPr/>
    </dgm:pt>
    <dgm:pt modelId="{5F7DDE80-DB7C-4F38-B8E9-E159CAF41F88}" type="pres">
      <dgm:prSet presAssocID="{8E84FE56-3F36-40DE-A4B1-7BF5C5A517F4}" presName="sibTrans" presStyleCnt="0"/>
      <dgm:spPr/>
    </dgm:pt>
    <dgm:pt modelId="{DA8F4906-1A13-4AA5-95BC-7758AD9BDF80}" type="pres">
      <dgm:prSet presAssocID="{15244E4C-D8FE-45B6-A186-DE521BED584A}" presName="node" presStyleLbl="node1" presStyleIdx="2" presStyleCnt="4">
        <dgm:presLayoutVars>
          <dgm:bulletEnabled val="1"/>
        </dgm:presLayoutVars>
      </dgm:prSet>
      <dgm:spPr/>
    </dgm:pt>
    <dgm:pt modelId="{2DA1AEE8-75F0-45CA-BF85-816A398ED160}" type="pres">
      <dgm:prSet presAssocID="{26361429-7A8E-4E38-9EB4-75ED4B91A942}" presName="sibTrans" presStyleCnt="0"/>
      <dgm:spPr/>
    </dgm:pt>
    <dgm:pt modelId="{9521B16F-8264-4A10-B2DF-29E6CC0775E1}" type="pres">
      <dgm:prSet presAssocID="{41A5A1AD-05F6-42BA-9786-C2E970D55DD2}" presName="node" presStyleLbl="node1" presStyleIdx="3" presStyleCnt="4">
        <dgm:presLayoutVars>
          <dgm:bulletEnabled val="1"/>
        </dgm:presLayoutVars>
      </dgm:prSet>
      <dgm:spPr/>
    </dgm:pt>
  </dgm:ptLst>
  <dgm:cxnLst>
    <dgm:cxn modelId="{3D914C19-3FE9-4C66-A1EA-0895F2B22B5E}" srcId="{66FD6F2B-1DCF-4751-88AE-EFF7651E63AE}" destId="{B6E3D62B-60D0-4E42-B88D-A78662F50D42}" srcOrd="0" destOrd="0" parTransId="{42CB9437-5DC0-430F-8044-46BFB1C13C84}" sibTransId="{D473FDA6-3EED-4C68-8795-1EFB217719E6}"/>
    <dgm:cxn modelId="{FD2B4622-AE0F-4C9C-9C50-BEAD436469C0}" srcId="{66FD6F2B-1DCF-4751-88AE-EFF7651E63AE}" destId="{15244E4C-D8FE-45B6-A186-DE521BED584A}" srcOrd="2" destOrd="0" parTransId="{D89F30F7-73F7-42AB-8E36-B192793941A7}" sibTransId="{26361429-7A8E-4E38-9EB4-75ED4B91A942}"/>
    <dgm:cxn modelId="{52ABCE34-1E99-463A-B6B7-BB2506BA6CFB}" type="presOf" srcId="{EA2155D3-1673-4169-8A62-B5C2918C0824}" destId="{405C4B5D-39C6-4C29-B370-5385A6A6FA45}" srcOrd="0" destOrd="0" presId="urn:microsoft.com/office/officeart/2005/8/layout/default"/>
    <dgm:cxn modelId="{36A77162-1DF4-4800-AAC5-9B287D64AB47}" type="presOf" srcId="{41A5A1AD-05F6-42BA-9786-C2E970D55DD2}" destId="{9521B16F-8264-4A10-B2DF-29E6CC0775E1}" srcOrd="0" destOrd="0" presId="urn:microsoft.com/office/officeart/2005/8/layout/default"/>
    <dgm:cxn modelId="{4C492564-6B4F-495B-A1B4-5D8FB7C4C52C}" type="presOf" srcId="{B6E3D62B-60D0-4E42-B88D-A78662F50D42}" destId="{C19F0383-50C0-42A2-9D9E-7BC0C0FDEF57}" srcOrd="0" destOrd="0" presId="urn:microsoft.com/office/officeart/2005/8/layout/default"/>
    <dgm:cxn modelId="{96BC7B47-B2F8-4A73-A9EA-F4BA7AA31548}" type="presOf" srcId="{66FD6F2B-1DCF-4751-88AE-EFF7651E63AE}" destId="{3AD2244B-90EE-40BC-9005-C4726982567C}" srcOrd="0" destOrd="0" presId="urn:microsoft.com/office/officeart/2005/8/layout/default"/>
    <dgm:cxn modelId="{69B17196-F4CB-482A-8768-1119D7E2BAA1}" srcId="{66FD6F2B-1DCF-4751-88AE-EFF7651E63AE}" destId="{EA2155D3-1673-4169-8A62-B5C2918C0824}" srcOrd="1" destOrd="0" parTransId="{B08539F1-1842-49D3-8F21-5221481FC4EA}" sibTransId="{8E84FE56-3F36-40DE-A4B1-7BF5C5A517F4}"/>
    <dgm:cxn modelId="{D115CED5-8373-4DED-A4E9-552792FED279}" type="presOf" srcId="{15244E4C-D8FE-45B6-A186-DE521BED584A}" destId="{DA8F4906-1A13-4AA5-95BC-7758AD9BDF80}" srcOrd="0" destOrd="0" presId="urn:microsoft.com/office/officeart/2005/8/layout/default"/>
    <dgm:cxn modelId="{7B0065FF-27F2-4486-801F-6EC08ECBE5ED}" srcId="{66FD6F2B-1DCF-4751-88AE-EFF7651E63AE}" destId="{41A5A1AD-05F6-42BA-9786-C2E970D55DD2}" srcOrd="3" destOrd="0" parTransId="{A9511A7B-A3B0-4D49-981F-1BD45590E2AD}" sibTransId="{88F880E7-D15E-4F02-82DE-889B74548E2C}"/>
    <dgm:cxn modelId="{41D88AB4-4A35-47E1-BE2A-E726E01036B7}" type="presParOf" srcId="{3AD2244B-90EE-40BC-9005-C4726982567C}" destId="{C19F0383-50C0-42A2-9D9E-7BC0C0FDEF57}" srcOrd="0" destOrd="0" presId="urn:microsoft.com/office/officeart/2005/8/layout/default"/>
    <dgm:cxn modelId="{A287B1EE-663F-4743-A982-5B33A23AEEE5}" type="presParOf" srcId="{3AD2244B-90EE-40BC-9005-C4726982567C}" destId="{B5AF9D30-33E8-4E7D-BE30-52FF9A730C0B}" srcOrd="1" destOrd="0" presId="urn:microsoft.com/office/officeart/2005/8/layout/default"/>
    <dgm:cxn modelId="{2F075C91-E85F-4285-B8C5-E4E01339ED67}" type="presParOf" srcId="{3AD2244B-90EE-40BC-9005-C4726982567C}" destId="{405C4B5D-39C6-4C29-B370-5385A6A6FA45}" srcOrd="2" destOrd="0" presId="urn:microsoft.com/office/officeart/2005/8/layout/default"/>
    <dgm:cxn modelId="{B164CE0B-D42F-4FC3-BEEC-1B5EBD6A357B}" type="presParOf" srcId="{3AD2244B-90EE-40BC-9005-C4726982567C}" destId="{5F7DDE80-DB7C-4F38-B8E9-E159CAF41F88}" srcOrd="3" destOrd="0" presId="urn:microsoft.com/office/officeart/2005/8/layout/default"/>
    <dgm:cxn modelId="{E77DD24C-6316-47DA-8835-3D439CE35491}" type="presParOf" srcId="{3AD2244B-90EE-40BC-9005-C4726982567C}" destId="{DA8F4906-1A13-4AA5-95BC-7758AD9BDF80}" srcOrd="4" destOrd="0" presId="urn:microsoft.com/office/officeart/2005/8/layout/default"/>
    <dgm:cxn modelId="{842DF9FC-DCAD-45DB-810B-9D97F39F643E}" type="presParOf" srcId="{3AD2244B-90EE-40BC-9005-C4726982567C}" destId="{2DA1AEE8-75F0-45CA-BF85-816A398ED160}" srcOrd="5" destOrd="0" presId="urn:microsoft.com/office/officeart/2005/8/layout/default"/>
    <dgm:cxn modelId="{1F364F6E-2096-4F75-A383-E9329AEDA479}" type="presParOf" srcId="{3AD2244B-90EE-40BC-9005-C4726982567C}" destId="{9521B16F-8264-4A10-B2DF-29E6CC0775E1}" srcOrd="6" destOrd="0" presId="urn:microsoft.com/office/officeart/2005/8/layout/defaul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CEFA633-7ED8-4758-8C0C-60E49978B1A2}" type="doc">
      <dgm:prSet loTypeId="urn:microsoft.com/office/officeart/2005/8/layout/gear1" loCatId="process" qsTypeId="urn:microsoft.com/office/officeart/2005/8/quickstyle/simple1" qsCatId="simple" csTypeId="urn:microsoft.com/office/officeart/2005/8/colors/accent1_2" csCatId="accent1" phldr="1"/>
      <dgm:spPr/>
    </dgm:pt>
    <dgm:pt modelId="{FCED531D-D87A-4EB6-9B56-3E992D95646B}">
      <dgm:prSet phldrT="[Text]" custT="1"/>
      <dgm:spPr/>
      <dgm:t>
        <a:bodyPr/>
        <a:lstStyle/>
        <a:p>
          <a:r>
            <a:rPr lang="en-GB" sz="3200" b="1" dirty="0"/>
            <a:t>Mental rest</a:t>
          </a:r>
        </a:p>
      </dgm:t>
    </dgm:pt>
    <dgm:pt modelId="{5306479B-2EE2-4F47-9E48-958224EC7BBE}" type="parTrans" cxnId="{14FFDBBD-14F4-4EA3-A6DF-7EEAC253F7D3}">
      <dgm:prSet/>
      <dgm:spPr/>
      <dgm:t>
        <a:bodyPr/>
        <a:lstStyle/>
        <a:p>
          <a:endParaRPr lang="en-GB"/>
        </a:p>
      </dgm:t>
    </dgm:pt>
    <dgm:pt modelId="{4E1A2008-AB19-49EC-AC82-DDB7BB3221F6}" type="sibTrans" cxnId="{14FFDBBD-14F4-4EA3-A6DF-7EEAC253F7D3}">
      <dgm:prSet/>
      <dgm:spPr/>
      <dgm:t>
        <a:bodyPr/>
        <a:lstStyle/>
        <a:p>
          <a:endParaRPr lang="en-GB"/>
        </a:p>
      </dgm:t>
    </dgm:pt>
    <dgm:pt modelId="{7AD77970-19C2-4A3F-937A-A5896AF16650}">
      <dgm:prSet phldrT="[Text]" custT="1"/>
      <dgm:spPr/>
      <dgm:t>
        <a:bodyPr/>
        <a:lstStyle/>
        <a:p>
          <a:r>
            <a:rPr lang="en-GB" sz="2400" b="1" dirty="0"/>
            <a:t>Stress appraisal</a:t>
          </a:r>
        </a:p>
      </dgm:t>
    </dgm:pt>
    <dgm:pt modelId="{3DC0BCC4-E419-475A-9229-25909039A114}" type="parTrans" cxnId="{A1A5831F-541B-45C4-BB96-863AF2435259}">
      <dgm:prSet/>
      <dgm:spPr/>
      <dgm:t>
        <a:bodyPr/>
        <a:lstStyle/>
        <a:p>
          <a:endParaRPr lang="en-GB"/>
        </a:p>
      </dgm:t>
    </dgm:pt>
    <dgm:pt modelId="{8E76BB92-2429-4262-8E57-0C9EBDA2B6D7}" type="sibTrans" cxnId="{A1A5831F-541B-45C4-BB96-863AF2435259}">
      <dgm:prSet/>
      <dgm:spPr/>
      <dgm:t>
        <a:bodyPr/>
        <a:lstStyle/>
        <a:p>
          <a:endParaRPr lang="en-GB"/>
        </a:p>
      </dgm:t>
    </dgm:pt>
    <dgm:pt modelId="{C1E01B0D-4450-4DB4-A2C9-159A9B3522E6}" type="pres">
      <dgm:prSet presAssocID="{7CEFA633-7ED8-4758-8C0C-60E49978B1A2}" presName="composite" presStyleCnt="0">
        <dgm:presLayoutVars>
          <dgm:chMax val="3"/>
          <dgm:animLvl val="lvl"/>
          <dgm:resizeHandles val="exact"/>
        </dgm:presLayoutVars>
      </dgm:prSet>
      <dgm:spPr/>
    </dgm:pt>
    <dgm:pt modelId="{BC9729B6-5C48-42D4-9531-6BAAE1548D38}" type="pres">
      <dgm:prSet presAssocID="{FCED531D-D87A-4EB6-9B56-3E992D95646B}" presName="gear1" presStyleLbl="node1" presStyleIdx="0" presStyleCnt="2" custScaleX="104270" custScaleY="98511" custLinFactNeighborX="-2006" custLinFactNeighborY="-13910">
        <dgm:presLayoutVars>
          <dgm:chMax val="1"/>
          <dgm:bulletEnabled val="1"/>
        </dgm:presLayoutVars>
      </dgm:prSet>
      <dgm:spPr/>
    </dgm:pt>
    <dgm:pt modelId="{83BFEDE3-55BB-4FF9-A465-0EAECB215D46}" type="pres">
      <dgm:prSet presAssocID="{FCED531D-D87A-4EB6-9B56-3E992D95646B}" presName="gear1srcNode" presStyleLbl="node1" presStyleIdx="0" presStyleCnt="2"/>
      <dgm:spPr/>
    </dgm:pt>
    <dgm:pt modelId="{D20D9797-4FDE-4108-82C1-FEF29A0D1856}" type="pres">
      <dgm:prSet presAssocID="{FCED531D-D87A-4EB6-9B56-3E992D95646B}" presName="gear1dstNode" presStyleLbl="node1" presStyleIdx="0" presStyleCnt="2"/>
      <dgm:spPr/>
    </dgm:pt>
    <dgm:pt modelId="{755D83FB-A484-490C-90AC-35850C5C3B2E}" type="pres">
      <dgm:prSet presAssocID="{7AD77970-19C2-4A3F-937A-A5896AF16650}" presName="gear2" presStyleLbl="node1" presStyleIdx="1" presStyleCnt="2" custScaleX="106512" custScaleY="104251" custLinFactNeighborY="-24612">
        <dgm:presLayoutVars>
          <dgm:chMax val="1"/>
          <dgm:bulletEnabled val="1"/>
        </dgm:presLayoutVars>
      </dgm:prSet>
      <dgm:spPr/>
    </dgm:pt>
    <dgm:pt modelId="{64306320-3EBC-44C9-B58F-94048A63B943}" type="pres">
      <dgm:prSet presAssocID="{7AD77970-19C2-4A3F-937A-A5896AF16650}" presName="gear2srcNode" presStyleLbl="node1" presStyleIdx="1" presStyleCnt="2"/>
      <dgm:spPr/>
    </dgm:pt>
    <dgm:pt modelId="{669900AA-DE3B-47BC-8A12-73404C7A5947}" type="pres">
      <dgm:prSet presAssocID="{7AD77970-19C2-4A3F-937A-A5896AF16650}" presName="gear2dstNode" presStyleLbl="node1" presStyleIdx="1" presStyleCnt="2"/>
      <dgm:spPr/>
    </dgm:pt>
    <dgm:pt modelId="{97EC3209-2E62-421F-9429-5B438C415EA9}" type="pres">
      <dgm:prSet presAssocID="{4E1A2008-AB19-49EC-AC82-DDB7BB3221F6}" presName="connector1" presStyleLbl="sibTrans2D1" presStyleIdx="0" presStyleCnt="2" custLinFactNeighborX="-4566" custLinFactNeighborY="-9173"/>
      <dgm:spPr/>
    </dgm:pt>
    <dgm:pt modelId="{2F3BDCBA-28BF-444C-8663-E8B4E65FCEF0}" type="pres">
      <dgm:prSet presAssocID="{8E76BB92-2429-4262-8E57-0C9EBDA2B6D7}" presName="connector2" presStyleLbl="sibTrans2D1" presStyleIdx="1" presStyleCnt="2" custLinFactNeighborY="-15116"/>
      <dgm:spPr/>
    </dgm:pt>
  </dgm:ptLst>
  <dgm:cxnLst>
    <dgm:cxn modelId="{A1A5831F-541B-45C4-BB96-863AF2435259}" srcId="{7CEFA633-7ED8-4758-8C0C-60E49978B1A2}" destId="{7AD77970-19C2-4A3F-937A-A5896AF16650}" srcOrd="1" destOrd="0" parTransId="{3DC0BCC4-E419-475A-9229-25909039A114}" sibTransId="{8E76BB92-2429-4262-8E57-0C9EBDA2B6D7}"/>
    <dgm:cxn modelId="{BDD42E41-6112-4B00-8865-CD01DB530093}" type="presOf" srcId="{4E1A2008-AB19-49EC-AC82-DDB7BB3221F6}" destId="{97EC3209-2E62-421F-9429-5B438C415EA9}" srcOrd="0" destOrd="0" presId="urn:microsoft.com/office/officeart/2005/8/layout/gear1"/>
    <dgm:cxn modelId="{C4ADFA61-F778-4915-A10A-C530ABF167B0}" type="presOf" srcId="{7CEFA633-7ED8-4758-8C0C-60E49978B1A2}" destId="{C1E01B0D-4450-4DB4-A2C9-159A9B3522E6}" srcOrd="0" destOrd="0" presId="urn:microsoft.com/office/officeart/2005/8/layout/gear1"/>
    <dgm:cxn modelId="{37460E43-3EFB-4ACE-8D79-5D4C5D4FB0AB}" type="presOf" srcId="{7AD77970-19C2-4A3F-937A-A5896AF16650}" destId="{755D83FB-A484-490C-90AC-35850C5C3B2E}" srcOrd="0" destOrd="0" presId="urn:microsoft.com/office/officeart/2005/8/layout/gear1"/>
    <dgm:cxn modelId="{E1FBDD4B-3F51-47E7-B272-09200349E996}" type="presOf" srcId="{7AD77970-19C2-4A3F-937A-A5896AF16650}" destId="{64306320-3EBC-44C9-B58F-94048A63B943}" srcOrd="1" destOrd="0" presId="urn:microsoft.com/office/officeart/2005/8/layout/gear1"/>
    <dgm:cxn modelId="{7C890572-AFF9-411A-8210-CA08940A8D34}" type="presOf" srcId="{7AD77970-19C2-4A3F-937A-A5896AF16650}" destId="{669900AA-DE3B-47BC-8A12-73404C7A5947}" srcOrd="2" destOrd="0" presId="urn:microsoft.com/office/officeart/2005/8/layout/gear1"/>
    <dgm:cxn modelId="{89F26553-7D8E-457D-B987-E0CD1AE26A73}" type="presOf" srcId="{FCED531D-D87A-4EB6-9B56-3E992D95646B}" destId="{D20D9797-4FDE-4108-82C1-FEF29A0D1856}" srcOrd="2" destOrd="0" presId="urn:microsoft.com/office/officeart/2005/8/layout/gear1"/>
    <dgm:cxn modelId="{DB194F75-F248-4F1E-A930-28620D95AD97}" type="presOf" srcId="{FCED531D-D87A-4EB6-9B56-3E992D95646B}" destId="{BC9729B6-5C48-42D4-9531-6BAAE1548D38}" srcOrd="0" destOrd="0" presId="urn:microsoft.com/office/officeart/2005/8/layout/gear1"/>
    <dgm:cxn modelId="{14FFDBBD-14F4-4EA3-A6DF-7EEAC253F7D3}" srcId="{7CEFA633-7ED8-4758-8C0C-60E49978B1A2}" destId="{FCED531D-D87A-4EB6-9B56-3E992D95646B}" srcOrd="0" destOrd="0" parTransId="{5306479B-2EE2-4F47-9E48-958224EC7BBE}" sibTransId="{4E1A2008-AB19-49EC-AC82-DDB7BB3221F6}"/>
    <dgm:cxn modelId="{F7EA2AE3-AEA8-4986-8FBA-472F227EA848}" type="presOf" srcId="{FCED531D-D87A-4EB6-9B56-3E992D95646B}" destId="{83BFEDE3-55BB-4FF9-A465-0EAECB215D46}" srcOrd="1" destOrd="0" presId="urn:microsoft.com/office/officeart/2005/8/layout/gear1"/>
    <dgm:cxn modelId="{603C54E6-BC4F-4C98-BD4A-7B5644CD7AA3}" type="presOf" srcId="{8E76BB92-2429-4262-8E57-0C9EBDA2B6D7}" destId="{2F3BDCBA-28BF-444C-8663-E8B4E65FCEF0}" srcOrd="0" destOrd="0" presId="urn:microsoft.com/office/officeart/2005/8/layout/gear1"/>
    <dgm:cxn modelId="{B1E821FF-B631-4FD8-95F0-CCE52B0A8D45}" type="presParOf" srcId="{C1E01B0D-4450-4DB4-A2C9-159A9B3522E6}" destId="{BC9729B6-5C48-42D4-9531-6BAAE1548D38}" srcOrd="0" destOrd="0" presId="urn:microsoft.com/office/officeart/2005/8/layout/gear1"/>
    <dgm:cxn modelId="{E5DE7B1B-4A4E-4E37-AEE5-56D961EC8F6D}" type="presParOf" srcId="{C1E01B0D-4450-4DB4-A2C9-159A9B3522E6}" destId="{83BFEDE3-55BB-4FF9-A465-0EAECB215D46}" srcOrd="1" destOrd="0" presId="urn:microsoft.com/office/officeart/2005/8/layout/gear1"/>
    <dgm:cxn modelId="{D6E88DA1-CB79-46C3-976B-E82996753CB3}" type="presParOf" srcId="{C1E01B0D-4450-4DB4-A2C9-159A9B3522E6}" destId="{D20D9797-4FDE-4108-82C1-FEF29A0D1856}" srcOrd="2" destOrd="0" presId="urn:microsoft.com/office/officeart/2005/8/layout/gear1"/>
    <dgm:cxn modelId="{E9AD5BA6-9A94-4D05-984A-C4712B4B6537}" type="presParOf" srcId="{C1E01B0D-4450-4DB4-A2C9-159A9B3522E6}" destId="{755D83FB-A484-490C-90AC-35850C5C3B2E}" srcOrd="3" destOrd="0" presId="urn:microsoft.com/office/officeart/2005/8/layout/gear1"/>
    <dgm:cxn modelId="{9025FF80-56C1-4621-91E4-0986E99A7FDF}" type="presParOf" srcId="{C1E01B0D-4450-4DB4-A2C9-159A9B3522E6}" destId="{64306320-3EBC-44C9-B58F-94048A63B943}" srcOrd="4" destOrd="0" presId="urn:microsoft.com/office/officeart/2005/8/layout/gear1"/>
    <dgm:cxn modelId="{901CB308-9E36-4061-B9B3-D6C37CFC4FE4}" type="presParOf" srcId="{C1E01B0D-4450-4DB4-A2C9-159A9B3522E6}" destId="{669900AA-DE3B-47BC-8A12-73404C7A5947}" srcOrd="5" destOrd="0" presId="urn:microsoft.com/office/officeart/2005/8/layout/gear1"/>
    <dgm:cxn modelId="{FE0A09C9-677A-4A93-9519-7A1F62D71A15}" type="presParOf" srcId="{C1E01B0D-4450-4DB4-A2C9-159A9B3522E6}" destId="{97EC3209-2E62-421F-9429-5B438C415EA9}" srcOrd="6" destOrd="0" presId="urn:microsoft.com/office/officeart/2005/8/layout/gear1"/>
    <dgm:cxn modelId="{74860FBB-042E-4355-906E-6A526EA40062}" type="presParOf" srcId="{C1E01B0D-4450-4DB4-A2C9-159A9B3522E6}" destId="{2F3BDCBA-28BF-444C-8663-E8B4E65FCEF0}" srcOrd="7"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3E2CB0E-54F9-49DF-BA21-8D9ED0BC63A8}"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n-GB"/>
        </a:p>
      </dgm:t>
    </dgm:pt>
    <dgm:pt modelId="{5C3190E9-0660-4C3C-A31C-0A4747C80551}">
      <dgm:prSet phldrT="[Text]" custT="1"/>
      <dgm:spPr/>
      <dgm:t>
        <a:bodyPr/>
        <a:lstStyle/>
        <a:p>
          <a:r>
            <a:rPr lang="en-GB" sz="3200" dirty="0"/>
            <a:t>Longer in role</a:t>
          </a:r>
        </a:p>
      </dgm:t>
    </dgm:pt>
    <dgm:pt modelId="{70F3DE70-BA48-4CB2-A62F-6E064DFF1408}" type="parTrans" cxnId="{C4AAB9D3-8167-418A-92FC-C7DA71C1B672}">
      <dgm:prSet/>
      <dgm:spPr/>
      <dgm:t>
        <a:bodyPr/>
        <a:lstStyle/>
        <a:p>
          <a:endParaRPr lang="en-GB"/>
        </a:p>
      </dgm:t>
    </dgm:pt>
    <dgm:pt modelId="{F4670142-F140-4C71-87E5-16B1320F99B3}" type="sibTrans" cxnId="{C4AAB9D3-8167-418A-92FC-C7DA71C1B672}">
      <dgm:prSet/>
      <dgm:spPr/>
      <dgm:t>
        <a:bodyPr/>
        <a:lstStyle/>
        <a:p>
          <a:endParaRPr lang="en-GB"/>
        </a:p>
      </dgm:t>
    </dgm:pt>
    <dgm:pt modelId="{CB5B4FEA-CC7B-4781-AC61-743DC022CEB5}">
      <dgm:prSet phldrT="[Text]" custT="1"/>
      <dgm:spPr/>
      <dgm:t>
        <a:bodyPr/>
        <a:lstStyle/>
        <a:p>
          <a:r>
            <a:rPr lang="en-GB" sz="3200" dirty="0"/>
            <a:t>Male</a:t>
          </a:r>
        </a:p>
      </dgm:t>
    </dgm:pt>
    <dgm:pt modelId="{90C1EF3E-3267-49F5-A9F2-6345B8029A38}" type="parTrans" cxnId="{F59BD35B-F91F-4651-86B6-76D6628E4567}">
      <dgm:prSet/>
      <dgm:spPr/>
      <dgm:t>
        <a:bodyPr/>
        <a:lstStyle/>
        <a:p>
          <a:endParaRPr lang="en-GB"/>
        </a:p>
      </dgm:t>
    </dgm:pt>
    <dgm:pt modelId="{7B4400A8-E07C-4923-A8B2-93C90117703D}" type="sibTrans" cxnId="{F59BD35B-F91F-4651-86B6-76D6628E4567}">
      <dgm:prSet/>
      <dgm:spPr/>
      <dgm:t>
        <a:bodyPr/>
        <a:lstStyle/>
        <a:p>
          <a:endParaRPr lang="en-GB"/>
        </a:p>
      </dgm:t>
    </dgm:pt>
    <dgm:pt modelId="{BD00CBFA-72B3-4079-B57D-73F27D279C0B}">
      <dgm:prSet phldrT="[Text]" custT="1"/>
      <dgm:spPr/>
      <dgm:t>
        <a:bodyPr/>
        <a:lstStyle/>
        <a:p>
          <a:r>
            <a:rPr lang="en-GB" sz="3200" dirty="0"/>
            <a:t>Mixed area</a:t>
          </a:r>
        </a:p>
      </dgm:t>
    </dgm:pt>
    <dgm:pt modelId="{05D8177B-47FD-4A51-BEBB-2A40A62FB23E}" type="parTrans" cxnId="{763C3EC5-92FC-47E6-B4AE-CEC4CA1B7BFD}">
      <dgm:prSet/>
      <dgm:spPr/>
      <dgm:t>
        <a:bodyPr/>
        <a:lstStyle/>
        <a:p>
          <a:endParaRPr lang="en-GB"/>
        </a:p>
      </dgm:t>
    </dgm:pt>
    <dgm:pt modelId="{EEB73760-28A4-4DD7-BF2A-C658833D0FA8}" type="sibTrans" cxnId="{763C3EC5-92FC-47E6-B4AE-CEC4CA1B7BFD}">
      <dgm:prSet/>
      <dgm:spPr/>
      <dgm:t>
        <a:bodyPr/>
        <a:lstStyle/>
        <a:p>
          <a:endParaRPr lang="en-GB"/>
        </a:p>
      </dgm:t>
    </dgm:pt>
    <dgm:pt modelId="{88F51492-0A2F-49B1-B213-F7B69E000854}">
      <dgm:prSet phldrT="[Text]" custT="1"/>
      <dgm:spPr/>
      <dgm:t>
        <a:bodyPr/>
        <a:lstStyle/>
        <a:p>
          <a:r>
            <a:rPr lang="en-GB" sz="3200" dirty="0"/>
            <a:t>Band 6s</a:t>
          </a:r>
        </a:p>
      </dgm:t>
    </dgm:pt>
    <dgm:pt modelId="{BD0527D1-0711-4CA3-AB51-BA20213828CD}" type="parTrans" cxnId="{0D9E9B1B-5D1B-4F8B-A731-E4A4885F14CB}">
      <dgm:prSet/>
      <dgm:spPr/>
      <dgm:t>
        <a:bodyPr/>
        <a:lstStyle/>
        <a:p>
          <a:endParaRPr lang="en-GB"/>
        </a:p>
      </dgm:t>
    </dgm:pt>
    <dgm:pt modelId="{3C55B3EF-1F38-485C-B2E6-27D6CC9BD275}" type="sibTrans" cxnId="{0D9E9B1B-5D1B-4F8B-A731-E4A4885F14CB}">
      <dgm:prSet/>
      <dgm:spPr/>
      <dgm:t>
        <a:bodyPr/>
        <a:lstStyle/>
        <a:p>
          <a:endParaRPr lang="en-GB"/>
        </a:p>
      </dgm:t>
    </dgm:pt>
    <dgm:pt modelId="{BA789451-F7AE-4F5F-8199-9727E20AFEE3}" type="pres">
      <dgm:prSet presAssocID="{B3E2CB0E-54F9-49DF-BA21-8D9ED0BC63A8}" presName="cycle" presStyleCnt="0">
        <dgm:presLayoutVars>
          <dgm:dir/>
          <dgm:resizeHandles val="exact"/>
        </dgm:presLayoutVars>
      </dgm:prSet>
      <dgm:spPr/>
    </dgm:pt>
    <dgm:pt modelId="{3E7353B8-6831-416A-BDB6-9FF026C03422}" type="pres">
      <dgm:prSet presAssocID="{5C3190E9-0660-4C3C-A31C-0A4747C80551}" presName="node" presStyleLbl="node1" presStyleIdx="0" presStyleCnt="4">
        <dgm:presLayoutVars>
          <dgm:bulletEnabled val="1"/>
        </dgm:presLayoutVars>
      </dgm:prSet>
      <dgm:spPr/>
    </dgm:pt>
    <dgm:pt modelId="{D3EF8D7C-5383-40F3-9A94-5DF6C73C1646}" type="pres">
      <dgm:prSet presAssocID="{5C3190E9-0660-4C3C-A31C-0A4747C80551}" presName="spNode" presStyleCnt="0"/>
      <dgm:spPr/>
    </dgm:pt>
    <dgm:pt modelId="{67326034-D3A3-4917-8229-F4E83FB25769}" type="pres">
      <dgm:prSet presAssocID="{F4670142-F140-4C71-87E5-16B1320F99B3}" presName="sibTrans" presStyleLbl="sibTrans1D1" presStyleIdx="0" presStyleCnt="4"/>
      <dgm:spPr/>
    </dgm:pt>
    <dgm:pt modelId="{073A772B-2D2B-49A4-9E0C-4C4B6217DEA6}" type="pres">
      <dgm:prSet presAssocID="{CB5B4FEA-CC7B-4781-AC61-743DC022CEB5}" presName="node" presStyleLbl="node1" presStyleIdx="1" presStyleCnt="4" custRadScaleRad="137480" custRadScaleInc="-996">
        <dgm:presLayoutVars>
          <dgm:bulletEnabled val="1"/>
        </dgm:presLayoutVars>
      </dgm:prSet>
      <dgm:spPr/>
    </dgm:pt>
    <dgm:pt modelId="{CCBB56CD-C979-4FC1-9300-83065E636B4E}" type="pres">
      <dgm:prSet presAssocID="{CB5B4FEA-CC7B-4781-AC61-743DC022CEB5}" presName="spNode" presStyleCnt="0"/>
      <dgm:spPr/>
    </dgm:pt>
    <dgm:pt modelId="{05F3B0CA-3CED-428A-849C-AD927CA06D28}" type="pres">
      <dgm:prSet presAssocID="{7B4400A8-E07C-4923-A8B2-93C90117703D}" presName="sibTrans" presStyleLbl="sibTrans1D1" presStyleIdx="1" presStyleCnt="4"/>
      <dgm:spPr/>
    </dgm:pt>
    <dgm:pt modelId="{1CC58DF6-6B36-4625-8832-368831C43BB4}" type="pres">
      <dgm:prSet presAssocID="{BD00CBFA-72B3-4079-B57D-73F27D279C0B}" presName="node" presStyleLbl="node1" presStyleIdx="2" presStyleCnt="4">
        <dgm:presLayoutVars>
          <dgm:bulletEnabled val="1"/>
        </dgm:presLayoutVars>
      </dgm:prSet>
      <dgm:spPr/>
    </dgm:pt>
    <dgm:pt modelId="{1DA1FDA2-C9FD-44FE-9523-165A4E336712}" type="pres">
      <dgm:prSet presAssocID="{BD00CBFA-72B3-4079-B57D-73F27D279C0B}" presName="spNode" presStyleCnt="0"/>
      <dgm:spPr/>
    </dgm:pt>
    <dgm:pt modelId="{17CE36FF-2E14-46F9-8C10-1D633ADEEDC7}" type="pres">
      <dgm:prSet presAssocID="{EEB73760-28A4-4DD7-BF2A-C658833D0FA8}" presName="sibTrans" presStyleLbl="sibTrans1D1" presStyleIdx="2" presStyleCnt="4"/>
      <dgm:spPr/>
    </dgm:pt>
    <dgm:pt modelId="{10286ADC-6BB1-4DDD-9B62-51FCA644A114}" type="pres">
      <dgm:prSet presAssocID="{88F51492-0A2F-49B1-B213-F7B69E000854}" presName="node" presStyleLbl="node1" presStyleIdx="3" presStyleCnt="4" custRadScaleRad="135909" custRadScaleInc="1008">
        <dgm:presLayoutVars>
          <dgm:bulletEnabled val="1"/>
        </dgm:presLayoutVars>
      </dgm:prSet>
      <dgm:spPr/>
    </dgm:pt>
    <dgm:pt modelId="{9D5F902B-4D4A-4B22-90A1-8EE794F8AEC1}" type="pres">
      <dgm:prSet presAssocID="{88F51492-0A2F-49B1-B213-F7B69E000854}" presName="spNode" presStyleCnt="0"/>
      <dgm:spPr/>
    </dgm:pt>
    <dgm:pt modelId="{D5878E8E-CC1B-42A9-93AC-75A99C87A299}" type="pres">
      <dgm:prSet presAssocID="{3C55B3EF-1F38-485C-B2E6-27D6CC9BD275}" presName="sibTrans" presStyleLbl="sibTrans1D1" presStyleIdx="3" presStyleCnt="4"/>
      <dgm:spPr/>
    </dgm:pt>
  </dgm:ptLst>
  <dgm:cxnLst>
    <dgm:cxn modelId="{6A187E0D-86B2-41E6-ADDA-C0A969E22787}" type="presOf" srcId="{7B4400A8-E07C-4923-A8B2-93C90117703D}" destId="{05F3B0CA-3CED-428A-849C-AD927CA06D28}" srcOrd="0" destOrd="0" presId="urn:microsoft.com/office/officeart/2005/8/layout/cycle6"/>
    <dgm:cxn modelId="{0D9E9B1B-5D1B-4F8B-A731-E4A4885F14CB}" srcId="{B3E2CB0E-54F9-49DF-BA21-8D9ED0BC63A8}" destId="{88F51492-0A2F-49B1-B213-F7B69E000854}" srcOrd="3" destOrd="0" parTransId="{BD0527D1-0711-4CA3-AB51-BA20213828CD}" sibTransId="{3C55B3EF-1F38-485C-B2E6-27D6CC9BD275}"/>
    <dgm:cxn modelId="{8EAD9922-C057-487E-86F4-55428F4350FF}" type="presOf" srcId="{B3E2CB0E-54F9-49DF-BA21-8D9ED0BC63A8}" destId="{BA789451-F7AE-4F5F-8199-9727E20AFEE3}" srcOrd="0" destOrd="0" presId="urn:microsoft.com/office/officeart/2005/8/layout/cycle6"/>
    <dgm:cxn modelId="{343E5929-9527-4B0F-9876-126AFCE47A67}" type="presOf" srcId="{CB5B4FEA-CC7B-4781-AC61-743DC022CEB5}" destId="{073A772B-2D2B-49A4-9E0C-4C4B6217DEA6}" srcOrd="0" destOrd="0" presId="urn:microsoft.com/office/officeart/2005/8/layout/cycle6"/>
    <dgm:cxn modelId="{A31CC632-2ED9-489C-86AF-CA66320F555E}" type="presOf" srcId="{5C3190E9-0660-4C3C-A31C-0A4747C80551}" destId="{3E7353B8-6831-416A-BDB6-9FF026C03422}" srcOrd="0" destOrd="0" presId="urn:microsoft.com/office/officeart/2005/8/layout/cycle6"/>
    <dgm:cxn modelId="{BF12705B-F29B-479F-8FB9-9502928B6795}" type="presOf" srcId="{F4670142-F140-4C71-87E5-16B1320F99B3}" destId="{67326034-D3A3-4917-8229-F4E83FB25769}" srcOrd="0" destOrd="0" presId="urn:microsoft.com/office/officeart/2005/8/layout/cycle6"/>
    <dgm:cxn modelId="{F59BD35B-F91F-4651-86B6-76D6628E4567}" srcId="{B3E2CB0E-54F9-49DF-BA21-8D9ED0BC63A8}" destId="{CB5B4FEA-CC7B-4781-AC61-743DC022CEB5}" srcOrd="1" destOrd="0" parTransId="{90C1EF3E-3267-49F5-A9F2-6345B8029A38}" sibTransId="{7B4400A8-E07C-4923-A8B2-93C90117703D}"/>
    <dgm:cxn modelId="{1F3DA175-6AD9-4653-BE84-EA289F5BFEBA}" type="presOf" srcId="{88F51492-0A2F-49B1-B213-F7B69E000854}" destId="{10286ADC-6BB1-4DDD-9B62-51FCA644A114}" srcOrd="0" destOrd="0" presId="urn:microsoft.com/office/officeart/2005/8/layout/cycle6"/>
    <dgm:cxn modelId="{0364727D-7C39-43F8-AAE9-A6967D5A618C}" type="presOf" srcId="{EEB73760-28A4-4DD7-BF2A-C658833D0FA8}" destId="{17CE36FF-2E14-46F9-8C10-1D633ADEEDC7}" srcOrd="0" destOrd="0" presId="urn:microsoft.com/office/officeart/2005/8/layout/cycle6"/>
    <dgm:cxn modelId="{763C3EC5-92FC-47E6-B4AE-CEC4CA1B7BFD}" srcId="{B3E2CB0E-54F9-49DF-BA21-8D9ED0BC63A8}" destId="{BD00CBFA-72B3-4079-B57D-73F27D279C0B}" srcOrd="2" destOrd="0" parTransId="{05D8177B-47FD-4A51-BEBB-2A40A62FB23E}" sibTransId="{EEB73760-28A4-4DD7-BF2A-C658833D0FA8}"/>
    <dgm:cxn modelId="{C4AAB9D3-8167-418A-92FC-C7DA71C1B672}" srcId="{B3E2CB0E-54F9-49DF-BA21-8D9ED0BC63A8}" destId="{5C3190E9-0660-4C3C-A31C-0A4747C80551}" srcOrd="0" destOrd="0" parTransId="{70F3DE70-BA48-4CB2-A62F-6E064DFF1408}" sibTransId="{F4670142-F140-4C71-87E5-16B1320F99B3}"/>
    <dgm:cxn modelId="{B5762FE8-0462-4B69-90EB-49F978A28DD5}" type="presOf" srcId="{BD00CBFA-72B3-4079-B57D-73F27D279C0B}" destId="{1CC58DF6-6B36-4625-8832-368831C43BB4}" srcOrd="0" destOrd="0" presId="urn:microsoft.com/office/officeart/2005/8/layout/cycle6"/>
    <dgm:cxn modelId="{C89025ED-91EC-4849-A600-ED627002408E}" type="presOf" srcId="{3C55B3EF-1F38-485C-B2E6-27D6CC9BD275}" destId="{D5878E8E-CC1B-42A9-93AC-75A99C87A299}" srcOrd="0" destOrd="0" presId="urn:microsoft.com/office/officeart/2005/8/layout/cycle6"/>
    <dgm:cxn modelId="{B821DD6A-18E8-46C5-A236-186D028209F4}" type="presParOf" srcId="{BA789451-F7AE-4F5F-8199-9727E20AFEE3}" destId="{3E7353B8-6831-416A-BDB6-9FF026C03422}" srcOrd="0" destOrd="0" presId="urn:microsoft.com/office/officeart/2005/8/layout/cycle6"/>
    <dgm:cxn modelId="{758F5C17-4D79-4375-BC60-A2D02D796B20}" type="presParOf" srcId="{BA789451-F7AE-4F5F-8199-9727E20AFEE3}" destId="{D3EF8D7C-5383-40F3-9A94-5DF6C73C1646}" srcOrd="1" destOrd="0" presId="urn:microsoft.com/office/officeart/2005/8/layout/cycle6"/>
    <dgm:cxn modelId="{86861E2B-7136-4069-AD9A-7B233CBE56F7}" type="presParOf" srcId="{BA789451-F7AE-4F5F-8199-9727E20AFEE3}" destId="{67326034-D3A3-4917-8229-F4E83FB25769}" srcOrd="2" destOrd="0" presId="urn:microsoft.com/office/officeart/2005/8/layout/cycle6"/>
    <dgm:cxn modelId="{128FC217-97E7-4AB8-A046-33B05F7C38FE}" type="presParOf" srcId="{BA789451-F7AE-4F5F-8199-9727E20AFEE3}" destId="{073A772B-2D2B-49A4-9E0C-4C4B6217DEA6}" srcOrd="3" destOrd="0" presId="urn:microsoft.com/office/officeart/2005/8/layout/cycle6"/>
    <dgm:cxn modelId="{7D26620C-BDB8-4891-93F6-51F48BC56B25}" type="presParOf" srcId="{BA789451-F7AE-4F5F-8199-9727E20AFEE3}" destId="{CCBB56CD-C979-4FC1-9300-83065E636B4E}" srcOrd="4" destOrd="0" presId="urn:microsoft.com/office/officeart/2005/8/layout/cycle6"/>
    <dgm:cxn modelId="{0418E494-E308-450C-B854-4774FE743558}" type="presParOf" srcId="{BA789451-F7AE-4F5F-8199-9727E20AFEE3}" destId="{05F3B0CA-3CED-428A-849C-AD927CA06D28}" srcOrd="5" destOrd="0" presId="urn:microsoft.com/office/officeart/2005/8/layout/cycle6"/>
    <dgm:cxn modelId="{6977C0B0-3D71-4435-949F-92C007F8D26B}" type="presParOf" srcId="{BA789451-F7AE-4F5F-8199-9727E20AFEE3}" destId="{1CC58DF6-6B36-4625-8832-368831C43BB4}" srcOrd="6" destOrd="0" presId="urn:microsoft.com/office/officeart/2005/8/layout/cycle6"/>
    <dgm:cxn modelId="{9FAAE6F3-835E-4806-B299-D6A79AA96365}" type="presParOf" srcId="{BA789451-F7AE-4F5F-8199-9727E20AFEE3}" destId="{1DA1FDA2-C9FD-44FE-9523-165A4E336712}" srcOrd="7" destOrd="0" presId="urn:microsoft.com/office/officeart/2005/8/layout/cycle6"/>
    <dgm:cxn modelId="{209237C7-A304-4626-B327-1F3AE0E0F982}" type="presParOf" srcId="{BA789451-F7AE-4F5F-8199-9727E20AFEE3}" destId="{17CE36FF-2E14-46F9-8C10-1D633ADEEDC7}" srcOrd="8" destOrd="0" presId="urn:microsoft.com/office/officeart/2005/8/layout/cycle6"/>
    <dgm:cxn modelId="{3C63C272-3D0F-4816-ABF9-F25EF8C332E4}" type="presParOf" srcId="{BA789451-F7AE-4F5F-8199-9727E20AFEE3}" destId="{10286ADC-6BB1-4DDD-9B62-51FCA644A114}" srcOrd="9" destOrd="0" presId="urn:microsoft.com/office/officeart/2005/8/layout/cycle6"/>
    <dgm:cxn modelId="{2492199D-DD13-4D11-AA44-E7F32685FD8B}" type="presParOf" srcId="{BA789451-F7AE-4F5F-8199-9727E20AFEE3}" destId="{9D5F902B-4D4A-4B22-90A1-8EE794F8AEC1}" srcOrd="10" destOrd="0" presId="urn:microsoft.com/office/officeart/2005/8/layout/cycle6"/>
    <dgm:cxn modelId="{B7C577CE-A51B-42EB-8D3E-9A4A961305C0}" type="presParOf" srcId="{BA789451-F7AE-4F5F-8199-9727E20AFEE3}" destId="{D5878E8E-CC1B-42A9-93AC-75A99C87A299}" srcOrd="11" destOrd="0" presId="urn:microsoft.com/office/officeart/2005/8/layout/cycle6"/>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07A38D-124F-4A06-BB81-BACA1F5839C4}">
      <dsp:nvSpPr>
        <dsp:cNvPr id="0" name=""/>
        <dsp:cNvSpPr/>
      </dsp:nvSpPr>
      <dsp:spPr>
        <a:xfrm>
          <a:off x="22565" y="1444625"/>
          <a:ext cx="2150004" cy="2529416"/>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BE352119-6BC8-457B-9BD8-8E88D513BC5D}">
      <dsp:nvSpPr>
        <dsp:cNvPr id="0" name=""/>
        <dsp:cNvSpPr/>
      </dsp:nvSpPr>
      <dsp:spPr>
        <a:xfrm>
          <a:off x="477553" y="1624489"/>
          <a:ext cx="1175321" cy="1098502"/>
        </a:xfrm>
        <a:prstGeom prst="rect">
          <a:avLst/>
        </a:prstGeom>
        <a:blipFill rotWithShape="1">
          <a:blip xmlns:r="http://schemas.openxmlformats.org/officeDocument/2006/relationships" r:embed="rId1">
            <a:extLst>
              <a:ext uri="{28A0092B-C50C-407E-A947-70E740481C1C}">
                <a14:useLocalDpi xmlns:a14="http://schemas.microsoft.com/office/drawing/2010/main" val="0"/>
              </a:ext>
            </a:extLst>
          </a:blip>
          <a:srcRect/>
          <a:stretch>
            <a:fillRect l="-26000" r="-26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A3D8A4A-CF47-4AC4-A9ED-F415DB01CAAE}">
      <dsp:nvSpPr>
        <dsp:cNvPr id="0" name=""/>
        <dsp:cNvSpPr/>
      </dsp:nvSpPr>
      <dsp:spPr>
        <a:xfrm>
          <a:off x="4" y="3075591"/>
          <a:ext cx="2191062" cy="6829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Highest burnout (51%) in the NHS </a:t>
          </a:r>
        </a:p>
      </dsp:txBody>
      <dsp:txXfrm>
        <a:off x="4" y="3075591"/>
        <a:ext cx="2191062" cy="682942"/>
      </dsp:txXfrm>
    </dsp:sp>
    <dsp:sp modelId="{46D369C3-ADA4-4312-8F60-0ED28055D7B4}">
      <dsp:nvSpPr>
        <dsp:cNvPr id="0" name=""/>
        <dsp:cNvSpPr/>
      </dsp:nvSpPr>
      <dsp:spPr>
        <a:xfrm>
          <a:off x="2690907" y="1444625"/>
          <a:ext cx="2150004" cy="2529416"/>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D724A3F-744E-4692-BA66-0C9C8607EB00}">
      <dsp:nvSpPr>
        <dsp:cNvPr id="0" name=""/>
        <dsp:cNvSpPr/>
      </dsp:nvSpPr>
      <dsp:spPr>
        <a:xfrm>
          <a:off x="3145895" y="1624489"/>
          <a:ext cx="1175321" cy="1098502"/>
        </a:xfrm>
        <a:prstGeom prst="rect">
          <a:avLst/>
        </a:prstGeom>
        <a:blipFill rotWithShape="1">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t="-9000" b="-9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8C1A816-BA7C-4E9C-B0A9-E5BB2E8AF830}">
      <dsp:nvSpPr>
        <dsp:cNvPr id="0" name=""/>
        <dsp:cNvSpPr/>
      </dsp:nvSpPr>
      <dsp:spPr>
        <a:xfrm>
          <a:off x="2665163" y="3075598"/>
          <a:ext cx="2201492" cy="6829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2</a:t>
          </a:r>
          <a:r>
            <a:rPr lang="en-GB" sz="2400" kern="1200" baseline="30000" dirty="0"/>
            <a:t>nd</a:t>
          </a:r>
          <a:r>
            <a:rPr lang="en-GB" sz="2400" kern="1200" dirty="0"/>
            <a:t> highest sickness rate (8.8%)</a:t>
          </a:r>
        </a:p>
      </dsp:txBody>
      <dsp:txXfrm>
        <a:off x="2665163" y="3075598"/>
        <a:ext cx="2201492" cy="682942"/>
      </dsp:txXfrm>
    </dsp:sp>
    <dsp:sp modelId="{E93963E8-331C-4A2F-BD08-FADCFA437A0F}">
      <dsp:nvSpPr>
        <dsp:cNvPr id="0" name=""/>
        <dsp:cNvSpPr/>
      </dsp:nvSpPr>
      <dsp:spPr>
        <a:xfrm>
          <a:off x="5338719" y="1444625"/>
          <a:ext cx="2150004" cy="2529416"/>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752A7B79-4634-48F1-8207-D6964B46BAD4}">
      <dsp:nvSpPr>
        <dsp:cNvPr id="0" name=""/>
        <dsp:cNvSpPr/>
      </dsp:nvSpPr>
      <dsp:spPr>
        <a:xfrm>
          <a:off x="5793707" y="1624489"/>
          <a:ext cx="1175321" cy="1098502"/>
        </a:xfrm>
        <a:prstGeom prst="rect">
          <a:avLst/>
        </a:prstGeom>
        <a:blipFill rotWithShape="1">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t="-3000" b="-3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A42C47D-0478-4851-9938-F02ACD4E4674}">
      <dsp:nvSpPr>
        <dsp:cNvPr id="0" name=""/>
        <dsp:cNvSpPr/>
      </dsp:nvSpPr>
      <dsp:spPr>
        <a:xfrm>
          <a:off x="5446219" y="3062895"/>
          <a:ext cx="1935003" cy="6829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1/3 have a good work life balance</a:t>
          </a:r>
        </a:p>
      </dsp:txBody>
      <dsp:txXfrm>
        <a:off x="5446219" y="3062895"/>
        <a:ext cx="1935003" cy="682942"/>
      </dsp:txXfrm>
    </dsp:sp>
    <dsp:sp modelId="{3D0B04E4-9474-4C82-ACEF-CBBE2C7AEEA8}">
      <dsp:nvSpPr>
        <dsp:cNvPr id="0" name=""/>
        <dsp:cNvSpPr/>
      </dsp:nvSpPr>
      <dsp:spPr>
        <a:xfrm>
          <a:off x="7960787" y="1444625"/>
          <a:ext cx="2150004" cy="2529416"/>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64EDAD8E-43C7-4D5F-9E65-375819D9BE06}">
      <dsp:nvSpPr>
        <dsp:cNvPr id="0" name=""/>
        <dsp:cNvSpPr/>
      </dsp:nvSpPr>
      <dsp:spPr>
        <a:xfrm>
          <a:off x="8415775" y="1624489"/>
          <a:ext cx="1175321" cy="1098502"/>
        </a:xfrm>
        <a:prstGeom prst="rect">
          <a:avLst/>
        </a:prstGeom>
        <a:blipFill>
          <a:blip xmlns:r="http://schemas.openxmlformats.org/officeDocument/2006/relationships" r:embed="rId6">
            <a:duotone>
              <a:prstClr val="black"/>
              <a:schemeClr val="accent1">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a:fillRect t="-3000" b="-3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E30059-0A21-4328-AB98-AA4625D69F65}">
      <dsp:nvSpPr>
        <dsp:cNvPr id="0" name=""/>
        <dsp:cNvSpPr/>
      </dsp:nvSpPr>
      <dsp:spPr>
        <a:xfrm>
          <a:off x="8068287" y="3189922"/>
          <a:ext cx="1935003" cy="6829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endParaRPr lang="en-GB" sz="2400" kern="1200" dirty="0"/>
        </a:p>
      </dsp:txBody>
      <dsp:txXfrm>
        <a:off x="8068287" y="3189922"/>
        <a:ext cx="1935003" cy="6829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640CBD-E841-493C-AE94-E8A2208B86C7}">
      <dsp:nvSpPr>
        <dsp:cNvPr id="0" name=""/>
        <dsp:cNvSpPr/>
      </dsp:nvSpPr>
      <dsp:spPr>
        <a:xfrm>
          <a:off x="3" y="0"/>
          <a:ext cx="6410956" cy="403554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ACD80F8-3B39-46B0-8C65-A7C453E8B71D}">
      <dsp:nvSpPr>
        <dsp:cNvPr id="0" name=""/>
        <dsp:cNvSpPr/>
      </dsp:nvSpPr>
      <dsp:spPr>
        <a:xfrm>
          <a:off x="6886" y="1210664"/>
          <a:ext cx="2063527" cy="16142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dirty="0">
              <a:effectLst/>
              <a:latin typeface="+mn-lt"/>
              <a:ea typeface="MS Mincho" panose="02020609040205080304" pitchFamily="49" charset="-128"/>
            </a:rPr>
            <a:t>Which stressors have the most negative impact?</a:t>
          </a:r>
          <a:endParaRPr lang="en-GB" sz="2100" kern="1200" dirty="0">
            <a:latin typeface="+mn-lt"/>
          </a:endParaRPr>
        </a:p>
      </dsp:txBody>
      <dsp:txXfrm>
        <a:off x="85686" y="1289464"/>
        <a:ext cx="1905927" cy="1456618"/>
      </dsp:txXfrm>
    </dsp:sp>
    <dsp:sp modelId="{17F62B3C-DE81-4D8F-92AC-E73631531E9F}">
      <dsp:nvSpPr>
        <dsp:cNvPr id="0" name=""/>
        <dsp:cNvSpPr/>
      </dsp:nvSpPr>
      <dsp:spPr>
        <a:xfrm>
          <a:off x="2173716" y="1210664"/>
          <a:ext cx="2063527" cy="16142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dirty="0">
              <a:effectLst/>
              <a:latin typeface="+mn-lt"/>
              <a:ea typeface="MS Mincho" panose="02020609040205080304" pitchFamily="49" charset="-128"/>
            </a:rPr>
            <a:t>Why does this impact occur?</a:t>
          </a:r>
          <a:endParaRPr lang="en-GB" sz="2100" kern="1200" dirty="0">
            <a:latin typeface="+mn-lt"/>
          </a:endParaRPr>
        </a:p>
      </dsp:txBody>
      <dsp:txXfrm>
        <a:off x="2252516" y="1289464"/>
        <a:ext cx="1905927" cy="1456618"/>
      </dsp:txXfrm>
    </dsp:sp>
    <dsp:sp modelId="{1EA7CCA7-7E97-461F-A1EF-80D21261927D}">
      <dsp:nvSpPr>
        <dsp:cNvPr id="0" name=""/>
        <dsp:cNvSpPr/>
      </dsp:nvSpPr>
      <dsp:spPr>
        <a:xfrm>
          <a:off x="4340545" y="1210664"/>
          <a:ext cx="2063527" cy="16142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dirty="0">
              <a:effectLst/>
              <a:latin typeface="+mn-lt"/>
              <a:ea typeface="MS Mincho" panose="02020609040205080304" pitchFamily="49" charset="-128"/>
            </a:rPr>
            <a:t>Which ambulance staff are most at risk? </a:t>
          </a:r>
          <a:endParaRPr lang="en-GB" sz="2100" kern="1200" dirty="0">
            <a:latin typeface="+mn-lt"/>
          </a:endParaRPr>
        </a:p>
      </dsp:txBody>
      <dsp:txXfrm>
        <a:off x="4419345" y="1289464"/>
        <a:ext cx="1905927" cy="145661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0499AA-1DF2-452F-B5C2-67B5A7BFD406}">
      <dsp:nvSpPr>
        <dsp:cNvPr id="0" name=""/>
        <dsp:cNvSpPr/>
      </dsp:nvSpPr>
      <dsp:spPr>
        <a:xfrm>
          <a:off x="0" y="59610"/>
          <a:ext cx="2930473" cy="2930473"/>
        </a:xfrm>
        <a:prstGeom prst="ellipse">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GB" sz="2900" kern="1200" dirty="0"/>
            <a:t>Effective stress management intervention</a:t>
          </a:r>
        </a:p>
      </dsp:txBody>
      <dsp:txXfrm>
        <a:off x="429158" y="488768"/>
        <a:ext cx="2072157" cy="207215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9F0383-50C0-42A2-9D9E-7BC0C0FDEF57}">
      <dsp:nvSpPr>
        <dsp:cNvPr id="0" name=""/>
        <dsp:cNvSpPr/>
      </dsp:nvSpPr>
      <dsp:spPr>
        <a:xfrm>
          <a:off x="3050" y="577734"/>
          <a:ext cx="2420441" cy="145226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GB" sz="3200" kern="1200" dirty="0"/>
            <a:t>Mental health</a:t>
          </a:r>
        </a:p>
      </dsp:txBody>
      <dsp:txXfrm>
        <a:off x="3050" y="577734"/>
        <a:ext cx="2420441" cy="1452264"/>
      </dsp:txXfrm>
    </dsp:sp>
    <dsp:sp modelId="{405C4B5D-39C6-4C29-B370-5385A6A6FA45}">
      <dsp:nvSpPr>
        <dsp:cNvPr id="0" name=""/>
        <dsp:cNvSpPr/>
      </dsp:nvSpPr>
      <dsp:spPr>
        <a:xfrm>
          <a:off x="2665536" y="577734"/>
          <a:ext cx="2420441" cy="145226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GB" sz="3200" kern="1200" dirty="0"/>
            <a:t>Wellbeing</a:t>
          </a:r>
        </a:p>
      </dsp:txBody>
      <dsp:txXfrm>
        <a:off x="2665536" y="577734"/>
        <a:ext cx="2420441" cy="1452264"/>
      </dsp:txXfrm>
    </dsp:sp>
    <dsp:sp modelId="{DA8F4906-1A13-4AA5-95BC-7758AD9BDF80}">
      <dsp:nvSpPr>
        <dsp:cNvPr id="0" name=""/>
        <dsp:cNvSpPr/>
      </dsp:nvSpPr>
      <dsp:spPr>
        <a:xfrm>
          <a:off x="5328022" y="577734"/>
          <a:ext cx="2420441" cy="145226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GB" sz="3200" kern="1200" dirty="0"/>
            <a:t>Performance</a:t>
          </a:r>
        </a:p>
      </dsp:txBody>
      <dsp:txXfrm>
        <a:off x="5328022" y="577734"/>
        <a:ext cx="2420441" cy="1452264"/>
      </dsp:txXfrm>
    </dsp:sp>
    <dsp:sp modelId="{9521B16F-8264-4A10-B2DF-29E6CC0775E1}">
      <dsp:nvSpPr>
        <dsp:cNvPr id="0" name=""/>
        <dsp:cNvSpPr/>
      </dsp:nvSpPr>
      <dsp:spPr>
        <a:xfrm>
          <a:off x="7990507" y="577734"/>
          <a:ext cx="2420441" cy="145226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GB" sz="3200" kern="1200" dirty="0"/>
            <a:t>Intention to leave</a:t>
          </a:r>
        </a:p>
      </dsp:txBody>
      <dsp:txXfrm>
        <a:off x="7990507" y="577734"/>
        <a:ext cx="2420441" cy="145226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9729B6-5C48-42D4-9531-6BAAE1548D38}">
      <dsp:nvSpPr>
        <dsp:cNvPr id="0" name=""/>
        <dsp:cNvSpPr/>
      </dsp:nvSpPr>
      <dsp:spPr>
        <a:xfrm>
          <a:off x="4379648" y="1609628"/>
          <a:ext cx="3301055" cy="3118733"/>
        </a:xfrm>
        <a:prstGeom prst="gear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GB" sz="3200" b="1" kern="1200" dirty="0"/>
            <a:t>Mental rest</a:t>
          </a:r>
        </a:p>
      </dsp:txBody>
      <dsp:txXfrm>
        <a:off x="5029680" y="2340176"/>
        <a:ext cx="2000991" cy="1603093"/>
      </dsp:txXfrm>
    </dsp:sp>
    <dsp:sp modelId="{755D83FB-A484-490C-90AC-35850C5C3B2E}">
      <dsp:nvSpPr>
        <dsp:cNvPr id="0" name=""/>
        <dsp:cNvSpPr/>
      </dsp:nvSpPr>
      <dsp:spPr>
        <a:xfrm>
          <a:off x="2593817" y="662515"/>
          <a:ext cx="2452388" cy="2400330"/>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GB" sz="2400" b="1" kern="1200" dirty="0"/>
            <a:t>Stress appraisal</a:t>
          </a:r>
        </a:p>
      </dsp:txBody>
      <dsp:txXfrm>
        <a:off x="3205675" y="1270458"/>
        <a:ext cx="1228672" cy="1184444"/>
      </dsp:txXfrm>
    </dsp:sp>
    <dsp:sp modelId="{97EC3209-2E62-421F-9429-5B438C415EA9}">
      <dsp:nvSpPr>
        <dsp:cNvPr id="0" name=""/>
        <dsp:cNvSpPr/>
      </dsp:nvSpPr>
      <dsp:spPr>
        <a:xfrm>
          <a:off x="4528933" y="1103549"/>
          <a:ext cx="3894023" cy="3894023"/>
        </a:xfrm>
        <a:prstGeom prst="circularArrow">
          <a:avLst>
            <a:gd name="adj1" fmla="val 4878"/>
            <a:gd name="adj2" fmla="val 312630"/>
            <a:gd name="adj3" fmla="val 3243581"/>
            <a:gd name="adj4" fmla="val 15089288"/>
            <a:gd name="adj5" fmla="val 569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F3BDCBA-28BF-444C-8663-E8B4E65FCEF0}">
      <dsp:nvSpPr>
        <dsp:cNvPr id="0" name=""/>
        <dsp:cNvSpPr/>
      </dsp:nvSpPr>
      <dsp:spPr>
        <a:xfrm>
          <a:off x="2261025" y="316931"/>
          <a:ext cx="2944262" cy="2944262"/>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7353B8-6831-416A-BDB6-9FF026C03422}">
      <dsp:nvSpPr>
        <dsp:cNvPr id="0" name=""/>
        <dsp:cNvSpPr/>
      </dsp:nvSpPr>
      <dsp:spPr>
        <a:xfrm>
          <a:off x="4778879" y="308"/>
          <a:ext cx="1678917" cy="109129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GB" sz="3200" kern="1200" dirty="0"/>
            <a:t>Longer in role</a:t>
          </a:r>
        </a:p>
      </dsp:txBody>
      <dsp:txXfrm>
        <a:off x="4832152" y="53581"/>
        <a:ext cx="1572371" cy="984750"/>
      </dsp:txXfrm>
    </dsp:sp>
    <dsp:sp modelId="{67326034-D3A3-4917-8229-F4E83FB25769}">
      <dsp:nvSpPr>
        <dsp:cNvPr id="0" name=""/>
        <dsp:cNvSpPr/>
      </dsp:nvSpPr>
      <dsp:spPr>
        <a:xfrm>
          <a:off x="4598967" y="752603"/>
          <a:ext cx="3602592" cy="3602592"/>
        </a:xfrm>
        <a:custGeom>
          <a:avLst/>
          <a:gdLst/>
          <a:ahLst/>
          <a:cxnLst/>
          <a:rect l="0" t="0" r="0" b="0"/>
          <a:pathLst>
            <a:path>
              <a:moveTo>
                <a:pt x="1877648" y="1618"/>
              </a:moveTo>
              <a:arcTo wR="1801296" hR="1801296" stAng="16345760" swAng="370998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73A772B-2D2B-49A4-9E0C-4C4B6217DEA6}">
      <dsp:nvSpPr>
        <dsp:cNvPr id="0" name=""/>
        <dsp:cNvSpPr/>
      </dsp:nvSpPr>
      <dsp:spPr>
        <a:xfrm>
          <a:off x="7255268" y="1788690"/>
          <a:ext cx="1678917" cy="109129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GB" sz="3200" kern="1200" dirty="0"/>
            <a:t>Male</a:t>
          </a:r>
        </a:p>
      </dsp:txBody>
      <dsp:txXfrm>
        <a:off x="7308541" y="1841963"/>
        <a:ext cx="1572371" cy="984750"/>
      </dsp:txXfrm>
    </dsp:sp>
    <dsp:sp modelId="{05F3B0CA-3CED-428A-849C-AD927CA06D28}">
      <dsp:nvSpPr>
        <dsp:cNvPr id="0" name=""/>
        <dsp:cNvSpPr/>
      </dsp:nvSpPr>
      <dsp:spPr>
        <a:xfrm>
          <a:off x="4592836" y="339516"/>
          <a:ext cx="3602592" cy="3602592"/>
        </a:xfrm>
        <a:custGeom>
          <a:avLst/>
          <a:gdLst/>
          <a:ahLst/>
          <a:cxnLst/>
          <a:rect l="0" t="0" r="0" b="0"/>
          <a:pathLst>
            <a:path>
              <a:moveTo>
                <a:pt x="3436046" y="2557776"/>
              </a:moveTo>
              <a:arcTo wR="1801296" hR="1801296" stAng="1489940" swAng="375222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CC58DF6-6B36-4625-8832-368831C43BB4}">
      <dsp:nvSpPr>
        <dsp:cNvPr id="0" name=""/>
        <dsp:cNvSpPr/>
      </dsp:nvSpPr>
      <dsp:spPr>
        <a:xfrm>
          <a:off x="4778879" y="3602901"/>
          <a:ext cx="1678917" cy="109129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GB" sz="3200" kern="1200" dirty="0"/>
            <a:t>Mixed area</a:t>
          </a:r>
        </a:p>
      </dsp:txBody>
      <dsp:txXfrm>
        <a:off x="4832152" y="3656174"/>
        <a:ext cx="1572371" cy="984750"/>
      </dsp:txXfrm>
    </dsp:sp>
    <dsp:sp modelId="{17CE36FF-2E14-46F9-8C10-1D633ADEEDC7}">
      <dsp:nvSpPr>
        <dsp:cNvPr id="0" name=""/>
        <dsp:cNvSpPr/>
      </dsp:nvSpPr>
      <dsp:spPr>
        <a:xfrm>
          <a:off x="3070813" y="340805"/>
          <a:ext cx="3602592" cy="3602592"/>
        </a:xfrm>
        <a:custGeom>
          <a:avLst/>
          <a:gdLst/>
          <a:ahLst/>
          <a:cxnLst/>
          <a:rect l="0" t="0" r="0" b="0"/>
          <a:pathLst>
            <a:path>
              <a:moveTo>
                <a:pt x="1689313" y="3599108"/>
              </a:moveTo>
              <a:arcTo wR="1801296" hR="1801296" stAng="5613855" swAng="3699372"/>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0286ADC-6BB1-4DDD-9B62-51FCA644A114}">
      <dsp:nvSpPr>
        <dsp:cNvPr id="0" name=""/>
        <dsp:cNvSpPr/>
      </dsp:nvSpPr>
      <dsp:spPr>
        <a:xfrm>
          <a:off x="2330789" y="1788684"/>
          <a:ext cx="1678917" cy="109129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GB" sz="3200" kern="1200" dirty="0"/>
            <a:t>Band 6s</a:t>
          </a:r>
        </a:p>
      </dsp:txBody>
      <dsp:txXfrm>
        <a:off x="2384062" y="1841957"/>
        <a:ext cx="1572371" cy="984750"/>
      </dsp:txXfrm>
    </dsp:sp>
    <dsp:sp modelId="{D5878E8E-CC1B-42A9-93AC-75A99C87A299}">
      <dsp:nvSpPr>
        <dsp:cNvPr id="0" name=""/>
        <dsp:cNvSpPr/>
      </dsp:nvSpPr>
      <dsp:spPr>
        <a:xfrm>
          <a:off x="3064728" y="751413"/>
          <a:ext cx="3602592" cy="3602592"/>
        </a:xfrm>
        <a:custGeom>
          <a:avLst/>
          <a:gdLst/>
          <a:ahLst/>
          <a:cxnLst/>
          <a:rect l="0" t="0" r="0" b="0"/>
          <a:pathLst>
            <a:path>
              <a:moveTo>
                <a:pt x="178031" y="1020477"/>
              </a:moveTo>
              <a:arcTo wR="1801296" hR="1801296" stAng="12341302" swAng="365683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CaptionedPictures">
  <dgm:title val=""/>
  <dgm:desc val=""/>
  <dgm:catLst>
    <dgm:cat type="picture" pri="5000"/>
    <dgm:cat type="pictureconvert" pri="50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60" srcId="0" destId="10" srcOrd="0" destOrd="0"/>
        <dgm:cxn modelId="12" srcId="10" destId="11" srcOrd="0" destOrd="0"/>
        <dgm:cxn modelId="7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 modelId="90" srcId="0" destId="40" srcOrd="3" destOrd="0"/>
        <dgm:cxn modelId="42" srcId="40" destId="41" srcOrd="0" destOrd="0"/>
      </dgm:cxnLst>
      <dgm:bg/>
      <dgm:whole/>
    </dgm:dataModel>
  </dgm:clrData>
  <dgm:layoutNode name="Name0">
    <dgm:varLst>
      <dgm:chMax/>
      <dgm:chPref/>
      <dgm:dir/>
    </dgm:varLst>
    <dgm:choose name="Name1">
      <dgm:if name="Name2" func="var" arg="dir" op="equ" val="norm">
        <dgm:alg type="snake">
          <dgm:param type="off" val="ctr"/>
        </dgm:alg>
      </dgm:if>
      <dgm:else name="Name3">
        <dgm:alg type="snake">
          <dgm:param type="grDir" val="tR"/>
          <dgm:param type="off" val="ctr"/>
        </dgm:alg>
      </dgm:else>
    </dgm:choose>
    <dgm:shape xmlns:r="http://schemas.openxmlformats.org/officeDocument/2006/relationships" r:blip="">
      <dgm:adjLst/>
    </dgm:shape>
    <dgm:constrLst>
      <dgm:constr type="primFontSz" for="des" forName="Parent" op="equ"/>
      <dgm:constr type="primFontSz" for="des" forName="Child" refType="primFontSz" refFor="des" refForName="Parent" op="lte"/>
      <dgm:constr type="w" for="ch" forName="composite" refType="w"/>
      <dgm:constr type="h" for="ch" forName="composite" refType="h"/>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varLst>
          <dgm:chMax val="1"/>
          <dgm:chPref val="1"/>
        </dgm:varLst>
        <dgm:alg type="composite">
          <dgm:param type="ar" val="0.85"/>
        </dgm:alg>
        <dgm:shape xmlns:r="http://schemas.openxmlformats.org/officeDocument/2006/relationships" r:blip="">
          <dgm:adjLst/>
        </dgm:shape>
        <dgm:constrLst>
          <dgm:constr type="l" for="ch" forName="Accent" refType="w" fact="0"/>
          <dgm:constr type="t" for="ch" forName="Accent" refType="h" fact="0"/>
          <dgm:constr type="w" for="ch" forName="Accent" refType="w"/>
          <dgm:constr type="h" for="ch" forName="Accent" refType="h"/>
          <dgm:constr type="l" for="ch" forName="Image" refType="w" fact="0.05"/>
          <dgm:constr type="t" for="ch" forName="Image" refType="h" fact="0.04"/>
          <dgm:constr type="w" for="ch" forName="Image" refType="w" fact="0.9"/>
          <dgm:constr type="h" for="ch" forName="Image" refType="h" fact="0.65"/>
          <dgm:constr type="l" for="ch" forName="ChildComposite" refType="w" fact="0.05"/>
          <dgm:constr type="t" for="ch" forName="ChildComposite" refType="h" fact="0.69"/>
          <dgm:constr type="w" for="ch" forName="ChildComposite" refType="w" fact="0.9"/>
          <dgm:constr type="h" for="ch" forName="ChildComposite" refType="h" fact="0.27"/>
        </dgm:constrLst>
        <dgm:layoutNode name="Accent" styleLbl="trAlignAcc1">
          <dgm:varLst>
            <dgm:chMax val="0"/>
            <dgm:chPref val="0"/>
          </dgm:varLst>
          <dgm:alg type="sp"/>
          <dgm:shape xmlns:r="http://schemas.openxmlformats.org/officeDocument/2006/relationships" type="rect" r:blip="">
            <dgm:adjLst/>
          </dgm:shape>
          <dgm:presOf/>
        </dgm:layoutNode>
        <dgm:layoutNode name="Image" styleLbl="alignImgPlace1">
          <dgm:varLst>
            <dgm:chMax val="0"/>
            <dgm:chPref val="0"/>
          </dgm:varLst>
          <dgm:alg type="sp"/>
          <dgm:shape xmlns:r="http://schemas.openxmlformats.org/officeDocument/2006/relationships" type="rect" r:blip="" blipPhldr="1">
            <dgm:adjLst/>
          </dgm:shape>
          <dgm:presOf/>
        </dgm:layoutNode>
        <dgm:layoutNode name="ChildComposite">
          <dgm:alg type="composite"/>
          <dgm:shape xmlns:r="http://schemas.openxmlformats.org/officeDocument/2006/relationships" r:blip="">
            <dgm:adjLst/>
          </dgm:shape>
          <dgm:choose name="Name4">
            <dgm:if name="Name5" axis="ch" ptType="node" func="cnt" op="gte" val="1">
              <dgm:constrLst>
                <dgm:constr type="l" for="ch" forName="Parent" refType="w" fact="0"/>
                <dgm:constr type="t" for="ch" forName="Parent" refType="h" fact="0"/>
                <dgm:constr type="w" for="ch" forName="Parent" refType="w"/>
                <dgm:constr type="h" for="ch" forName="Parent" refType="h" fact="0.3704"/>
                <dgm:constr type="l" for="ch" forName="Child" refType="w" fact="0"/>
                <dgm:constr type="t" for="ch" forName="Child" refType="h" fact="0.3704"/>
                <dgm:constr type="w" for="ch" forName="Child" refType="w"/>
                <dgm:constr type="h" for="ch" forName="Child" refType="h" fact="0.6296"/>
              </dgm:constrLst>
            </dgm:if>
            <dgm:else name="Name6">
              <dgm:constrLst>
                <dgm:constr type="l" for="ch" forName="Parent" refType="w" fact="0"/>
                <dgm:constr type="t" for="ch" forName="Parent" refType="h" fact="0"/>
                <dgm:constr type="w" for="ch" forName="Parent" refType="w"/>
                <dgm:constr type="h" for="ch" forName="Parent" refType="h"/>
                <dgm:constr type="l" for="ch" forName="Child" refType="w" fact="0"/>
                <dgm:constr type="t" for="ch" forName="Child" refType="h" fact="0"/>
                <dgm:constr type="w" for="ch" forName="Child" refType="w" fact="0"/>
                <dgm:constr type="h" for="ch" forName="Child" refType="h" fact="0"/>
              </dgm:constrLst>
            </dgm:else>
          </dgm:choose>
          <dgm:layoutNode name="Child" styleLbl="node1">
            <dgm:varLst>
              <dgm:chMax val="0"/>
              <dgm:chPref val="0"/>
              <dgm:bulletEnabled val="1"/>
            </dgm:varLst>
            <dgm:choose name="Name7">
              <dgm:if name="Name8" axis="ch" ptType="node" func="cnt" op="gt" val="1">
                <dgm:alg type="tx">
                  <dgm:param type="parTxLTRAlign" val="l"/>
                  <dgm:param type="parTxRTLAlign" val="r"/>
                  <dgm:param type="txAnchorVert" val="mid"/>
                  <dgm:param type="txAnchorVertCh" val="mid"/>
                </dgm:alg>
              </dgm:if>
              <dgm:else name="Name9">
                <dgm:alg type="tx">
                  <dgm:param type="parTxLTRAlign" val="ctr"/>
                  <dgm:param type="parTxRTLAlign" val="ctr"/>
                  <dgm:param type="shpTxLTRAlignCh" val="l"/>
                  <dgm:param type="shpTxRTLAlignCh" val="r"/>
                  <dgm:param type="txAnchorVert" val="mid"/>
                  <dgm:param type="txAnchorVertCh" val="mid"/>
                </dgm:alg>
              </dgm:else>
            </dgm:choose>
            <dgm:choose name="Name10">
              <dgm:if name="Name11" axis="ch" ptType="node" func="cnt" op="gte" val="1">
                <dgm:shape xmlns:r="http://schemas.openxmlformats.org/officeDocument/2006/relationships" type="rect" r:blip="">
                  <dgm:adjLst/>
                </dgm:shape>
              </dgm:if>
              <dgm:else name="Name12">
                <dgm:shape xmlns:r="http://schemas.openxmlformats.org/officeDocument/2006/relationships" type="rect" r:blip="" hideGeom="1">
                  <dgm:adjLst/>
                </dgm:shape>
              </dgm:else>
            </dgm:choose>
            <dgm:choose name="Name13">
              <dgm:if name="Name14" axis="ch" ptType="node" func="cnt" op="gte" val="1">
                <dgm:presOf axis="des" ptType="node"/>
              </dgm:if>
              <dgm:else name="Name15">
                <dgm:presOf/>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 styleLbl="revTx">
            <dgm:varLst>
              <dgm:chMax val="1"/>
              <dgm:chPref val="0"/>
              <dgm:bulletEnabled val="1"/>
            </dgm:varLst>
            <dgm:alg type="tx">
              <dgm:param type="shpTxLTRAlignCh" val="ctr"/>
              <dgm:param type="txAnchorVert" val="mid"/>
            </dgm:alg>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A43CF07-9307-6C48-9A7D-CFB6D27789B3}"/>
              </a:ext>
            </a:extLst>
          </p:cNvPr>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dirty="0"/>
          </a:p>
        </p:txBody>
      </p:sp>
      <p:sp>
        <p:nvSpPr>
          <p:cNvPr id="4" name="Footer Placeholder 3">
            <a:extLst>
              <a:ext uri="{FF2B5EF4-FFF2-40B4-BE49-F238E27FC236}">
                <a16:creationId xmlns:a16="http://schemas.microsoft.com/office/drawing/2014/main" id="{3757DB75-BAF4-B743-9A92-74B92A91E0A3}"/>
              </a:ext>
            </a:extLst>
          </p:cNvPr>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B22C6B3-A39F-7849-8137-15C55F281F8E}"/>
              </a:ext>
            </a:extLst>
          </p:cNvPr>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DA11F245-9DFC-A14D-946D-EB14F66A9135}" type="slidenum">
              <a:rPr lang="en-US" smtClean="0"/>
              <a:t>‹#›</a:t>
            </a:fld>
            <a:endParaRPr lang="en-US" dirty="0"/>
          </a:p>
        </p:txBody>
      </p:sp>
    </p:spTree>
    <p:extLst>
      <p:ext uri="{BB962C8B-B14F-4D97-AF65-F5344CB8AC3E}">
        <p14:creationId xmlns:p14="http://schemas.microsoft.com/office/powerpoint/2010/main" val="12879025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dirty="0"/>
          </a:p>
        </p:txBody>
      </p:sp>
      <p:sp>
        <p:nvSpPr>
          <p:cNvPr id="11267" name="Rectangle 3"/>
          <p:cNvSpPr>
            <a:spLocks noGrp="1" noChangeArrowheads="1"/>
          </p:cNvSpPr>
          <p:nvPr>
            <p:ph type="dt"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ea typeface="ＭＳ Ｐゴシック" charset="0"/>
                <a:cs typeface="ＭＳ Ｐゴシック" charset="0"/>
              </a:defRPr>
            </a:lvl1pPr>
          </a:lstStyle>
          <a:p>
            <a:pPr>
              <a:defRPr/>
            </a:pPr>
            <a:endParaRPr lang="en-US" dirty="0"/>
          </a:p>
        </p:txBody>
      </p:sp>
      <p:sp>
        <p:nvSpPr>
          <p:cNvPr id="12292" name="Rectangle 4"/>
          <p:cNvSpPr>
            <a:spLocks noGrp="1" noRot="1" noChangeAspect="1" noChangeArrowheads="1" noTextEdit="1"/>
          </p:cNvSpPr>
          <p:nvPr>
            <p:ph type="sldImg" idx="2"/>
          </p:nvPr>
        </p:nvSpPr>
        <p:spPr bwMode="auto">
          <a:xfrm>
            <a:off x="2286000" y="514350"/>
            <a:ext cx="4572000"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1269" name="Rectangle 5"/>
          <p:cNvSpPr>
            <a:spLocks noGrp="1" noChangeArrowheads="1"/>
          </p:cNvSpPr>
          <p:nvPr>
            <p:ph type="body" sz="quarter" idx="3"/>
          </p:nvPr>
        </p:nvSpPr>
        <p:spPr bwMode="auto">
          <a:xfrm>
            <a:off x="914400" y="3257550"/>
            <a:ext cx="73152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dirty="0"/>
          </a:p>
        </p:txBody>
      </p:sp>
      <p:sp>
        <p:nvSpPr>
          <p:cNvPr id="11271" name="Rectangle 7"/>
          <p:cNvSpPr>
            <a:spLocks noGrp="1" noChangeArrowheads="1"/>
          </p:cNvSpPr>
          <p:nvPr>
            <p:ph type="sldNum" sz="quarter" idx="5"/>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5360570-2B09-DB43-BBE0-DA076DA911F1}" type="slidenum">
              <a:rPr lang="en-US" altLang="en-US"/>
              <a:pPr>
                <a:defRPr/>
              </a:pPr>
              <a:t>‹#›</a:t>
            </a:fld>
            <a:endParaRPr lang="en-US" altLang="en-US" dirty="0"/>
          </a:p>
        </p:txBody>
      </p:sp>
    </p:spTree>
    <p:extLst>
      <p:ext uri="{BB962C8B-B14F-4D97-AF65-F5344CB8AC3E}">
        <p14:creationId xmlns:p14="http://schemas.microsoft.com/office/powerpoint/2010/main" val="2004877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5613"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2813"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0013"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7213"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5943" algn="l" defTabSz="914378" rtl="0" eaLnBrk="1" latinLnBrk="0" hangingPunct="1">
      <a:defRPr sz="1200" kern="1200">
        <a:solidFill>
          <a:schemeClr val="tx1"/>
        </a:solidFill>
        <a:latin typeface="+mn-lt"/>
        <a:ea typeface="+mn-ea"/>
        <a:cs typeface="+mn-cs"/>
      </a:defRPr>
    </a:lvl6pPr>
    <a:lvl7pPr marL="2743132" algn="l" defTabSz="914378" rtl="0" eaLnBrk="1" latinLnBrk="0" hangingPunct="1">
      <a:defRPr sz="1200" kern="1200">
        <a:solidFill>
          <a:schemeClr val="tx1"/>
        </a:solidFill>
        <a:latin typeface="+mn-lt"/>
        <a:ea typeface="+mn-ea"/>
        <a:cs typeface="+mn-cs"/>
      </a:defRPr>
    </a:lvl7pPr>
    <a:lvl8pPr marL="3200320" algn="l" defTabSz="914378" rtl="0" eaLnBrk="1" latinLnBrk="0" hangingPunct="1">
      <a:defRPr sz="1200" kern="1200">
        <a:solidFill>
          <a:schemeClr val="tx1"/>
        </a:solidFill>
        <a:latin typeface="+mn-lt"/>
        <a:ea typeface="+mn-ea"/>
        <a:cs typeface="+mn-cs"/>
      </a:defRPr>
    </a:lvl8pPr>
    <a:lvl9pPr marL="3657509" algn="l" defTabSz="91437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2</a:t>
            </a:fld>
            <a:endParaRPr lang="en-US" altLang="en-US" dirty="0"/>
          </a:p>
        </p:txBody>
      </p:sp>
    </p:spTree>
    <p:extLst>
      <p:ext uri="{BB962C8B-B14F-4D97-AF65-F5344CB8AC3E}">
        <p14:creationId xmlns:p14="http://schemas.microsoft.com/office/powerpoint/2010/main" val="730562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3</a:t>
            </a:fld>
            <a:endParaRPr lang="en-US" altLang="en-US" dirty="0"/>
          </a:p>
        </p:txBody>
      </p:sp>
    </p:spTree>
    <p:extLst>
      <p:ext uri="{BB962C8B-B14F-4D97-AF65-F5344CB8AC3E}">
        <p14:creationId xmlns:p14="http://schemas.microsoft.com/office/powerpoint/2010/main" val="1245850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4</a:t>
            </a:fld>
            <a:endParaRPr lang="en-US" altLang="en-US" dirty="0"/>
          </a:p>
        </p:txBody>
      </p:sp>
    </p:spTree>
    <p:extLst>
      <p:ext uri="{BB962C8B-B14F-4D97-AF65-F5344CB8AC3E}">
        <p14:creationId xmlns:p14="http://schemas.microsoft.com/office/powerpoint/2010/main" val="26702649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5</a:t>
            </a:fld>
            <a:endParaRPr lang="en-US" altLang="en-US" dirty="0"/>
          </a:p>
        </p:txBody>
      </p:sp>
    </p:spTree>
    <p:extLst>
      <p:ext uri="{BB962C8B-B14F-4D97-AF65-F5344CB8AC3E}">
        <p14:creationId xmlns:p14="http://schemas.microsoft.com/office/powerpoint/2010/main" val="42685750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6</a:t>
            </a:fld>
            <a:endParaRPr lang="en-US" altLang="en-US" dirty="0"/>
          </a:p>
        </p:txBody>
      </p:sp>
    </p:spTree>
    <p:extLst>
      <p:ext uri="{BB962C8B-B14F-4D97-AF65-F5344CB8AC3E}">
        <p14:creationId xmlns:p14="http://schemas.microsoft.com/office/powerpoint/2010/main" val="400246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7</a:t>
            </a:fld>
            <a:endParaRPr lang="en-US" altLang="en-US" dirty="0"/>
          </a:p>
        </p:txBody>
      </p:sp>
    </p:spTree>
    <p:extLst>
      <p:ext uri="{BB962C8B-B14F-4D97-AF65-F5344CB8AC3E}">
        <p14:creationId xmlns:p14="http://schemas.microsoft.com/office/powerpoint/2010/main" val="41963671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8</a:t>
            </a:fld>
            <a:endParaRPr lang="en-US" altLang="en-US" dirty="0"/>
          </a:p>
        </p:txBody>
      </p:sp>
    </p:spTree>
    <p:extLst>
      <p:ext uri="{BB962C8B-B14F-4D97-AF65-F5344CB8AC3E}">
        <p14:creationId xmlns:p14="http://schemas.microsoft.com/office/powerpoint/2010/main" val="29174965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9</a:t>
            </a:fld>
            <a:endParaRPr lang="en-US" altLang="en-US" dirty="0"/>
          </a:p>
        </p:txBody>
      </p:sp>
    </p:spTree>
    <p:extLst>
      <p:ext uri="{BB962C8B-B14F-4D97-AF65-F5344CB8AC3E}">
        <p14:creationId xmlns:p14="http://schemas.microsoft.com/office/powerpoint/2010/main" val="24003083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10</a:t>
            </a:fld>
            <a:endParaRPr lang="en-US" altLang="en-US" dirty="0"/>
          </a:p>
        </p:txBody>
      </p:sp>
    </p:spTree>
    <p:extLst>
      <p:ext uri="{BB962C8B-B14F-4D97-AF65-F5344CB8AC3E}">
        <p14:creationId xmlns:p14="http://schemas.microsoft.com/office/powerpoint/2010/main" val="15135717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hyperlink" Target="https://support.panopto.com/s/article/Navigate-the-Viewer" TargetMode="External"/><Relationship Id="rId2" Type="http://schemas.openxmlformats.org/officeDocument/2006/relationships/hyperlink" Target="https://support.panopto.com/s/article/End-user-configurable-caption-styling"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1A9DAC"/>
        </a:solidFill>
        <a:effectLst/>
      </p:bgPr>
    </p:bg>
    <p:spTree>
      <p:nvGrpSpPr>
        <p:cNvPr id="1" name=""/>
        <p:cNvGrpSpPr/>
        <p:nvPr/>
      </p:nvGrpSpPr>
      <p:grpSpPr>
        <a:xfrm>
          <a:off x="0" y="0"/>
          <a:ext cx="0" cy="0"/>
          <a:chOff x="0" y="0"/>
          <a:chExt cx="0" cy="0"/>
        </a:xfrm>
      </p:grpSpPr>
      <p:pic>
        <p:nvPicPr>
          <p:cNvPr id="6" name="Picture 8">
            <a:extLs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03446" y="0"/>
            <a:ext cx="2383829" cy="895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3">
            <a:extLst>
              <a:ext uri="{FF2B5EF4-FFF2-40B4-BE49-F238E27FC236}">
                <a16:creationId xmlns:a16="http://schemas.microsoft.com/office/drawing/2014/main" id="{6FE3B5BC-7C7D-A745-8158-A53C466DA14C}"/>
              </a:ext>
            </a:extLst>
          </p:cNvPr>
          <p:cNvSpPr>
            <a:spLocks noGrp="1"/>
          </p:cNvSpPr>
          <p:nvPr>
            <p:ph type="title"/>
          </p:nvPr>
        </p:nvSpPr>
        <p:spPr>
          <a:xfrm>
            <a:off x="2734435" y="1915480"/>
            <a:ext cx="7586032" cy="2089585"/>
          </a:xfrm>
          <a:prstGeom prst="rect">
            <a:avLst/>
          </a:prstGeom>
        </p:spPr>
        <p:txBody>
          <a:bodyPr lIns="0" tIns="0" rIns="0" bIns="0"/>
          <a:lstStyle>
            <a:lvl1pPr>
              <a:defRPr>
                <a:solidFill>
                  <a:schemeClr val="bg1"/>
                </a:solidFill>
              </a:defRPr>
            </a:lvl1pPr>
          </a:lstStyle>
          <a:p>
            <a:r>
              <a:rPr lang="en-US"/>
              <a:t>Click to edit Master title style</a:t>
            </a:r>
          </a:p>
        </p:txBody>
      </p:sp>
      <p:sp>
        <p:nvSpPr>
          <p:cNvPr id="16" name="Text Placeholder 14">
            <a:extLst>
              <a:ext uri="{FF2B5EF4-FFF2-40B4-BE49-F238E27FC236}">
                <a16:creationId xmlns:a16="http://schemas.microsoft.com/office/drawing/2014/main" id="{69EC6F0B-C9B0-464E-ABF8-505FA2B99A36}"/>
              </a:ext>
            </a:extLst>
          </p:cNvPr>
          <p:cNvSpPr>
            <a:spLocks noGrp="1"/>
          </p:cNvSpPr>
          <p:nvPr>
            <p:ph type="body" sz="quarter" idx="15" hasCustomPrompt="1"/>
          </p:nvPr>
        </p:nvSpPr>
        <p:spPr>
          <a:xfrm>
            <a:off x="781895" y="1916833"/>
            <a:ext cx="1625519" cy="269081"/>
          </a:xfrm>
          <a:prstGeom prst="rect">
            <a:avLst/>
          </a:prstGeom>
        </p:spPr>
        <p:txBody>
          <a:bodyPr lIns="0" tIns="0" rIns="0" bIns="0"/>
          <a:lstStyle>
            <a:lvl1pPr marL="0" indent="0">
              <a:lnSpc>
                <a:spcPct val="100000"/>
              </a:lnSpc>
              <a:spcBef>
                <a:spcPts val="0"/>
              </a:spcBef>
              <a:buFontTx/>
              <a:buNone/>
              <a:defRPr sz="1600" b="0" i="0">
                <a:solidFill>
                  <a:schemeClr val="bg1"/>
                </a:solidFill>
                <a:latin typeface="+mj-lt"/>
                <a:ea typeface="Tahoma" charset="0"/>
                <a:cs typeface="Tahoma" charset="0"/>
              </a:defRPr>
            </a:lvl1pPr>
          </a:lstStyle>
          <a:p>
            <a:pPr lvl="0"/>
            <a:r>
              <a:rPr lang="en-US"/>
              <a:t>Presented by</a:t>
            </a:r>
          </a:p>
        </p:txBody>
      </p:sp>
      <p:sp>
        <p:nvSpPr>
          <p:cNvPr id="17" name="Text Placeholder 14">
            <a:extLst>
              <a:ext uri="{FF2B5EF4-FFF2-40B4-BE49-F238E27FC236}">
                <a16:creationId xmlns:a16="http://schemas.microsoft.com/office/drawing/2014/main" id="{C1E2BFEE-0AD7-C548-92B3-DE639BB40C8B}"/>
              </a:ext>
            </a:extLst>
          </p:cNvPr>
          <p:cNvSpPr>
            <a:spLocks noGrp="1"/>
          </p:cNvSpPr>
          <p:nvPr>
            <p:ph type="body" sz="quarter" idx="16"/>
          </p:nvPr>
        </p:nvSpPr>
        <p:spPr>
          <a:xfrm>
            <a:off x="781894" y="2323737"/>
            <a:ext cx="1625519" cy="589902"/>
          </a:xfrm>
          <a:prstGeom prst="rect">
            <a:avLst/>
          </a:prstGeom>
        </p:spPr>
        <p:txBody>
          <a:bodyPr lIns="0" tIns="0" rIns="0" bIns="0"/>
          <a:lstStyle>
            <a:lvl1pPr marL="0" indent="0">
              <a:lnSpc>
                <a:spcPct val="100000"/>
              </a:lnSpc>
              <a:spcBef>
                <a:spcPts val="0"/>
              </a:spcBef>
              <a:buFontTx/>
              <a:buNone/>
              <a:defRPr sz="1800" b="1" i="0">
                <a:solidFill>
                  <a:schemeClr val="bg1"/>
                </a:solidFill>
                <a:latin typeface="+mj-lt"/>
                <a:ea typeface="Tahoma" charset="0"/>
                <a:cs typeface="Tahoma" charset="0"/>
              </a:defRPr>
            </a:lvl1pPr>
          </a:lstStyle>
          <a:p>
            <a:pPr lvl="0"/>
            <a:r>
              <a:rPr lang="en-US"/>
              <a:t>Click to edit Master text styles</a:t>
            </a:r>
          </a:p>
        </p:txBody>
      </p:sp>
      <p:sp>
        <p:nvSpPr>
          <p:cNvPr id="18" name="Text Placeholder 14">
            <a:extLst>
              <a:ext uri="{FF2B5EF4-FFF2-40B4-BE49-F238E27FC236}">
                <a16:creationId xmlns:a16="http://schemas.microsoft.com/office/drawing/2014/main" id="{FE54718D-4C22-E94B-A4C0-C34A3A4257A2}"/>
              </a:ext>
            </a:extLst>
          </p:cNvPr>
          <p:cNvSpPr>
            <a:spLocks noGrp="1"/>
          </p:cNvSpPr>
          <p:nvPr>
            <p:ph type="body" sz="quarter" idx="17"/>
          </p:nvPr>
        </p:nvSpPr>
        <p:spPr>
          <a:xfrm>
            <a:off x="798007" y="3206843"/>
            <a:ext cx="1625519" cy="589902"/>
          </a:xfrm>
          <a:prstGeom prst="rect">
            <a:avLst/>
          </a:prstGeom>
        </p:spPr>
        <p:txBody>
          <a:bodyPr lIns="0" tIns="0" rIns="0" bIns="0"/>
          <a:lstStyle>
            <a:lvl1pPr marL="0" indent="0">
              <a:lnSpc>
                <a:spcPct val="100000"/>
              </a:lnSpc>
              <a:spcBef>
                <a:spcPts val="0"/>
              </a:spcBef>
              <a:buFontTx/>
              <a:buNone/>
              <a:defRPr sz="1800" b="1" i="0">
                <a:solidFill>
                  <a:schemeClr val="bg1"/>
                </a:solidFill>
                <a:latin typeface="+mj-lt"/>
                <a:ea typeface="Tahoma" charset="0"/>
                <a:cs typeface="Tahoma" charset="0"/>
              </a:defRPr>
            </a:lvl1pPr>
          </a:lstStyle>
          <a:p>
            <a:pPr lvl="0"/>
            <a:r>
              <a:rPr lang="en-US"/>
              <a:t>Click to edit Master text styles</a:t>
            </a:r>
          </a:p>
        </p:txBody>
      </p:sp>
      <p:cxnSp>
        <p:nvCxnSpPr>
          <p:cNvPr id="27" name="Straight Connector 26">
            <a:extLst>
              <a:ext uri="{FF2B5EF4-FFF2-40B4-BE49-F238E27FC236}">
                <a16:creationId xmlns:a16="http://schemas.microsoft.com/office/drawing/2014/main" id="{763A8BFE-74A7-E94B-8A00-4CD70EAFA367}"/>
              </a:ext>
            </a:extLst>
          </p:cNvPr>
          <p:cNvCxnSpPr>
            <a:cxnSpLocks/>
          </p:cNvCxnSpPr>
          <p:nvPr userDrawn="1"/>
        </p:nvCxnSpPr>
        <p:spPr>
          <a:xfrm>
            <a:off x="2559051" y="1916832"/>
            <a:ext cx="0" cy="3802212"/>
          </a:xfrm>
          <a:prstGeom prst="line">
            <a:avLst/>
          </a:prstGeom>
          <a:ln w="6350">
            <a:solidFill>
              <a:schemeClr val="bg1"/>
            </a:solidFill>
          </a:ln>
        </p:spPr>
        <p:style>
          <a:lnRef idx="1">
            <a:schemeClr val="accent2"/>
          </a:lnRef>
          <a:fillRef idx="0">
            <a:schemeClr val="accent2"/>
          </a:fillRef>
          <a:effectRef idx="0">
            <a:schemeClr val="accent2"/>
          </a:effectRef>
          <a:fontRef idx="minor">
            <a:schemeClr val="tx1"/>
          </a:fontRef>
        </p:style>
      </p:cxnSp>
      <p:sp>
        <p:nvSpPr>
          <p:cNvPr id="19" name="Text Placeholder 14">
            <a:extLst>
              <a:ext uri="{FF2B5EF4-FFF2-40B4-BE49-F238E27FC236}">
                <a16:creationId xmlns:a16="http://schemas.microsoft.com/office/drawing/2014/main" id="{55B2378F-7E74-5649-B1F7-5BE87863FDAE}"/>
              </a:ext>
            </a:extLst>
          </p:cNvPr>
          <p:cNvSpPr>
            <a:spLocks noGrp="1"/>
          </p:cNvSpPr>
          <p:nvPr>
            <p:ph type="body" sz="quarter" idx="18" hasCustomPrompt="1"/>
          </p:nvPr>
        </p:nvSpPr>
        <p:spPr>
          <a:xfrm>
            <a:off x="798007" y="5373216"/>
            <a:ext cx="1625519" cy="345828"/>
          </a:xfrm>
          <a:prstGeom prst="rect">
            <a:avLst/>
          </a:prstGeom>
        </p:spPr>
        <p:txBody>
          <a:bodyPr lIns="0" tIns="0" rIns="0" bIns="0"/>
          <a:lstStyle>
            <a:lvl1pPr marL="0" indent="0">
              <a:lnSpc>
                <a:spcPct val="100000"/>
              </a:lnSpc>
              <a:spcBef>
                <a:spcPts val="0"/>
              </a:spcBef>
              <a:buFontTx/>
              <a:buNone/>
              <a:defRPr sz="1600" b="0" i="0">
                <a:solidFill>
                  <a:schemeClr val="bg1"/>
                </a:solidFill>
                <a:latin typeface="+mn-lt"/>
                <a:ea typeface="Tahoma"/>
                <a:cs typeface="Tahoma"/>
              </a:defRPr>
            </a:lvl1pPr>
          </a:lstStyle>
          <a:p>
            <a:pPr lvl="0"/>
            <a:r>
              <a:rPr lang="en-US"/>
              <a:t>Presentation date</a:t>
            </a:r>
          </a:p>
        </p:txBody>
      </p:sp>
    </p:spTree>
    <p:extLst>
      <p:ext uri="{BB962C8B-B14F-4D97-AF65-F5344CB8AC3E}">
        <p14:creationId xmlns:p14="http://schemas.microsoft.com/office/powerpoint/2010/main" val="2037226853"/>
      </p:ext>
    </p:extLst>
  </p:cSld>
  <p:clrMapOvr>
    <a:masterClrMapping/>
  </p:clrMapOvr>
  <p:transition spd="slow">
    <p:fade/>
  </p:transition>
  <p:extLst>
    <p:ext uri="{DCECCB84-F9BA-43D5-87BE-67443E8EF086}">
      <p15:sldGuideLst xmlns:p15="http://schemas.microsoft.com/office/powerpoint/2012/main">
        <p15:guide id="1" orient="horz" pos="1207" userDrawn="1">
          <p15:clr>
            <a:srgbClr val="FBAE40"/>
          </p15:clr>
        </p15:guide>
        <p15:guide id="2" pos="1723"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arrow column text style with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465AE-FBB8-C547-A863-8ACFC537D477}"/>
              </a:ext>
            </a:extLst>
          </p:cNvPr>
          <p:cNvSpPr>
            <a:spLocks noGrp="1"/>
          </p:cNvSpPr>
          <p:nvPr>
            <p:ph type="title"/>
          </p:nvPr>
        </p:nvSpPr>
        <p:spPr>
          <a:xfrm>
            <a:off x="1199455" y="692697"/>
            <a:ext cx="10515600" cy="936103"/>
          </a:xfrm>
        </p:spPr>
        <p:txBody>
          <a:bodyPr/>
          <a:lstStyle>
            <a:lvl1pPr>
              <a:defRPr>
                <a:solidFill>
                  <a:srgbClr val="1A9DAC"/>
                </a:solidFill>
              </a:defRPr>
            </a:lvl1pPr>
          </a:lstStyle>
          <a:p>
            <a:r>
              <a:rPr lang="en-US"/>
              <a:t>Click to edit Master title style</a:t>
            </a:r>
          </a:p>
        </p:txBody>
      </p:sp>
      <p:sp>
        <p:nvSpPr>
          <p:cNvPr id="6" name="Text Placeholder 5"/>
          <p:cNvSpPr>
            <a:spLocks noGrp="1"/>
          </p:cNvSpPr>
          <p:nvPr>
            <p:ph type="body" sz="quarter" idx="11"/>
          </p:nvPr>
        </p:nvSpPr>
        <p:spPr>
          <a:xfrm>
            <a:off x="1199456" y="1628800"/>
            <a:ext cx="4416491"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2000" b="0" i="0" baseline="0">
                <a:solidFill>
                  <a:schemeClr val="tx1"/>
                </a:solidFill>
                <a:latin typeface="+mn-lt"/>
                <a:ea typeface="Tahoma"/>
                <a:cs typeface="Tahoma"/>
              </a:defRPr>
            </a:lvl1pPr>
          </a:lstStyle>
          <a:p>
            <a:pPr lvl="0"/>
            <a:r>
              <a:rPr lang="en-US"/>
              <a:t>Click to edit Master text styles</a:t>
            </a:r>
          </a:p>
        </p:txBody>
      </p:sp>
      <p:sp>
        <p:nvSpPr>
          <p:cNvPr id="3" name="Chart Placeholder 2"/>
          <p:cNvSpPr>
            <a:spLocks noGrp="1"/>
          </p:cNvSpPr>
          <p:nvPr>
            <p:ph type="chart" sz="quarter" idx="12"/>
          </p:nvPr>
        </p:nvSpPr>
        <p:spPr>
          <a:xfrm>
            <a:off x="5712884" y="1628800"/>
            <a:ext cx="5088467" cy="4464025"/>
          </a:xfrm>
          <a:prstGeom prst="rect">
            <a:avLst/>
          </a:prstGeom>
        </p:spPr>
        <p:txBody>
          <a:bodyPr/>
          <a:lstStyle/>
          <a:p>
            <a:pPr lvl="0"/>
            <a:r>
              <a:rPr lang="en-US" noProof="0" dirty="0"/>
              <a:t>Click icon to add chart</a:t>
            </a:r>
          </a:p>
        </p:txBody>
      </p:sp>
    </p:spTree>
    <p:extLst>
      <p:ext uri="{BB962C8B-B14F-4D97-AF65-F5344CB8AC3E}">
        <p14:creationId xmlns:p14="http://schemas.microsoft.com/office/powerpoint/2010/main" val="1628611724"/>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ED979-55B4-3C48-802B-10CF449D32FC}"/>
              </a:ext>
            </a:extLst>
          </p:cNvPr>
          <p:cNvSpPr>
            <a:spLocks noGrp="1"/>
          </p:cNvSpPr>
          <p:nvPr>
            <p:ph type="title"/>
          </p:nvPr>
        </p:nvSpPr>
        <p:spPr>
          <a:xfrm>
            <a:off x="1199456" y="692697"/>
            <a:ext cx="10515600" cy="720080"/>
          </a:xfrm>
        </p:spPr>
        <p:txBody>
          <a:bodyPr/>
          <a:lstStyle>
            <a:lvl1pPr>
              <a:defRPr>
                <a:solidFill>
                  <a:srgbClr val="1A9DAC"/>
                </a:solidFill>
              </a:defRPr>
            </a:lvl1pPr>
          </a:lstStyle>
          <a:p>
            <a:r>
              <a:rPr lang="en-US"/>
              <a:t>Click to edit Master title style</a:t>
            </a:r>
          </a:p>
        </p:txBody>
      </p:sp>
      <p:sp>
        <p:nvSpPr>
          <p:cNvPr id="4" name="Picture Placeholder 12">
            <a:extLst>
              <a:ext uri="{C183D7F6-B498-43B3-948B-1728B52AA6E4}">
                <adec:decorative xmlns:adec="http://schemas.microsoft.com/office/drawing/2017/decorative" val="1"/>
              </a:ext>
            </a:extLst>
          </p:cNvPr>
          <p:cNvSpPr>
            <a:spLocks noGrp="1"/>
          </p:cNvSpPr>
          <p:nvPr>
            <p:ph type="pic" sz="quarter" idx="13"/>
          </p:nvPr>
        </p:nvSpPr>
        <p:spPr>
          <a:xfrm>
            <a:off x="14953" y="1412776"/>
            <a:ext cx="12192000" cy="5951190"/>
          </a:xfrm>
          <a:prstGeom prst="rect">
            <a:avLst/>
          </a:prstGeom>
        </p:spPr>
        <p:txBody>
          <a:bodyPr/>
          <a:lstStyle/>
          <a:p>
            <a:r>
              <a:rPr lang="en-US" dirty="0"/>
              <a:t>Click icon to add picture</a:t>
            </a:r>
          </a:p>
        </p:txBody>
      </p:sp>
    </p:spTree>
    <p:extLst>
      <p:ext uri="{BB962C8B-B14F-4D97-AF65-F5344CB8AC3E}">
        <p14:creationId xmlns:p14="http://schemas.microsoft.com/office/powerpoint/2010/main" val="250680606"/>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AD231-0526-BA4B-A751-485A68D4F146}"/>
              </a:ext>
            </a:extLst>
          </p:cNvPr>
          <p:cNvSpPr>
            <a:spLocks noGrp="1"/>
          </p:cNvSpPr>
          <p:nvPr>
            <p:ph type="title"/>
          </p:nvPr>
        </p:nvSpPr>
        <p:spPr>
          <a:xfrm>
            <a:off x="1200150" y="692697"/>
            <a:ext cx="9938841" cy="768356"/>
          </a:xfrm>
        </p:spPr>
        <p:txBody>
          <a:bodyPr/>
          <a:lstStyle>
            <a:lvl1pPr>
              <a:defRPr>
                <a:solidFill>
                  <a:srgbClr val="1A9DAC"/>
                </a:solidFill>
              </a:defRPr>
            </a:lvl1pPr>
          </a:lstStyle>
          <a:p>
            <a:r>
              <a:rPr lang="en-US"/>
              <a:t>Click to edit Master title style</a:t>
            </a:r>
          </a:p>
        </p:txBody>
      </p:sp>
      <p:sp>
        <p:nvSpPr>
          <p:cNvPr id="14" name="Picture Placeholder 12">
            <a:extLst>
              <a:ext uri="{C183D7F6-B498-43B3-948B-1728B52AA6E4}">
                <adec:decorative xmlns:adec="http://schemas.microsoft.com/office/drawing/2017/decorative" val="1"/>
              </a:ext>
            </a:extLst>
          </p:cNvPr>
          <p:cNvSpPr>
            <a:spLocks noGrp="1"/>
          </p:cNvSpPr>
          <p:nvPr>
            <p:ph type="pic" sz="quarter" idx="12"/>
          </p:nvPr>
        </p:nvSpPr>
        <p:spPr>
          <a:xfrm>
            <a:off x="0" y="1461052"/>
            <a:ext cx="4032251" cy="5396948"/>
          </a:xfrm>
          <a:prstGeom prst="rect">
            <a:avLst/>
          </a:prstGeom>
        </p:spPr>
        <p:txBody>
          <a:bodyPr/>
          <a:lstStyle/>
          <a:p>
            <a:r>
              <a:rPr lang="en-US" dirty="0"/>
              <a:t>Click icon to add picture</a:t>
            </a:r>
          </a:p>
        </p:txBody>
      </p:sp>
      <p:sp>
        <p:nvSpPr>
          <p:cNvPr id="15" name="Picture Placeholder 12">
            <a:extLst>
              <a:ext uri="{C183D7F6-B498-43B3-948B-1728B52AA6E4}">
                <adec:decorative xmlns:adec="http://schemas.microsoft.com/office/drawing/2017/decorative" val="1"/>
              </a:ext>
            </a:extLst>
          </p:cNvPr>
          <p:cNvSpPr>
            <a:spLocks noGrp="1"/>
          </p:cNvSpPr>
          <p:nvPr>
            <p:ph type="pic" sz="quarter" idx="13"/>
          </p:nvPr>
        </p:nvSpPr>
        <p:spPr>
          <a:xfrm>
            <a:off x="4078817" y="1461053"/>
            <a:ext cx="4027088" cy="2650572"/>
          </a:xfrm>
          <a:prstGeom prst="rect">
            <a:avLst/>
          </a:prstGeom>
        </p:spPr>
        <p:txBody>
          <a:bodyPr/>
          <a:lstStyle/>
          <a:p>
            <a:r>
              <a:rPr lang="en-US" dirty="0"/>
              <a:t>Click icon to add picture</a:t>
            </a:r>
          </a:p>
        </p:txBody>
      </p:sp>
      <p:sp>
        <p:nvSpPr>
          <p:cNvPr id="17" name="Picture Placeholder 12">
            <a:extLst>
              <a:ext uri="{C183D7F6-B498-43B3-948B-1728B52AA6E4}">
                <adec:decorative xmlns:adec="http://schemas.microsoft.com/office/drawing/2017/decorative" val="1"/>
              </a:ext>
            </a:extLst>
          </p:cNvPr>
          <p:cNvSpPr>
            <a:spLocks noGrp="1"/>
          </p:cNvSpPr>
          <p:nvPr>
            <p:ph type="pic" sz="quarter" idx="14"/>
          </p:nvPr>
        </p:nvSpPr>
        <p:spPr>
          <a:xfrm>
            <a:off x="4078817" y="4149726"/>
            <a:ext cx="4027088" cy="2708275"/>
          </a:xfrm>
          <a:prstGeom prst="rect">
            <a:avLst/>
          </a:prstGeom>
        </p:spPr>
        <p:txBody>
          <a:bodyPr/>
          <a:lstStyle/>
          <a:p>
            <a:r>
              <a:rPr lang="en-US" dirty="0"/>
              <a:t>Click icon to add picture</a:t>
            </a:r>
          </a:p>
        </p:txBody>
      </p:sp>
      <p:sp>
        <p:nvSpPr>
          <p:cNvPr id="13" name="Picture Placeholder 12">
            <a:extLst>
              <a:ext uri="{C183D7F6-B498-43B3-948B-1728B52AA6E4}">
                <adec:decorative xmlns:adec="http://schemas.microsoft.com/office/drawing/2017/decorative" val="1"/>
              </a:ext>
            </a:extLst>
          </p:cNvPr>
          <p:cNvSpPr>
            <a:spLocks noGrp="1"/>
          </p:cNvSpPr>
          <p:nvPr>
            <p:ph type="pic" sz="quarter" idx="11"/>
          </p:nvPr>
        </p:nvSpPr>
        <p:spPr>
          <a:xfrm>
            <a:off x="8157634" y="1461052"/>
            <a:ext cx="4034367" cy="5396948"/>
          </a:xfrm>
          <a:prstGeom prst="rect">
            <a:avLst/>
          </a:prstGeom>
        </p:spPr>
        <p:txBody>
          <a:bodyPr/>
          <a:lstStyle/>
          <a:p>
            <a:r>
              <a:rPr lang="en-US" dirty="0"/>
              <a:t>Click icon to add picture</a:t>
            </a:r>
          </a:p>
        </p:txBody>
      </p:sp>
    </p:spTree>
    <p:extLst>
      <p:ext uri="{BB962C8B-B14F-4D97-AF65-F5344CB8AC3E}">
        <p14:creationId xmlns:p14="http://schemas.microsoft.com/office/powerpoint/2010/main" val="1974219801"/>
      </p:ext>
    </p:extLst>
  </p:cSld>
  <p:clrMapOvr>
    <a:masterClrMapping/>
  </p:clrMapOvr>
  <p:transition spd="slow">
    <p:fade/>
  </p:transition>
  <p:extLst>
    <p:ext uri="{DCECCB84-F9BA-43D5-87BE-67443E8EF086}">
      <p15:sldGuideLst xmlns:p15="http://schemas.microsoft.com/office/powerpoint/2012/main">
        <p15:guide id="1" orient="horz" pos="332" userDrawn="1">
          <p15:clr>
            <a:srgbClr val="FBAE40"/>
          </p15:clr>
        </p15:guide>
        <p15:guide id="2" pos="3840" userDrawn="1">
          <p15:clr>
            <a:srgbClr val="FBAE40"/>
          </p15:clr>
        </p15:guide>
        <p15:guide id="4" pos="5111" userDrawn="1">
          <p15:clr>
            <a:srgbClr val="FBAE40"/>
          </p15:clr>
        </p15:guide>
        <p15:guide id="5" orient="horz" pos="2614" userDrawn="1">
          <p15:clr>
            <a:srgbClr val="FBAE40"/>
          </p15:clr>
        </p15:guide>
        <p15:guide id="6" pos="756" userDrawn="1">
          <p15:clr>
            <a:srgbClr val="FBAE40"/>
          </p15:clr>
        </p15:guide>
        <p15:guide id="8" pos="2569" userDrawn="1">
          <p15:clr>
            <a:srgbClr val="FBAE40"/>
          </p15:clr>
        </p15:guide>
        <p15:guide id="9" pos="5139" userDrawn="1">
          <p15:clr>
            <a:srgbClr val="FBAE40"/>
          </p15:clr>
        </p15:guide>
        <p15:guide id="10" orient="horz" pos="259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E2A74-33A9-1E47-9EBD-B4B8BA3C3C75}"/>
              </a:ext>
            </a:extLst>
          </p:cNvPr>
          <p:cNvSpPr>
            <a:spLocks noGrp="1"/>
          </p:cNvSpPr>
          <p:nvPr>
            <p:ph type="title"/>
          </p:nvPr>
        </p:nvSpPr>
        <p:spPr>
          <a:xfrm>
            <a:off x="610753" y="692696"/>
            <a:ext cx="10515600" cy="768356"/>
          </a:xfrm>
        </p:spPr>
        <p:txBody>
          <a:bodyPr/>
          <a:lstStyle/>
          <a:p>
            <a:r>
              <a:rPr lang="en-US"/>
              <a:t>Click to edit Master title style</a:t>
            </a:r>
          </a:p>
        </p:txBody>
      </p:sp>
      <p:sp>
        <p:nvSpPr>
          <p:cNvPr id="8" name="Text Placeholder 5"/>
          <p:cNvSpPr>
            <a:spLocks noGrp="1"/>
          </p:cNvSpPr>
          <p:nvPr>
            <p:ph type="body" sz="quarter" idx="15" hasCustomPrompt="1"/>
          </p:nvPr>
        </p:nvSpPr>
        <p:spPr>
          <a:xfrm>
            <a:off x="610754" y="1461052"/>
            <a:ext cx="3396097"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A9DAC"/>
              </a:buClr>
              <a:buSzTx/>
              <a:buFont typeface="Arial" panose="020B0604020202020204" pitchFamily="34" charset="0"/>
              <a:buChar char="•"/>
              <a:tabLst/>
              <a:defRPr sz="2000" b="0" i="0" baseline="0">
                <a:solidFill>
                  <a:schemeClr val="tx1"/>
                </a:solidFill>
                <a:latin typeface="+mn-lt"/>
                <a:ea typeface="Tahoma" panose="020B0604030504040204" pitchFamily="34" charset="0"/>
                <a:cs typeface="Tahoma" panose="020B0604030504040204" pitchFamily="34" charset="0"/>
              </a:defRPr>
            </a:lvl1pPr>
            <a:lvl2pPr marL="541338" indent="-274638">
              <a:buClr>
                <a:srgbClr val="1A9DAC"/>
              </a:buClr>
              <a:buFont typeface="Courier New" panose="02070309020205020404" pitchFamily="49" charset="0"/>
              <a:buChar char="o"/>
              <a:defRPr sz="2000">
                <a:latin typeface="+mn-lt"/>
                <a:ea typeface="Tahoma" panose="020B0604030504040204" pitchFamily="34" charset="0"/>
                <a:cs typeface="Tahoma" panose="020B0604030504040204" pitchFamily="34" charset="0"/>
              </a:defRPr>
            </a:lvl2pPr>
            <a:lvl3pPr marL="808038" indent="-177800">
              <a:buClr>
                <a:srgbClr val="1A9DAC"/>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marL="1163638" indent="-301625">
              <a:defRPr sz="2000">
                <a:latin typeface="+mn-lt"/>
                <a:ea typeface="Tahoma" panose="020B0604030504040204" pitchFamily="34" charset="0"/>
                <a:cs typeface="Tahoma" panose="020B0604030504040204" pitchFamily="34" charset="0"/>
              </a:defRPr>
            </a:lvl4pPr>
          </a:lstStyle>
          <a:p>
            <a:pPr lvl="0"/>
            <a:r>
              <a:rPr lang="en-GB"/>
              <a:t>Click to add text</a:t>
            </a:r>
          </a:p>
          <a:p>
            <a:pPr lvl="1"/>
            <a:r>
              <a:rPr lang="en-GB"/>
              <a:t>Second Bullet Point</a:t>
            </a:r>
          </a:p>
          <a:p>
            <a:pPr lvl="2"/>
            <a:r>
              <a:rPr lang="en-GB"/>
              <a:t>Third Bullet Point</a:t>
            </a:r>
          </a:p>
          <a:p>
            <a:pPr lvl="3"/>
            <a:endParaRPr lang="en-GB"/>
          </a:p>
        </p:txBody>
      </p:sp>
      <p:sp>
        <p:nvSpPr>
          <p:cNvPr id="5" name="Picture Placeholder 12">
            <a:extLst>
              <a:ext uri="{C183D7F6-B498-43B3-948B-1728B52AA6E4}">
                <adec:decorative xmlns:adec="http://schemas.microsoft.com/office/drawing/2017/decorative" val="1"/>
              </a:ext>
            </a:extLst>
          </p:cNvPr>
          <p:cNvSpPr>
            <a:spLocks noGrp="1"/>
          </p:cNvSpPr>
          <p:nvPr>
            <p:ph type="pic" sz="quarter" idx="11"/>
          </p:nvPr>
        </p:nvSpPr>
        <p:spPr>
          <a:xfrm>
            <a:off x="4055533" y="1461052"/>
            <a:ext cx="4057651" cy="5396948"/>
          </a:xfrm>
          <a:prstGeom prst="rect">
            <a:avLst/>
          </a:prstGeom>
        </p:spPr>
        <p:txBody>
          <a:bodyPr/>
          <a:lstStyle/>
          <a:p>
            <a:r>
              <a:rPr lang="en-US" dirty="0"/>
              <a:t>Click icon to add picture</a:t>
            </a:r>
          </a:p>
        </p:txBody>
      </p:sp>
      <p:sp>
        <p:nvSpPr>
          <p:cNvPr id="6" name="Picture Placeholder 12">
            <a:extLst>
              <a:ext uri="{C183D7F6-B498-43B3-948B-1728B52AA6E4}">
                <adec:decorative xmlns:adec="http://schemas.microsoft.com/office/drawing/2017/decorative" val="1"/>
              </a:ext>
            </a:extLst>
          </p:cNvPr>
          <p:cNvSpPr>
            <a:spLocks noGrp="1"/>
          </p:cNvSpPr>
          <p:nvPr>
            <p:ph type="pic" sz="quarter" idx="13"/>
          </p:nvPr>
        </p:nvSpPr>
        <p:spPr>
          <a:xfrm>
            <a:off x="8161867" y="1461053"/>
            <a:ext cx="4030132" cy="2650572"/>
          </a:xfrm>
          <a:prstGeom prst="rect">
            <a:avLst/>
          </a:prstGeom>
        </p:spPr>
        <p:txBody>
          <a:bodyPr/>
          <a:lstStyle/>
          <a:p>
            <a:r>
              <a:rPr lang="en-US" dirty="0"/>
              <a:t>Click icon to add picture</a:t>
            </a:r>
          </a:p>
        </p:txBody>
      </p:sp>
      <p:sp>
        <p:nvSpPr>
          <p:cNvPr id="7" name="Picture Placeholder 12">
            <a:extLst>
              <a:ext uri="{C183D7F6-B498-43B3-948B-1728B52AA6E4}">
                <adec:decorative xmlns:adec="http://schemas.microsoft.com/office/drawing/2017/decorative" val="1"/>
              </a:ext>
            </a:extLst>
          </p:cNvPr>
          <p:cNvSpPr>
            <a:spLocks noGrp="1"/>
          </p:cNvSpPr>
          <p:nvPr>
            <p:ph type="pic" sz="quarter" idx="14"/>
          </p:nvPr>
        </p:nvSpPr>
        <p:spPr>
          <a:xfrm>
            <a:off x="8161867" y="4146550"/>
            <a:ext cx="4030133" cy="2711450"/>
          </a:xfrm>
          <a:prstGeom prst="rect">
            <a:avLst/>
          </a:prstGeom>
        </p:spPr>
        <p:txBody>
          <a:bodyPr/>
          <a:lstStyle/>
          <a:p>
            <a:r>
              <a:rPr lang="en-US" dirty="0"/>
              <a:t>Click icon to add picture</a:t>
            </a:r>
          </a:p>
        </p:txBody>
      </p:sp>
    </p:spTree>
    <p:extLst>
      <p:ext uri="{BB962C8B-B14F-4D97-AF65-F5344CB8AC3E}">
        <p14:creationId xmlns:p14="http://schemas.microsoft.com/office/powerpoint/2010/main" val="276145381"/>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5141" userDrawn="1">
          <p15:clr>
            <a:srgbClr val="FBAE40"/>
          </p15:clr>
        </p15:guide>
        <p15:guide id="4" pos="5111" userDrawn="1">
          <p15:clr>
            <a:srgbClr val="FBAE40"/>
          </p15:clr>
        </p15:guide>
        <p15:guide id="6" orient="horz" pos="2590" userDrawn="1">
          <p15:clr>
            <a:srgbClr val="FBAE40"/>
          </p15:clr>
        </p15:guide>
        <p15:guide id="7" orient="horz" pos="2612"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AFF90F4-0461-4994-8ECC-80648A92CC4D}"/>
              </a:ext>
            </a:extLst>
          </p:cNvPr>
          <p:cNvSpPr>
            <a:spLocks noGrp="1"/>
          </p:cNvSpPr>
          <p:nvPr>
            <p:ph type="title"/>
          </p:nvPr>
        </p:nvSpPr>
        <p:spPr>
          <a:xfrm>
            <a:off x="610753" y="692697"/>
            <a:ext cx="10515600" cy="1224136"/>
          </a:xfrm>
        </p:spPr>
        <p:txBody>
          <a:bodyPr/>
          <a:lstStyle/>
          <a:p>
            <a:r>
              <a:rPr lang="en-US"/>
              <a:t>Click to edit Master title style</a:t>
            </a:r>
          </a:p>
        </p:txBody>
      </p:sp>
      <p:sp>
        <p:nvSpPr>
          <p:cNvPr id="13" name="Text Placeholder 12"/>
          <p:cNvSpPr>
            <a:spLocks noGrp="1"/>
          </p:cNvSpPr>
          <p:nvPr>
            <p:ph type="body" sz="quarter" idx="12"/>
          </p:nvPr>
        </p:nvSpPr>
        <p:spPr>
          <a:xfrm>
            <a:off x="1390651" y="1916832"/>
            <a:ext cx="9410700" cy="3528392"/>
          </a:xfrm>
          <a:prstGeom prst="rect">
            <a:avLst/>
          </a:prstGeom>
        </p:spPr>
        <p:txBody>
          <a:bodyPr/>
          <a:lstStyle>
            <a:lvl1pPr marL="0" indent="0">
              <a:lnSpc>
                <a:spcPts val="3600"/>
              </a:lnSpc>
              <a:buNone/>
              <a:defRPr sz="2800" b="0" i="1" baseline="0">
                <a:solidFill>
                  <a:srgbClr val="1A9DAC"/>
                </a:solidFill>
                <a:latin typeface="+mj-lt"/>
              </a:defRPr>
            </a:lvl1pPr>
            <a:lvl2pPr marL="609600" indent="0">
              <a:lnSpc>
                <a:spcPts val="3600"/>
              </a:lnSpc>
              <a:buNone/>
              <a:defRPr sz="2800" b="0" i="1" baseline="0">
                <a:solidFill>
                  <a:srgbClr val="1A9DAC"/>
                </a:solidFill>
                <a:latin typeface="+mj-lt"/>
              </a:defRPr>
            </a:lvl2pPr>
            <a:lvl3pPr marL="1219200" indent="0">
              <a:lnSpc>
                <a:spcPts val="3600"/>
              </a:lnSpc>
              <a:buNone/>
              <a:defRPr sz="2800" b="0" i="1" baseline="0">
                <a:solidFill>
                  <a:srgbClr val="1A9DAC"/>
                </a:solidFill>
                <a:latin typeface="+mj-lt"/>
              </a:defRPr>
            </a:lvl3pPr>
            <a:lvl4pPr marL="1828800" indent="0">
              <a:lnSpc>
                <a:spcPts val="3600"/>
              </a:lnSpc>
              <a:buNone/>
              <a:defRPr sz="2800" b="0" i="1" baseline="0">
                <a:solidFill>
                  <a:srgbClr val="1A9DAC"/>
                </a:solidFill>
                <a:latin typeface="+mj-lt"/>
              </a:defRPr>
            </a:lvl4pPr>
            <a:lvl5pPr marL="2438400" indent="0">
              <a:lnSpc>
                <a:spcPts val="3600"/>
              </a:lnSpc>
              <a:buNone/>
              <a:defRPr sz="2800" b="0" i="1" baseline="0">
                <a:solidFill>
                  <a:srgbClr val="1A9DAC"/>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14"/>
          <p:cNvSpPr>
            <a:spLocks noGrp="1"/>
          </p:cNvSpPr>
          <p:nvPr>
            <p:ph type="body" sz="quarter" idx="13"/>
          </p:nvPr>
        </p:nvSpPr>
        <p:spPr>
          <a:xfrm>
            <a:off x="1390651" y="5661026"/>
            <a:ext cx="9410700" cy="1196975"/>
          </a:xfrm>
          <a:prstGeom prst="rect">
            <a:avLst/>
          </a:prstGeom>
        </p:spPr>
        <p:txBody>
          <a:bodyPr/>
          <a:lstStyle>
            <a:lvl1pPr marL="0" indent="0" algn="r">
              <a:lnSpc>
                <a:spcPts val="1800"/>
              </a:lnSpc>
              <a:buNone/>
              <a:defRPr sz="1800" baseline="0">
                <a:solidFill>
                  <a:schemeClr val="tx1"/>
                </a:solidFill>
                <a:latin typeface="+mn-lt"/>
              </a:defRPr>
            </a:lvl1pPr>
            <a:lvl2pPr marL="609600" indent="0" algn="r">
              <a:lnSpc>
                <a:spcPts val="1800"/>
              </a:lnSpc>
              <a:buNone/>
              <a:defRPr sz="1800" baseline="0">
                <a:solidFill>
                  <a:schemeClr val="tx1"/>
                </a:solidFill>
                <a:latin typeface="+mn-lt"/>
              </a:defRPr>
            </a:lvl2pPr>
            <a:lvl3pPr marL="1219200" indent="0" algn="r">
              <a:lnSpc>
                <a:spcPts val="1800"/>
              </a:lnSpc>
              <a:buNone/>
              <a:defRPr sz="1800" baseline="0">
                <a:solidFill>
                  <a:schemeClr val="tx1"/>
                </a:solidFill>
                <a:latin typeface="+mn-lt"/>
              </a:defRPr>
            </a:lvl3pPr>
            <a:lvl4pPr marL="1828800" indent="0" algn="r">
              <a:lnSpc>
                <a:spcPts val="1800"/>
              </a:lnSpc>
              <a:buNone/>
              <a:defRPr sz="1800" baseline="0">
                <a:solidFill>
                  <a:schemeClr val="tx1"/>
                </a:solidFill>
                <a:latin typeface="+mn-lt"/>
              </a:defRPr>
            </a:lvl4pPr>
            <a:lvl5pPr marL="2438400" indent="0" algn="r">
              <a:lnSpc>
                <a:spcPts val="1800"/>
              </a:lnSpc>
              <a:buNone/>
              <a:defRPr sz="1800" baseline="0">
                <a:solidFill>
                  <a:schemeClr val="tx1"/>
                </a:solidFill>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1206941"/>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572"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BC024-4559-4C02-9AB3-98D956AC73B6}"/>
              </a:ext>
            </a:extLst>
          </p:cNvPr>
          <p:cNvSpPr>
            <a:spLocks noGrp="1"/>
          </p:cNvSpPr>
          <p:nvPr>
            <p:ph type="title"/>
          </p:nvPr>
        </p:nvSpPr>
        <p:spPr/>
        <p:txBody>
          <a:bodyPr/>
          <a:lstStyle/>
          <a:p>
            <a:r>
              <a:rPr lang="en-US"/>
              <a:t>Click to edit Master title style</a:t>
            </a:r>
            <a:endParaRPr lang="en-GB"/>
          </a:p>
        </p:txBody>
      </p:sp>
      <p:sp>
        <p:nvSpPr>
          <p:cNvPr id="4" name="Text Placeholder 3">
            <a:extLst>
              <a:ext uri="{FF2B5EF4-FFF2-40B4-BE49-F238E27FC236}">
                <a16:creationId xmlns:a16="http://schemas.microsoft.com/office/drawing/2014/main" id="{E8E056E6-17B0-445E-93EC-A3A4B42B212F}"/>
              </a:ext>
            </a:extLst>
          </p:cNvPr>
          <p:cNvSpPr>
            <a:spLocks noGrp="1"/>
          </p:cNvSpPr>
          <p:nvPr>
            <p:ph type="body" sz="quarter" idx="10" hasCustomPrompt="1"/>
          </p:nvPr>
        </p:nvSpPr>
        <p:spPr>
          <a:xfrm>
            <a:off x="623392" y="2349500"/>
            <a:ext cx="5472608" cy="2879725"/>
          </a:xfrm>
          <a:prstGeom prst="rect">
            <a:avLst/>
          </a:prstGeom>
        </p:spPr>
        <p:txBody>
          <a:bodyPr/>
          <a:lstStyle>
            <a:lvl1pPr marL="0" indent="0">
              <a:buFont typeface="Arial" panose="020B0604020202020204" pitchFamily="34" charset="0"/>
              <a:buNone/>
              <a:defRPr sz="13000">
                <a:solidFill>
                  <a:srgbClr val="199DAC"/>
                </a:solidFill>
              </a:defRPr>
            </a:lvl1pPr>
            <a:lvl2pPr marL="609600" indent="0">
              <a:buNone/>
              <a:defRPr>
                <a:solidFill>
                  <a:srgbClr val="16818D"/>
                </a:solidFill>
              </a:defRPr>
            </a:lvl2pPr>
            <a:lvl3pPr marL="1219200" indent="0">
              <a:buNone/>
              <a:defRPr>
                <a:solidFill>
                  <a:srgbClr val="16818D"/>
                </a:solidFill>
              </a:defRPr>
            </a:lvl3pPr>
            <a:lvl4pPr marL="1828800" indent="0">
              <a:buNone/>
              <a:defRPr>
                <a:solidFill>
                  <a:srgbClr val="16818D"/>
                </a:solidFill>
              </a:defRPr>
            </a:lvl4pPr>
            <a:lvl5pPr marL="2438400" indent="0">
              <a:buNone/>
              <a:defRPr>
                <a:solidFill>
                  <a:srgbClr val="16818D"/>
                </a:solidFill>
              </a:defRPr>
            </a:lvl5pPr>
          </a:lstStyle>
          <a:p>
            <a:pPr lvl="0"/>
            <a:r>
              <a:rPr lang="en-US"/>
              <a:t>100%</a:t>
            </a:r>
            <a:endParaRPr lang="en-GB"/>
          </a:p>
        </p:txBody>
      </p:sp>
      <p:sp>
        <p:nvSpPr>
          <p:cNvPr id="6" name="Text Placeholder 5">
            <a:extLst>
              <a:ext uri="{FF2B5EF4-FFF2-40B4-BE49-F238E27FC236}">
                <a16:creationId xmlns:a16="http://schemas.microsoft.com/office/drawing/2014/main" id="{0212DBA2-E4CA-4633-9C0C-58EB9F03F1E2}"/>
              </a:ext>
            </a:extLst>
          </p:cNvPr>
          <p:cNvSpPr>
            <a:spLocks noGrp="1"/>
          </p:cNvSpPr>
          <p:nvPr>
            <p:ph type="body" sz="quarter" idx="11"/>
          </p:nvPr>
        </p:nvSpPr>
        <p:spPr>
          <a:xfrm>
            <a:off x="6288022" y="2349500"/>
            <a:ext cx="4896445" cy="2879725"/>
          </a:xfrm>
          <a:prstGeom prst="rect">
            <a:avLst/>
          </a:prstGeom>
        </p:spPr>
        <p:txBody>
          <a:bodyPr/>
          <a:lstStyle>
            <a:lvl1pPr marL="0" indent="0">
              <a:buNone/>
              <a:defRPr sz="2000">
                <a:solidFill>
                  <a:srgbClr val="199DAC"/>
                </a:solidFill>
              </a:defRPr>
            </a:lvl1pPr>
            <a:lvl2pPr marL="609600" indent="0">
              <a:buNone/>
              <a:defRPr sz="2000">
                <a:solidFill>
                  <a:srgbClr val="199DAC"/>
                </a:solidFill>
              </a:defRPr>
            </a:lvl2pPr>
            <a:lvl3pPr marL="1219200" indent="0">
              <a:buNone/>
              <a:defRPr sz="2000">
                <a:solidFill>
                  <a:srgbClr val="199DAC"/>
                </a:solidFill>
              </a:defRPr>
            </a:lvl3pPr>
            <a:lvl4pPr marL="1828800" indent="0">
              <a:buNone/>
              <a:defRPr sz="2000">
                <a:solidFill>
                  <a:srgbClr val="199DAC"/>
                </a:solidFill>
              </a:defRPr>
            </a:lvl4pPr>
            <a:lvl5pPr marL="2438400" indent="0">
              <a:buNone/>
              <a:defRPr sz="2000">
                <a:solidFill>
                  <a:srgbClr val="199DA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Text Placeholder 7">
            <a:extLst>
              <a:ext uri="{FF2B5EF4-FFF2-40B4-BE49-F238E27FC236}">
                <a16:creationId xmlns:a16="http://schemas.microsoft.com/office/drawing/2014/main" id="{E6D44D0B-0878-42C4-9A43-6D580C188C57}"/>
              </a:ext>
            </a:extLst>
          </p:cNvPr>
          <p:cNvSpPr>
            <a:spLocks noGrp="1"/>
          </p:cNvSpPr>
          <p:nvPr>
            <p:ph type="body" sz="quarter" idx="12"/>
          </p:nvPr>
        </p:nvSpPr>
        <p:spPr>
          <a:xfrm>
            <a:off x="838201" y="5157192"/>
            <a:ext cx="9963151" cy="792162"/>
          </a:xfrm>
          <a:prstGeom prst="rect">
            <a:avLst/>
          </a:prstGeom>
        </p:spPr>
        <p:txBody>
          <a:bodyPr/>
          <a:lstStyle>
            <a:lvl1pPr marL="0" indent="0" algn="r">
              <a:buNone/>
              <a:defRPr sz="1800"/>
            </a:lvl1pPr>
            <a:lvl2pPr marL="609600" indent="0" algn="r">
              <a:buNone/>
              <a:defRPr sz="1800"/>
            </a:lvl2pPr>
            <a:lvl3pPr marL="1219200" indent="0" algn="r">
              <a:buNone/>
              <a:defRPr sz="1800"/>
            </a:lvl3pPr>
            <a:lvl4pPr marL="1828800" indent="0" algn="r">
              <a:buNone/>
              <a:defRPr sz="1800"/>
            </a:lvl4pPr>
            <a:lvl5pPr marL="2438400" indent="0" algn="r">
              <a:buNone/>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465793842"/>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and subhea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E3DBD-28B5-6744-B93D-384D879AF993}"/>
              </a:ext>
            </a:extLst>
          </p:cNvPr>
          <p:cNvSpPr>
            <a:spLocks noGrp="1"/>
          </p:cNvSpPr>
          <p:nvPr>
            <p:ph type="title"/>
          </p:nvPr>
        </p:nvSpPr>
        <p:spPr>
          <a:xfrm>
            <a:off x="1199456" y="1974056"/>
            <a:ext cx="8687493" cy="1325563"/>
          </a:xfrm>
          <a:prstGeom prst="rect">
            <a:avLst/>
          </a:prstGeom>
        </p:spPr>
        <p:txBody>
          <a:bodyPr/>
          <a:lstStyle>
            <a:lvl1pPr>
              <a:defRPr>
                <a:solidFill>
                  <a:srgbClr val="1A9DAC"/>
                </a:solidFill>
              </a:defRPr>
            </a:lvl1pPr>
          </a:lstStyle>
          <a:p>
            <a:r>
              <a:rPr lang="en-US"/>
              <a:t>Click to edit Master title style</a:t>
            </a:r>
          </a:p>
        </p:txBody>
      </p:sp>
      <p:sp>
        <p:nvSpPr>
          <p:cNvPr id="7" name="Text Placeholder 5"/>
          <p:cNvSpPr>
            <a:spLocks noGrp="1"/>
          </p:cNvSpPr>
          <p:nvPr>
            <p:ph type="body" sz="quarter" idx="11"/>
          </p:nvPr>
        </p:nvSpPr>
        <p:spPr>
          <a:xfrm>
            <a:off x="1199456" y="4221163"/>
            <a:ext cx="8687493" cy="603104"/>
          </a:xfrm>
          <a:prstGeom prst="rect">
            <a:avLst/>
          </a:prstGeom>
        </p:spPr>
        <p:txBody>
          <a:bodyPr lIns="0" tIns="0" rIns="0" bIns="0"/>
          <a:lstStyle>
            <a:lvl1pPr marL="0" indent="0">
              <a:lnSpc>
                <a:spcPct val="100000"/>
              </a:lnSpc>
              <a:buFontTx/>
              <a:buNone/>
              <a:defRPr sz="2000" b="0" i="0">
                <a:solidFill>
                  <a:schemeClr val="tx1"/>
                </a:solidFill>
                <a:latin typeface="+mn-lt"/>
                <a:ea typeface="Tahoma"/>
                <a:cs typeface="Tahoma"/>
              </a:defRPr>
            </a:lvl1pPr>
          </a:lstStyle>
          <a:p>
            <a:pPr lvl="0"/>
            <a:r>
              <a:rPr lang="en-US"/>
              <a:t>Click to edit Master text styles</a:t>
            </a:r>
          </a:p>
        </p:txBody>
      </p:sp>
    </p:spTree>
    <p:extLst>
      <p:ext uri="{BB962C8B-B14F-4D97-AF65-F5344CB8AC3E}">
        <p14:creationId xmlns:p14="http://schemas.microsoft.com/office/powerpoint/2010/main" val="192450603"/>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headings, text and bullet points">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64AAA3-E9D4-B544-B77B-0789573E9C02}"/>
              </a:ext>
            </a:extLst>
          </p:cNvPr>
          <p:cNvSpPr>
            <a:spLocks noGrp="1"/>
          </p:cNvSpPr>
          <p:nvPr>
            <p:ph type="title" hasCustomPrompt="1"/>
          </p:nvPr>
        </p:nvSpPr>
        <p:spPr>
          <a:xfrm>
            <a:off x="1199455" y="689701"/>
            <a:ext cx="10515600" cy="1011108"/>
          </a:xfrm>
          <a:prstGeom prst="rect">
            <a:avLst/>
          </a:prstGeom>
        </p:spPr>
        <p:txBody>
          <a:bodyPr lIns="0" tIns="0" rIns="0" bIns="0"/>
          <a:lstStyle>
            <a:lvl1pPr>
              <a:defRPr>
                <a:solidFill>
                  <a:srgbClr val="1A9DAC"/>
                </a:solidFill>
              </a:defRPr>
            </a:lvl1pPr>
          </a:lstStyle>
          <a:p>
            <a:pPr lvl="0"/>
            <a:r>
              <a:rPr lang="en-GB"/>
              <a:t>Click to edit Master text styles</a:t>
            </a:r>
          </a:p>
        </p:txBody>
      </p:sp>
      <p:sp>
        <p:nvSpPr>
          <p:cNvPr id="6" name="Text Placeholder 5"/>
          <p:cNvSpPr>
            <a:spLocks noGrp="1"/>
          </p:cNvSpPr>
          <p:nvPr>
            <p:ph type="body" sz="quarter" idx="11" hasCustomPrompt="1"/>
          </p:nvPr>
        </p:nvSpPr>
        <p:spPr>
          <a:xfrm>
            <a:off x="1199455" y="1700808"/>
            <a:ext cx="8735483" cy="4608512"/>
          </a:xfrm>
          <a:prstGeom prst="rect">
            <a:avLst/>
          </a:prstGeom>
        </p:spPr>
        <p:txBody>
          <a:bodyPr lIns="0" tIns="0" rIns="0" bIns="0"/>
          <a:lstStyle>
            <a:lvl1pPr marL="266700" indent="-257175">
              <a:buClr>
                <a:srgbClr val="1A9DAC"/>
              </a:buClr>
              <a:tabLst/>
              <a:defRPr sz="2000">
                <a:latin typeface="+mn-lt"/>
                <a:ea typeface="Tahoma" panose="020B0604030504040204" pitchFamily="34" charset="0"/>
                <a:cs typeface="Tahoma" panose="020B0604030504040204" pitchFamily="34" charset="0"/>
              </a:defRPr>
            </a:lvl1pPr>
            <a:lvl2pPr marL="541338" indent="-274638">
              <a:buClr>
                <a:srgbClr val="1A9DAC"/>
              </a:buClr>
              <a:buFont typeface="Courier New" panose="02070309020205020404" pitchFamily="49" charset="0"/>
              <a:buChar char="o"/>
              <a:defRPr sz="2000">
                <a:latin typeface="+mn-lt"/>
                <a:ea typeface="Tahoma" panose="020B0604030504040204" pitchFamily="34" charset="0"/>
                <a:cs typeface="Tahoma" panose="020B0604030504040204" pitchFamily="34" charset="0"/>
              </a:defRPr>
            </a:lvl2pPr>
            <a:lvl3pPr marL="808038" indent="-266700">
              <a:buClr>
                <a:srgbClr val="1A9DAC"/>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406912239"/>
      </p:ext>
    </p:extLst>
  </p:cSld>
  <p:clrMapOvr>
    <a:masterClrMapping/>
  </p:clrMapOvr>
  <p:transition spd="slow">
    <p:fade/>
  </p:transition>
  <p:extLst>
    <p:ext uri="{DCECCB84-F9BA-43D5-87BE-67443E8EF086}">
      <p15:sldGuideLst xmlns:p15="http://schemas.microsoft.com/office/powerpoint/2012/main">
        <p15:guide id="1" orient="horz" pos="436" userDrawn="1">
          <p15:clr>
            <a:srgbClr val="FBAE40"/>
          </p15:clr>
        </p15:guide>
        <p15:guide id="2" pos="756"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aptioning advice">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64AAA3-E9D4-B544-B77B-0789573E9C02}"/>
              </a:ext>
            </a:extLst>
          </p:cNvPr>
          <p:cNvSpPr>
            <a:spLocks noGrp="1"/>
          </p:cNvSpPr>
          <p:nvPr>
            <p:ph type="title" hasCustomPrompt="1"/>
          </p:nvPr>
        </p:nvSpPr>
        <p:spPr>
          <a:xfrm>
            <a:off x="1199455" y="689701"/>
            <a:ext cx="10515600" cy="1011108"/>
          </a:xfrm>
          <a:prstGeom prst="rect">
            <a:avLst/>
          </a:prstGeom>
        </p:spPr>
        <p:txBody>
          <a:bodyPr lIns="0" tIns="0" rIns="0" bIns="0"/>
          <a:lstStyle>
            <a:lvl1pPr>
              <a:defRPr>
                <a:solidFill>
                  <a:srgbClr val="1A9DAC"/>
                </a:solidFill>
              </a:defRPr>
            </a:lvl1pPr>
          </a:lstStyle>
          <a:p>
            <a:pPr lvl="0"/>
            <a:r>
              <a:rPr lang="en-GB"/>
              <a:t>Captions are available for this resource</a:t>
            </a:r>
          </a:p>
        </p:txBody>
      </p:sp>
      <p:sp>
        <p:nvSpPr>
          <p:cNvPr id="6" name="Text Placeholder 5"/>
          <p:cNvSpPr>
            <a:spLocks noGrp="1"/>
          </p:cNvSpPr>
          <p:nvPr>
            <p:ph type="body" sz="quarter" idx="11" hasCustomPrompt="1"/>
          </p:nvPr>
        </p:nvSpPr>
        <p:spPr>
          <a:xfrm>
            <a:off x="1199455" y="1700808"/>
            <a:ext cx="8735483" cy="4608512"/>
          </a:xfrm>
          <a:prstGeom prst="rect">
            <a:avLst/>
          </a:prstGeom>
        </p:spPr>
        <p:txBody>
          <a:bodyPr lIns="0" tIns="0" rIns="0" bIns="0"/>
          <a:lstStyle>
            <a:lvl1pPr marL="9525" indent="0">
              <a:buClr>
                <a:srgbClr val="1A9DAC"/>
              </a:buClr>
              <a:buNone/>
              <a:tabLst/>
              <a:defRPr sz="2000">
                <a:latin typeface="+mn-lt"/>
                <a:ea typeface="Tahoma" panose="020B0604030504040204" pitchFamily="34" charset="0"/>
                <a:cs typeface="Tahoma" panose="020B0604030504040204" pitchFamily="34" charset="0"/>
              </a:defRPr>
            </a:lvl1pPr>
            <a:lvl2pPr marL="266700" indent="0">
              <a:buClr>
                <a:srgbClr val="1A9DAC"/>
              </a:buClr>
              <a:buFont typeface="Courier New" panose="02070309020205020404" pitchFamily="49" charset="0"/>
              <a:buNone/>
              <a:defRPr sz="2000">
                <a:latin typeface="+mn-lt"/>
                <a:ea typeface="Tahoma" panose="020B0604030504040204" pitchFamily="34" charset="0"/>
                <a:cs typeface="Tahoma" panose="020B0604030504040204" pitchFamily="34" charset="0"/>
              </a:defRPr>
            </a:lvl2pPr>
            <a:lvl3pPr marL="541338" indent="0">
              <a:buClr>
                <a:srgbClr val="1A9DAC"/>
              </a:buClr>
              <a:buFont typeface="Arial" panose="020B0604020202020204" pitchFamily="34" charset="0"/>
              <a:buNone/>
              <a:defRPr sz="2000">
                <a:latin typeface="+mn-lt"/>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r>
              <a:rPr lang="en-GB"/>
              <a:t>This video has been automatically captioned by a machine. </a:t>
            </a:r>
          </a:p>
          <a:p>
            <a:r>
              <a:rPr lang="en-GB"/>
              <a:t>We believe this captioning will be more than 75% accurate. </a:t>
            </a:r>
          </a:p>
          <a:p>
            <a:r>
              <a:rPr lang="en-GB"/>
              <a:t>To see the captions click on “CC” on the bottom right of the video viewer. You can choose </a:t>
            </a:r>
            <a:r>
              <a:rPr lang="en-GB" u="sng">
                <a:hlinkClick r:id="rId2"/>
              </a:rPr>
              <a:t>how these captions appear</a:t>
            </a:r>
            <a:r>
              <a:rPr lang="en-GB"/>
              <a:t>. </a:t>
            </a:r>
          </a:p>
          <a:p>
            <a:r>
              <a:rPr lang="en-GB"/>
              <a:t>When refreshing your knowledge you can skip to the relevant section of video or captions using a </a:t>
            </a:r>
            <a:r>
              <a:rPr lang="en-GB">
                <a:hlinkClick r:id="rId3"/>
              </a:rPr>
              <a:t>key word search</a:t>
            </a:r>
            <a:r>
              <a:rPr lang="en-GB"/>
              <a:t>. </a:t>
            </a:r>
          </a:p>
          <a:p>
            <a:pPr marL="9525" indent="0">
              <a:buNone/>
            </a:pPr>
            <a:endParaRPr lang="en-GB"/>
          </a:p>
          <a:p>
            <a:r>
              <a:rPr lang="en-GB"/>
              <a:t>Provision of this captioning does not impact on your rights to request additional support or higher accuracy captions via Disability Services. </a:t>
            </a:r>
          </a:p>
          <a:p>
            <a:r>
              <a:rPr lang="en-GB"/>
              <a:t>Feedback on the captions should initially be given to the session lead. </a:t>
            </a:r>
          </a:p>
          <a:p>
            <a:pPr lvl="0"/>
            <a:endParaRPr lang="en-US"/>
          </a:p>
        </p:txBody>
      </p:sp>
    </p:spTree>
    <p:extLst>
      <p:ext uri="{BB962C8B-B14F-4D97-AF65-F5344CB8AC3E}">
        <p14:creationId xmlns:p14="http://schemas.microsoft.com/office/powerpoint/2010/main" val="3092194434"/>
      </p:ext>
    </p:extLst>
  </p:cSld>
  <p:clrMapOvr>
    <a:masterClrMapping/>
  </p:clrMapOvr>
  <p:transition spd="slow">
    <p:fade/>
  </p:transition>
  <p:extLst>
    <p:ext uri="{DCECCB84-F9BA-43D5-87BE-67443E8EF086}">
      <p15:sldGuideLst xmlns:p15="http://schemas.microsoft.com/office/powerpoint/2012/main">
        <p15:guide id="1" orient="horz" pos="436" userDrawn="1">
          <p15:clr>
            <a:srgbClr val="FBAE40"/>
          </p15:clr>
        </p15:guide>
        <p15:guide id="2" pos="756"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Main headings, text and numbered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34AA9-9B1B-7D49-821B-E768D4FEE2D2}"/>
              </a:ext>
            </a:extLst>
          </p:cNvPr>
          <p:cNvSpPr>
            <a:spLocks noGrp="1"/>
          </p:cNvSpPr>
          <p:nvPr>
            <p:ph type="title"/>
          </p:nvPr>
        </p:nvSpPr>
        <p:spPr>
          <a:xfrm>
            <a:off x="1200151" y="687615"/>
            <a:ext cx="10515600" cy="1012599"/>
          </a:xfrm>
        </p:spPr>
        <p:txBody>
          <a:bodyPr/>
          <a:lstStyle>
            <a:lvl1pPr>
              <a:defRPr>
                <a:solidFill>
                  <a:srgbClr val="1A9DAC"/>
                </a:solidFill>
              </a:defRPr>
            </a:lvl1pPr>
          </a:lstStyle>
          <a:p>
            <a:r>
              <a:rPr lang="en-US"/>
              <a:t>Click to edit Master title style</a:t>
            </a:r>
          </a:p>
        </p:txBody>
      </p:sp>
      <p:sp>
        <p:nvSpPr>
          <p:cNvPr id="3" name="Text Placeholder 2"/>
          <p:cNvSpPr>
            <a:spLocks noGrp="1"/>
          </p:cNvSpPr>
          <p:nvPr>
            <p:ph type="body" sz="quarter" idx="11"/>
          </p:nvPr>
        </p:nvSpPr>
        <p:spPr>
          <a:xfrm>
            <a:off x="1200151" y="1700214"/>
            <a:ext cx="8735483" cy="4465637"/>
          </a:xfrm>
          <a:prstGeom prst="rect">
            <a:avLst/>
          </a:prstGeom>
        </p:spPr>
        <p:txBody>
          <a:bodyPr lIns="0" tIns="0" rIns="0" bIns="0"/>
          <a:lstStyle>
            <a:lvl1pPr marL="266700" indent="-266700">
              <a:buClr>
                <a:srgbClr val="1A9DAC"/>
              </a:buClr>
              <a:buFont typeface="+mj-lt"/>
              <a:buAutoNum type="arabicPeriod"/>
              <a:defRPr sz="2000">
                <a:latin typeface="+mn-lt"/>
                <a:ea typeface="Tahoma" panose="020B0604030504040204" pitchFamily="34" charset="0"/>
                <a:cs typeface="Tahoma" panose="020B0604030504040204" pitchFamily="34" charset="0"/>
              </a:defRPr>
            </a:lvl1pPr>
            <a:lvl2pPr marL="609600" indent="-342900">
              <a:buClr>
                <a:srgbClr val="1A9DAC"/>
              </a:buClr>
              <a:buFont typeface="+mj-lt"/>
              <a:buAutoNum type="romanLcPeriod"/>
              <a:defRPr sz="2000">
                <a:latin typeface="+mn-lt"/>
                <a:ea typeface="Tahoma" panose="020B0604030504040204" pitchFamily="34" charset="0"/>
                <a:cs typeface="Tahoma" panose="020B0604030504040204" pitchFamily="34" charset="0"/>
              </a:defRPr>
            </a:lvl2pPr>
            <a:lvl3pPr marL="915988" marR="0" indent="-285750" algn="l" defTabSz="606425" rtl="0" eaLnBrk="1" fontAlgn="base" latinLnBrk="0" hangingPunct="1">
              <a:lnSpc>
                <a:spcPct val="100000"/>
              </a:lnSpc>
              <a:spcBef>
                <a:spcPct val="20000"/>
              </a:spcBef>
              <a:spcAft>
                <a:spcPct val="0"/>
              </a:spcAft>
              <a:buClr>
                <a:srgbClr val="1A9DAC"/>
              </a:buClr>
              <a:buSzTx/>
              <a:buFont typeface="Arial" panose="020B0604020202020204" pitchFamily="34" charset="0"/>
              <a:buChar char="•"/>
              <a:tabLst/>
              <a:defRPr sz="2000">
                <a:latin typeface="+mn-lt"/>
                <a:ea typeface="Tahoma" panose="020B0604030504040204" pitchFamily="34" charset="0"/>
                <a:cs typeface="Tahoma" panose="020B0604030504040204" pitchFamily="34" charset="0"/>
              </a:defRPr>
            </a:lvl3pPr>
            <a:lvl4pPr marL="23431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4pPr>
            <a:lvl5pPr marL="29527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386068825"/>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text sty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D85A6-D158-2E49-90B4-F2441730F410}"/>
              </a:ext>
            </a:extLst>
          </p:cNvPr>
          <p:cNvSpPr>
            <a:spLocks noGrp="1"/>
          </p:cNvSpPr>
          <p:nvPr>
            <p:ph type="title"/>
          </p:nvPr>
        </p:nvSpPr>
        <p:spPr>
          <a:xfrm>
            <a:off x="1199455" y="692697"/>
            <a:ext cx="10515600" cy="936104"/>
          </a:xfrm>
        </p:spPr>
        <p:txBody>
          <a:bodyPr/>
          <a:lstStyle/>
          <a:p>
            <a:r>
              <a:rPr lang="en-US"/>
              <a:t>Click to edit Master title style</a:t>
            </a:r>
          </a:p>
        </p:txBody>
      </p:sp>
      <p:sp>
        <p:nvSpPr>
          <p:cNvPr id="6" name="Text Placeholder 5"/>
          <p:cNvSpPr>
            <a:spLocks noGrp="1"/>
          </p:cNvSpPr>
          <p:nvPr>
            <p:ph type="body" sz="quarter" idx="11"/>
          </p:nvPr>
        </p:nvSpPr>
        <p:spPr>
          <a:xfrm>
            <a:off x="1199457" y="1628800"/>
            <a:ext cx="4223444"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2000" b="0" i="0" baseline="0">
                <a:solidFill>
                  <a:schemeClr val="tx1"/>
                </a:solidFill>
                <a:latin typeface="+mn-lt"/>
                <a:ea typeface="Tahoma"/>
                <a:cs typeface="Tahoma"/>
              </a:defRPr>
            </a:lvl1pPr>
          </a:lstStyle>
          <a:p>
            <a:pPr lvl="0"/>
            <a:r>
              <a:rPr lang="en-US"/>
              <a:t>Click to edit Master text styles</a:t>
            </a:r>
          </a:p>
        </p:txBody>
      </p:sp>
      <p:sp>
        <p:nvSpPr>
          <p:cNvPr id="7" name="Text Placeholder 6"/>
          <p:cNvSpPr>
            <a:spLocks noGrp="1"/>
          </p:cNvSpPr>
          <p:nvPr>
            <p:ph type="body" sz="quarter" idx="12"/>
          </p:nvPr>
        </p:nvSpPr>
        <p:spPr>
          <a:xfrm>
            <a:off x="5712885" y="1628800"/>
            <a:ext cx="4223444"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2000" b="0" i="0" baseline="0">
                <a:solidFill>
                  <a:schemeClr val="tx1"/>
                </a:solidFill>
                <a:latin typeface="+mn-lt"/>
                <a:ea typeface="Tahoma"/>
                <a:cs typeface="Tahoma"/>
              </a:defRPr>
            </a:lvl1pPr>
          </a:lstStyle>
          <a:p>
            <a:pPr lvl="0"/>
            <a:r>
              <a:rPr lang="en-US"/>
              <a:t>Click to edit Master text styles</a:t>
            </a:r>
          </a:p>
        </p:txBody>
      </p:sp>
    </p:spTree>
    <p:extLst>
      <p:ext uri="{BB962C8B-B14F-4D97-AF65-F5344CB8AC3E}">
        <p14:creationId xmlns:p14="http://schemas.microsoft.com/office/powerpoint/2010/main" val="1903622766"/>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text style with bullet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A63C3-2B19-3E4C-861A-2B5A52BA7233}"/>
              </a:ext>
            </a:extLst>
          </p:cNvPr>
          <p:cNvSpPr>
            <a:spLocks noGrp="1"/>
          </p:cNvSpPr>
          <p:nvPr>
            <p:ph type="title"/>
          </p:nvPr>
        </p:nvSpPr>
        <p:spPr>
          <a:xfrm>
            <a:off x="1199455" y="692697"/>
            <a:ext cx="10515600" cy="936104"/>
          </a:xfrm>
        </p:spPr>
        <p:txBody>
          <a:bodyPr/>
          <a:lstStyle>
            <a:lvl1pPr>
              <a:defRPr>
                <a:solidFill>
                  <a:srgbClr val="1A9DAC"/>
                </a:solidFill>
              </a:defRPr>
            </a:lvl1pPr>
          </a:lstStyle>
          <a:p>
            <a:r>
              <a:rPr lang="en-US"/>
              <a:t>Click to edit Master title style</a:t>
            </a:r>
          </a:p>
        </p:txBody>
      </p:sp>
      <p:sp>
        <p:nvSpPr>
          <p:cNvPr id="8" name="Text Placeholder 5"/>
          <p:cNvSpPr>
            <a:spLocks noGrp="1"/>
          </p:cNvSpPr>
          <p:nvPr>
            <p:ph type="body" sz="quarter" idx="11" hasCustomPrompt="1"/>
          </p:nvPr>
        </p:nvSpPr>
        <p:spPr>
          <a:xfrm>
            <a:off x="1199457" y="1628800"/>
            <a:ext cx="4223444"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A9DAC"/>
              </a:buClr>
              <a:buSzTx/>
              <a:buFont typeface="Arial" panose="020B0604020202020204" pitchFamily="34" charset="0"/>
              <a:buChar char="•"/>
              <a:tabLst/>
              <a:defRPr sz="2000" b="0" i="0" baseline="0">
                <a:solidFill>
                  <a:schemeClr val="tx1"/>
                </a:solidFill>
                <a:latin typeface="+mn-lt"/>
                <a:ea typeface="Tahoma" panose="020B0604030504040204" pitchFamily="34" charset="0"/>
                <a:cs typeface="Tahoma" panose="020B0604030504040204" pitchFamily="34" charset="0"/>
              </a:defRPr>
            </a:lvl1pPr>
            <a:lvl2pPr marL="541338" indent="-274638">
              <a:buClr>
                <a:srgbClr val="1A9DAC"/>
              </a:buClr>
              <a:buFont typeface="Courier New" panose="02070309020205020404" pitchFamily="49" charset="0"/>
              <a:buChar char="o"/>
              <a:defRPr sz="2000">
                <a:latin typeface="+mn-lt"/>
                <a:ea typeface="Tahoma" panose="020B0604030504040204" pitchFamily="34" charset="0"/>
                <a:cs typeface="Tahoma" panose="020B0604030504040204" pitchFamily="34" charset="0"/>
              </a:defRPr>
            </a:lvl2pPr>
            <a:lvl3pPr marL="808038" indent="-177800">
              <a:buClr>
                <a:srgbClr val="1A9DAC"/>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marL="1163638" indent="-301625">
              <a:defRPr sz="2000">
                <a:latin typeface="+mn-lt"/>
                <a:ea typeface="Tahoma" panose="020B0604030504040204" pitchFamily="34" charset="0"/>
                <a:cs typeface="Tahoma" panose="020B0604030504040204" pitchFamily="34" charset="0"/>
              </a:defRPr>
            </a:lvl4pPr>
          </a:lstStyle>
          <a:p>
            <a:pPr lvl="0"/>
            <a:r>
              <a:rPr lang="en-GB"/>
              <a:t>Click to add text</a:t>
            </a:r>
          </a:p>
          <a:p>
            <a:pPr lvl="1"/>
            <a:r>
              <a:rPr lang="en-GB"/>
              <a:t>Second Bullet Point</a:t>
            </a:r>
          </a:p>
          <a:p>
            <a:pPr lvl="2"/>
            <a:r>
              <a:rPr lang="en-GB"/>
              <a:t>Third Bullet Point</a:t>
            </a:r>
          </a:p>
          <a:p>
            <a:pPr lvl="3"/>
            <a:endParaRPr lang="en-GB"/>
          </a:p>
        </p:txBody>
      </p:sp>
      <p:sp>
        <p:nvSpPr>
          <p:cNvPr id="9" name="Text Placeholder 5"/>
          <p:cNvSpPr>
            <a:spLocks noGrp="1"/>
          </p:cNvSpPr>
          <p:nvPr>
            <p:ph type="body" sz="quarter" idx="12" hasCustomPrompt="1"/>
          </p:nvPr>
        </p:nvSpPr>
        <p:spPr>
          <a:xfrm>
            <a:off x="5712885" y="1628800"/>
            <a:ext cx="4223444"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A9DAC"/>
              </a:buClr>
              <a:buSzTx/>
              <a:buFont typeface="Arial" panose="020B0604020202020204" pitchFamily="34" charset="0"/>
              <a:buChar char="•"/>
              <a:tabLst/>
              <a:defRPr sz="2400" b="0" i="0" baseline="0">
                <a:solidFill>
                  <a:schemeClr val="tx1"/>
                </a:solidFill>
                <a:latin typeface="+mn-lt"/>
                <a:ea typeface="Tahoma" panose="020B0604030504040204" pitchFamily="34" charset="0"/>
                <a:cs typeface="Tahoma" panose="020B0604030504040204" pitchFamily="34" charset="0"/>
              </a:defRPr>
            </a:lvl1pPr>
            <a:lvl2pPr marL="541338" indent="-274638">
              <a:buClr>
                <a:srgbClr val="1A9DAC"/>
              </a:buClr>
              <a:buFont typeface="Courier New" panose="02070309020205020404" pitchFamily="49" charset="0"/>
              <a:buChar char="o"/>
              <a:defRPr sz="2000">
                <a:latin typeface="+mn-lt"/>
                <a:ea typeface="Tahoma" panose="020B0604030504040204" pitchFamily="34" charset="0"/>
                <a:cs typeface="Tahoma" panose="020B0604030504040204" pitchFamily="34" charset="0"/>
              </a:defRPr>
            </a:lvl2pPr>
            <a:lvl3pPr marL="808038" indent="-177800">
              <a:buClr>
                <a:srgbClr val="1A9DAC"/>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marL="1163638" indent="-301625">
              <a:defRPr sz="2000">
                <a:latin typeface="+mn-lt"/>
                <a:ea typeface="Tahoma" panose="020B0604030504040204" pitchFamily="34" charset="0"/>
                <a:cs typeface="Tahoma" panose="020B0604030504040204" pitchFamily="34" charset="0"/>
              </a:defRPr>
            </a:lvl4pPr>
          </a:lstStyle>
          <a:p>
            <a:pPr lvl="0"/>
            <a:r>
              <a:rPr lang="en-US"/>
              <a:t>Click to add text</a:t>
            </a:r>
          </a:p>
          <a:p>
            <a:pPr lvl="1"/>
            <a:r>
              <a:rPr lang="en-US"/>
              <a:t>Second Bullet Point</a:t>
            </a:r>
          </a:p>
          <a:p>
            <a:pPr lvl="2"/>
            <a:r>
              <a:rPr lang="en-US"/>
              <a:t>Third Bullet Point</a:t>
            </a:r>
          </a:p>
          <a:p>
            <a:pPr lvl="3"/>
            <a:endParaRPr lang="en-US"/>
          </a:p>
          <a:p>
            <a:pPr lvl="0"/>
            <a:endParaRPr lang="en-GB"/>
          </a:p>
        </p:txBody>
      </p:sp>
    </p:spTree>
    <p:extLst>
      <p:ext uri="{BB962C8B-B14F-4D97-AF65-F5344CB8AC3E}">
        <p14:creationId xmlns:p14="http://schemas.microsoft.com/office/powerpoint/2010/main" val="976455156"/>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 text style with numbered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AA39C-6E99-FE4F-B641-F44C7B4B4DB4}"/>
              </a:ext>
            </a:extLst>
          </p:cNvPr>
          <p:cNvSpPr>
            <a:spLocks noGrp="1"/>
          </p:cNvSpPr>
          <p:nvPr>
            <p:ph type="title"/>
          </p:nvPr>
        </p:nvSpPr>
        <p:spPr>
          <a:xfrm>
            <a:off x="1199456" y="692697"/>
            <a:ext cx="10515600" cy="936104"/>
          </a:xfrm>
        </p:spPr>
        <p:txBody>
          <a:bodyPr/>
          <a:lstStyle>
            <a:lvl1pPr>
              <a:defRPr>
                <a:solidFill>
                  <a:srgbClr val="1A9DAC"/>
                </a:solidFill>
              </a:defRPr>
            </a:lvl1pPr>
          </a:lstStyle>
          <a:p>
            <a:r>
              <a:rPr lang="en-US"/>
              <a:t>Click to edit Master title style</a:t>
            </a:r>
          </a:p>
        </p:txBody>
      </p:sp>
      <p:sp>
        <p:nvSpPr>
          <p:cNvPr id="8" name="Text Placeholder 5"/>
          <p:cNvSpPr>
            <a:spLocks noGrp="1"/>
          </p:cNvSpPr>
          <p:nvPr>
            <p:ph type="body" sz="quarter" idx="11" hasCustomPrompt="1"/>
          </p:nvPr>
        </p:nvSpPr>
        <p:spPr>
          <a:xfrm>
            <a:off x="1199457" y="1628800"/>
            <a:ext cx="4223444" cy="4536504"/>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1A9DAC"/>
              </a:buClr>
              <a:buSzTx/>
              <a:buFont typeface="+mj-lt"/>
              <a:buAutoNum type="arabicPeriod"/>
              <a:tabLst/>
              <a:defRPr sz="2000" b="0" i="0" baseline="0">
                <a:solidFill>
                  <a:schemeClr val="tx1"/>
                </a:solidFill>
                <a:latin typeface="+mn-lt"/>
                <a:ea typeface="Tahoma"/>
                <a:cs typeface="Tahoma"/>
              </a:defRPr>
            </a:lvl1pPr>
            <a:lvl2pPr marL="541338" indent="-274638">
              <a:buClr>
                <a:srgbClr val="1A9DAC"/>
              </a:buClr>
              <a:buFont typeface="+mj-lt"/>
              <a:buAutoNum type="romanLcPeriod"/>
              <a:defRPr sz="2000" baseline="0">
                <a:latin typeface="+mn-lt"/>
                <a:ea typeface="Tahoma" panose="020B0604030504040204" pitchFamily="34" charset="0"/>
                <a:cs typeface="Tahoma" panose="020B0604030504040204" pitchFamily="34" charset="0"/>
              </a:defRPr>
            </a:lvl2pPr>
            <a:lvl3pPr marL="896938" indent="-266700">
              <a:buClr>
                <a:srgbClr val="1A9DAC"/>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2000">
                <a:latin typeface="+mn-lt"/>
                <a:ea typeface="Tahoma" panose="020B0604030504040204" pitchFamily="34" charset="0"/>
                <a:cs typeface="Tahoma" panose="020B0604030504040204" pitchFamily="34" charset="0"/>
              </a:defRPr>
            </a:lvl4pPr>
          </a:lstStyle>
          <a:p>
            <a:pPr lvl="0"/>
            <a:r>
              <a:rPr lang="en-GB"/>
              <a:t>Click to add text</a:t>
            </a:r>
          </a:p>
          <a:p>
            <a:pPr lvl="1"/>
            <a:r>
              <a:rPr lang="en-GB"/>
              <a:t>Number Position Number 2</a:t>
            </a:r>
          </a:p>
          <a:p>
            <a:pPr lvl="2"/>
            <a:r>
              <a:rPr lang="en-GB"/>
              <a:t>Number Position Number 3</a:t>
            </a:r>
          </a:p>
          <a:p>
            <a:pPr lvl="3"/>
            <a:endParaRPr lang="en-GB"/>
          </a:p>
          <a:p>
            <a:pPr lvl="3"/>
            <a:endParaRPr lang="en-GB"/>
          </a:p>
        </p:txBody>
      </p:sp>
      <p:sp>
        <p:nvSpPr>
          <p:cNvPr id="9" name="Text Placeholder 5"/>
          <p:cNvSpPr>
            <a:spLocks noGrp="1"/>
          </p:cNvSpPr>
          <p:nvPr>
            <p:ph type="body" sz="quarter" idx="12" hasCustomPrompt="1"/>
          </p:nvPr>
        </p:nvSpPr>
        <p:spPr>
          <a:xfrm>
            <a:off x="5712885" y="1628800"/>
            <a:ext cx="4223444" cy="4536504"/>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1A9DAC"/>
              </a:buClr>
              <a:buSzTx/>
              <a:buFont typeface="+mj-lt"/>
              <a:buAutoNum type="arabicPeriod"/>
              <a:tabLst/>
              <a:defRPr sz="2000" b="0" i="0" baseline="0">
                <a:solidFill>
                  <a:schemeClr val="tx1"/>
                </a:solidFill>
                <a:latin typeface="+mn-lt"/>
                <a:ea typeface="Tahoma"/>
                <a:cs typeface="Tahoma"/>
              </a:defRPr>
            </a:lvl1pPr>
            <a:lvl2pPr marL="541338" indent="-274638">
              <a:buClr>
                <a:srgbClr val="1A9DAC"/>
              </a:buClr>
              <a:buFont typeface="+mj-lt"/>
              <a:buAutoNum type="romanLcPeriod"/>
              <a:defRPr sz="2000">
                <a:latin typeface="+mn-lt"/>
                <a:ea typeface="Tahoma" panose="020B0604030504040204" pitchFamily="34" charset="0"/>
                <a:cs typeface="Tahoma" panose="020B0604030504040204" pitchFamily="34" charset="0"/>
              </a:defRPr>
            </a:lvl2pPr>
            <a:lvl3pPr marL="896938" indent="-266700">
              <a:buClr>
                <a:srgbClr val="1A9DAC"/>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marL="966788" indent="0">
              <a:buFont typeface="Arial" panose="020B0604020202020204" pitchFamily="34" charset="0"/>
              <a:buNone/>
              <a:defRPr sz="1400">
                <a:latin typeface="+mn-lt"/>
                <a:ea typeface="Tahoma" panose="020B0604030504040204" pitchFamily="34" charset="0"/>
                <a:cs typeface="Tahoma" panose="020B0604030504040204" pitchFamily="34" charset="0"/>
              </a:defRPr>
            </a:lvl4pPr>
          </a:lstStyle>
          <a:p>
            <a:pPr lvl="0"/>
            <a:r>
              <a:rPr lang="en-GB"/>
              <a:t>Click to add text</a:t>
            </a:r>
          </a:p>
          <a:p>
            <a:pPr lvl="1"/>
            <a:r>
              <a:rPr lang="en-GB"/>
              <a:t>Number Position Number 2</a:t>
            </a:r>
          </a:p>
          <a:p>
            <a:pPr lvl="2"/>
            <a:r>
              <a:rPr lang="en-GB"/>
              <a:t>Number Position Number 3</a:t>
            </a:r>
          </a:p>
          <a:p>
            <a:pPr lvl="0"/>
            <a:endParaRPr lang="en-GB"/>
          </a:p>
        </p:txBody>
      </p:sp>
    </p:spTree>
    <p:extLst>
      <p:ext uri="{BB962C8B-B14F-4D97-AF65-F5344CB8AC3E}">
        <p14:creationId xmlns:p14="http://schemas.microsoft.com/office/powerpoint/2010/main" val="211776518"/>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hart and graph posi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0C80B-5DE2-104C-BCD7-114FA55CDFA5}"/>
              </a:ext>
            </a:extLst>
          </p:cNvPr>
          <p:cNvSpPr>
            <a:spLocks noGrp="1"/>
          </p:cNvSpPr>
          <p:nvPr>
            <p:ph type="title"/>
          </p:nvPr>
        </p:nvSpPr>
        <p:spPr>
          <a:xfrm>
            <a:off x="1190020" y="692697"/>
            <a:ext cx="10515600" cy="862064"/>
          </a:xfrm>
        </p:spPr>
        <p:txBody>
          <a:bodyPr/>
          <a:lstStyle>
            <a:lvl1pPr>
              <a:defRPr>
                <a:solidFill>
                  <a:srgbClr val="1A9DAC"/>
                </a:solidFill>
              </a:defRPr>
            </a:lvl1pPr>
          </a:lstStyle>
          <a:p>
            <a:r>
              <a:rPr lang="en-US"/>
              <a:t>Click to edit Master title style</a:t>
            </a:r>
          </a:p>
        </p:txBody>
      </p:sp>
      <p:sp>
        <p:nvSpPr>
          <p:cNvPr id="3" name="Chart Placeholder 2"/>
          <p:cNvSpPr>
            <a:spLocks noGrp="1"/>
          </p:cNvSpPr>
          <p:nvPr>
            <p:ph type="chart" sz="quarter" idx="11"/>
          </p:nvPr>
        </p:nvSpPr>
        <p:spPr>
          <a:xfrm>
            <a:off x="1199456" y="1554761"/>
            <a:ext cx="8687493" cy="4538065"/>
          </a:xfrm>
          <a:prstGeom prst="rect">
            <a:avLst/>
          </a:prstGeom>
        </p:spPr>
        <p:txBody>
          <a:bodyPr/>
          <a:lstStyle/>
          <a:p>
            <a:pPr lvl="0"/>
            <a:r>
              <a:rPr lang="en-US" noProof="0" dirty="0"/>
              <a:t>Click icon to add chart</a:t>
            </a:r>
          </a:p>
        </p:txBody>
      </p:sp>
    </p:spTree>
    <p:extLst>
      <p:ext uri="{BB962C8B-B14F-4D97-AF65-F5344CB8AC3E}">
        <p14:creationId xmlns:p14="http://schemas.microsoft.com/office/powerpoint/2010/main" val="947534947"/>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6D7E385-10D3-CC4C-B8C0-4CD9D91D4F44}"/>
              </a:ext>
              <a:ext uri="{C183D7F6-B498-43B3-948B-1728B52AA6E4}">
                <adec:decorative xmlns:adec="http://schemas.microsoft.com/office/drawing/2017/decorative" val="1"/>
              </a:ext>
            </a:extLst>
          </p:cNvPr>
          <p:cNvPicPr>
            <a:picLocks noChangeAspect="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9648396" y="0"/>
            <a:ext cx="1441449"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Placeholder 3">
            <a:extLst>
              <a:ext uri="{FF2B5EF4-FFF2-40B4-BE49-F238E27FC236}">
                <a16:creationId xmlns:a16="http://schemas.microsoft.com/office/drawing/2014/main" id="{3631A212-DAA8-B544-9BA8-9F3465AA8AB6}"/>
              </a:ext>
            </a:extLst>
          </p:cNvPr>
          <p:cNvSpPr>
            <a:spLocks noGrp="1"/>
          </p:cNvSpPr>
          <p:nvPr>
            <p:ph type="title"/>
          </p:nvPr>
        </p:nvSpPr>
        <p:spPr>
          <a:xfrm>
            <a:off x="838200" y="692697"/>
            <a:ext cx="10515600" cy="792088"/>
          </a:xfrm>
          <a:prstGeom prst="rect">
            <a:avLst/>
          </a:prstGeom>
        </p:spPr>
        <p:txBody>
          <a:bodyPr vert="horz" lIns="0" tIns="0" rIns="0" bIns="0" rtlCol="0" anchor="t" anchorCtr="0">
            <a:normAutofit/>
          </a:bodyPr>
          <a:lstStyle/>
          <a:p>
            <a:r>
              <a:rPr lang="en-US"/>
              <a:t>Click to edit Master title style</a:t>
            </a:r>
          </a:p>
        </p:txBody>
      </p:sp>
    </p:spTree>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77" r:id="rId4"/>
    <p:sldLayoutId id="2147483965" r:id="rId5"/>
    <p:sldLayoutId id="2147483966" r:id="rId6"/>
    <p:sldLayoutId id="2147483967" r:id="rId7"/>
    <p:sldLayoutId id="2147483968" r:id="rId8"/>
    <p:sldLayoutId id="2147483969" r:id="rId9"/>
    <p:sldLayoutId id="2147483970" r:id="rId10"/>
    <p:sldLayoutId id="2147483971" r:id="rId11"/>
    <p:sldLayoutId id="2147483972" r:id="rId12"/>
    <p:sldLayoutId id="2147483973" r:id="rId13"/>
    <p:sldLayoutId id="2147483974" r:id="rId14"/>
    <p:sldLayoutId id="2147483976" r:id="rId15"/>
  </p:sldLayoutIdLst>
  <p:transition spd="slow">
    <p:fade/>
  </p:transition>
  <p:txStyles>
    <p:titleStyle>
      <a:lvl1pPr algn="l" defTabSz="606425" rtl="0" eaLnBrk="1" fontAlgn="base" hangingPunct="1">
        <a:spcBef>
          <a:spcPct val="0"/>
        </a:spcBef>
        <a:spcAft>
          <a:spcPct val="0"/>
        </a:spcAft>
        <a:defRPr sz="3600" kern="1200">
          <a:solidFill>
            <a:srgbClr val="1A9DAC"/>
          </a:solidFill>
          <a:latin typeface="+mj-lt"/>
          <a:ea typeface="ＭＳ Ｐゴシック" charset="0"/>
          <a:cs typeface="ＭＳ Ｐゴシック" charset="0"/>
        </a:defRPr>
      </a:lvl1pPr>
      <a:lvl2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2pPr>
      <a:lvl3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3pPr>
      <a:lvl4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4pPr>
      <a:lvl5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5pPr>
      <a:lvl6pPr marL="609555"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6pPr>
      <a:lvl7pPr marL="1219110"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7pPr>
      <a:lvl8pPr marL="1828664"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8pPr>
      <a:lvl9pPr marL="2438218"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9pPr>
    </p:titleStyle>
    <p:bodyStyle>
      <a:lvl1pPr marL="454025" indent="-454025" algn="l" defTabSz="606425" rtl="0" eaLnBrk="1" fontAlgn="base" hangingPunct="1">
        <a:spcBef>
          <a:spcPct val="20000"/>
        </a:spcBef>
        <a:spcAft>
          <a:spcPct val="0"/>
        </a:spcAft>
        <a:buFont typeface="Arial" charset="0"/>
        <a:buChar char="•"/>
        <a:defRPr sz="4200" kern="1200">
          <a:solidFill>
            <a:schemeClr val="tx1"/>
          </a:solidFill>
          <a:latin typeface="+mn-lt"/>
          <a:ea typeface="ＭＳ Ｐゴシック" charset="0"/>
          <a:cs typeface="ＭＳ Ｐゴシック" charset="0"/>
        </a:defRPr>
      </a:lvl1pPr>
      <a:lvl2pPr marL="987425" indent="-377825" algn="l" defTabSz="606425" rtl="0" eaLnBrk="1" fontAlgn="base" hangingPunct="1">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825" indent="-301625" algn="l" defTabSz="606425"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425" indent="-301625" algn="l" defTabSz="606425" rtl="0" eaLnBrk="1" fontAlgn="base" hangingPunct="1">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40025" indent="-301625" algn="l" defTabSz="606425" rtl="0" eaLnBrk="1" fontAlgn="base" hangingPunct="1">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55" rtl="0" eaLnBrk="1" latinLnBrk="0" hangingPunct="1">
        <a:defRPr sz="2400" kern="1200">
          <a:solidFill>
            <a:schemeClr val="tx1"/>
          </a:solidFill>
          <a:latin typeface="+mn-lt"/>
          <a:ea typeface="+mn-ea"/>
          <a:cs typeface="+mn-cs"/>
        </a:defRPr>
      </a:lvl1pPr>
      <a:lvl2pPr marL="609555" algn="l" defTabSz="609555" rtl="0" eaLnBrk="1" latinLnBrk="0" hangingPunct="1">
        <a:defRPr sz="2400" kern="1200">
          <a:solidFill>
            <a:schemeClr val="tx1"/>
          </a:solidFill>
          <a:latin typeface="+mn-lt"/>
          <a:ea typeface="+mn-ea"/>
          <a:cs typeface="+mn-cs"/>
        </a:defRPr>
      </a:lvl2pPr>
      <a:lvl3pPr marL="1219110" algn="l" defTabSz="609555" rtl="0" eaLnBrk="1" latinLnBrk="0" hangingPunct="1">
        <a:defRPr sz="2400" kern="1200">
          <a:solidFill>
            <a:schemeClr val="tx1"/>
          </a:solidFill>
          <a:latin typeface="+mn-lt"/>
          <a:ea typeface="+mn-ea"/>
          <a:cs typeface="+mn-cs"/>
        </a:defRPr>
      </a:lvl3pPr>
      <a:lvl4pPr marL="1828664" algn="l" defTabSz="609555" rtl="0" eaLnBrk="1" latinLnBrk="0" hangingPunct="1">
        <a:defRPr sz="2400" kern="1200">
          <a:solidFill>
            <a:schemeClr val="tx1"/>
          </a:solidFill>
          <a:latin typeface="+mn-lt"/>
          <a:ea typeface="+mn-ea"/>
          <a:cs typeface="+mn-cs"/>
        </a:defRPr>
      </a:lvl4pPr>
      <a:lvl5pPr marL="2438218" algn="l" defTabSz="609555" rtl="0" eaLnBrk="1" latinLnBrk="0" hangingPunct="1">
        <a:defRPr sz="2400" kern="1200">
          <a:solidFill>
            <a:schemeClr val="tx1"/>
          </a:solidFill>
          <a:latin typeface="+mn-lt"/>
          <a:ea typeface="+mn-ea"/>
          <a:cs typeface="+mn-cs"/>
        </a:defRPr>
      </a:lvl5pPr>
      <a:lvl6pPr marL="3047772" algn="l" defTabSz="609555" rtl="0" eaLnBrk="1" latinLnBrk="0" hangingPunct="1">
        <a:defRPr sz="2400" kern="1200">
          <a:solidFill>
            <a:schemeClr val="tx1"/>
          </a:solidFill>
          <a:latin typeface="+mn-lt"/>
          <a:ea typeface="+mn-ea"/>
          <a:cs typeface="+mn-cs"/>
        </a:defRPr>
      </a:lvl6pPr>
      <a:lvl7pPr marL="3657327" algn="l" defTabSz="609555" rtl="0" eaLnBrk="1" latinLnBrk="0" hangingPunct="1">
        <a:defRPr sz="2400" kern="1200">
          <a:solidFill>
            <a:schemeClr val="tx1"/>
          </a:solidFill>
          <a:latin typeface="+mn-lt"/>
          <a:ea typeface="+mn-ea"/>
          <a:cs typeface="+mn-cs"/>
        </a:defRPr>
      </a:lvl7pPr>
      <a:lvl8pPr marL="4266880" algn="l" defTabSz="609555" rtl="0" eaLnBrk="1" latinLnBrk="0" hangingPunct="1">
        <a:defRPr sz="2400" kern="1200">
          <a:solidFill>
            <a:schemeClr val="tx1"/>
          </a:solidFill>
          <a:latin typeface="+mn-lt"/>
          <a:ea typeface="+mn-ea"/>
          <a:cs typeface="+mn-cs"/>
        </a:defRPr>
      </a:lvl8pPr>
      <a:lvl9pPr marL="4876435" algn="l" defTabSz="60955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5.jpe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image" Target="../media/image19.jpeg"/><Relationship Id="rId7" Type="http://schemas.openxmlformats.org/officeDocument/2006/relationships/diagramData" Target="../diagrams/data4.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22.jpg"/><Relationship Id="rId11" Type="http://schemas.microsoft.com/office/2007/relationships/diagramDrawing" Target="../diagrams/drawing4.xml"/><Relationship Id="rId5" Type="http://schemas.openxmlformats.org/officeDocument/2006/relationships/image" Target="../media/image21.jpg"/><Relationship Id="rId10" Type="http://schemas.openxmlformats.org/officeDocument/2006/relationships/diagramColors" Target="../diagrams/colors4.xml"/><Relationship Id="rId4" Type="http://schemas.openxmlformats.org/officeDocument/2006/relationships/image" Target="../media/image20.jpeg"/><Relationship Id="rId9"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22.jpg"/></Relationships>
</file>

<file path=ppt/slides/_rels/slide7.xml.rels><?xml version="1.0" encoding="UTF-8" standalone="yes"?>
<Relationships xmlns="http://schemas.openxmlformats.org/package/2006/relationships"><Relationship Id="rId8" Type="http://schemas.openxmlformats.org/officeDocument/2006/relationships/image" Target="../media/image23.jpe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5.xml"/><Relationship Id="rId5" Type="http://schemas.openxmlformats.org/officeDocument/2006/relationships/diagramQuickStyle" Target="../diagrams/quickStyle5.xml"/><Relationship Id="rId10" Type="http://schemas.openxmlformats.org/officeDocument/2006/relationships/hyperlink" Target="https://www.piqsels.com/en/search?q=problem" TargetMode="External"/><Relationship Id="rId4" Type="http://schemas.openxmlformats.org/officeDocument/2006/relationships/diagramLayout" Target="../diagrams/layout5.xml"/><Relationship Id="rId9" Type="http://schemas.openxmlformats.org/officeDocument/2006/relationships/image" Target="../media/image24.jpg"/></Relationships>
</file>

<file path=ppt/slides/_rels/slide8.xml.rels><?xml version="1.0" encoding="UTF-8" standalone="yes"?>
<Relationships xmlns="http://schemas.openxmlformats.org/package/2006/relationships"><Relationship Id="rId8" Type="http://schemas.openxmlformats.org/officeDocument/2006/relationships/image" Target="../media/image25.jpe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A92EB-DD6C-DE06-D39B-DE676713254B}"/>
              </a:ext>
            </a:extLst>
          </p:cNvPr>
          <p:cNvSpPr>
            <a:spLocks noGrp="1"/>
          </p:cNvSpPr>
          <p:nvPr>
            <p:ph type="title"/>
          </p:nvPr>
        </p:nvSpPr>
        <p:spPr>
          <a:xfrm>
            <a:off x="2819400" y="1991974"/>
            <a:ext cx="8379718" cy="2612978"/>
          </a:xfrm>
        </p:spPr>
        <p:txBody>
          <a:bodyPr>
            <a:noAutofit/>
          </a:bodyPr>
          <a:lstStyle/>
          <a:p>
            <a:pPr algn="ctr"/>
            <a:r>
              <a:rPr lang="en-GB" sz="4000" dirty="0">
                <a:latin typeface="Arial" panose="020B0604020202020204" pitchFamily="34" charset="0"/>
                <a:cs typeface="Arial" panose="020B0604020202020204" pitchFamily="34" charset="0"/>
              </a:rPr>
              <a:t>Examining the Occupational Stress experienced by Ambulance Staff: A Mixed Methods Stress Audit</a:t>
            </a:r>
            <a:br>
              <a:rPr lang="en-GB" sz="4000" dirty="0">
                <a:latin typeface="Arial" panose="020B0604020202020204" pitchFamily="34" charset="0"/>
                <a:cs typeface="Arial" panose="020B0604020202020204" pitchFamily="34" charset="0"/>
              </a:rPr>
            </a:br>
            <a:br>
              <a:rPr lang="en-GB" sz="4000" dirty="0">
                <a:latin typeface="Arial" panose="020B0604020202020204" pitchFamily="34" charset="0"/>
                <a:cs typeface="Arial" panose="020B0604020202020204" pitchFamily="34" charset="0"/>
              </a:rPr>
            </a:br>
            <a:br>
              <a:rPr lang="en-GB" sz="4000" dirty="0">
                <a:latin typeface="Arial" panose="020B0604020202020204" pitchFamily="34" charset="0"/>
                <a:cs typeface="Arial" panose="020B0604020202020204" pitchFamily="34" charset="0"/>
              </a:rPr>
            </a:br>
            <a:br>
              <a:rPr lang="en-GB" sz="4000" dirty="0">
                <a:latin typeface="Arial" panose="020B0604020202020204" pitchFamily="34" charset="0"/>
                <a:cs typeface="Arial" panose="020B0604020202020204" pitchFamily="34" charset="0"/>
              </a:rPr>
            </a:br>
            <a:endParaRPr lang="en-GB" sz="4000" dirty="0">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37B68537-4F56-002D-7D44-6B0B4D8AA026}"/>
              </a:ext>
            </a:extLst>
          </p:cNvPr>
          <p:cNvSpPr>
            <a:spLocks noGrp="1"/>
          </p:cNvSpPr>
          <p:nvPr>
            <p:ph type="body" sz="quarter" idx="18"/>
          </p:nvPr>
        </p:nvSpPr>
        <p:spPr>
          <a:xfrm>
            <a:off x="891282" y="2259903"/>
            <a:ext cx="1706144" cy="390532"/>
          </a:xfrm>
        </p:spPr>
        <p:txBody>
          <a:bodyPr/>
          <a:lstStyle/>
          <a:p>
            <a:r>
              <a:rPr lang="en-GB" sz="2000" dirty="0"/>
              <a:t>21 May, 2024</a:t>
            </a:r>
          </a:p>
        </p:txBody>
      </p:sp>
      <p:sp>
        <p:nvSpPr>
          <p:cNvPr id="9" name="TextBox 8">
            <a:extLst>
              <a:ext uri="{FF2B5EF4-FFF2-40B4-BE49-F238E27FC236}">
                <a16:creationId xmlns:a16="http://schemas.microsoft.com/office/drawing/2014/main" id="{AAFD98D9-A415-C6EA-91F2-56F9B64459CD}"/>
              </a:ext>
            </a:extLst>
          </p:cNvPr>
          <p:cNvSpPr txBox="1"/>
          <p:nvPr/>
        </p:nvSpPr>
        <p:spPr>
          <a:xfrm>
            <a:off x="2829175" y="4239152"/>
            <a:ext cx="8051800" cy="830997"/>
          </a:xfrm>
          <a:prstGeom prst="rect">
            <a:avLst/>
          </a:prstGeom>
          <a:noFill/>
        </p:spPr>
        <p:txBody>
          <a:bodyPr wrap="square" rtlCol="0">
            <a:spAutoFit/>
          </a:bodyPr>
          <a:lstStyle/>
          <a:p>
            <a:pPr algn="ctr"/>
            <a:r>
              <a:rPr lang="en-GB" sz="2800" dirty="0">
                <a:solidFill>
                  <a:schemeClr val="bg1"/>
                </a:solidFill>
                <a:latin typeface="+mn-lt"/>
              </a:rPr>
              <a:t>Dr Zoe Anchors</a:t>
            </a:r>
          </a:p>
          <a:p>
            <a:pPr algn="ctr"/>
            <a:r>
              <a:rPr lang="en-GB" sz="2000" dirty="0">
                <a:solidFill>
                  <a:schemeClr val="bg1"/>
                </a:solidFill>
                <a:latin typeface="+mn-lt"/>
              </a:rPr>
              <a:t>University of the West of England</a:t>
            </a:r>
          </a:p>
        </p:txBody>
      </p:sp>
      <p:pic>
        <p:nvPicPr>
          <p:cNvPr id="6" name="Picture 5" descr="A close-up of a logo&#10;&#10;Description automatically generated with low confidence">
            <a:extLst>
              <a:ext uri="{FF2B5EF4-FFF2-40B4-BE49-F238E27FC236}">
                <a16:creationId xmlns:a16="http://schemas.microsoft.com/office/drawing/2014/main" id="{7C57A8D7-6646-477C-5DD2-7FFA6A6A2A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27447" y="5290510"/>
            <a:ext cx="2914650" cy="1057275"/>
          </a:xfrm>
          <a:prstGeom prst="rect">
            <a:avLst/>
          </a:prstGeom>
        </p:spPr>
      </p:pic>
      <p:pic>
        <p:nvPicPr>
          <p:cNvPr id="1026" name="Picture 2" descr="Demonstration of the white logo on a black background">
            <a:extLst>
              <a:ext uri="{FF2B5EF4-FFF2-40B4-BE49-F238E27FC236}">
                <a16:creationId xmlns:a16="http://schemas.microsoft.com/office/drawing/2014/main" id="{F02C0314-9AFB-E0D1-49AE-28BB85F8FF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80012" y="5290510"/>
            <a:ext cx="2715988" cy="11135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6975025"/>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D364AA-1AF7-C673-FB97-F752C366300B}"/>
              </a:ext>
            </a:extLst>
          </p:cNvPr>
          <p:cNvSpPr>
            <a:spLocks noGrp="1"/>
          </p:cNvSpPr>
          <p:nvPr>
            <p:ph type="title"/>
          </p:nvPr>
        </p:nvSpPr>
        <p:spPr>
          <a:xfrm>
            <a:off x="616469" y="624829"/>
            <a:ext cx="8242005" cy="812528"/>
          </a:xfrm>
        </p:spPr>
        <p:txBody>
          <a:bodyPr>
            <a:noAutofit/>
          </a:bodyPr>
          <a:lstStyle/>
          <a:p>
            <a:r>
              <a:rPr lang="en-GB" b="1" dirty="0"/>
              <a:t>Acknowledgments</a:t>
            </a:r>
          </a:p>
        </p:txBody>
      </p:sp>
      <p:sp>
        <p:nvSpPr>
          <p:cNvPr id="5" name="Text Placeholder 4">
            <a:extLst>
              <a:ext uri="{FF2B5EF4-FFF2-40B4-BE49-F238E27FC236}">
                <a16:creationId xmlns:a16="http://schemas.microsoft.com/office/drawing/2014/main" id="{BBFDE689-03EA-16DA-7542-BEA536479E8E}"/>
              </a:ext>
            </a:extLst>
          </p:cNvPr>
          <p:cNvSpPr>
            <a:spLocks noGrp="1"/>
          </p:cNvSpPr>
          <p:nvPr>
            <p:ph type="body" sz="quarter" idx="11"/>
          </p:nvPr>
        </p:nvSpPr>
        <p:spPr>
          <a:xfrm>
            <a:off x="947281" y="1644095"/>
            <a:ext cx="7580380" cy="4434610"/>
          </a:xfrm>
        </p:spPr>
        <p:txBody>
          <a:bodyPr/>
          <a:lstStyle/>
          <a:p>
            <a:pPr marL="617538" lvl="2" indent="-342900" algn="just">
              <a:buFont typeface="Arial" panose="020B0604020202020204" pitchFamily="34" charset="0"/>
              <a:buChar char="•"/>
            </a:pPr>
            <a:r>
              <a:rPr lang="en-GB" sz="2400" dirty="0"/>
              <a:t>Dr Rachel Arnold</a:t>
            </a:r>
          </a:p>
          <a:p>
            <a:pPr marL="617538" lvl="2" indent="-342900" algn="just">
              <a:buFont typeface="Arial" panose="020B0604020202020204" pitchFamily="34" charset="0"/>
              <a:buChar char="•"/>
            </a:pPr>
            <a:r>
              <a:rPr lang="en-GB" sz="2400" dirty="0"/>
              <a:t>Dr Sarah Black</a:t>
            </a:r>
          </a:p>
          <a:p>
            <a:pPr marL="617538" lvl="2" indent="-342900" algn="just">
              <a:buFont typeface="Arial" panose="020B0604020202020204" pitchFamily="34" charset="0"/>
              <a:buChar char="•"/>
            </a:pPr>
            <a:r>
              <a:rPr lang="en-GB" sz="2400" dirty="0"/>
              <a:t>Dr Lee Moore</a:t>
            </a:r>
          </a:p>
          <a:p>
            <a:pPr marL="617538" lvl="2" indent="-342900" algn="just">
              <a:buFont typeface="Arial" panose="020B0604020202020204" pitchFamily="34" charset="0"/>
              <a:buChar char="•"/>
            </a:pPr>
            <a:r>
              <a:rPr lang="en-GB" sz="2400" dirty="0"/>
              <a:t>Dr Helen Nicholson</a:t>
            </a:r>
          </a:p>
          <a:p>
            <a:pPr marL="617538" lvl="2" indent="-342900" algn="just">
              <a:buFont typeface="Arial" panose="020B0604020202020204" pitchFamily="34" charset="0"/>
              <a:buChar char="•"/>
            </a:pPr>
            <a:r>
              <a:rPr lang="en-GB" sz="2400" dirty="0"/>
              <a:t>Professor Sarah Voss</a:t>
            </a:r>
          </a:p>
          <a:p>
            <a:pPr marL="617538" lvl="2" indent="-342900" algn="just">
              <a:buFont typeface="Arial" panose="020B0604020202020204" pitchFamily="34" charset="0"/>
              <a:buChar char="•"/>
            </a:pPr>
            <a:r>
              <a:rPr lang="en-GB" sz="2400" dirty="0"/>
              <a:t>Professor Nicola Walsh</a:t>
            </a:r>
          </a:p>
          <a:p>
            <a:pPr marL="274638" lvl="2" indent="0" algn="just">
              <a:buNone/>
            </a:pPr>
            <a:endParaRPr lang="en-GB" sz="2400" dirty="0"/>
          </a:p>
        </p:txBody>
      </p:sp>
      <p:sp>
        <p:nvSpPr>
          <p:cNvPr id="2" name="Text Placeholder 4">
            <a:extLst>
              <a:ext uri="{FF2B5EF4-FFF2-40B4-BE49-F238E27FC236}">
                <a16:creationId xmlns:a16="http://schemas.microsoft.com/office/drawing/2014/main" id="{A12ED31E-B0F8-D6BB-313C-F51ED52380B6}"/>
              </a:ext>
            </a:extLst>
          </p:cNvPr>
          <p:cNvSpPr txBox="1">
            <a:spLocks/>
          </p:cNvSpPr>
          <p:nvPr/>
        </p:nvSpPr>
        <p:spPr>
          <a:xfrm>
            <a:off x="1239994" y="5779348"/>
            <a:ext cx="7580380" cy="598714"/>
          </a:xfrm>
          <a:prstGeom prst="rect">
            <a:avLst/>
          </a:prstGeom>
        </p:spPr>
        <p:txBody>
          <a:bodyPr lIns="0" tIns="0" rIns="0" bIns="0"/>
          <a:lstStyle>
            <a:lvl1pPr marL="266700" indent="-257175" algn="l" defTabSz="606425" rtl="0" eaLnBrk="1" fontAlgn="base" hangingPunct="1">
              <a:spcBef>
                <a:spcPct val="20000"/>
              </a:spcBef>
              <a:spcAft>
                <a:spcPct val="0"/>
              </a:spcAft>
              <a:buClr>
                <a:srgbClr val="1A9DAC"/>
              </a:buClr>
              <a:buFont typeface="Arial" charset="0"/>
              <a:buChar char="•"/>
              <a:tabLst/>
              <a:defRPr sz="2000" kern="1200">
                <a:solidFill>
                  <a:schemeClr val="tx1"/>
                </a:solidFill>
                <a:latin typeface="+mn-lt"/>
                <a:ea typeface="Tahoma" panose="020B0604030504040204" pitchFamily="34" charset="0"/>
                <a:cs typeface="Tahoma" panose="020B0604030504040204" pitchFamily="34" charset="0"/>
              </a:defRPr>
            </a:lvl1pPr>
            <a:lvl2pPr marL="541338" indent="-274638" algn="l" defTabSz="606425" rtl="0" eaLnBrk="1" fontAlgn="base" hangingPunct="1">
              <a:spcBef>
                <a:spcPct val="20000"/>
              </a:spcBef>
              <a:spcAft>
                <a:spcPct val="0"/>
              </a:spcAft>
              <a:buClr>
                <a:srgbClr val="1A9DAC"/>
              </a:buClr>
              <a:buFont typeface="Courier New" panose="02070309020205020404" pitchFamily="49" charset="0"/>
              <a:buChar char="o"/>
              <a:defRPr sz="2000" kern="1200">
                <a:solidFill>
                  <a:schemeClr val="tx1"/>
                </a:solidFill>
                <a:latin typeface="+mn-lt"/>
                <a:ea typeface="Tahoma" panose="020B0604030504040204" pitchFamily="34" charset="0"/>
                <a:cs typeface="Tahoma" panose="020B0604030504040204" pitchFamily="34" charset="0"/>
              </a:defRPr>
            </a:lvl2pPr>
            <a:lvl3pPr marL="808038" indent="-266700" algn="l" defTabSz="606425" rtl="0" eaLnBrk="1" fontAlgn="base" hangingPunct="1">
              <a:spcBef>
                <a:spcPct val="20000"/>
              </a:spcBef>
              <a:spcAft>
                <a:spcPct val="0"/>
              </a:spcAft>
              <a:buClr>
                <a:srgbClr val="1A9DAC"/>
              </a:buClr>
              <a:buFont typeface="Arial" panose="020B0604020202020204" pitchFamily="34" charset="0"/>
              <a:buChar char="̶"/>
              <a:defRPr sz="2000" kern="1200">
                <a:solidFill>
                  <a:schemeClr val="tx1"/>
                </a:solidFill>
                <a:latin typeface="+mn-lt"/>
                <a:ea typeface="Tahoma" panose="020B0604030504040204" pitchFamily="34" charset="0"/>
                <a:cs typeface="Tahoma" panose="020B0604030504040204" pitchFamily="34" charset="0"/>
              </a:defRPr>
            </a:lvl3pPr>
            <a:lvl4pPr marL="2130425" indent="-301625" algn="l" defTabSz="606425" rtl="0" eaLnBrk="1" fontAlgn="base" hangingPunct="1">
              <a:spcBef>
                <a:spcPct val="20000"/>
              </a:spcBef>
              <a:spcAft>
                <a:spcPct val="0"/>
              </a:spcAft>
              <a:buFont typeface="Arial"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740025" indent="-301625" algn="l" defTabSz="606425" rtl="0" eaLnBrk="1" fontAlgn="base" hangingPunct="1">
              <a:spcBef>
                <a:spcPct val="20000"/>
              </a:spcBef>
              <a:spcAft>
                <a:spcPct val="0"/>
              </a:spcAft>
              <a:buFont typeface="Arial"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a:lstStyle>
          <a:p>
            <a:pPr marL="9525" indent="0" algn="just">
              <a:buNone/>
            </a:pPr>
            <a:r>
              <a:rPr lang="en-GB" dirty="0">
                <a:ea typeface="HGSMinchoE" panose="02020800000000000000" pitchFamily="18" charset="-128"/>
                <a:cs typeface="Times New Roman" panose="02020603050405020304" pitchFamily="18" charset="0"/>
              </a:rPr>
              <a:t>Email: zoe.anchors@uwe.ac.uk</a:t>
            </a:r>
            <a:endParaRPr lang="en-GB" dirty="0"/>
          </a:p>
          <a:p>
            <a:pPr algn="just"/>
            <a:endParaRPr lang="en-GB" dirty="0"/>
          </a:p>
        </p:txBody>
      </p:sp>
      <p:sp>
        <p:nvSpPr>
          <p:cNvPr id="3" name="Rectangle 2">
            <a:extLst>
              <a:ext uri="{FF2B5EF4-FFF2-40B4-BE49-F238E27FC236}">
                <a16:creationId xmlns:a16="http://schemas.microsoft.com/office/drawing/2014/main" id="{EF11D421-DBAD-9044-9C3D-064FE2BA33E7}"/>
              </a:ext>
            </a:extLst>
          </p:cNvPr>
          <p:cNvSpPr/>
          <p:nvPr/>
        </p:nvSpPr>
        <p:spPr>
          <a:xfrm>
            <a:off x="1130375" y="4619951"/>
            <a:ext cx="9931250" cy="1323439"/>
          </a:xfrm>
          <a:prstGeom prst="rect">
            <a:avLst/>
          </a:prstGeom>
        </p:spPr>
        <p:txBody>
          <a:bodyPr wrap="square">
            <a:spAutoFit/>
          </a:bodyPr>
          <a:ls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128"/>
                <a:cs typeface="+mn-cs"/>
              </a:defRPr>
            </a:lvl1pPr>
            <a:lvl2pPr marL="4556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2pPr>
            <a:lvl3pPr marL="9128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3pPr>
            <a:lvl4pPr marL="13700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4pPr>
            <a:lvl5pPr marL="18272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a:lstStyle>
          <a:p>
            <a:pPr algn="just"/>
            <a:r>
              <a:rPr lang="en-GB" sz="2000" dirty="0">
                <a:solidFill>
                  <a:srgbClr val="333333"/>
                </a:solidFill>
                <a:latin typeface="+mn-lt"/>
              </a:rPr>
              <a:t>This research was funded by the</a:t>
            </a:r>
            <a:r>
              <a:rPr lang="en-GB" sz="2000" b="0" dirty="0">
                <a:solidFill>
                  <a:srgbClr val="000000"/>
                </a:solidFill>
                <a:effectLst/>
                <a:latin typeface="+mn-lt"/>
              </a:rPr>
              <a:t> NHS Bristol, North Somerset and South Gloucestershire Integrated Care Board</a:t>
            </a:r>
            <a:r>
              <a:rPr lang="en-GB" sz="2000" dirty="0">
                <a:solidFill>
                  <a:srgbClr val="000000"/>
                </a:solidFill>
                <a:latin typeface="+mn-lt"/>
              </a:rPr>
              <a:t> (BNSSG ICB).</a:t>
            </a:r>
            <a:r>
              <a:rPr lang="en-GB" sz="2000" dirty="0">
                <a:solidFill>
                  <a:srgbClr val="333333"/>
                </a:solidFill>
                <a:latin typeface="+mn-lt"/>
              </a:rPr>
              <a:t> The views expressed are those of the authors and not necessarily those of BNSSG ICB.</a:t>
            </a:r>
          </a:p>
          <a:p>
            <a:endParaRPr lang="en-GB" sz="2000" dirty="0">
              <a:solidFill>
                <a:srgbClr val="333333"/>
              </a:solidFill>
              <a:latin typeface="+mn-lt"/>
            </a:endParaRPr>
          </a:p>
        </p:txBody>
      </p:sp>
    </p:spTree>
    <p:extLst>
      <p:ext uri="{BB962C8B-B14F-4D97-AF65-F5344CB8AC3E}">
        <p14:creationId xmlns:p14="http://schemas.microsoft.com/office/powerpoint/2010/main" val="2910496733"/>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D364AA-1AF7-C673-FB97-F752C366300B}"/>
              </a:ext>
            </a:extLst>
          </p:cNvPr>
          <p:cNvSpPr>
            <a:spLocks noGrp="1"/>
          </p:cNvSpPr>
          <p:nvPr>
            <p:ph type="title"/>
          </p:nvPr>
        </p:nvSpPr>
        <p:spPr>
          <a:xfrm>
            <a:off x="829977" y="689701"/>
            <a:ext cx="8242005" cy="812528"/>
          </a:xfrm>
        </p:spPr>
        <p:txBody>
          <a:bodyPr>
            <a:noAutofit/>
          </a:bodyPr>
          <a:lstStyle/>
          <a:p>
            <a:r>
              <a:rPr lang="en-GB" b="1" dirty="0"/>
              <a:t>Ambulance Staff</a:t>
            </a:r>
          </a:p>
        </p:txBody>
      </p:sp>
      <p:pic>
        <p:nvPicPr>
          <p:cNvPr id="3" name="Picture 2" descr="Stressed doctor at work">
            <a:extLst>
              <a:ext uri="{FF2B5EF4-FFF2-40B4-BE49-F238E27FC236}">
                <a16:creationId xmlns:a16="http://schemas.microsoft.com/office/drawing/2014/main" id="{AB5C896F-FB46-BF07-2680-2DF4292BDC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13301" y="467660"/>
            <a:ext cx="2133600" cy="1398557"/>
          </a:xfrm>
          <a:prstGeom prst="rect">
            <a:avLst/>
          </a:prstGeom>
        </p:spPr>
      </p:pic>
      <p:graphicFrame>
        <p:nvGraphicFramePr>
          <p:cNvPr id="6" name="Diagram 5">
            <a:extLst>
              <a:ext uri="{FF2B5EF4-FFF2-40B4-BE49-F238E27FC236}">
                <a16:creationId xmlns:a16="http://schemas.microsoft.com/office/drawing/2014/main" id="{AC5F5603-4ED1-C424-FA04-13FA141C9C02}"/>
              </a:ext>
            </a:extLst>
          </p:cNvPr>
          <p:cNvGraphicFramePr/>
          <p:nvPr>
            <p:extLst>
              <p:ext uri="{D42A27DB-BD31-4B8C-83A1-F6EECF244321}">
                <p14:modId xmlns:p14="http://schemas.microsoft.com/office/powerpoint/2010/main" val="3575896120"/>
              </p:ext>
            </p:extLst>
          </p:nvPr>
        </p:nvGraphicFramePr>
        <p:xfrm>
          <a:off x="829977" y="791361"/>
          <a:ext cx="10112828"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1" name="TextBox 10">
            <a:extLst>
              <a:ext uri="{FF2B5EF4-FFF2-40B4-BE49-F238E27FC236}">
                <a16:creationId xmlns:a16="http://schemas.microsoft.com/office/drawing/2014/main" id="{88972E64-6A65-03FB-7BD5-B0823BED788F}"/>
              </a:ext>
            </a:extLst>
          </p:cNvPr>
          <p:cNvSpPr txBox="1"/>
          <p:nvPr/>
        </p:nvSpPr>
        <p:spPr>
          <a:xfrm>
            <a:off x="8837543" y="3653534"/>
            <a:ext cx="1853648" cy="1089529"/>
          </a:xfrm>
          <a:prstGeom prst="rect">
            <a:avLst/>
          </a:prstGeom>
          <a:noFill/>
        </p:spPr>
        <p:txBody>
          <a:bodyPr wrap="square" rtlCol="0">
            <a:spAutoFit/>
          </a:bodyPr>
          <a:lstStyle/>
          <a:p>
            <a:pPr algn="ctr">
              <a:lnSpc>
                <a:spcPct val="90000"/>
              </a:lnSpc>
              <a:spcAft>
                <a:spcPts val="1000"/>
              </a:spcAft>
            </a:pPr>
            <a:r>
              <a:rPr lang="en-GB" sz="2400" dirty="0">
                <a:latin typeface="+mn-lt"/>
              </a:rPr>
              <a:t>&gt;&gt;  1000 have left since 2018</a:t>
            </a:r>
          </a:p>
        </p:txBody>
      </p:sp>
      <p:sp>
        <p:nvSpPr>
          <p:cNvPr id="12" name="TextBox 11">
            <a:extLst>
              <a:ext uri="{FF2B5EF4-FFF2-40B4-BE49-F238E27FC236}">
                <a16:creationId xmlns:a16="http://schemas.microsoft.com/office/drawing/2014/main" id="{A7678E72-3A4E-0D6C-75E2-9C571FA40E86}"/>
              </a:ext>
            </a:extLst>
          </p:cNvPr>
          <p:cNvSpPr txBox="1"/>
          <p:nvPr/>
        </p:nvSpPr>
        <p:spPr>
          <a:xfrm>
            <a:off x="1039585" y="4991783"/>
            <a:ext cx="10322437" cy="1200329"/>
          </a:xfrm>
          <a:prstGeom prst="rect">
            <a:avLst/>
          </a:prstGeom>
          <a:noFill/>
        </p:spPr>
        <p:txBody>
          <a:bodyPr wrap="square" rtlCol="0">
            <a:spAutoFit/>
          </a:bodyPr>
          <a:lstStyle/>
          <a:p>
            <a:pPr marL="342900" indent="-342900">
              <a:buFont typeface="Arial" panose="020B0604020202020204" pitchFamily="34" charset="0"/>
              <a:buChar char="•"/>
            </a:pPr>
            <a:r>
              <a:rPr lang="en-GB" sz="2400" dirty="0">
                <a:latin typeface="+mn-lt"/>
              </a:rPr>
              <a:t>Some stressors identified and wellbeing support is available for first responders (e.g. Blue Light). </a:t>
            </a:r>
          </a:p>
          <a:p>
            <a:pPr marL="342900" indent="-342900">
              <a:buFont typeface="Arial" panose="020B0604020202020204" pitchFamily="34" charset="0"/>
              <a:buChar char="•"/>
            </a:pPr>
            <a:r>
              <a:rPr lang="en-GB" sz="2400" b="1" dirty="0">
                <a:latin typeface="+mn-lt"/>
              </a:rPr>
              <a:t>But, </a:t>
            </a:r>
            <a:r>
              <a:rPr lang="en-GB" sz="2400" dirty="0">
                <a:latin typeface="+mn-lt"/>
              </a:rPr>
              <a:t>we need to better understand the entire stress process</a:t>
            </a:r>
          </a:p>
        </p:txBody>
      </p:sp>
    </p:spTree>
    <p:extLst>
      <p:ext uri="{BB962C8B-B14F-4D97-AF65-F5344CB8AC3E}">
        <p14:creationId xmlns:p14="http://schemas.microsoft.com/office/powerpoint/2010/main" val="2891122618"/>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C0102-BD26-652E-1617-54AF9A04275D}"/>
              </a:ext>
            </a:extLst>
          </p:cNvPr>
          <p:cNvSpPr>
            <a:spLocks noGrp="1"/>
          </p:cNvSpPr>
          <p:nvPr>
            <p:ph type="title"/>
          </p:nvPr>
        </p:nvSpPr>
        <p:spPr>
          <a:xfrm>
            <a:off x="886572" y="490865"/>
            <a:ext cx="7886700" cy="1011108"/>
          </a:xfrm>
        </p:spPr>
        <p:txBody>
          <a:bodyPr>
            <a:normAutofit/>
          </a:bodyPr>
          <a:lstStyle/>
          <a:p>
            <a:r>
              <a:rPr lang="en-GB" b="1" dirty="0"/>
              <a:t>Aims</a:t>
            </a:r>
          </a:p>
        </p:txBody>
      </p:sp>
      <p:sp>
        <p:nvSpPr>
          <p:cNvPr id="8" name="Content Placeholder 2">
            <a:extLst>
              <a:ext uri="{FF2B5EF4-FFF2-40B4-BE49-F238E27FC236}">
                <a16:creationId xmlns:a16="http://schemas.microsoft.com/office/drawing/2014/main" id="{96E52DEA-4882-6B34-3335-24498BB88F50}"/>
              </a:ext>
            </a:extLst>
          </p:cNvPr>
          <p:cNvSpPr txBox="1">
            <a:spLocks/>
          </p:cNvSpPr>
          <p:nvPr/>
        </p:nvSpPr>
        <p:spPr>
          <a:xfrm>
            <a:off x="838200" y="1467817"/>
            <a:ext cx="10515600" cy="3816892"/>
          </a:xfrm>
          <a:prstGeom prst="rect">
            <a:avLst/>
          </a:prstGeom>
        </p:spPr>
        <p:txBody>
          <a:bodyPr>
            <a:noAutofit/>
          </a:bodyPr>
          <a:lstStyle>
            <a:lvl1pPr marL="454025" indent="-454025" algn="l" defTabSz="606425" rtl="0" eaLnBrk="1" fontAlgn="base" hangingPunct="1">
              <a:spcBef>
                <a:spcPct val="20000"/>
              </a:spcBef>
              <a:spcAft>
                <a:spcPct val="0"/>
              </a:spcAft>
              <a:buFont typeface="Arial" charset="0"/>
              <a:buChar char="•"/>
              <a:defRPr sz="4200" kern="1200">
                <a:solidFill>
                  <a:schemeClr val="tx1"/>
                </a:solidFill>
                <a:latin typeface="+mn-lt"/>
                <a:ea typeface="ＭＳ Ｐゴシック" charset="0"/>
                <a:cs typeface="ＭＳ Ｐゴシック" charset="0"/>
              </a:defRPr>
            </a:lvl1pPr>
            <a:lvl2pPr marL="987425" indent="-377825" algn="l" defTabSz="606425" rtl="0" eaLnBrk="1" fontAlgn="base" hangingPunct="1">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825" indent="-301625" algn="l" defTabSz="606425"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425" indent="-301625" algn="l" defTabSz="606425" rtl="0" eaLnBrk="1" fontAlgn="base" hangingPunct="1">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40025" indent="-301625" algn="l" defTabSz="606425" rtl="0" eaLnBrk="1" fontAlgn="base" hangingPunct="1">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a:lstStyle>
          <a:p>
            <a:pPr marL="0" indent="0">
              <a:spcBef>
                <a:spcPct val="0"/>
              </a:spcBef>
              <a:buFont typeface="Arial" charset="0"/>
              <a:buNone/>
              <a:defRPr/>
            </a:pPr>
            <a:r>
              <a:rPr lang="en-GB" sz="2600" dirty="0">
                <a:latin typeface="Calibri" panose="020F0502020204030204" pitchFamily="34" charset="0"/>
                <a:cs typeface="Calibri" panose="020F0502020204030204" pitchFamily="34" charset="0"/>
              </a:rPr>
              <a:t>AIM: To develop knowledge of the stress process encountered by ambulance staff and the impact this has on their health, performance, and intention to leave</a:t>
            </a:r>
          </a:p>
          <a:p>
            <a:pPr marL="0" indent="0">
              <a:spcBef>
                <a:spcPct val="0"/>
              </a:spcBef>
              <a:buFont typeface="Arial" charset="0"/>
              <a:buNone/>
              <a:defRPr/>
            </a:pPr>
            <a:endParaRPr lang="en-GB" sz="2600" dirty="0">
              <a:latin typeface="Calibri" panose="020F0502020204030204" pitchFamily="34" charset="0"/>
              <a:cs typeface="Calibri" panose="020F0502020204030204" pitchFamily="34" charset="0"/>
            </a:endParaRPr>
          </a:p>
          <a:p>
            <a:pPr marL="0" indent="0">
              <a:spcBef>
                <a:spcPct val="0"/>
              </a:spcBef>
              <a:buFont typeface="Arial" charset="0"/>
              <a:buNone/>
              <a:defRPr/>
            </a:pPr>
            <a:endParaRPr lang="en-GB" sz="2600" dirty="0">
              <a:latin typeface="Calibri" panose="020F0502020204030204" pitchFamily="34" charset="0"/>
              <a:cs typeface="Calibri" panose="020F0502020204030204" pitchFamily="34" charset="0"/>
            </a:endParaRPr>
          </a:p>
          <a:p>
            <a:endParaRPr lang="en-GB" sz="2600" dirty="0"/>
          </a:p>
        </p:txBody>
      </p:sp>
      <p:graphicFrame>
        <p:nvGraphicFramePr>
          <p:cNvPr id="9" name="Diagram 8">
            <a:extLst>
              <a:ext uri="{FF2B5EF4-FFF2-40B4-BE49-F238E27FC236}">
                <a16:creationId xmlns:a16="http://schemas.microsoft.com/office/drawing/2014/main" id="{7DF3971C-2557-2F18-04BB-7E0154684A8A}"/>
              </a:ext>
            </a:extLst>
          </p:cNvPr>
          <p:cNvGraphicFramePr/>
          <p:nvPr>
            <p:extLst>
              <p:ext uri="{D42A27DB-BD31-4B8C-83A1-F6EECF244321}">
                <p14:modId xmlns:p14="http://schemas.microsoft.com/office/powerpoint/2010/main" val="3580223961"/>
              </p:ext>
            </p:extLst>
          </p:nvPr>
        </p:nvGraphicFramePr>
        <p:xfrm>
          <a:off x="886572" y="2423069"/>
          <a:ext cx="6410960" cy="40355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Box 9">
            <a:extLst>
              <a:ext uri="{FF2B5EF4-FFF2-40B4-BE49-F238E27FC236}">
                <a16:creationId xmlns:a16="http://schemas.microsoft.com/office/drawing/2014/main" id="{C4D467ED-80CC-DF60-6C6B-8777DA0F2886}"/>
              </a:ext>
            </a:extLst>
          </p:cNvPr>
          <p:cNvSpPr txBox="1"/>
          <p:nvPr/>
        </p:nvSpPr>
        <p:spPr>
          <a:xfrm>
            <a:off x="1988776" y="2853043"/>
            <a:ext cx="3453644" cy="523220"/>
          </a:xfrm>
          <a:prstGeom prst="rect">
            <a:avLst/>
          </a:prstGeom>
          <a:noFill/>
        </p:spPr>
        <p:txBody>
          <a:bodyPr wrap="square" rtlCol="0">
            <a:spAutoFit/>
          </a:bodyPr>
          <a:lstStyle/>
          <a:p>
            <a:r>
              <a:rPr lang="en-GB" sz="2800" b="1" dirty="0">
                <a:solidFill>
                  <a:schemeClr val="accent1"/>
                </a:solidFill>
              </a:rPr>
              <a:t>STRESS AUDIT</a:t>
            </a:r>
          </a:p>
        </p:txBody>
      </p:sp>
      <p:graphicFrame>
        <p:nvGraphicFramePr>
          <p:cNvPr id="11" name="Diagram 10">
            <a:extLst>
              <a:ext uri="{FF2B5EF4-FFF2-40B4-BE49-F238E27FC236}">
                <a16:creationId xmlns:a16="http://schemas.microsoft.com/office/drawing/2014/main" id="{B12D8647-AD50-BF24-52CD-01F4AE430ED9}"/>
              </a:ext>
            </a:extLst>
          </p:cNvPr>
          <p:cNvGraphicFramePr/>
          <p:nvPr>
            <p:extLst>
              <p:ext uri="{D42A27DB-BD31-4B8C-83A1-F6EECF244321}">
                <p14:modId xmlns:p14="http://schemas.microsoft.com/office/powerpoint/2010/main" val="1831390717"/>
              </p:ext>
            </p:extLst>
          </p:nvPr>
        </p:nvGraphicFramePr>
        <p:xfrm>
          <a:off x="8665082" y="2867327"/>
          <a:ext cx="2930473" cy="304969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2" name="Arrow: Right 11">
            <a:extLst>
              <a:ext uri="{FF2B5EF4-FFF2-40B4-BE49-F238E27FC236}">
                <a16:creationId xmlns:a16="http://schemas.microsoft.com/office/drawing/2014/main" id="{BC768A42-4510-6DB8-AE51-A9DB25626078}"/>
              </a:ext>
            </a:extLst>
          </p:cNvPr>
          <p:cNvSpPr/>
          <p:nvPr/>
        </p:nvSpPr>
        <p:spPr>
          <a:xfrm>
            <a:off x="7563223" y="419852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TextBox 12">
            <a:extLst>
              <a:ext uri="{FF2B5EF4-FFF2-40B4-BE49-F238E27FC236}">
                <a16:creationId xmlns:a16="http://schemas.microsoft.com/office/drawing/2014/main" id="{B93A0AC3-CEF2-1522-51C7-D2EA31CF9467}"/>
              </a:ext>
            </a:extLst>
          </p:cNvPr>
          <p:cNvSpPr txBox="1"/>
          <p:nvPr/>
        </p:nvSpPr>
        <p:spPr>
          <a:xfrm>
            <a:off x="928838" y="6168812"/>
            <a:ext cx="2119876" cy="369332"/>
          </a:xfrm>
          <a:prstGeom prst="rect">
            <a:avLst/>
          </a:prstGeom>
          <a:noFill/>
        </p:spPr>
        <p:txBody>
          <a:bodyPr wrap="none" rtlCol="0">
            <a:spAutoFit/>
          </a:bodyPr>
          <a:lstStyle/>
          <a:p>
            <a:r>
              <a:rPr lang="en-GB" dirty="0">
                <a:latin typeface="+mn-lt"/>
              </a:rPr>
              <a:t>Neilsen et al. (2010)</a:t>
            </a:r>
          </a:p>
        </p:txBody>
      </p:sp>
    </p:spTree>
    <p:extLst>
      <p:ext uri="{BB962C8B-B14F-4D97-AF65-F5344CB8AC3E}">
        <p14:creationId xmlns:p14="http://schemas.microsoft.com/office/powerpoint/2010/main" val="4260297854"/>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4DB7E-4FCD-7247-2F3B-29E36C9BDE9E}"/>
              </a:ext>
            </a:extLst>
          </p:cNvPr>
          <p:cNvSpPr>
            <a:spLocks noGrp="1"/>
          </p:cNvSpPr>
          <p:nvPr>
            <p:ph type="title"/>
          </p:nvPr>
        </p:nvSpPr>
        <p:spPr/>
        <p:txBody>
          <a:bodyPr>
            <a:normAutofit/>
          </a:bodyPr>
          <a:lstStyle/>
          <a:p>
            <a:r>
              <a:rPr lang="en-GB" b="1" dirty="0"/>
              <a:t>Explanatory Sequential Mixed-Methods design </a:t>
            </a:r>
          </a:p>
        </p:txBody>
      </p:sp>
      <p:grpSp>
        <p:nvGrpSpPr>
          <p:cNvPr id="5" name="Group 4">
            <a:extLst>
              <a:ext uri="{FF2B5EF4-FFF2-40B4-BE49-F238E27FC236}">
                <a16:creationId xmlns:a16="http://schemas.microsoft.com/office/drawing/2014/main" id="{E48DB551-7893-3F51-FF98-E8C583747A8D}"/>
              </a:ext>
            </a:extLst>
          </p:cNvPr>
          <p:cNvGrpSpPr/>
          <p:nvPr/>
        </p:nvGrpSpPr>
        <p:grpSpPr>
          <a:xfrm>
            <a:off x="3132382" y="1295845"/>
            <a:ext cx="8295162" cy="3258519"/>
            <a:chOff x="3140890" y="1232115"/>
            <a:chExt cx="8295162" cy="3943451"/>
          </a:xfrm>
        </p:grpSpPr>
        <p:sp>
          <p:nvSpPr>
            <p:cNvPr id="7" name="Freeform: Shape 6">
              <a:extLst>
                <a:ext uri="{FF2B5EF4-FFF2-40B4-BE49-F238E27FC236}">
                  <a16:creationId xmlns:a16="http://schemas.microsoft.com/office/drawing/2014/main" id="{76BDDF56-6A97-D4E0-85C5-F4036C08C6D8}"/>
                </a:ext>
              </a:extLst>
            </p:cNvPr>
            <p:cNvSpPr/>
            <p:nvPr/>
          </p:nvSpPr>
          <p:spPr>
            <a:xfrm>
              <a:off x="5905368" y="1232115"/>
              <a:ext cx="3145406" cy="3943450"/>
            </a:xfrm>
            <a:custGeom>
              <a:avLst/>
              <a:gdLst>
                <a:gd name="connsiteX0" fmla="*/ 0 w 2700908"/>
                <a:gd name="connsiteY0" fmla="*/ 270091 h 3943450"/>
                <a:gd name="connsiteX1" fmla="*/ 270091 w 2700908"/>
                <a:gd name="connsiteY1" fmla="*/ 0 h 3943450"/>
                <a:gd name="connsiteX2" fmla="*/ 2430817 w 2700908"/>
                <a:gd name="connsiteY2" fmla="*/ 0 h 3943450"/>
                <a:gd name="connsiteX3" fmla="*/ 2700908 w 2700908"/>
                <a:gd name="connsiteY3" fmla="*/ 270091 h 3943450"/>
                <a:gd name="connsiteX4" fmla="*/ 2700908 w 2700908"/>
                <a:gd name="connsiteY4" fmla="*/ 3673359 h 3943450"/>
                <a:gd name="connsiteX5" fmla="*/ 2430817 w 2700908"/>
                <a:gd name="connsiteY5" fmla="*/ 3943450 h 3943450"/>
                <a:gd name="connsiteX6" fmla="*/ 270091 w 2700908"/>
                <a:gd name="connsiteY6" fmla="*/ 3943450 h 3943450"/>
                <a:gd name="connsiteX7" fmla="*/ 0 w 2700908"/>
                <a:gd name="connsiteY7" fmla="*/ 3673359 h 3943450"/>
                <a:gd name="connsiteX8" fmla="*/ 0 w 2700908"/>
                <a:gd name="connsiteY8" fmla="*/ 270091 h 394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00908" h="3943450">
                  <a:moveTo>
                    <a:pt x="0" y="270091"/>
                  </a:moveTo>
                  <a:cubicBezTo>
                    <a:pt x="0" y="120924"/>
                    <a:pt x="120924" y="0"/>
                    <a:pt x="270091" y="0"/>
                  </a:cubicBezTo>
                  <a:lnTo>
                    <a:pt x="2430817" y="0"/>
                  </a:lnTo>
                  <a:cubicBezTo>
                    <a:pt x="2579984" y="0"/>
                    <a:pt x="2700908" y="120924"/>
                    <a:pt x="2700908" y="270091"/>
                  </a:cubicBezTo>
                  <a:lnTo>
                    <a:pt x="2700908" y="3673359"/>
                  </a:lnTo>
                  <a:cubicBezTo>
                    <a:pt x="2700908" y="3822526"/>
                    <a:pt x="2579984" y="3943450"/>
                    <a:pt x="2430817" y="3943450"/>
                  </a:cubicBezTo>
                  <a:lnTo>
                    <a:pt x="270091" y="3943450"/>
                  </a:lnTo>
                  <a:cubicBezTo>
                    <a:pt x="120924" y="3943450"/>
                    <a:pt x="0" y="3822526"/>
                    <a:pt x="0" y="3673359"/>
                  </a:cubicBezTo>
                  <a:lnTo>
                    <a:pt x="0" y="27009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0688" tIns="1748068" rIns="170688" bIns="959378" numCol="1" spcCol="1270" anchor="ctr" anchorCtr="0">
              <a:noAutofit/>
            </a:bodyPr>
            <a:lstStyle/>
            <a:p>
              <a:pPr marL="0" lvl="0" indent="0" algn="ctr" defTabSz="1066800">
                <a:lnSpc>
                  <a:spcPct val="100000"/>
                </a:lnSpc>
                <a:spcBef>
                  <a:spcPct val="0"/>
                </a:spcBef>
                <a:spcAft>
                  <a:spcPct val="35000"/>
                </a:spcAft>
                <a:buNone/>
              </a:pPr>
              <a:endParaRPr lang="en-GB" sz="2400" kern="1200" dirty="0"/>
            </a:p>
          </p:txBody>
        </p:sp>
        <p:sp>
          <p:nvSpPr>
            <p:cNvPr id="11" name="Oval 10" descr="Statistics with solid fill">
              <a:extLst>
                <a:ext uri="{FF2B5EF4-FFF2-40B4-BE49-F238E27FC236}">
                  <a16:creationId xmlns:a16="http://schemas.microsoft.com/office/drawing/2014/main" id="{7BDBCF03-4FE2-B9C6-FA2E-04405C6F8A41}"/>
                </a:ext>
              </a:extLst>
            </p:cNvPr>
            <p:cNvSpPr/>
            <p:nvPr/>
          </p:nvSpPr>
          <p:spPr>
            <a:xfrm>
              <a:off x="6951636" y="1374977"/>
              <a:ext cx="980989" cy="1042670"/>
            </a:xfrm>
            <a:prstGeom prst="ellipse">
              <a:avLst/>
            </a:prstGeom>
            <a:blipFill>
              <a:blip r:embed="rId3">
                <a:extLst>
                  <a:ext uri="{96DAC541-7B7A-43D3-8B79-37D633B846F1}">
                    <asvg:svgBlip xmlns:asvg="http://schemas.microsoft.com/office/drawing/2016/SVG/main" r:embed="rId4"/>
                  </a:ext>
                </a:extLst>
              </a:blip>
              <a:srcRect/>
              <a:stretch>
                <a:fillRect l="-4000" r="-4000"/>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en-GB" dirty="0"/>
            </a:p>
          </p:txBody>
        </p:sp>
        <p:sp>
          <p:nvSpPr>
            <p:cNvPr id="12" name="Freeform: Shape 11">
              <a:extLst>
                <a:ext uri="{FF2B5EF4-FFF2-40B4-BE49-F238E27FC236}">
                  <a16:creationId xmlns:a16="http://schemas.microsoft.com/office/drawing/2014/main" id="{4B6999CC-E624-7082-3EE3-C2948792CCBD}"/>
                </a:ext>
              </a:extLst>
            </p:cNvPr>
            <p:cNvSpPr/>
            <p:nvPr/>
          </p:nvSpPr>
          <p:spPr>
            <a:xfrm>
              <a:off x="9177915" y="1232116"/>
              <a:ext cx="2258137" cy="3943450"/>
            </a:xfrm>
            <a:custGeom>
              <a:avLst/>
              <a:gdLst>
                <a:gd name="connsiteX0" fmla="*/ 0 w 2700908"/>
                <a:gd name="connsiteY0" fmla="*/ 270091 h 3943450"/>
                <a:gd name="connsiteX1" fmla="*/ 270091 w 2700908"/>
                <a:gd name="connsiteY1" fmla="*/ 0 h 3943450"/>
                <a:gd name="connsiteX2" fmla="*/ 2430817 w 2700908"/>
                <a:gd name="connsiteY2" fmla="*/ 0 h 3943450"/>
                <a:gd name="connsiteX3" fmla="*/ 2700908 w 2700908"/>
                <a:gd name="connsiteY3" fmla="*/ 270091 h 3943450"/>
                <a:gd name="connsiteX4" fmla="*/ 2700908 w 2700908"/>
                <a:gd name="connsiteY4" fmla="*/ 3673359 h 3943450"/>
                <a:gd name="connsiteX5" fmla="*/ 2430817 w 2700908"/>
                <a:gd name="connsiteY5" fmla="*/ 3943450 h 3943450"/>
                <a:gd name="connsiteX6" fmla="*/ 270091 w 2700908"/>
                <a:gd name="connsiteY6" fmla="*/ 3943450 h 3943450"/>
                <a:gd name="connsiteX7" fmla="*/ 0 w 2700908"/>
                <a:gd name="connsiteY7" fmla="*/ 3673359 h 3943450"/>
                <a:gd name="connsiteX8" fmla="*/ 0 w 2700908"/>
                <a:gd name="connsiteY8" fmla="*/ 270091 h 394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00908" h="3943450">
                  <a:moveTo>
                    <a:pt x="0" y="270091"/>
                  </a:moveTo>
                  <a:cubicBezTo>
                    <a:pt x="0" y="120924"/>
                    <a:pt x="120924" y="0"/>
                    <a:pt x="270091" y="0"/>
                  </a:cubicBezTo>
                  <a:lnTo>
                    <a:pt x="2430817" y="0"/>
                  </a:lnTo>
                  <a:cubicBezTo>
                    <a:pt x="2579984" y="0"/>
                    <a:pt x="2700908" y="120924"/>
                    <a:pt x="2700908" y="270091"/>
                  </a:cubicBezTo>
                  <a:lnTo>
                    <a:pt x="2700908" y="3673359"/>
                  </a:lnTo>
                  <a:cubicBezTo>
                    <a:pt x="2700908" y="3822526"/>
                    <a:pt x="2579984" y="3943450"/>
                    <a:pt x="2430817" y="3943450"/>
                  </a:cubicBezTo>
                  <a:lnTo>
                    <a:pt x="270091" y="3943450"/>
                  </a:lnTo>
                  <a:cubicBezTo>
                    <a:pt x="120924" y="3943450"/>
                    <a:pt x="0" y="3822526"/>
                    <a:pt x="0" y="3673359"/>
                  </a:cubicBezTo>
                  <a:lnTo>
                    <a:pt x="0" y="27009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0688" tIns="1748068" rIns="170688" bIns="959378" numCol="1" spcCol="1270" anchor="ctr" anchorCtr="0">
              <a:noAutofit/>
            </a:bodyPr>
            <a:lstStyle/>
            <a:p>
              <a:pPr marL="0" lvl="0" indent="0" defTabSz="1066800">
                <a:lnSpc>
                  <a:spcPct val="90000"/>
                </a:lnSpc>
                <a:spcBef>
                  <a:spcPct val="0"/>
                </a:spcBef>
                <a:spcAft>
                  <a:spcPct val="35000"/>
                </a:spcAft>
                <a:buNone/>
              </a:pPr>
              <a:r>
                <a:rPr lang="en-US" sz="2200" kern="1200" dirty="0"/>
                <a:t>Mental health</a:t>
              </a:r>
            </a:p>
            <a:p>
              <a:pPr marL="0" lvl="0" indent="0" defTabSz="1066800">
                <a:lnSpc>
                  <a:spcPct val="90000"/>
                </a:lnSpc>
                <a:spcBef>
                  <a:spcPct val="0"/>
                </a:spcBef>
                <a:spcAft>
                  <a:spcPct val="35000"/>
                </a:spcAft>
                <a:buNone/>
              </a:pPr>
              <a:r>
                <a:rPr lang="en-US" sz="2200" kern="1200" dirty="0"/>
                <a:t>Wellbeing</a:t>
              </a:r>
            </a:p>
            <a:p>
              <a:pPr marL="0" lvl="0" indent="0" defTabSz="1066800">
                <a:lnSpc>
                  <a:spcPct val="90000"/>
                </a:lnSpc>
                <a:spcBef>
                  <a:spcPct val="0"/>
                </a:spcBef>
                <a:spcAft>
                  <a:spcPct val="35000"/>
                </a:spcAft>
                <a:buNone/>
              </a:pPr>
              <a:r>
                <a:rPr lang="en-US" sz="2200" kern="1200" dirty="0"/>
                <a:t>Performance</a:t>
              </a:r>
            </a:p>
            <a:p>
              <a:pPr marL="0" lvl="0" indent="0" defTabSz="1066800">
                <a:lnSpc>
                  <a:spcPct val="90000"/>
                </a:lnSpc>
                <a:spcBef>
                  <a:spcPct val="0"/>
                </a:spcBef>
                <a:spcAft>
                  <a:spcPct val="35000"/>
                </a:spcAft>
                <a:buNone/>
              </a:pPr>
              <a:r>
                <a:rPr lang="en-US" sz="2200" kern="1200" dirty="0"/>
                <a:t>Intention to leave</a:t>
              </a:r>
              <a:endParaRPr lang="en-GB" sz="2200" kern="1200" dirty="0"/>
            </a:p>
          </p:txBody>
        </p:sp>
        <p:sp>
          <p:nvSpPr>
            <p:cNvPr id="13" name="Oval 12" descr="Alterations &amp; Tailoring with solid fill">
              <a:extLst>
                <a:ext uri="{FF2B5EF4-FFF2-40B4-BE49-F238E27FC236}">
                  <a16:creationId xmlns:a16="http://schemas.microsoft.com/office/drawing/2014/main" id="{2F5B16CB-37E8-F735-4196-2FAB39476C35}"/>
                </a:ext>
              </a:extLst>
            </p:cNvPr>
            <p:cNvSpPr/>
            <p:nvPr/>
          </p:nvSpPr>
          <p:spPr>
            <a:xfrm>
              <a:off x="9839315" y="1364679"/>
              <a:ext cx="935335" cy="1073500"/>
            </a:xfrm>
            <a:prstGeom prst="ellipse">
              <a:avLst/>
            </a:prstGeom>
            <a: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en-GB" dirty="0"/>
            </a:p>
          </p:txBody>
        </p:sp>
        <p:sp>
          <p:nvSpPr>
            <p:cNvPr id="14" name="Freeform: Shape 13">
              <a:extLst>
                <a:ext uri="{FF2B5EF4-FFF2-40B4-BE49-F238E27FC236}">
                  <a16:creationId xmlns:a16="http://schemas.microsoft.com/office/drawing/2014/main" id="{256BD641-F27B-BD10-03E4-C4EF15579D6C}"/>
                </a:ext>
              </a:extLst>
            </p:cNvPr>
            <p:cNvSpPr/>
            <p:nvPr/>
          </p:nvSpPr>
          <p:spPr>
            <a:xfrm>
              <a:off x="3140890" y="1232115"/>
              <a:ext cx="2700908" cy="3900363"/>
            </a:xfrm>
            <a:custGeom>
              <a:avLst/>
              <a:gdLst>
                <a:gd name="connsiteX0" fmla="*/ 0 w 2700908"/>
                <a:gd name="connsiteY0" fmla="*/ 270091 h 3943450"/>
                <a:gd name="connsiteX1" fmla="*/ 270091 w 2700908"/>
                <a:gd name="connsiteY1" fmla="*/ 0 h 3943450"/>
                <a:gd name="connsiteX2" fmla="*/ 2430817 w 2700908"/>
                <a:gd name="connsiteY2" fmla="*/ 0 h 3943450"/>
                <a:gd name="connsiteX3" fmla="*/ 2700908 w 2700908"/>
                <a:gd name="connsiteY3" fmla="*/ 270091 h 3943450"/>
                <a:gd name="connsiteX4" fmla="*/ 2700908 w 2700908"/>
                <a:gd name="connsiteY4" fmla="*/ 3673359 h 3943450"/>
                <a:gd name="connsiteX5" fmla="*/ 2430817 w 2700908"/>
                <a:gd name="connsiteY5" fmla="*/ 3943450 h 3943450"/>
                <a:gd name="connsiteX6" fmla="*/ 270091 w 2700908"/>
                <a:gd name="connsiteY6" fmla="*/ 3943450 h 3943450"/>
                <a:gd name="connsiteX7" fmla="*/ 0 w 2700908"/>
                <a:gd name="connsiteY7" fmla="*/ 3673359 h 3943450"/>
                <a:gd name="connsiteX8" fmla="*/ 0 w 2700908"/>
                <a:gd name="connsiteY8" fmla="*/ 270091 h 394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00908" h="3943450">
                  <a:moveTo>
                    <a:pt x="0" y="270091"/>
                  </a:moveTo>
                  <a:cubicBezTo>
                    <a:pt x="0" y="120924"/>
                    <a:pt x="120924" y="0"/>
                    <a:pt x="270091" y="0"/>
                  </a:cubicBezTo>
                  <a:lnTo>
                    <a:pt x="2430817" y="0"/>
                  </a:lnTo>
                  <a:cubicBezTo>
                    <a:pt x="2579984" y="0"/>
                    <a:pt x="2700908" y="120924"/>
                    <a:pt x="2700908" y="270091"/>
                  </a:cubicBezTo>
                  <a:lnTo>
                    <a:pt x="2700908" y="3673359"/>
                  </a:lnTo>
                  <a:cubicBezTo>
                    <a:pt x="2700908" y="3822526"/>
                    <a:pt x="2579984" y="3943450"/>
                    <a:pt x="2430817" y="3943450"/>
                  </a:cubicBezTo>
                  <a:lnTo>
                    <a:pt x="270091" y="3943450"/>
                  </a:lnTo>
                  <a:cubicBezTo>
                    <a:pt x="120924" y="3943450"/>
                    <a:pt x="0" y="3822526"/>
                    <a:pt x="0" y="3673359"/>
                  </a:cubicBezTo>
                  <a:lnTo>
                    <a:pt x="0" y="27009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0688" tIns="1748068" rIns="170688" bIns="959378" numCol="1" spcCol="1270" anchor="t" anchorCtr="0">
              <a:noAutofit/>
            </a:bodyPr>
            <a:lstStyle/>
            <a:p>
              <a:pPr marL="0" lvl="0" indent="0" defTabSz="1066800">
                <a:lnSpc>
                  <a:spcPct val="90000"/>
                </a:lnSpc>
                <a:spcBef>
                  <a:spcPct val="0"/>
                </a:spcBef>
                <a:spcAft>
                  <a:spcPct val="35000"/>
                </a:spcAft>
                <a:buNone/>
              </a:pPr>
              <a:endParaRPr lang="en-GB" sz="2200" kern="1200" dirty="0"/>
            </a:p>
          </p:txBody>
        </p:sp>
        <p:sp>
          <p:nvSpPr>
            <p:cNvPr id="15" name="Oval 14" descr="Business Growth with solid fill">
              <a:extLst>
                <a:ext uri="{FF2B5EF4-FFF2-40B4-BE49-F238E27FC236}">
                  <a16:creationId xmlns:a16="http://schemas.microsoft.com/office/drawing/2014/main" id="{011CC173-0C14-6427-3AAC-5AE6D5A504A4}"/>
                </a:ext>
              </a:extLst>
            </p:cNvPr>
            <p:cNvSpPr/>
            <p:nvPr/>
          </p:nvSpPr>
          <p:spPr>
            <a:xfrm>
              <a:off x="3877284" y="1465977"/>
              <a:ext cx="1003300" cy="961974"/>
            </a:xfrm>
            <a:prstGeom prst="ellipse">
              <a:avLst/>
            </a:prstGeom>
            <a: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en-GB" dirty="0"/>
            </a:p>
          </p:txBody>
        </p:sp>
      </p:grpSp>
      <p:sp>
        <p:nvSpPr>
          <p:cNvPr id="8" name="Freeform: Shape 7">
            <a:extLst>
              <a:ext uri="{FF2B5EF4-FFF2-40B4-BE49-F238E27FC236}">
                <a16:creationId xmlns:a16="http://schemas.microsoft.com/office/drawing/2014/main" id="{F5836DCB-F1C6-9CE8-EA92-D8FACD64793C}"/>
              </a:ext>
            </a:extLst>
          </p:cNvPr>
          <p:cNvSpPr/>
          <p:nvPr/>
        </p:nvSpPr>
        <p:spPr>
          <a:xfrm>
            <a:off x="1199455" y="1392995"/>
            <a:ext cx="1805786" cy="3099262"/>
          </a:xfrm>
          <a:custGeom>
            <a:avLst/>
            <a:gdLst>
              <a:gd name="connsiteX0" fmla="*/ 0 w 2839212"/>
              <a:gd name="connsiteY0" fmla="*/ 244777 h 1468633"/>
              <a:gd name="connsiteX1" fmla="*/ 244777 w 2839212"/>
              <a:gd name="connsiteY1" fmla="*/ 0 h 1468633"/>
              <a:gd name="connsiteX2" fmla="*/ 2594435 w 2839212"/>
              <a:gd name="connsiteY2" fmla="*/ 0 h 1468633"/>
              <a:gd name="connsiteX3" fmla="*/ 2839212 w 2839212"/>
              <a:gd name="connsiteY3" fmla="*/ 244777 h 1468633"/>
              <a:gd name="connsiteX4" fmla="*/ 2839212 w 2839212"/>
              <a:gd name="connsiteY4" fmla="*/ 1223856 h 1468633"/>
              <a:gd name="connsiteX5" fmla="*/ 2594435 w 2839212"/>
              <a:gd name="connsiteY5" fmla="*/ 1468633 h 1468633"/>
              <a:gd name="connsiteX6" fmla="*/ 244777 w 2839212"/>
              <a:gd name="connsiteY6" fmla="*/ 1468633 h 1468633"/>
              <a:gd name="connsiteX7" fmla="*/ 0 w 2839212"/>
              <a:gd name="connsiteY7" fmla="*/ 1223856 h 1468633"/>
              <a:gd name="connsiteX8" fmla="*/ 0 w 2839212"/>
              <a:gd name="connsiteY8" fmla="*/ 244777 h 1468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39212" h="1468633">
                <a:moveTo>
                  <a:pt x="0" y="244777"/>
                </a:moveTo>
                <a:cubicBezTo>
                  <a:pt x="0" y="109590"/>
                  <a:pt x="109590" y="0"/>
                  <a:pt x="244777" y="0"/>
                </a:cubicBezTo>
                <a:lnTo>
                  <a:pt x="2594435" y="0"/>
                </a:lnTo>
                <a:cubicBezTo>
                  <a:pt x="2729622" y="0"/>
                  <a:pt x="2839212" y="109590"/>
                  <a:pt x="2839212" y="244777"/>
                </a:cubicBezTo>
                <a:lnTo>
                  <a:pt x="2839212" y="1223856"/>
                </a:lnTo>
                <a:cubicBezTo>
                  <a:pt x="2839212" y="1359043"/>
                  <a:pt x="2729622" y="1468633"/>
                  <a:pt x="2594435" y="1468633"/>
                </a:cubicBezTo>
                <a:lnTo>
                  <a:pt x="244777" y="1468633"/>
                </a:lnTo>
                <a:cubicBezTo>
                  <a:pt x="109590" y="1468633"/>
                  <a:pt x="0" y="1359043"/>
                  <a:pt x="0" y="1223856"/>
                </a:cubicBezTo>
                <a:lnTo>
                  <a:pt x="0" y="244777"/>
                </a:lnTo>
                <a:close/>
              </a:path>
            </a:pathLst>
          </a:custGeom>
          <a:solidFill>
            <a:srgbClr val="199DAC"/>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55513" tIns="113603" rIns="155513" bIns="113603" numCol="1" spcCol="1270" anchor="ctr" anchorCtr="0">
            <a:noAutofit/>
          </a:bodyPr>
          <a:lstStyle/>
          <a:p>
            <a:pPr algn="ctr" defTabSz="977900">
              <a:lnSpc>
                <a:spcPct val="90000"/>
              </a:lnSpc>
              <a:spcAft>
                <a:spcPct val="35000"/>
              </a:spcAft>
            </a:pPr>
            <a:r>
              <a:rPr lang="en-GB" sz="2200" dirty="0"/>
              <a:t>Survey</a:t>
            </a:r>
          </a:p>
          <a:p>
            <a:pPr algn="ctr" defTabSz="977900">
              <a:lnSpc>
                <a:spcPct val="90000"/>
              </a:lnSpc>
              <a:spcAft>
                <a:spcPct val="35000"/>
              </a:spcAft>
            </a:pPr>
            <a:r>
              <a:rPr lang="en-GB" sz="2200" dirty="0"/>
              <a:t>n = 420</a:t>
            </a:r>
          </a:p>
          <a:p>
            <a:pPr algn="ctr" defTabSz="977900">
              <a:lnSpc>
                <a:spcPct val="90000"/>
              </a:lnSpc>
              <a:spcAft>
                <a:spcPct val="35000"/>
              </a:spcAft>
            </a:pPr>
            <a:r>
              <a:rPr lang="en-GB" sz="2200" dirty="0"/>
              <a:t>Ambulance</a:t>
            </a:r>
          </a:p>
          <a:p>
            <a:pPr algn="ctr" defTabSz="977900">
              <a:lnSpc>
                <a:spcPct val="90000"/>
              </a:lnSpc>
              <a:spcAft>
                <a:spcPct val="35000"/>
              </a:spcAft>
            </a:pPr>
            <a:r>
              <a:rPr lang="en-GB" sz="2200" dirty="0"/>
              <a:t>Service Staff</a:t>
            </a:r>
          </a:p>
        </p:txBody>
      </p:sp>
      <p:sp>
        <p:nvSpPr>
          <p:cNvPr id="9" name="Freeform: Shape 8">
            <a:extLst>
              <a:ext uri="{FF2B5EF4-FFF2-40B4-BE49-F238E27FC236}">
                <a16:creationId xmlns:a16="http://schemas.microsoft.com/office/drawing/2014/main" id="{D65BBC50-B6DA-F57B-9E15-F4F275953C17}"/>
              </a:ext>
            </a:extLst>
          </p:cNvPr>
          <p:cNvSpPr/>
          <p:nvPr/>
        </p:nvSpPr>
        <p:spPr>
          <a:xfrm>
            <a:off x="3248744" y="4700570"/>
            <a:ext cx="8178800" cy="847000"/>
          </a:xfrm>
          <a:custGeom>
            <a:avLst/>
            <a:gdLst>
              <a:gd name="connsiteX0" fmla="*/ 195822 w 1174906"/>
              <a:gd name="connsiteY0" fmla="*/ 0 h 5047488"/>
              <a:gd name="connsiteX1" fmla="*/ 979084 w 1174906"/>
              <a:gd name="connsiteY1" fmla="*/ 0 h 5047488"/>
              <a:gd name="connsiteX2" fmla="*/ 1174906 w 1174906"/>
              <a:gd name="connsiteY2" fmla="*/ 195822 h 5047488"/>
              <a:gd name="connsiteX3" fmla="*/ 1174906 w 1174906"/>
              <a:gd name="connsiteY3" fmla="*/ 5047488 h 5047488"/>
              <a:gd name="connsiteX4" fmla="*/ 1174906 w 1174906"/>
              <a:gd name="connsiteY4" fmla="*/ 5047488 h 5047488"/>
              <a:gd name="connsiteX5" fmla="*/ 0 w 1174906"/>
              <a:gd name="connsiteY5" fmla="*/ 5047488 h 5047488"/>
              <a:gd name="connsiteX6" fmla="*/ 0 w 1174906"/>
              <a:gd name="connsiteY6" fmla="*/ 5047488 h 5047488"/>
              <a:gd name="connsiteX7" fmla="*/ 0 w 1174906"/>
              <a:gd name="connsiteY7" fmla="*/ 195822 h 5047488"/>
              <a:gd name="connsiteX8" fmla="*/ 195822 w 1174906"/>
              <a:gd name="connsiteY8" fmla="*/ 0 h 5047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74906" h="5047488">
                <a:moveTo>
                  <a:pt x="1174906" y="841267"/>
                </a:moveTo>
                <a:lnTo>
                  <a:pt x="1174906" y="4206221"/>
                </a:lnTo>
                <a:cubicBezTo>
                  <a:pt x="1174906" y="4670842"/>
                  <a:pt x="1154499" y="5047488"/>
                  <a:pt x="1129324" y="5047488"/>
                </a:cubicBezTo>
                <a:lnTo>
                  <a:pt x="0" y="5047488"/>
                </a:lnTo>
                <a:lnTo>
                  <a:pt x="0" y="5047488"/>
                </a:lnTo>
                <a:lnTo>
                  <a:pt x="0" y="0"/>
                </a:lnTo>
                <a:lnTo>
                  <a:pt x="0" y="0"/>
                </a:lnTo>
                <a:lnTo>
                  <a:pt x="1129324" y="0"/>
                </a:lnTo>
                <a:cubicBezTo>
                  <a:pt x="1154499" y="0"/>
                  <a:pt x="1174906" y="376646"/>
                  <a:pt x="1174906" y="841267"/>
                </a:cubicBezTo>
                <a:close/>
              </a:path>
            </a:pathLst>
          </a:custGeom>
          <a:solidFill>
            <a:schemeClr val="accent1">
              <a:alpha val="90000"/>
            </a:schemeClr>
          </a:solid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64770" tIns="89739" rIns="122124" bIns="89739" numCol="1" spcCol="1270" anchor="ctr" anchorCtr="0">
            <a:noAutofit/>
          </a:bodyPr>
          <a:lstStyle/>
          <a:p>
            <a:pPr marL="0" lvl="0" indent="0" algn="just">
              <a:buNone/>
            </a:pPr>
            <a:r>
              <a:rPr lang="en-GB" sz="2200" dirty="0">
                <a:solidFill>
                  <a:schemeClr val="bg1"/>
                </a:solidFill>
              </a:rPr>
              <a:t>Explanatory: S</a:t>
            </a:r>
            <a:r>
              <a:rPr lang="en-GB" sz="2200" dirty="0">
                <a:solidFill>
                  <a:schemeClr val="bg1"/>
                </a:solidFill>
                <a:effectLst/>
                <a:ea typeface="Arial" panose="020B0604020202020204" pitchFamily="34" charset="0"/>
              </a:rPr>
              <a:t>urvey findings guided selection of participants and discussion guide</a:t>
            </a:r>
            <a:endParaRPr lang="en-GB" sz="2200" dirty="0">
              <a:solidFill>
                <a:schemeClr val="bg1"/>
              </a:solidFill>
            </a:endParaRPr>
          </a:p>
        </p:txBody>
      </p:sp>
      <p:sp>
        <p:nvSpPr>
          <p:cNvPr id="10" name="Freeform: Shape 9">
            <a:extLst>
              <a:ext uri="{FF2B5EF4-FFF2-40B4-BE49-F238E27FC236}">
                <a16:creationId xmlns:a16="http://schemas.microsoft.com/office/drawing/2014/main" id="{F02C88CA-423A-6480-1DAF-B5291794B7A6}"/>
              </a:ext>
            </a:extLst>
          </p:cNvPr>
          <p:cNvSpPr/>
          <p:nvPr/>
        </p:nvSpPr>
        <p:spPr>
          <a:xfrm>
            <a:off x="1199455" y="4700571"/>
            <a:ext cx="1805786" cy="847000"/>
          </a:xfrm>
          <a:custGeom>
            <a:avLst/>
            <a:gdLst>
              <a:gd name="connsiteX0" fmla="*/ 0 w 2839212"/>
              <a:gd name="connsiteY0" fmla="*/ 244777 h 1468633"/>
              <a:gd name="connsiteX1" fmla="*/ 244777 w 2839212"/>
              <a:gd name="connsiteY1" fmla="*/ 0 h 1468633"/>
              <a:gd name="connsiteX2" fmla="*/ 2594435 w 2839212"/>
              <a:gd name="connsiteY2" fmla="*/ 0 h 1468633"/>
              <a:gd name="connsiteX3" fmla="*/ 2839212 w 2839212"/>
              <a:gd name="connsiteY3" fmla="*/ 244777 h 1468633"/>
              <a:gd name="connsiteX4" fmla="*/ 2839212 w 2839212"/>
              <a:gd name="connsiteY4" fmla="*/ 1223856 h 1468633"/>
              <a:gd name="connsiteX5" fmla="*/ 2594435 w 2839212"/>
              <a:gd name="connsiteY5" fmla="*/ 1468633 h 1468633"/>
              <a:gd name="connsiteX6" fmla="*/ 244777 w 2839212"/>
              <a:gd name="connsiteY6" fmla="*/ 1468633 h 1468633"/>
              <a:gd name="connsiteX7" fmla="*/ 0 w 2839212"/>
              <a:gd name="connsiteY7" fmla="*/ 1223856 h 1468633"/>
              <a:gd name="connsiteX8" fmla="*/ 0 w 2839212"/>
              <a:gd name="connsiteY8" fmla="*/ 244777 h 1468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39212" h="1468633">
                <a:moveTo>
                  <a:pt x="0" y="244777"/>
                </a:moveTo>
                <a:cubicBezTo>
                  <a:pt x="0" y="109590"/>
                  <a:pt x="109590" y="0"/>
                  <a:pt x="244777" y="0"/>
                </a:cubicBezTo>
                <a:lnTo>
                  <a:pt x="2594435" y="0"/>
                </a:lnTo>
                <a:cubicBezTo>
                  <a:pt x="2729622" y="0"/>
                  <a:pt x="2839212" y="109590"/>
                  <a:pt x="2839212" y="244777"/>
                </a:cubicBezTo>
                <a:lnTo>
                  <a:pt x="2839212" y="1223856"/>
                </a:lnTo>
                <a:cubicBezTo>
                  <a:pt x="2839212" y="1359043"/>
                  <a:pt x="2729622" y="1468633"/>
                  <a:pt x="2594435" y="1468633"/>
                </a:cubicBezTo>
                <a:lnTo>
                  <a:pt x="244777" y="1468633"/>
                </a:lnTo>
                <a:cubicBezTo>
                  <a:pt x="109590" y="1468633"/>
                  <a:pt x="0" y="1359043"/>
                  <a:pt x="0" y="1223856"/>
                </a:cubicBezTo>
                <a:lnTo>
                  <a:pt x="0" y="244777"/>
                </a:lnTo>
                <a:close/>
              </a:path>
            </a:pathLst>
          </a:custGeom>
          <a:solidFill>
            <a:srgbClr val="199DAC"/>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55513" tIns="113603" rIns="155513" bIns="113603" numCol="1" spcCol="1270" anchor="ctr" anchorCtr="0">
            <a:noAutofit/>
          </a:bodyPr>
          <a:lstStyle/>
          <a:p>
            <a:pPr algn="ctr" defTabSz="977900">
              <a:lnSpc>
                <a:spcPct val="90000"/>
              </a:lnSpc>
              <a:spcAft>
                <a:spcPct val="35000"/>
              </a:spcAft>
            </a:pPr>
            <a:r>
              <a:rPr lang="en-GB" sz="2200" dirty="0"/>
              <a:t>Interviews</a:t>
            </a:r>
          </a:p>
          <a:p>
            <a:pPr algn="ctr" defTabSz="977900">
              <a:lnSpc>
                <a:spcPct val="90000"/>
              </a:lnSpc>
              <a:spcAft>
                <a:spcPct val="35000"/>
              </a:spcAft>
            </a:pPr>
            <a:r>
              <a:rPr lang="en-GB" sz="2200" dirty="0"/>
              <a:t>n = 8</a:t>
            </a:r>
            <a:endParaRPr lang="en-GB" sz="1600" dirty="0"/>
          </a:p>
        </p:txBody>
      </p:sp>
      <p:sp>
        <p:nvSpPr>
          <p:cNvPr id="4" name="TextBox 3">
            <a:extLst>
              <a:ext uri="{FF2B5EF4-FFF2-40B4-BE49-F238E27FC236}">
                <a16:creationId xmlns:a16="http://schemas.microsoft.com/office/drawing/2014/main" id="{FC24E8F8-7FF5-5424-7243-2001164042F5}"/>
              </a:ext>
            </a:extLst>
          </p:cNvPr>
          <p:cNvSpPr txBox="1"/>
          <p:nvPr/>
        </p:nvSpPr>
        <p:spPr>
          <a:xfrm>
            <a:off x="6096000" y="2409612"/>
            <a:ext cx="3145405" cy="2222147"/>
          </a:xfrm>
          <a:prstGeom prst="rect">
            <a:avLst/>
          </a:prstGeom>
          <a:noFill/>
        </p:spPr>
        <p:txBody>
          <a:bodyPr wrap="square" rtlCol="0">
            <a:spAutoFit/>
          </a:bodyPr>
          <a:lstStyle/>
          <a:p>
            <a:pPr>
              <a:lnSpc>
                <a:spcPct val="90000"/>
              </a:lnSpc>
              <a:spcAft>
                <a:spcPts val="1008"/>
              </a:spcAft>
            </a:pPr>
            <a:r>
              <a:rPr lang="en-GB" sz="2200" dirty="0">
                <a:solidFill>
                  <a:schemeClr val="bg1"/>
                </a:solidFill>
                <a:latin typeface="+mn-lt"/>
              </a:rPr>
              <a:t>HSE Stressors</a:t>
            </a:r>
          </a:p>
          <a:p>
            <a:pPr>
              <a:lnSpc>
                <a:spcPct val="90000"/>
              </a:lnSpc>
              <a:spcAft>
                <a:spcPts val="1008"/>
              </a:spcAft>
            </a:pPr>
            <a:r>
              <a:rPr lang="en-GB" dirty="0">
                <a:solidFill>
                  <a:schemeClr val="bg1"/>
                </a:solidFill>
                <a:latin typeface="+mn-lt"/>
              </a:rPr>
              <a:t>Demands, Control, Manager and peer support, Role, Relationships and Change</a:t>
            </a:r>
          </a:p>
          <a:p>
            <a:pPr>
              <a:lnSpc>
                <a:spcPct val="90000"/>
              </a:lnSpc>
              <a:spcAft>
                <a:spcPts val="1008"/>
              </a:spcAft>
            </a:pPr>
            <a:r>
              <a:rPr lang="en-GB" sz="2200" dirty="0">
                <a:solidFill>
                  <a:schemeClr val="bg1"/>
                </a:solidFill>
                <a:latin typeface="+mn-lt"/>
              </a:rPr>
              <a:t>Stress appraisal</a:t>
            </a:r>
          </a:p>
          <a:p>
            <a:pPr>
              <a:lnSpc>
                <a:spcPct val="90000"/>
              </a:lnSpc>
              <a:spcAft>
                <a:spcPts val="1008"/>
              </a:spcAft>
            </a:pPr>
            <a:r>
              <a:rPr lang="en-GB" sz="2200" dirty="0">
                <a:solidFill>
                  <a:schemeClr val="bg1"/>
                </a:solidFill>
                <a:latin typeface="+mn-lt"/>
              </a:rPr>
              <a:t>Mental Rest</a:t>
            </a:r>
          </a:p>
        </p:txBody>
      </p:sp>
      <p:sp>
        <p:nvSpPr>
          <p:cNvPr id="3" name="TextBox 2">
            <a:extLst>
              <a:ext uri="{FF2B5EF4-FFF2-40B4-BE49-F238E27FC236}">
                <a16:creationId xmlns:a16="http://schemas.microsoft.com/office/drawing/2014/main" id="{DE61AD6E-8BAD-937E-53A3-E860864745A3}"/>
              </a:ext>
            </a:extLst>
          </p:cNvPr>
          <p:cNvSpPr txBox="1"/>
          <p:nvPr/>
        </p:nvSpPr>
        <p:spPr>
          <a:xfrm>
            <a:off x="1199455" y="5755884"/>
            <a:ext cx="7588103" cy="461665"/>
          </a:xfrm>
          <a:prstGeom prst="rect">
            <a:avLst/>
          </a:prstGeom>
          <a:noFill/>
        </p:spPr>
        <p:txBody>
          <a:bodyPr wrap="none" rtlCol="0">
            <a:spAutoFit/>
          </a:bodyPr>
          <a:lstStyle/>
          <a:p>
            <a:r>
              <a:rPr lang="en-GB" sz="2400" dirty="0">
                <a:latin typeface="+mn-lt"/>
              </a:rPr>
              <a:t>Analysis: Linear Regression, </a:t>
            </a:r>
            <a:r>
              <a:rPr lang="en-GB" sz="2400" dirty="0" err="1">
                <a:latin typeface="+mn-lt"/>
              </a:rPr>
              <a:t>Anovas</a:t>
            </a:r>
            <a:r>
              <a:rPr lang="en-GB" sz="2400" dirty="0">
                <a:latin typeface="+mn-lt"/>
              </a:rPr>
              <a:t> and Thematic analysis</a:t>
            </a:r>
          </a:p>
        </p:txBody>
      </p:sp>
      <p:sp>
        <p:nvSpPr>
          <p:cNvPr id="6" name="TextBox 5">
            <a:extLst>
              <a:ext uri="{FF2B5EF4-FFF2-40B4-BE49-F238E27FC236}">
                <a16:creationId xmlns:a16="http://schemas.microsoft.com/office/drawing/2014/main" id="{AB8D6D09-5250-8578-DECE-93D4E5A04DAB}"/>
              </a:ext>
            </a:extLst>
          </p:cNvPr>
          <p:cNvSpPr txBox="1"/>
          <p:nvPr/>
        </p:nvSpPr>
        <p:spPr>
          <a:xfrm>
            <a:off x="3198642" y="2432698"/>
            <a:ext cx="2676107" cy="701731"/>
          </a:xfrm>
          <a:prstGeom prst="rect">
            <a:avLst/>
          </a:prstGeom>
          <a:noFill/>
        </p:spPr>
        <p:txBody>
          <a:bodyPr wrap="square" rtlCol="0">
            <a:spAutoFit/>
          </a:bodyPr>
          <a:lstStyle/>
          <a:p>
            <a:pPr>
              <a:lnSpc>
                <a:spcPct val="90000"/>
              </a:lnSpc>
              <a:spcAft>
                <a:spcPts val="1008"/>
              </a:spcAft>
            </a:pPr>
            <a:r>
              <a:rPr lang="en-GB" sz="2200" dirty="0">
                <a:solidFill>
                  <a:schemeClr val="bg1"/>
                </a:solidFill>
                <a:latin typeface="+mn-lt"/>
              </a:rPr>
              <a:t>Demographics and Work Characteristics</a:t>
            </a:r>
          </a:p>
        </p:txBody>
      </p:sp>
    </p:spTree>
    <p:extLst>
      <p:ext uri="{BB962C8B-B14F-4D97-AF65-F5344CB8AC3E}">
        <p14:creationId xmlns:p14="http://schemas.microsoft.com/office/powerpoint/2010/main" val="3512298472"/>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A8F81-FB06-3715-7414-8429CD660C1A}"/>
              </a:ext>
            </a:extLst>
          </p:cNvPr>
          <p:cNvSpPr>
            <a:spLocks noGrp="1"/>
          </p:cNvSpPr>
          <p:nvPr>
            <p:ph type="title"/>
          </p:nvPr>
        </p:nvSpPr>
        <p:spPr>
          <a:xfrm>
            <a:off x="630742" y="500808"/>
            <a:ext cx="10515600" cy="1011108"/>
          </a:xfrm>
        </p:spPr>
        <p:txBody>
          <a:bodyPr>
            <a:normAutofit fontScale="90000"/>
          </a:bodyPr>
          <a:lstStyle/>
          <a:p>
            <a:r>
              <a:rPr lang="en-GB" sz="4000" b="1" dirty="0"/>
              <a:t>Which</a:t>
            </a:r>
            <a:r>
              <a:rPr lang="en-GB" sz="3600" b="1" dirty="0"/>
              <a:t> </a:t>
            </a:r>
            <a:r>
              <a:rPr lang="en-GB" sz="4000" b="1" dirty="0"/>
              <a:t>stressors are having the most impact?</a:t>
            </a:r>
            <a:br>
              <a:rPr lang="en-GB" sz="4000" b="1" dirty="0"/>
            </a:br>
            <a:endParaRPr lang="en-GB" sz="4000" dirty="0"/>
          </a:p>
        </p:txBody>
      </p:sp>
      <p:sp>
        <p:nvSpPr>
          <p:cNvPr id="4" name="Rectangle: Rounded Corners 3">
            <a:extLst>
              <a:ext uri="{FF2B5EF4-FFF2-40B4-BE49-F238E27FC236}">
                <a16:creationId xmlns:a16="http://schemas.microsoft.com/office/drawing/2014/main" id="{A100D947-A82A-8551-2EBE-EAE9F9E21B88}"/>
              </a:ext>
            </a:extLst>
          </p:cNvPr>
          <p:cNvSpPr/>
          <p:nvPr/>
        </p:nvSpPr>
        <p:spPr>
          <a:xfrm>
            <a:off x="1228424" y="1524616"/>
            <a:ext cx="2272463" cy="1565727"/>
          </a:xfrm>
          <a:prstGeom prst="roundRect">
            <a:avLst/>
          </a:prstGeom>
          <a:blipFill>
            <a:blip r:embed="rId3" cstate="print">
              <a:extLst>
                <a:ext uri="{28A0092B-C50C-407E-A947-70E740481C1C}">
                  <a14:useLocalDpi xmlns:a14="http://schemas.microsoft.com/office/drawing/2010/main" val="0"/>
                </a:ext>
              </a:extLst>
            </a:blip>
            <a:srcRect/>
            <a:stretch>
              <a:fillRect l="-1000" r="-1000"/>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GB" dirty="0"/>
          </a:p>
        </p:txBody>
      </p:sp>
      <p:grpSp>
        <p:nvGrpSpPr>
          <p:cNvPr id="5" name="Group 4">
            <a:extLst>
              <a:ext uri="{FF2B5EF4-FFF2-40B4-BE49-F238E27FC236}">
                <a16:creationId xmlns:a16="http://schemas.microsoft.com/office/drawing/2014/main" id="{854348EF-6C88-F74E-E91A-4A1FBBC91168}"/>
              </a:ext>
            </a:extLst>
          </p:cNvPr>
          <p:cNvGrpSpPr/>
          <p:nvPr/>
        </p:nvGrpSpPr>
        <p:grpSpPr>
          <a:xfrm>
            <a:off x="1279230" y="3090343"/>
            <a:ext cx="2272463" cy="843083"/>
            <a:chOff x="4775" y="1775909"/>
            <a:chExt cx="2272463" cy="843083"/>
          </a:xfrm>
        </p:grpSpPr>
        <p:sp>
          <p:nvSpPr>
            <p:cNvPr id="18" name="Rectangle 17">
              <a:extLst>
                <a:ext uri="{FF2B5EF4-FFF2-40B4-BE49-F238E27FC236}">
                  <a16:creationId xmlns:a16="http://schemas.microsoft.com/office/drawing/2014/main" id="{4B8D75DB-8556-848B-75A4-F465D02896DA}"/>
                </a:ext>
              </a:extLst>
            </p:cNvPr>
            <p:cNvSpPr/>
            <p:nvPr/>
          </p:nvSpPr>
          <p:spPr>
            <a:xfrm>
              <a:off x="4775" y="1775909"/>
              <a:ext cx="2272463" cy="84308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GB" dirty="0"/>
            </a:p>
          </p:txBody>
        </p:sp>
        <p:sp>
          <p:nvSpPr>
            <p:cNvPr id="19" name="TextBox 18">
              <a:extLst>
                <a:ext uri="{FF2B5EF4-FFF2-40B4-BE49-F238E27FC236}">
                  <a16:creationId xmlns:a16="http://schemas.microsoft.com/office/drawing/2014/main" id="{C9FC57D9-3E0D-4A25-A681-48A9A2B887ED}"/>
                </a:ext>
              </a:extLst>
            </p:cNvPr>
            <p:cNvSpPr txBox="1"/>
            <p:nvPr/>
          </p:nvSpPr>
          <p:spPr>
            <a:xfrm>
              <a:off x="4775" y="1775909"/>
              <a:ext cx="2272463" cy="843083"/>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99136" tIns="199136" rIns="199136" bIns="0" numCol="1" spcCol="1270" anchor="t" anchorCtr="0">
              <a:noAutofit/>
            </a:bodyPr>
            <a:lstStyle/>
            <a:p>
              <a:pPr marL="0" lvl="0" indent="0" algn="ctr" defTabSz="1244600">
                <a:lnSpc>
                  <a:spcPct val="90000"/>
                </a:lnSpc>
                <a:spcBef>
                  <a:spcPct val="0"/>
                </a:spcBef>
                <a:spcAft>
                  <a:spcPct val="35000"/>
                </a:spcAft>
                <a:buNone/>
              </a:pPr>
              <a:r>
                <a:rPr lang="en-GB" sz="2800" b="1" kern="1200" dirty="0"/>
                <a:t>Demands</a:t>
              </a:r>
            </a:p>
          </p:txBody>
        </p:sp>
      </p:grpSp>
      <p:sp>
        <p:nvSpPr>
          <p:cNvPr id="6" name="Rectangle: Rounded Corners 5" descr="Two business people communicating">
            <a:extLst>
              <a:ext uri="{FF2B5EF4-FFF2-40B4-BE49-F238E27FC236}">
                <a16:creationId xmlns:a16="http://schemas.microsoft.com/office/drawing/2014/main" id="{93BEDFF3-40DF-ECF2-2E94-7D51AEC2C0AF}"/>
              </a:ext>
            </a:extLst>
          </p:cNvPr>
          <p:cNvSpPr/>
          <p:nvPr/>
        </p:nvSpPr>
        <p:spPr>
          <a:xfrm>
            <a:off x="3925089" y="1524618"/>
            <a:ext cx="2272463" cy="1565727"/>
          </a:xfrm>
          <a:prstGeom prst="roundRect">
            <a:avLst/>
          </a:prstGeom>
          <a:blipFill>
            <a:blip r:embed="rId4" cstate="print">
              <a:extLst>
                <a:ext uri="{28A0092B-C50C-407E-A947-70E740481C1C}">
                  <a14:useLocalDpi xmlns:a14="http://schemas.microsoft.com/office/drawing/2010/main" val="0"/>
                </a:ext>
              </a:extLst>
            </a:blip>
            <a:srcRect/>
            <a:stretch>
              <a:fillRect l="-2000" r="-2000"/>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GB" dirty="0"/>
          </a:p>
        </p:txBody>
      </p:sp>
      <p:grpSp>
        <p:nvGrpSpPr>
          <p:cNvPr id="7" name="Group 6">
            <a:extLst>
              <a:ext uri="{FF2B5EF4-FFF2-40B4-BE49-F238E27FC236}">
                <a16:creationId xmlns:a16="http://schemas.microsoft.com/office/drawing/2014/main" id="{59824592-E152-E1B6-CDC9-693E0673EC3B}"/>
              </a:ext>
            </a:extLst>
          </p:cNvPr>
          <p:cNvGrpSpPr/>
          <p:nvPr/>
        </p:nvGrpSpPr>
        <p:grpSpPr>
          <a:xfrm>
            <a:off x="3747270" y="3077645"/>
            <a:ext cx="2272463" cy="881183"/>
            <a:chOff x="2472815" y="1763211"/>
            <a:chExt cx="2272463" cy="881183"/>
          </a:xfrm>
        </p:grpSpPr>
        <p:sp>
          <p:nvSpPr>
            <p:cNvPr id="16" name="Rectangle 15">
              <a:extLst>
                <a:ext uri="{FF2B5EF4-FFF2-40B4-BE49-F238E27FC236}">
                  <a16:creationId xmlns:a16="http://schemas.microsoft.com/office/drawing/2014/main" id="{6754D9F3-2029-9DA0-557F-6F8FF9DF5BBF}"/>
                </a:ext>
              </a:extLst>
            </p:cNvPr>
            <p:cNvSpPr/>
            <p:nvPr/>
          </p:nvSpPr>
          <p:spPr>
            <a:xfrm>
              <a:off x="2472815" y="1801311"/>
              <a:ext cx="2272463" cy="84308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GB" dirty="0"/>
            </a:p>
          </p:txBody>
        </p:sp>
        <p:sp>
          <p:nvSpPr>
            <p:cNvPr id="17" name="TextBox 16">
              <a:extLst>
                <a:ext uri="{FF2B5EF4-FFF2-40B4-BE49-F238E27FC236}">
                  <a16:creationId xmlns:a16="http://schemas.microsoft.com/office/drawing/2014/main" id="{EC9871BB-0CFD-FBB6-770B-9C110E33B45D}"/>
                </a:ext>
              </a:extLst>
            </p:cNvPr>
            <p:cNvSpPr txBox="1"/>
            <p:nvPr/>
          </p:nvSpPr>
          <p:spPr>
            <a:xfrm>
              <a:off x="2472815" y="1763211"/>
              <a:ext cx="2272463" cy="843083"/>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99136" tIns="199136" rIns="199136" bIns="0" numCol="1" spcCol="1270" anchor="t" anchorCtr="0">
              <a:noAutofit/>
            </a:bodyPr>
            <a:lstStyle/>
            <a:p>
              <a:pPr marL="0" lvl="0" indent="0" algn="ctr" defTabSz="1244600">
                <a:lnSpc>
                  <a:spcPct val="90000"/>
                </a:lnSpc>
                <a:spcBef>
                  <a:spcPct val="0"/>
                </a:spcBef>
                <a:spcAft>
                  <a:spcPct val="35000"/>
                </a:spcAft>
                <a:buNone/>
              </a:pPr>
              <a:r>
                <a:rPr lang="en-GB" sz="2800" b="1" kern="1200" dirty="0"/>
                <a:t>Manager support</a:t>
              </a:r>
            </a:p>
          </p:txBody>
        </p:sp>
      </p:grpSp>
      <p:sp>
        <p:nvSpPr>
          <p:cNvPr id="8" name="Rectangle: Rounded Corners 7">
            <a:extLst>
              <a:ext uri="{FF2B5EF4-FFF2-40B4-BE49-F238E27FC236}">
                <a16:creationId xmlns:a16="http://schemas.microsoft.com/office/drawing/2014/main" id="{7D08015E-2C6D-1BF3-0231-CE4567FCE2B3}"/>
              </a:ext>
            </a:extLst>
          </p:cNvPr>
          <p:cNvSpPr/>
          <p:nvPr/>
        </p:nvSpPr>
        <p:spPr>
          <a:xfrm>
            <a:off x="6316355" y="1544473"/>
            <a:ext cx="2272463" cy="1565727"/>
          </a:xfrm>
          <a:prstGeom prst="roundRect">
            <a:avLst/>
          </a:prstGeom>
          <a:blipFill>
            <a:blip r:embed="rId5">
              <a:extLst>
                <a:ext uri="{28A0092B-C50C-407E-A947-70E740481C1C}">
                  <a14:useLocalDpi xmlns:a14="http://schemas.microsoft.com/office/drawing/2010/main" val="0"/>
                </a:ext>
              </a:extLst>
            </a:blip>
            <a:srcRect/>
            <a:stretch>
              <a:fillRect t="-4000" b="-4000"/>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GB" dirty="0"/>
          </a:p>
        </p:txBody>
      </p:sp>
      <p:grpSp>
        <p:nvGrpSpPr>
          <p:cNvPr id="9" name="Group 8">
            <a:extLst>
              <a:ext uri="{FF2B5EF4-FFF2-40B4-BE49-F238E27FC236}">
                <a16:creationId xmlns:a16="http://schemas.microsoft.com/office/drawing/2014/main" id="{8B83EA49-A738-AB29-1521-585581422D61}"/>
              </a:ext>
            </a:extLst>
          </p:cNvPr>
          <p:cNvGrpSpPr/>
          <p:nvPr/>
        </p:nvGrpSpPr>
        <p:grpSpPr>
          <a:xfrm>
            <a:off x="6089052" y="3118713"/>
            <a:ext cx="2641397" cy="995483"/>
            <a:chOff x="4814597" y="1804279"/>
            <a:chExt cx="2641397" cy="995483"/>
          </a:xfrm>
        </p:grpSpPr>
        <p:sp>
          <p:nvSpPr>
            <p:cNvPr id="14" name="Rectangle 13">
              <a:extLst>
                <a:ext uri="{FF2B5EF4-FFF2-40B4-BE49-F238E27FC236}">
                  <a16:creationId xmlns:a16="http://schemas.microsoft.com/office/drawing/2014/main" id="{B6375F27-FB3C-29F5-8DFC-DDDBDCB9859E}"/>
                </a:ext>
              </a:extLst>
            </p:cNvPr>
            <p:cNvSpPr/>
            <p:nvPr/>
          </p:nvSpPr>
          <p:spPr>
            <a:xfrm>
              <a:off x="4814597" y="1956679"/>
              <a:ext cx="2641397" cy="84308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GB" dirty="0"/>
            </a:p>
          </p:txBody>
        </p:sp>
        <p:sp>
          <p:nvSpPr>
            <p:cNvPr id="15" name="TextBox 14">
              <a:extLst>
                <a:ext uri="{FF2B5EF4-FFF2-40B4-BE49-F238E27FC236}">
                  <a16:creationId xmlns:a16="http://schemas.microsoft.com/office/drawing/2014/main" id="{CAC15918-ED10-1C54-D989-B6AF627034DC}"/>
                </a:ext>
              </a:extLst>
            </p:cNvPr>
            <p:cNvSpPr txBox="1"/>
            <p:nvPr/>
          </p:nvSpPr>
          <p:spPr>
            <a:xfrm>
              <a:off x="4814597" y="1804279"/>
              <a:ext cx="2641397" cy="843083"/>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99136" tIns="199136" rIns="199136" bIns="0" numCol="1" spcCol="1270" anchor="t" anchorCtr="0">
              <a:noAutofit/>
            </a:bodyPr>
            <a:lstStyle/>
            <a:p>
              <a:pPr marL="0" lvl="0" indent="0" algn="ctr" defTabSz="1244600">
                <a:lnSpc>
                  <a:spcPct val="90000"/>
                </a:lnSpc>
                <a:spcBef>
                  <a:spcPct val="0"/>
                </a:spcBef>
                <a:spcAft>
                  <a:spcPct val="35000"/>
                </a:spcAft>
                <a:buNone/>
              </a:pPr>
              <a:r>
                <a:rPr lang="en-GB" sz="2800" b="1" kern="1200" dirty="0"/>
                <a:t>Relationships</a:t>
              </a:r>
            </a:p>
          </p:txBody>
        </p:sp>
      </p:grpSp>
      <p:sp>
        <p:nvSpPr>
          <p:cNvPr id="10" name="Rectangle: Rounded Corners 9">
            <a:extLst>
              <a:ext uri="{FF2B5EF4-FFF2-40B4-BE49-F238E27FC236}">
                <a16:creationId xmlns:a16="http://schemas.microsoft.com/office/drawing/2014/main" id="{BC2B9523-F19E-3A95-71E6-2F6D6F6AFEBB}"/>
              </a:ext>
            </a:extLst>
          </p:cNvPr>
          <p:cNvSpPr/>
          <p:nvPr/>
        </p:nvSpPr>
        <p:spPr>
          <a:xfrm>
            <a:off x="8703118" y="1511916"/>
            <a:ext cx="2272463" cy="1565727"/>
          </a:xfrm>
          <a:prstGeom prst="roundRect">
            <a:avLst/>
          </a:prstGeom>
          <a:blipFill>
            <a:blip r:embed="rId6">
              <a:extLst>
                <a:ext uri="{28A0092B-C50C-407E-A947-70E740481C1C}">
                  <a14:useLocalDpi xmlns:a14="http://schemas.microsoft.com/office/drawing/2010/main" val="0"/>
                </a:ext>
              </a:extLst>
            </a:blip>
            <a:srcRect/>
            <a:stretch>
              <a:fillRect l="-2000" r="-2000"/>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GB" dirty="0"/>
          </a:p>
        </p:txBody>
      </p:sp>
      <p:grpSp>
        <p:nvGrpSpPr>
          <p:cNvPr id="11" name="Group 10">
            <a:extLst>
              <a:ext uri="{FF2B5EF4-FFF2-40B4-BE49-F238E27FC236}">
                <a16:creationId xmlns:a16="http://schemas.microsoft.com/office/drawing/2014/main" id="{DFA177C4-73A6-4AE6-9339-75745C0D74FA}"/>
              </a:ext>
            </a:extLst>
          </p:cNvPr>
          <p:cNvGrpSpPr/>
          <p:nvPr/>
        </p:nvGrpSpPr>
        <p:grpSpPr>
          <a:xfrm>
            <a:off x="8640306" y="3131400"/>
            <a:ext cx="2374063" cy="1033583"/>
            <a:chOff x="7365851" y="1816966"/>
            <a:chExt cx="2374063" cy="1033583"/>
          </a:xfrm>
        </p:grpSpPr>
        <p:sp>
          <p:nvSpPr>
            <p:cNvPr id="12" name="Rectangle 11">
              <a:extLst>
                <a:ext uri="{FF2B5EF4-FFF2-40B4-BE49-F238E27FC236}">
                  <a16:creationId xmlns:a16="http://schemas.microsoft.com/office/drawing/2014/main" id="{C94412E8-93D3-D066-F97F-BC3BCAE7A8BD}"/>
                </a:ext>
              </a:extLst>
            </p:cNvPr>
            <p:cNvSpPr/>
            <p:nvPr/>
          </p:nvSpPr>
          <p:spPr>
            <a:xfrm>
              <a:off x="7365851" y="2007466"/>
              <a:ext cx="2272463" cy="84308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GB" dirty="0"/>
            </a:p>
          </p:txBody>
        </p:sp>
        <p:sp>
          <p:nvSpPr>
            <p:cNvPr id="13" name="TextBox 12">
              <a:extLst>
                <a:ext uri="{FF2B5EF4-FFF2-40B4-BE49-F238E27FC236}">
                  <a16:creationId xmlns:a16="http://schemas.microsoft.com/office/drawing/2014/main" id="{90F150AC-A985-9A35-3E8C-44B8B1BADEF5}"/>
                </a:ext>
              </a:extLst>
            </p:cNvPr>
            <p:cNvSpPr txBox="1"/>
            <p:nvPr/>
          </p:nvSpPr>
          <p:spPr>
            <a:xfrm>
              <a:off x="7467451" y="1816966"/>
              <a:ext cx="2272463" cy="843083"/>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99136" tIns="199136" rIns="199136" bIns="0" numCol="1" spcCol="1270" anchor="t" anchorCtr="0">
              <a:noAutofit/>
            </a:bodyPr>
            <a:lstStyle/>
            <a:p>
              <a:pPr marL="0" lvl="0" indent="0" algn="ctr" defTabSz="1244600">
                <a:lnSpc>
                  <a:spcPct val="90000"/>
                </a:lnSpc>
                <a:spcBef>
                  <a:spcPct val="0"/>
                </a:spcBef>
                <a:spcAft>
                  <a:spcPct val="35000"/>
                </a:spcAft>
                <a:buNone/>
              </a:pPr>
              <a:r>
                <a:rPr lang="en-GB" sz="2800" b="1" kern="1200" dirty="0"/>
                <a:t>Change</a:t>
              </a:r>
            </a:p>
          </p:txBody>
        </p:sp>
      </p:grpSp>
      <p:graphicFrame>
        <p:nvGraphicFramePr>
          <p:cNvPr id="20" name="Diagram 19">
            <a:extLst>
              <a:ext uri="{FF2B5EF4-FFF2-40B4-BE49-F238E27FC236}">
                <a16:creationId xmlns:a16="http://schemas.microsoft.com/office/drawing/2014/main" id="{4B2170F8-DC38-E85B-B344-16DBA25645C2}"/>
              </a:ext>
            </a:extLst>
          </p:cNvPr>
          <p:cNvGraphicFramePr/>
          <p:nvPr>
            <p:extLst>
              <p:ext uri="{D42A27DB-BD31-4B8C-83A1-F6EECF244321}">
                <p14:modId xmlns:p14="http://schemas.microsoft.com/office/powerpoint/2010/main" val="626174108"/>
              </p:ext>
            </p:extLst>
          </p:nvPr>
        </p:nvGraphicFramePr>
        <p:xfrm>
          <a:off x="990552" y="4352260"/>
          <a:ext cx="10414000" cy="260773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21" name="Arrow: Left-Right 20">
            <a:extLst>
              <a:ext uri="{FF2B5EF4-FFF2-40B4-BE49-F238E27FC236}">
                <a16:creationId xmlns:a16="http://schemas.microsoft.com/office/drawing/2014/main" id="{AC86F40B-75FE-1585-26EB-90A2A5248D8D}"/>
              </a:ext>
            </a:extLst>
          </p:cNvPr>
          <p:cNvSpPr/>
          <p:nvPr/>
        </p:nvSpPr>
        <p:spPr>
          <a:xfrm>
            <a:off x="1727200" y="4577081"/>
            <a:ext cx="8801100" cy="248919"/>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3" name="Arrow: Down 22">
            <a:extLst>
              <a:ext uri="{FF2B5EF4-FFF2-40B4-BE49-F238E27FC236}">
                <a16:creationId xmlns:a16="http://schemas.microsoft.com/office/drawing/2014/main" id="{8CF91981-826A-DEAF-83DF-C1B0C3119DB9}"/>
              </a:ext>
            </a:extLst>
          </p:cNvPr>
          <p:cNvSpPr/>
          <p:nvPr/>
        </p:nvSpPr>
        <p:spPr>
          <a:xfrm>
            <a:off x="5958414" y="3877643"/>
            <a:ext cx="469852" cy="656353"/>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816152398"/>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A8F81-FB06-3715-7414-8429CD660C1A}"/>
              </a:ext>
            </a:extLst>
          </p:cNvPr>
          <p:cNvSpPr>
            <a:spLocks noGrp="1"/>
          </p:cNvSpPr>
          <p:nvPr>
            <p:ph type="title"/>
          </p:nvPr>
        </p:nvSpPr>
        <p:spPr>
          <a:xfrm>
            <a:off x="471717" y="500808"/>
            <a:ext cx="10515600" cy="1011108"/>
          </a:xfrm>
        </p:spPr>
        <p:txBody>
          <a:bodyPr>
            <a:noAutofit/>
          </a:bodyPr>
          <a:lstStyle/>
          <a:p>
            <a:r>
              <a:rPr lang="en-GB" b="1" dirty="0"/>
              <a:t>Which stressors are having the most impact?</a:t>
            </a:r>
            <a:br>
              <a:rPr lang="en-GB" b="1" dirty="0"/>
            </a:br>
            <a:endParaRPr lang="en-GB" i="1" dirty="0"/>
          </a:p>
        </p:txBody>
      </p:sp>
      <p:sp>
        <p:nvSpPr>
          <p:cNvPr id="18" name="Rectangle 17">
            <a:extLst>
              <a:ext uri="{FF2B5EF4-FFF2-40B4-BE49-F238E27FC236}">
                <a16:creationId xmlns:a16="http://schemas.microsoft.com/office/drawing/2014/main" id="{4B8D75DB-8556-848B-75A4-F465D02896DA}"/>
              </a:ext>
            </a:extLst>
          </p:cNvPr>
          <p:cNvSpPr/>
          <p:nvPr/>
        </p:nvSpPr>
        <p:spPr>
          <a:xfrm>
            <a:off x="359968" y="2016153"/>
            <a:ext cx="2272463" cy="84308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GB" sz="2400" dirty="0"/>
          </a:p>
        </p:txBody>
      </p:sp>
      <p:sp>
        <p:nvSpPr>
          <p:cNvPr id="16" name="Rectangle 15">
            <a:extLst>
              <a:ext uri="{FF2B5EF4-FFF2-40B4-BE49-F238E27FC236}">
                <a16:creationId xmlns:a16="http://schemas.microsoft.com/office/drawing/2014/main" id="{6754D9F3-2029-9DA0-557F-6F8FF9DF5BBF}"/>
              </a:ext>
            </a:extLst>
          </p:cNvPr>
          <p:cNvSpPr/>
          <p:nvPr/>
        </p:nvSpPr>
        <p:spPr>
          <a:xfrm>
            <a:off x="-64001" y="2869292"/>
            <a:ext cx="2272463" cy="84308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GB" sz="2400" dirty="0"/>
          </a:p>
        </p:txBody>
      </p:sp>
      <p:sp>
        <p:nvSpPr>
          <p:cNvPr id="3" name="TextBox 2">
            <a:extLst>
              <a:ext uri="{FF2B5EF4-FFF2-40B4-BE49-F238E27FC236}">
                <a16:creationId xmlns:a16="http://schemas.microsoft.com/office/drawing/2014/main" id="{B8C5A18D-E095-E0ED-12F5-84FDD6799E82}"/>
              </a:ext>
            </a:extLst>
          </p:cNvPr>
          <p:cNvSpPr txBox="1"/>
          <p:nvPr/>
        </p:nvSpPr>
        <p:spPr>
          <a:xfrm>
            <a:off x="3011198" y="1479950"/>
            <a:ext cx="8968139" cy="2224712"/>
          </a:xfrm>
          <a:prstGeom prst="rect">
            <a:avLst/>
          </a:prstGeom>
          <a:noFill/>
        </p:spPr>
        <p:txBody>
          <a:bodyPr wrap="square" rtlCol="0">
            <a:spAutoFit/>
          </a:bodyPr>
          <a:lstStyle/>
          <a:p>
            <a:pPr algn="ctr">
              <a:lnSpc>
                <a:spcPts val="2800"/>
              </a:lnSpc>
            </a:pPr>
            <a:r>
              <a:rPr lang="en-GB" sz="2400" b="1" dirty="0">
                <a:solidFill>
                  <a:sysClr val="windowText" lastClr="000000"/>
                </a:solidFill>
                <a:latin typeface="+mn-lt"/>
              </a:rPr>
              <a:t>Upper management perceived as prioritising efficiency over staff needs</a:t>
            </a:r>
          </a:p>
          <a:p>
            <a:pPr algn="just">
              <a:lnSpc>
                <a:spcPts val="2800"/>
              </a:lnSpc>
            </a:pPr>
            <a:r>
              <a:rPr lang="en-GB" sz="2000" i="1" dirty="0">
                <a:latin typeface="+mn-lt"/>
              </a:rPr>
              <a:t>We keep having new policies brought in, and we’re often told, this is temporary because of the demand, it never comes back, and they’re then looking at the next way to get another job out of the crew, or to speed things up..and none of these policies ever feel positive for the staff.</a:t>
            </a:r>
            <a:endParaRPr lang="en-GB" sz="2000" i="1" kern="100" dirty="0">
              <a:solidFill>
                <a:schemeClr val="tx1"/>
              </a:solidFill>
              <a:effectLst/>
              <a:latin typeface="+mn-lt"/>
            </a:endParaRPr>
          </a:p>
        </p:txBody>
      </p:sp>
      <p:sp>
        <p:nvSpPr>
          <p:cNvPr id="28" name="TextBox 27">
            <a:extLst>
              <a:ext uri="{FF2B5EF4-FFF2-40B4-BE49-F238E27FC236}">
                <a16:creationId xmlns:a16="http://schemas.microsoft.com/office/drawing/2014/main" id="{0A7BBE21-EBF3-4635-0F59-08DA044634E8}"/>
              </a:ext>
            </a:extLst>
          </p:cNvPr>
          <p:cNvSpPr txBox="1"/>
          <p:nvPr/>
        </p:nvSpPr>
        <p:spPr>
          <a:xfrm>
            <a:off x="3149894" y="4014579"/>
            <a:ext cx="8688867" cy="1506566"/>
          </a:xfrm>
          <a:prstGeom prst="rect">
            <a:avLst/>
          </a:prstGeom>
          <a:noFill/>
        </p:spPr>
        <p:txBody>
          <a:bodyPr wrap="square">
            <a:spAutoFit/>
          </a:bodyPr>
          <a:lstStyle/>
          <a:p>
            <a:pPr lvl="0" algn="ctr">
              <a:lnSpc>
                <a:spcPts val="2800"/>
              </a:lnSpc>
            </a:pPr>
            <a:r>
              <a:rPr lang="en-GB" sz="2400" b="1" dirty="0">
                <a:solidFill>
                  <a:sysClr val="windowText" lastClr="000000"/>
                </a:solidFill>
                <a:latin typeface="+mn-lt"/>
              </a:rPr>
              <a:t>Constant change</a:t>
            </a:r>
          </a:p>
          <a:p>
            <a:pPr lvl="0" algn="just">
              <a:lnSpc>
                <a:spcPts val="2800"/>
              </a:lnSpc>
            </a:pPr>
            <a:r>
              <a:rPr lang="en-GB" sz="2000" i="1" dirty="0">
                <a:latin typeface="+mn-lt"/>
              </a:rPr>
              <a:t>I mean it </a:t>
            </a:r>
            <a:r>
              <a:rPr lang="en-GB" sz="2000" dirty="0">
                <a:latin typeface="+mn-lt"/>
              </a:rPr>
              <a:t>[change]</a:t>
            </a:r>
            <a:r>
              <a:rPr lang="en-GB" sz="2000" i="1" dirty="0">
                <a:latin typeface="+mn-lt"/>
              </a:rPr>
              <a:t> does cause people stress, and I think for a while people just want a period of stability. I think almost they've got this permanent state of change.</a:t>
            </a:r>
            <a:endParaRPr lang="en-GB" sz="2000" dirty="0">
              <a:solidFill>
                <a:sysClr val="windowText" lastClr="000000"/>
              </a:solidFill>
              <a:latin typeface="+mn-lt"/>
            </a:endParaRPr>
          </a:p>
        </p:txBody>
      </p:sp>
      <p:sp>
        <p:nvSpPr>
          <p:cNvPr id="24" name="Rectangle: Rounded Corners 23" descr="Two business people communicating">
            <a:extLst>
              <a:ext uri="{FF2B5EF4-FFF2-40B4-BE49-F238E27FC236}">
                <a16:creationId xmlns:a16="http://schemas.microsoft.com/office/drawing/2014/main" id="{102EF7C1-2FB7-7960-D73A-1C628CCEC511}"/>
              </a:ext>
            </a:extLst>
          </p:cNvPr>
          <p:cNvSpPr/>
          <p:nvPr/>
        </p:nvSpPr>
        <p:spPr>
          <a:xfrm>
            <a:off x="485414" y="1486822"/>
            <a:ext cx="2272463" cy="1565727"/>
          </a:xfrm>
          <a:prstGeom prst="roundRect">
            <a:avLst/>
          </a:prstGeom>
          <a:blipFill>
            <a:blip r:embed="rId3" cstate="print">
              <a:extLst>
                <a:ext uri="{28A0092B-C50C-407E-A947-70E740481C1C}">
                  <a14:useLocalDpi xmlns:a14="http://schemas.microsoft.com/office/drawing/2010/main" val="0"/>
                </a:ext>
              </a:extLst>
            </a:blip>
            <a:srcRect/>
            <a:stretch>
              <a:fillRect l="-2000" r="-2000"/>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GB" dirty="0"/>
          </a:p>
        </p:txBody>
      </p:sp>
      <p:sp>
        <p:nvSpPr>
          <p:cNvPr id="25" name="Rectangle: Rounded Corners 24">
            <a:extLst>
              <a:ext uri="{FF2B5EF4-FFF2-40B4-BE49-F238E27FC236}">
                <a16:creationId xmlns:a16="http://schemas.microsoft.com/office/drawing/2014/main" id="{00ABAD09-A081-F886-469C-25E3D3CDB203}"/>
              </a:ext>
            </a:extLst>
          </p:cNvPr>
          <p:cNvSpPr/>
          <p:nvPr/>
        </p:nvSpPr>
        <p:spPr>
          <a:xfrm>
            <a:off x="525170" y="4312572"/>
            <a:ext cx="2272463" cy="1565727"/>
          </a:xfrm>
          <a:prstGeom prst="roundRect">
            <a:avLst/>
          </a:prstGeom>
          <a:blipFill>
            <a:blip r:embed="rId4">
              <a:extLst>
                <a:ext uri="{28A0092B-C50C-407E-A947-70E740481C1C}">
                  <a14:useLocalDpi xmlns:a14="http://schemas.microsoft.com/office/drawing/2010/main" val="0"/>
                </a:ext>
              </a:extLst>
            </a:blip>
            <a:srcRect/>
            <a:stretch>
              <a:fillRect l="-2000" r="-2000"/>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GB" dirty="0"/>
          </a:p>
        </p:txBody>
      </p:sp>
      <p:sp>
        <p:nvSpPr>
          <p:cNvPr id="26" name="TextBox 25">
            <a:extLst>
              <a:ext uri="{FF2B5EF4-FFF2-40B4-BE49-F238E27FC236}">
                <a16:creationId xmlns:a16="http://schemas.microsoft.com/office/drawing/2014/main" id="{22C627BA-F989-5EC2-A37B-AD12276ECE0A}"/>
              </a:ext>
            </a:extLst>
          </p:cNvPr>
          <p:cNvSpPr txBox="1"/>
          <p:nvPr/>
        </p:nvSpPr>
        <p:spPr>
          <a:xfrm>
            <a:off x="27135" y="2952000"/>
            <a:ext cx="3242027" cy="843083"/>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99136" tIns="199136" rIns="199136" bIns="0" numCol="1" spcCol="1270" anchor="t" anchorCtr="0">
            <a:noAutofit/>
          </a:bodyPr>
          <a:lstStyle/>
          <a:p>
            <a:pPr marL="0" lvl="0" indent="0" algn="ctr" defTabSz="1244600">
              <a:lnSpc>
                <a:spcPct val="90000"/>
              </a:lnSpc>
              <a:spcBef>
                <a:spcPct val="0"/>
              </a:spcBef>
              <a:spcAft>
                <a:spcPct val="35000"/>
              </a:spcAft>
              <a:buNone/>
            </a:pPr>
            <a:r>
              <a:rPr lang="en-GB" sz="2600" b="1" kern="1200" dirty="0"/>
              <a:t>Manager support</a:t>
            </a:r>
          </a:p>
        </p:txBody>
      </p:sp>
      <p:sp>
        <p:nvSpPr>
          <p:cNvPr id="27" name="TextBox 26">
            <a:extLst>
              <a:ext uri="{FF2B5EF4-FFF2-40B4-BE49-F238E27FC236}">
                <a16:creationId xmlns:a16="http://schemas.microsoft.com/office/drawing/2014/main" id="{036A1974-6AD7-B678-00AE-243C683F564A}"/>
              </a:ext>
            </a:extLst>
          </p:cNvPr>
          <p:cNvSpPr txBox="1"/>
          <p:nvPr/>
        </p:nvSpPr>
        <p:spPr>
          <a:xfrm>
            <a:off x="516974" y="5779127"/>
            <a:ext cx="2272463" cy="843083"/>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99136" tIns="199136" rIns="199136" bIns="0" numCol="1" spcCol="1270" anchor="t" anchorCtr="0">
            <a:noAutofit/>
          </a:bodyPr>
          <a:lstStyle/>
          <a:p>
            <a:pPr marL="0" lvl="0" indent="0" algn="ctr" defTabSz="1244600">
              <a:lnSpc>
                <a:spcPct val="90000"/>
              </a:lnSpc>
              <a:spcBef>
                <a:spcPct val="0"/>
              </a:spcBef>
              <a:spcAft>
                <a:spcPct val="35000"/>
              </a:spcAft>
              <a:buNone/>
            </a:pPr>
            <a:r>
              <a:rPr lang="en-GB" sz="2600" b="1" kern="1200" dirty="0"/>
              <a:t>Change</a:t>
            </a:r>
          </a:p>
        </p:txBody>
      </p:sp>
    </p:spTree>
    <p:extLst>
      <p:ext uri="{BB962C8B-B14F-4D97-AF65-F5344CB8AC3E}">
        <p14:creationId xmlns:p14="http://schemas.microsoft.com/office/powerpoint/2010/main" val="10000887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D364AA-1AF7-C673-FB97-F752C366300B}"/>
              </a:ext>
            </a:extLst>
          </p:cNvPr>
          <p:cNvSpPr>
            <a:spLocks noGrp="1"/>
          </p:cNvSpPr>
          <p:nvPr>
            <p:ph type="title"/>
          </p:nvPr>
        </p:nvSpPr>
        <p:spPr>
          <a:xfrm>
            <a:off x="523682" y="495861"/>
            <a:ext cx="9420910" cy="812528"/>
          </a:xfrm>
        </p:spPr>
        <p:txBody>
          <a:bodyPr>
            <a:noAutofit/>
          </a:bodyPr>
          <a:lstStyle/>
          <a:p>
            <a:r>
              <a:rPr lang="en-GB" b="1" dirty="0"/>
              <a:t>Why does this impact occur?</a:t>
            </a:r>
          </a:p>
        </p:txBody>
      </p:sp>
      <p:graphicFrame>
        <p:nvGraphicFramePr>
          <p:cNvPr id="2" name="Diagram 1">
            <a:extLst>
              <a:ext uri="{FF2B5EF4-FFF2-40B4-BE49-F238E27FC236}">
                <a16:creationId xmlns:a16="http://schemas.microsoft.com/office/drawing/2014/main" id="{A7AD1481-A5DF-480F-33F5-36C2959CAFFD}"/>
              </a:ext>
            </a:extLst>
          </p:cNvPr>
          <p:cNvGraphicFramePr/>
          <p:nvPr/>
        </p:nvGraphicFramePr>
        <p:xfrm>
          <a:off x="558800" y="1101867"/>
          <a:ext cx="9664700" cy="57561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a:extLst>
              <a:ext uri="{FF2B5EF4-FFF2-40B4-BE49-F238E27FC236}">
                <a16:creationId xmlns:a16="http://schemas.microsoft.com/office/drawing/2014/main" id="{AA751D09-DF30-0AD6-8107-B835BD621C89}"/>
              </a:ext>
            </a:extLst>
          </p:cNvPr>
          <p:cNvSpPr txBox="1"/>
          <p:nvPr/>
        </p:nvSpPr>
        <p:spPr>
          <a:xfrm>
            <a:off x="8599241" y="5089635"/>
            <a:ext cx="2336800" cy="1015663"/>
          </a:xfrm>
          <a:prstGeom prst="rect">
            <a:avLst/>
          </a:prstGeom>
          <a:noFill/>
        </p:spPr>
        <p:txBody>
          <a:bodyPr wrap="square" rtlCol="0">
            <a:spAutoFit/>
          </a:bodyPr>
          <a:lstStyle/>
          <a:p>
            <a:pPr algn="ctr"/>
            <a:r>
              <a:rPr lang="en-GB" sz="2000" u="sng" dirty="0">
                <a:latin typeface="+mn-lt"/>
              </a:rPr>
              <a:t>Large effects</a:t>
            </a:r>
          </a:p>
          <a:p>
            <a:pPr algn="ctr"/>
            <a:r>
              <a:rPr lang="en-GB" sz="2000" dirty="0">
                <a:latin typeface="+mn-lt"/>
              </a:rPr>
              <a:t> Anxiety and Wellbeing</a:t>
            </a:r>
          </a:p>
        </p:txBody>
      </p:sp>
      <p:sp>
        <p:nvSpPr>
          <p:cNvPr id="7" name="TextBox 6">
            <a:extLst>
              <a:ext uri="{FF2B5EF4-FFF2-40B4-BE49-F238E27FC236}">
                <a16:creationId xmlns:a16="http://schemas.microsoft.com/office/drawing/2014/main" id="{B3A4E750-906C-652F-26A9-1F5053B2A843}"/>
              </a:ext>
            </a:extLst>
          </p:cNvPr>
          <p:cNvSpPr txBox="1"/>
          <p:nvPr/>
        </p:nvSpPr>
        <p:spPr>
          <a:xfrm>
            <a:off x="8662741" y="3386363"/>
            <a:ext cx="2336800" cy="1323439"/>
          </a:xfrm>
          <a:prstGeom prst="rect">
            <a:avLst/>
          </a:prstGeom>
          <a:noFill/>
        </p:spPr>
        <p:txBody>
          <a:bodyPr wrap="square" rtlCol="0">
            <a:spAutoFit/>
          </a:bodyPr>
          <a:lstStyle/>
          <a:p>
            <a:pPr algn="ctr"/>
            <a:r>
              <a:rPr lang="en-GB" sz="2000" u="sng" dirty="0">
                <a:latin typeface="+mn-lt"/>
              </a:rPr>
              <a:t>Medium effects </a:t>
            </a:r>
            <a:r>
              <a:rPr lang="en-GB" sz="2000" dirty="0">
                <a:latin typeface="+mn-lt"/>
              </a:rPr>
              <a:t>Depression, Performance and Intention to leave</a:t>
            </a:r>
          </a:p>
        </p:txBody>
      </p:sp>
      <p:sp>
        <p:nvSpPr>
          <p:cNvPr id="9" name="TextBox 8">
            <a:extLst>
              <a:ext uri="{FF2B5EF4-FFF2-40B4-BE49-F238E27FC236}">
                <a16:creationId xmlns:a16="http://schemas.microsoft.com/office/drawing/2014/main" id="{24D7BB35-3979-59F0-F69B-61389B36BE82}"/>
              </a:ext>
            </a:extLst>
          </p:cNvPr>
          <p:cNvSpPr txBox="1"/>
          <p:nvPr/>
        </p:nvSpPr>
        <p:spPr>
          <a:xfrm>
            <a:off x="558800" y="2540854"/>
            <a:ext cx="2336800" cy="1323439"/>
          </a:xfrm>
          <a:prstGeom prst="rect">
            <a:avLst/>
          </a:prstGeom>
          <a:noFill/>
        </p:spPr>
        <p:txBody>
          <a:bodyPr wrap="square" rtlCol="0">
            <a:spAutoFit/>
          </a:bodyPr>
          <a:lstStyle/>
          <a:p>
            <a:pPr algn="ctr"/>
            <a:r>
              <a:rPr lang="en-GB" sz="2000" u="sng" dirty="0">
                <a:latin typeface="+mn-lt"/>
              </a:rPr>
              <a:t>Medium effects</a:t>
            </a:r>
            <a:r>
              <a:rPr lang="en-GB" sz="2000" dirty="0">
                <a:latin typeface="+mn-lt"/>
              </a:rPr>
              <a:t> Depression, Anxiety Wellbeing and Performance </a:t>
            </a:r>
          </a:p>
        </p:txBody>
      </p:sp>
      <p:sp>
        <p:nvSpPr>
          <p:cNvPr id="10" name="TextBox 9">
            <a:extLst>
              <a:ext uri="{FF2B5EF4-FFF2-40B4-BE49-F238E27FC236}">
                <a16:creationId xmlns:a16="http://schemas.microsoft.com/office/drawing/2014/main" id="{3E0961C9-BBF8-CBBE-7A0F-E41DC2BE8124}"/>
              </a:ext>
            </a:extLst>
          </p:cNvPr>
          <p:cNvSpPr txBox="1"/>
          <p:nvPr/>
        </p:nvSpPr>
        <p:spPr>
          <a:xfrm>
            <a:off x="1093541" y="1486139"/>
            <a:ext cx="2336800" cy="707886"/>
          </a:xfrm>
          <a:prstGeom prst="rect">
            <a:avLst/>
          </a:prstGeom>
          <a:noFill/>
        </p:spPr>
        <p:txBody>
          <a:bodyPr wrap="square" rtlCol="0">
            <a:spAutoFit/>
          </a:bodyPr>
          <a:lstStyle/>
          <a:p>
            <a:pPr algn="ctr"/>
            <a:r>
              <a:rPr lang="en-GB" sz="2000" u="sng" dirty="0">
                <a:latin typeface="+mn-lt"/>
              </a:rPr>
              <a:t>Small effect</a:t>
            </a:r>
          </a:p>
          <a:p>
            <a:pPr algn="ctr"/>
            <a:r>
              <a:rPr lang="en-GB" sz="2000" dirty="0">
                <a:latin typeface="+mn-lt"/>
              </a:rPr>
              <a:t> Intention to leave</a:t>
            </a:r>
          </a:p>
        </p:txBody>
      </p:sp>
      <p:sp>
        <p:nvSpPr>
          <p:cNvPr id="11" name="TextBox 10">
            <a:extLst>
              <a:ext uri="{FF2B5EF4-FFF2-40B4-BE49-F238E27FC236}">
                <a16:creationId xmlns:a16="http://schemas.microsoft.com/office/drawing/2014/main" id="{4A2586B5-F8B7-526E-1C63-DA1284DE468F}"/>
              </a:ext>
            </a:extLst>
          </p:cNvPr>
          <p:cNvSpPr txBox="1"/>
          <p:nvPr/>
        </p:nvSpPr>
        <p:spPr>
          <a:xfrm>
            <a:off x="7791013" y="6362139"/>
            <a:ext cx="6469554" cy="253916"/>
          </a:xfrm>
          <a:prstGeom prst="rect">
            <a:avLst/>
          </a:prstGeom>
          <a:noFill/>
        </p:spPr>
        <p:txBody>
          <a:bodyPr wrap="square" rtlCol="0">
            <a:spAutoFit/>
          </a:bodyPr>
          <a:lstStyle/>
          <a:p>
            <a:r>
              <a:rPr lang="en-GB" sz="1050" dirty="0">
                <a:solidFill>
                  <a:srgbClr val="000000"/>
                </a:solidFill>
                <a:latin typeface="+mn-lt"/>
              </a:rPr>
              <a:t>Large effect  =  </a:t>
            </a:r>
            <a:r>
              <a:rPr lang="en-GB" sz="1050" b="0" i="0" dirty="0">
                <a:solidFill>
                  <a:srgbClr val="000000"/>
                </a:solidFill>
                <a:effectLst/>
                <a:latin typeface="+mn-lt"/>
              </a:rPr>
              <a:t>0.50 r</a:t>
            </a:r>
            <a:r>
              <a:rPr lang="en-GB" sz="1050" dirty="0">
                <a:latin typeface="+mn-lt"/>
              </a:rPr>
              <a:t>; Medium effect =</a:t>
            </a:r>
            <a:r>
              <a:rPr lang="en-GB" sz="1050" b="0" i="0" dirty="0">
                <a:solidFill>
                  <a:srgbClr val="000000"/>
                </a:solidFill>
                <a:effectLst/>
                <a:latin typeface="+mn-lt"/>
              </a:rPr>
              <a:t> 0.30 r;  Small effect = </a:t>
            </a:r>
            <a:r>
              <a:rPr lang="en-GB" sz="1050" dirty="0">
                <a:solidFill>
                  <a:srgbClr val="000000"/>
                </a:solidFill>
                <a:latin typeface="+mn-lt"/>
              </a:rPr>
              <a:t> 0.10 r</a:t>
            </a:r>
            <a:endParaRPr lang="en-GB" sz="1050" b="0" i="0" dirty="0">
              <a:solidFill>
                <a:srgbClr val="000000"/>
              </a:solidFill>
              <a:effectLst/>
              <a:latin typeface="+mn-lt"/>
            </a:endParaRPr>
          </a:p>
        </p:txBody>
      </p:sp>
      <p:pic>
        <p:nvPicPr>
          <p:cNvPr id="5" name="Picture 4" descr="Man lying on mat">
            <a:extLst>
              <a:ext uri="{FF2B5EF4-FFF2-40B4-BE49-F238E27FC236}">
                <a16:creationId xmlns:a16="http://schemas.microsoft.com/office/drawing/2014/main" id="{1B934D48-C341-DFFE-CD48-BF7C520B54E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685254" y="1294626"/>
            <a:ext cx="2367295" cy="1577388"/>
          </a:xfrm>
          <a:prstGeom prst="rect">
            <a:avLst/>
          </a:prstGeom>
        </p:spPr>
      </p:pic>
      <p:pic>
        <p:nvPicPr>
          <p:cNvPr id="17" name="Picture 16" descr="A red arrow pointing to a brick wall&#10;&#10;Description automatically generated">
            <a:extLst>
              <a:ext uri="{FF2B5EF4-FFF2-40B4-BE49-F238E27FC236}">
                <a16:creationId xmlns:a16="http://schemas.microsoft.com/office/drawing/2014/main" id="{DAEB6373-19AC-AFE1-1FC3-CCCD4AC69BC0}"/>
              </a:ext>
            </a:extLst>
          </p:cNvPr>
          <p:cNvPicPr>
            <a:picLocks noChangeAspect="1"/>
          </p:cNvPicPr>
          <p:nvPr/>
        </p:nvPicPr>
        <p:blipFill>
          <a:blip r:embed="rId9">
            <a:extLst>
              <a:ext uri="{28A0092B-C50C-407E-A947-70E740481C1C}">
                <a14:useLocalDpi xmlns:a14="http://schemas.microsoft.com/office/drawing/2010/main" val="0"/>
              </a:ext>
              <a:ext uri="{837473B0-CC2E-450A-ABE3-18F120FF3D39}">
                <a1611:picAttrSrcUrl xmlns:a1611="http://schemas.microsoft.com/office/drawing/2016/11/main" r:id="rId10"/>
              </a:ext>
            </a:extLst>
          </a:blip>
          <a:stretch>
            <a:fillRect/>
          </a:stretch>
        </p:blipFill>
        <p:spPr>
          <a:xfrm>
            <a:off x="563438" y="4038764"/>
            <a:ext cx="2605392" cy="2008976"/>
          </a:xfrm>
          <a:prstGeom prst="rect">
            <a:avLst/>
          </a:prstGeom>
        </p:spPr>
      </p:pic>
      <p:sp>
        <p:nvSpPr>
          <p:cNvPr id="3" name="TextBox 2">
            <a:extLst>
              <a:ext uri="{FF2B5EF4-FFF2-40B4-BE49-F238E27FC236}">
                <a16:creationId xmlns:a16="http://schemas.microsoft.com/office/drawing/2014/main" id="{F03DDD66-ADFE-C67D-7CD0-15E3BF06B858}"/>
              </a:ext>
            </a:extLst>
          </p:cNvPr>
          <p:cNvSpPr txBox="1"/>
          <p:nvPr/>
        </p:nvSpPr>
        <p:spPr>
          <a:xfrm>
            <a:off x="8035431" y="925294"/>
            <a:ext cx="3888558" cy="400110"/>
          </a:xfrm>
          <a:prstGeom prst="rect">
            <a:avLst/>
          </a:prstGeom>
          <a:noFill/>
        </p:spPr>
        <p:txBody>
          <a:bodyPr wrap="square" rtlCol="0">
            <a:spAutoFit/>
          </a:bodyPr>
          <a:lstStyle/>
          <a:p>
            <a:r>
              <a:rPr lang="en-GB" sz="2000" b="1" i="1" dirty="0">
                <a:latin typeface="+mn-lt"/>
              </a:rPr>
              <a:t>Mental rest is difficult to achieve</a:t>
            </a:r>
          </a:p>
        </p:txBody>
      </p:sp>
      <p:sp>
        <p:nvSpPr>
          <p:cNvPr id="12" name="TextBox 11">
            <a:extLst>
              <a:ext uri="{FF2B5EF4-FFF2-40B4-BE49-F238E27FC236}">
                <a16:creationId xmlns:a16="http://schemas.microsoft.com/office/drawing/2014/main" id="{70667AC2-70DF-4B8F-7573-821DBFE86B41}"/>
              </a:ext>
            </a:extLst>
          </p:cNvPr>
          <p:cNvSpPr txBox="1"/>
          <p:nvPr/>
        </p:nvSpPr>
        <p:spPr>
          <a:xfrm>
            <a:off x="66262" y="5925200"/>
            <a:ext cx="7129668" cy="506292"/>
          </a:xfrm>
          <a:prstGeom prst="rect">
            <a:avLst/>
          </a:prstGeom>
          <a:noFill/>
        </p:spPr>
        <p:txBody>
          <a:bodyPr wrap="square">
            <a:spAutoFit/>
          </a:bodyPr>
          <a:lstStyle/>
          <a:p>
            <a:pPr lvl="0" algn="just">
              <a:lnSpc>
                <a:spcPct val="150000"/>
              </a:lnSpc>
              <a:spcAft>
                <a:spcPts val="800"/>
              </a:spcAft>
            </a:pPr>
            <a:r>
              <a:rPr lang="en-GB" sz="2000" b="1" i="1" kern="100" dirty="0">
                <a:effectLst/>
                <a:latin typeface="+mn-lt"/>
                <a:ea typeface="Aptos" panose="020B0004020202020204" pitchFamily="34" charset="0"/>
                <a:cs typeface="Times New Roman" panose="02020603050405020304" pitchFamily="18" charset="0"/>
              </a:rPr>
              <a:t>Individualised responses to stress</a:t>
            </a:r>
            <a:endParaRPr lang="en-GB" sz="2000" b="1" kern="100" dirty="0">
              <a:effectLst/>
              <a:latin typeface="+mn-l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39393570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fade">
                                      <p:cBhvr>
                                        <p:cTn id="18" dur="500"/>
                                        <p:tgtEl>
                                          <p:spTgt spid="17"/>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500"/>
                                        <p:tgtEl>
                                          <p:spTgt spid="7"/>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500"/>
                                        <p:tgtEl>
                                          <p:spTgt spid="6"/>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fade">
                                      <p:cBhvr>
                                        <p:cTn id="34" dur="500"/>
                                        <p:tgtEl>
                                          <p:spTgt spid="5"/>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fade">
                                      <p:cBhvr>
                                        <p:cTn id="3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0" grpId="0"/>
      <p:bldP spid="11" grpId="0"/>
      <p:bldP spid="3"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Arrow Connector 5">
            <a:extLst>
              <a:ext uri="{FF2B5EF4-FFF2-40B4-BE49-F238E27FC236}">
                <a16:creationId xmlns:a16="http://schemas.microsoft.com/office/drawing/2014/main" id="{9AF66ACE-5614-62E7-C81B-A2EF81127A89}"/>
              </a:ext>
            </a:extLst>
          </p:cNvPr>
          <p:cNvCxnSpPr>
            <a:cxnSpLocks/>
          </p:cNvCxnSpPr>
          <p:nvPr/>
        </p:nvCxnSpPr>
        <p:spPr>
          <a:xfrm flipH="1">
            <a:off x="1799964" y="4077269"/>
            <a:ext cx="1388626" cy="587496"/>
          </a:xfrm>
          <a:prstGeom prst="straightConnector1">
            <a:avLst/>
          </a:prstGeom>
          <a:ln w="50800">
            <a:solidFill>
              <a:schemeClr val="accent2"/>
            </a:solidFill>
            <a:tailEnd type="triangle"/>
          </a:ln>
        </p:spPr>
        <p:style>
          <a:lnRef idx="2">
            <a:schemeClr val="accent1"/>
          </a:lnRef>
          <a:fillRef idx="0">
            <a:schemeClr val="accent1"/>
          </a:fillRef>
          <a:effectRef idx="1">
            <a:schemeClr val="accent1"/>
          </a:effectRef>
          <a:fontRef idx="minor">
            <a:schemeClr val="tx1"/>
          </a:fontRef>
        </p:style>
      </p:cxnSp>
      <p:graphicFrame>
        <p:nvGraphicFramePr>
          <p:cNvPr id="36" name="Diagram 35">
            <a:extLst>
              <a:ext uri="{FF2B5EF4-FFF2-40B4-BE49-F238E27FC236}">
                <a16:creationId xmlns:a16="http://schemas.microsoft.com/office/drawing/2014/main" id="{8669AA68-CCFF-5B7B-15E9-3D11FD1B17C5}"/>
              </a:ext>
            </a:extLst>
          </p:cNvPr>
          <p:cNvGraphicFramePr/>
          <p:nvPr>
            <p:extLst>
              <p:ext uri="{D42A27DB-BD31-4B8C-83A1-F6EECF244321}">
                <p14:modId xmlns:p14="http://schemas.microsoft.com/office/powerpoint/2010/main" val="1614787713"/>
              </p:ext>
            </p:extLst>
          </p:nvPr>
        </p:nvGraphicFramePr>
        <p:xfrm>
          <a:off x="411338" y="1292195"/>
          <a:ext cx="11236677" cy="46945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1736C04E-3A79-1C56-4C17-0322749BA52A}"/>
              </a:ext>
            </a:extLst>
          </p:cNvPr>
          <p:cNvSpPr>
            <a:spLocks noGrp="1"/>
          </p:cNvSpPr>
          <p:nvPr>
            <p:ph type="title"/>
          </p:nvPr>
        </p:nvSpPr>
        <p:spPr>
          <a:xfrm>
            <a:off x="868879" y="311220"/>
            <a:ext cx="10515600" cy="1011108"/>
          </a:xfrm>
        </p:spPr>
        <p:txBody>
          <a:bodyPr>
            <a:normAutofit/>
          </a:bodyPr>
          <a:lstStyle/>
          <a:p>
            <a:r>
              <a:rPr lang="en-GB" sz="3600" b="1" dirty="0">
                <a:latin typeface="+mn-lt"/>
              </a:rPr>
              <a:t>Which ambulance staff are most at risk?</a:t>
            </a:r>
          </a:p>
        </p:txBody>
      </p:sp>
      <p:pic>
        <p:nvPicPr>
          <p:cNvPr id="3074" name="Picture 2" descr="Covid: Life on the frontline as part of an emergency ambulance crew - BBC  News">
            <a:extLst>
              <a:ext uri="{FF2B5EF4-FFF2-40B4-BE49-F238E27FC236}">
                <a16:creationId xmlns:a16="http://schemas.microsoft.com/office/drawing/2014/main" id="{C7EAE55E-E77F-D535-B736-FEC4A022B4BB}"/>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l="-4228" r="-4228"/>
          <a:stretch/>
        </p:blipFill>
        <p:spPr bwMode="auto">
          <a:xfrm>
            <a:off x="4699705" y="2815801"/>
            <a:ext cx="2659944" cy="1473200"/>
          </a:xfrm>
          <a:prstGeom prst="rect">
            <a:avLst/>
          </a:prstGeom>
          <a:noFill/>
          <a:extLst>
            <a:ext uri="{909E8E84-426E-40DD-AFC4-6F175D3DCCD1}">
              <a14:hiddenFill xmlns:a14="http://schemas.microsoft.com/office/drawing/2010/main">
                <a:solidFill>
                  <a:srgbClr val="FFFFFF"/>
                </a:solidFill>
              </a14:hiddenFill>
            </a:ext>
          </a:extLst>
        </p:spPr>
      </p:pic>
      <p:sp>
        <p:nvSpPr>
          <p:cNvPr id="39" name="Rectangle: Top Corners Rounded 4">
            <a:extLst>
              <a:ext uri="{FF2B5EF4-FFF2-40B4-BE49-F238E27FC236}">
                <a16:creationId xmlns:a16="http://schemas.microsoft.com/office/drawing/2014/main" id="{07F7405F-5BA7-5816-7E78-E1F55DB66659}"/>
              </a:ext>
            </a:extLst>
          </p:cNvPr>
          <p:cNvSpPr txBox="1"/>
          <p:nvPr/>
        </p:nvSpPr>
        <p:spPr>
          <a:xfrm>
            <a:off x="3247999" y="1147791"/>
            <a:ext cx="2300477" cy="118028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0" lvl="1" indent="0" defTabSz="889000">
              <a:spcAft>
                <a:spcPts val="0"/>
              </a:spcAft>
            </a:pPr>
            <a:r>
              <a:rPr lang="en-GB" sz="2000" b="1" dirty="0">
                <a:solidFill>
                  <a:srgbClr val="FF0000"/>
                </a:solidFill>
              </a:rPr>
              <a:t>↓ </a:t>
            </a:r>
            <a:r>
              <a:rPr lang="en-GB" sz="2000" b="1" kern="1200" dirty="0"/>
              <a:t>Performance </a:t>
            </a:r>
          </a:p>
          <a:p>
            <a:pPr marL="0" lvl="1" indent="0" defTabSz="889000">
              <a:spcAft>
                <a:spcPts val="0"/>
              </a:spcAft>
            </a:pPr>
            <a:r>
              <a:rPr lang="en-GB" sz="2000" b="1" dirty="0">
                <a:solidFill>
                  <a:srgbClr val="00B050"/>
                </a:solidFill>
              </a:rPr>
              <a:t>↑ </a:t>
            </a:r>
            <a:r>
              <a:rPr lang="en-GB" sz="2000" b="1" kern="1200" dirty="0"/>
              <a:t>ITL</a:t>
            </a:r>
            <a:endParaRPr lang="en-GB" sz="2000" b="1" dirty="0"/>
          </a:p>
          <a:p>
            <a:pPr marL="0" lvl="1" indent="0" defTabSz="889000">
              <a:spcAft>
                <a:spcPts val="0"/>
              </a:spcAft>
            </a:pPr>
            <a:r>
              <a:rPr lang="en-GB" sz="2000" b="1" dirty="0">
                <a:solidFill>
                  <a:srgbClr val="00B050"/>
                </a:solidFill>
              </a:rPr>
              <a:t>↑ </a:t>
            </a:r>
            <a:r>
              <a:rPr lang="en-GB" sz="2000" b="1" dirty="0"/>
              <a:t>D</a:t>
            </a:r>
            <a:r>
              <a:rPr lang="en-GB" sz="2000" b="1" kern="1200" dirty="0"/>
              <a:t>epression</a:t>
            </a:r>
          </a:p>
          <a:p>
            <a:pPr marL="0" lvl="1" indent="0" algn="l" defTabSz="889000">
              <a:lnSpc>
                <a:spcPct val="90000"/>
              </a:lnSpc>
              <a:spcBef>
                <a:spcPct val="0"/>
              </a:spcBef>
              <a:spcAft>
                <a:spcPct val="15000"/>
              </a:spcAft>
            </a:pPr>
            <a:endParaRPr lang="en-GB" sz="2000" b="1" kern="1200" dirty="0">
              <a:solidFill>
                <a:srgbClr val="00B050"/>
              </a:solidFill>
            </a:endParaRPr>
          </a:p>
        </p:txBody>
      </p:sp>
      <p:sp>
        <p:nvSpPr>
          <p:cNvPr id="41" name="TextBox 40">
            <a:extLst>
              <a:ext uri="{FF2B5EF4-FFF2-40B4-BE49-F238E27FC236}">
                <a16:creationId xmlns:a16="http://schemas.microsoft.com/office/drawing/2014/main" id="{E40ACF43-2311-51A8-78D5-6D83BBED9B3C}"/>
              </a:ext>
            </a:extLst>
          </p:cNvPr>
          <p:cNvSpPr txBox="1"/>
          <p:nvPr/>
        </p:nvSpPr>
        <p:spPr>
          <a:xfrm>
            <a:off x="665953" y="2487669"/>
            <a:ext cx="2268022" cy="1862048"/>
          </a:xfrm>
          <a:prstGeom prst="rect">
            <a:avLst/>
          </a:prstGeom>
          <a:noFill/>
        </p:spPr>
        <p:txBody>
          <a:bodyPr wrap="square">
            <a:spAutoFit/>
          </a:bodyPr>
          <a:lstStyle/>
          <a:p>
            <a:pPr marL="0" lvl="1" indent="0" defTabSz="889000">
              <a:spcAft>
                <a:spcPts val="0"/>
              </a:spcAft>
            </a:pPr>
            <a:r>
              <a:rPr lang="en-GB" sz="2000" b="1" dirty="0">
                <a:solidFill>
                  <a:srgbClr val="FF0000"/>
                </a:solidFill>
                <a:latin typeface="+mn-lt"/>
              </a:rPr>
              <a:t>↓</a:t>
            </a:r>
            <a:r>
              <a:rPr lang="en-GB" sz="2000" b="1" kern="1200" dirty="0">
                <a:latin typeface="+mn-lt"/>
              </a:rPr>
              <a:t> Performance </a:t>
            </a:r>
          </a:p>
          <a:p>
            <a:pPr marL="0" lvl="1" indent="0" defTabSz="889000">
              <a:spcAft>
                <a:spcPts val="0"/>
              </a:spcAft>
            </a:pPr>
            <a:r>
              <a:rPr lang="en-GB" sz="2000" b="1" dirty="0">
                <a:solidFill>
                  <a:srgbClr val="00B050"/>
                </a:solidFill>
                <a:latin typeface="+mn-lt"/>
              </a:rPr>
              <a:t>↑</a:t>
            </a:r>
            <a:r>
              <a:rPr lang="en-GB" sz="2000" b="1" kern="1200" dirty="0">
                <a:latin typeface="+mn-lt"/>
              </a:rPr>
              <a:t> ITL</a:t>
            </a:r>
          </a:p>
          <a:p>
            <a:pPr marL="0" lvl="1" indent="0" defTabSz="889000">
              <a:lnSpc>
                <a:spcPct val="90000"/>
              </a:lnSpc>
              <a:spcAft>
                <a:spcPct val="15000"/>
              </a:spcAft>
            </a:pPr>
            <a:r>
              <a:rPr lang="en-GB" sz="2000" b="1" dirty="0">
                <a:solidFill>
                  <a:srgbClr val="00B050"/>
                </a:solidFill>
                <a:latin typeface="+mn-lt"/>
              </a:rPr>
              <a:t>↑</a:t>
            </a:r>
            <a:r>
              <a:rPr lang="en-GB" sz="2000" b="1" kern="1200" dirty="0">
                <a:latin typeface="+mn-lt"/>
              </a:rPr>
              <a:t> </a:t>
            </a:r>
            <a:r>
              <a:rPr lang="en-GB" sz="2000" b="1" dirty="0">
                <a:latin typeface="+mn-lt"/>
              </a:rPr>
              <a:t>S</a:t>
            </a:r>
            <a:r>
              <a:rPr lang="en-GB" sz="2000" b="1" kern="1200" dirty="0">
                <a:latin typeface="+mn-lt"/>
              </a:rPr>
              <a:t>tress with </a:t>
            </a:r>
            <a:r>
              <a:rPr lang="en-GB" sz="2000" b="1" kern="1200" dirty="0">
                <a:solidFill>
                  <a:schemeClr val="accent2"/>
                </a:solidFill>
                <a:latin typeface="+mn-lt"/>
              </a:rPr>
              <a:t>manager support, change</a:t>
            </a:r>
          </a:p>
          <a:p>
            <a:pPr marL="0" lvl="1" indent="0" defTabSz="889000">
              <a:lnSpc>
                <a:spcPct val="90000"/>
              </a:lnSpc>
              <a:spcAft>
                <a:spcPct val="15000"/>
              </a:spcAft>
            </a:pPr>
            <a:r>
              <a:rPr lang="en-GB" sz="2000" b="1" dirty="0">
                <a:solidFill>
                  <a:srgbClr val="FF0000"/>
                </a:solidFill>
                <a:latin typeface="+mn-lt"/>
              </a:rPr>
              <a:t>↓</a:t>
            </a:r>
            <a:r>
              <a:rPr lang="en-GB" sz="2000" b="1" dirty="0">
                <a:latin typeface="+mn-lt"/>
              </a:rPr>
              <a:t> Mentally rested</a:t>
            </a:r>
            <a:endParaRPr lang="en-GB" sz="2000" b="1" kern="1200" dirty="0">
              <a:latin typeface="+mn-lt"/>
            </a:endParaRPr>
          </a:p>
        </p:txBody>
      </p:sp>
      <p:sp>
        <p:nvSpPr>
          <p:cNvPr id="43" name="TextBox 42">
            <a:extLst>
              <a:ext uri="{FF2B5EF4-FFF2-40B4-BE49-F238E27FC236}">
                <a16:creationId xmlns:a16="http://schemas.microsoft.com/office/drawing/2014/main" id="{DEB50C19-1813-0A40-F8B0-E62FBCF3E5EB}"/>
              </a:ext>
            </a:extLst>
          </p:cNvPr>
          <p:cNvSpPr txBox="1"/>
          <p:nvPr/>
        </p:nvSpPr>
        <p:spPr>
          <a:xfrm>
            <a:off x="6938290" y="5501954"/>
            <a:ext cx="3602710" cy="969496"/>
          </a:xfrm>
          <a:prstGeom prst="rect">
            <a:avLst/>
          </a:prstGeom>
          <a:noFill/>
        </p:spPr>
        <p:txBody>
          <a:bodyPr wrap="square">
            <a:spAutoFit/>
          </a:bodyPr>
          <a:lstStyle/>
          <a:p>
            <a:pPr marL="0" lvl="1" indent="0" defTabSz="889000">
              <a:lnSpc>
                <a:spcPct val="90000"/>
              </a:lnSpc>
              <a:spcAft>
                <a:spcPct val="15000"/>
              </a:spcAft>
            </a:pPr>
            <a:r>
              <a:rPr lang="en-GB" sz="2000" b="1" dirty="0">
                <a:solidFill>
                  <a:srgbClr val="00B050"/>
                </a:solidFill>
                <a:latin typeface="+mn-lt"/>
              </a:rPr>
              <a:t>↑</a:t>
            </a:r>
            <a:r>
              <a:rPr lang="en-GB" sz="2000" b="1" dirty="0">
                <a:latin typeface="+mn-lt"/>
              </a:rPr>
              <a:t> S</a:t>
            </a:r>
            <a:r>
              <a:rPr lang="en-GB" sz="2000" b="1" kern="1200" dirty="0">
                <a:latin typeface="+mn-lt"/>
              </a:rPr>
              <a:t>tress with </a:t>
            </a:r>
            <a:r>
              <a:rPr lang="en-GB" sz="2000" b="1" kern="1200" dirty="0">
                <a:solidFill>
                  <a:schemeClr val="accent2"/>
                </a:solidFill>
                <a:latin typeface="+mn-lt"/>
              </a:rPr>
              <a:t>manager support,</a:t>
            </a:r>
            <a:r>
              <a:rPr lang="en-GB" sz="2000" b="1" kern="1200" dirty="0">
                <a:latin typeface="+mn-lt"/>
              </a:rPr>
              <a:t> </a:t>
            </a:r>
            <a:r>
              <a:rPr lang="en-GB" sz="2000" b="1" kern="1200" dirty="0">
                <a:solidFill>
                  <a:schemeClr val="accent2"/>
                </a:solidFill>
                <a:latin typeface="+mn-lt"/>
              </a:rPr>
              <a:t>change</a:t>
            </a:r>
          </a:p>
          <a:p>
            <a:pPr marL="0" lvl="1" indent="0" defTabSz="889000">
              <a:lnSpc>
                <a:spcPct val="90000"/>
              </a:lnSpc>
              <a:spcAft>
                <a:spcPct val="15000"/>
              </a:spcAft>
            </a:pPr>
            <a:r>
              <a:rPr lang="en-GB" sz="2000" b="1" dirty="0">
                <a:solidFill>
                  <a:srgbClr val="FF0000"/>
                </a:solidFill>
                <a:latin typeface="+mn-lt"/>
              </a:rPr>
              <a:t>↓</a:t>
            </a:r>
            <a:r>
              <a:rPr lang="en-GB" sz="2000" b="1" dirty="0">
                <a:latin typeface="+mn-lt"/>
              </a:rPr>
              <a:t> Mentally rested</a:t>
            </a:r>
            <a:endParaRPr lang="en-GB" sz="2000" b="1" kern="1200" dirty="0">
              <a:latin typeface="+mn-lt"/>
            </a:endParaRPr>
          </a:p>
        </p:txBody>
      </p:sp>
      <p:sp>
        <p:nvSpPr>
          <p:cNvPr id="45" name="TextBox 44">
            <a:extLst>
              <a:ext uri="{FF2B5EF4-FFF2-40B4-BE49-F238E27FC236}">
                <a16:creationId xmlns:a16="http://schemas.microsoft.com/office/drawing/2014/main" id="{709D5217-A06A-0B22-D3BB-3DB0FC80F74D}"/>
              </a:ext>
            </a:extLst>
          </p:cNvPr>
          <p:cNvSpPr txBox="1"/>
          <p:nvPr/>
        </p:nvSpPr>
        <p:spPr>
          <a:xfrm>
            <a:off x="9457630" y="2587710"/>
            <a:ext cx="3140769" cy="1862048"/>
          </a:xfrm>
          <a:prstGeom prst="rect">
            <a:avLst/>
          </a:prstGeom>
          <a:noFill/>
        </p:spPr>
        <p:txBody>
          <a:bodyPr wrap="square">
            <a:spAutoFit/>
          </a:bodyPr>
          <a:lstStyle/>
          <a:p>
            <a:pPr marL="0" lvl="1" indent="0" defTabSz="889000">
              <a:spcAft>
                <a:spcPts val="0"/>
              </a:spcAft>
            </a:pPr>
            <a:r>
              <a:rPr lang="en-GB" sz="2000" b="1" dirty="0">
                <a:solidFill>
                  <a:srgbClr val="00B050"/>
                </a:solidFill>
                <a:latin typeface="+mn-lt"/>
              </a:rPr>
              <a:t>↑ </a:t>
            </a:r>
            <a:r>
              <a:rPr lang="en-GB" sz="2000" b="1" kern="1200" dirty="0">
                <a:latin typeface="+mn-lt"/>
              </a:rPr>
              <a:t>ITL</a:t>
            </a:r>
          </a:p>
          <a:p>
            <a:pPr marL="0" lvl="1" indent="0" defTabSz="889000">
              <a:spcAft>
                <a:spcPts val="0"/>
              </a:spcAft>
            </a:pPr>
            <a:r>
              <a:rPr lang="en-GB" sz="2000" b="1" dirty="0">
                <a:solidFill>
                  <a:srgbClr val="00B050"/>
                </a:solidFill>
                <a:latin typeface="+mn-lt"/>
              </a:rPr>
              <a:t>↑</a:t>
            </a:r>
            <a:r>
              <a:rPr lang="en-GB" sz="2000" b="1" dirty="0">
                <a:latin typeface="+mn-lt"/>
              </a:rPr>
              <a:t> D</a:t>
            </a:r>
            <a:r>
              <a:rPr lang="en-GB" sz="2000" b="1" kern="1200" dirty="0">
                <a:latin typeface="+mn-lt"/>
              </a:rPr>
              <a:t>epression</a:t>
            </a:r>
            <a:endParaRPr lang="en-GB" sz="2000" b="1" dirty="0">
              <a:latin typeface="+mn-lt"/>
            </a:endParaRPr>
          </a:p>
          <a:p>
            <a:pPr marL="0" lvl="1" indent="0" defTabSz="889000">
              <a:lnSpc>
                <a:spcPct val="90000"/>
              </a:lnSpc>
              <a:spcAft>
                <a:spcPct val="15000"/>
              </a:spcAft>
            </a:pPr>
            <a:r>
              <a:rPr lang="en-GB" sz="2000" b="1" dirty="0">
                <a:solidFill>
                  <a:srgbClr val="00B050"/>
                </a:solidFill>
                <a:latin typeface="+mn-lt"/>
              </a:rPr>
              <a:t>↑</a:t>
            </a:r>
            <a:r>
              <a:rPr lang="en-GB" sz="2000" b="1" dirty="0">
                <a:latin typeface="+mn-lt"/>
              </a:rPr>
              <a:t> Stress with </a:t>
            </a:r>
            <a:r>
              <a:rPr lang="en-GB" sz="2000" b="1" dirty="0">
                <a:solidFill>
                  <a:schemeClr val="accent2"/>
                </a:solidFill>
                <a:latin typeface="+mn-lt"/>
              </a:rPr>
              <a:t>demands, manager support</a:t>
            </a:r>
            <a:r>
              <a:rPr lang="en-GB" sz="2000" b="1" dirty="0">
                <a:latin typeface="+mn-lt"/>
              </a:rPr>
              <a:t>, </a:t>
            </a:r>
            <a:r>
              <a:rPr lang="en-GB" sz="2000" b="1" dirty="0">
                <a:solidFill>
                  <a:schemeClr val="accent2"/>
                </a:solidFill>
                <a:latin typeface="+mn-lt"/>
              </a:rPr>
              <a:t>relationships,</a:t>
            </a:r>
            <a:r>
              <a:rPr lang="en-GB" sz="2000" b="1" dirty="0">
                <a:latin typeface="+mn-lt"/>
              </a:rPr>
              <a:t> role, </a:t>
            </a:r>
          </a:p>
          <a:p>
            <a:pPr marL="0" lvl="1" indent="0" defTabSz="889000">
              <a:lnSpc>
                <a:spcPct val="90000"/>
              </a:lnSpc>
              <a:spcBef>
                <a:spcPct val="0"/>
              </a:spcBef>
              <a:spcAft>
                <a:spcPct val="15000"/>
              </a:spcAft>
            </a:pPr>
            <a:r>
              <a:rPr lang="en-GB" sz="2000" b="1" dirty="0">
                <a:solidFill>
                  <a:schemeClr val="accent2"/>
                </a:solidFill>
                <a:latin typeface="+mn-lt"/>
              </a:rPr>
              <a:t>change</a:t>
            </a:r>
            <a:endParaRPr lang="en-GB" sz="2000" b="1" kern="1200" dirty="0">
              <a:solidFill>
                <a:schemeClr val="accent2"/>
              </a:solidFill>
              <a:latin typeface="+mn-lt"/>
            </a:endParaRPr>
          </a:p>
        </p:txBody>
      </p:sp>
      <p:sp>
        <p:nvSpPr>
          <p:cNvPr id="46" name="TextBox 45">
            <a:extLst>
              <a:ext uri="{FF2B5EF4-FFF2-40B4-BE49-F238E27FC236}">
                <a16:creationId xmlns:a16="http://schemas.microsoft.com/office/drawing/2014/main" id="{7D54BE35-8213-6FDF-32EC-5C872EDCA43A}"/>
              </a:ext>
            </a:extLst>
          </p:cNvPr>
          <p:cNvSpPr txBox="1"/>
          <p:nvPr/>
        </p:nvSpPr>
        <p:spPr>
          <a:xfrm>
            <a:off x="7000719" y="1099195"/>
            <a:ext cx="3444454" cy="1015663"/>
          </a:xfrm>
          <a:prstGeom prst="rect">
            <a:avLst/>
          </a:prstGeom>
          <a:noFill/>
        </p:spPr>
        <p:txBody>
          <a:bodyPr wrap="square" rtlCol="0">
            <a:spAutoFit/>
          </a:bodyPr>
          <a:lstStyle/>
          <a:p>
            <a:r>
              <a:rPr lang="en-GB" sz="2000" b="1" dirty="0">
                <a:solidFill>
                  <a:srgbClr val="00B050"/>
                </a:solidFill>
                <a:latin typeface="+mn-lt"/>
              </a:rPr>
              <a:t>↑ </a:t>
            </a:r>
            <a:r>
              <a:rPr lang="en-GB" sz="2000" b="1" dirty="0">
                <a:latin typeface="+mn-lt"/>
              </a:rPr>
              <a:t>Stress with </a:t>
            </a:r>
            <a:r>
              <a:rPr lang="en-GB" sz="2000" b="1" dirty="0">
                <a:solidFill>
                  <a:schemeClr val="accent2"/>
                </a:solidFill>
                <a:latin typeface="+mn-lt"/>
              </a:rPr>
              <a:t>demands</a:t>
            </a:r>
            <a:r>
              <a:rPr lang="en-GB" sz="2000" b="1" dirty="0">
                <a:latin typeface="+mn-lt"/>
              </a:rPr>
              <a:t>, control, </a:t>
            </a:r>
            <a:r>
              <a:rPr lang="en-GB" sz="2000" b="1" dirty="0">
                <a:solidFill>
                  <a:schemeClr val="accent2"/>
                </a:solidFill>
                <a:latin typeface="+mn-lt"/>
              </a:rPr>
              <a:t>manager support</a:t>
            </a:r>
            <a:r>
              <a:rPr lang="en-GB" sz="2000" b="1" dirty="0">
                <a:latin typeface="+mn-lt"/>
              </a:rPr>
              <a:t>, peer support, </a:t>
            </a:r>
            <a:r>
              <a:rPr lang="en-GB" sz="2000" b="1" dirty="0">
                <a:solidFill>
                  <a:schemeClr val="accent2"/>
                </a:solidFill>
                <a:latin typeface="+mn-lt"/>
              </a:rPr>
              <a:t>change</a:t>
            </a:r>
            <a:endParaRPr lang="en-GB" sz="2000" b="1" kern="1200" dirty="0">
              <a:solidFill>
                <a:schemeClr val="accent2"/>
              </a:solidFill>
              <a:latin typeface="+mn-lt"/>
            </a:endParaRPr>
          </a:p>
        </p:txBody>
      </p:sp>
      <p:sp>
        <p:nvSpPr>
          <p:cNvPr id="50" name="Rectangle: Top Corners Rounded 4">
            <a:extLst>
              <a:ext uri="{FF2B5EF4-FFF2-40B4-BE49-F238E27FC236}">
                <a16:creationId xmlns:a16="http://schemas.microsoft.com/office/drawing/2014/main" id="{03288515-0365-1567-8D0C-BF8C7AD72316}"/>
              </a:ext>
            </a:extLst>
          </p:cNvPr>
          <p:cNvSpPr txBox="1"/>
          <p:nvPr/>
        </p:nvSpPr>
        <p:spPr>
          <a:xfrm>
            <a:off x="3291783" y="5465293"/>
            <a:ext cx="2300477" cy="83923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0" lvl="1" indent="0" defTabSz="889000">
              <a:spcAft>
                <a:spcPts val="0"/>
              </a:spcAft>
            </a:pPr>
            <a:r>
              <a:rPr lang="en-GB" sz="2000" b="1" dirty="0">
                <a:solidFill>
                  <a:srgbClr val="FF0000"/>
                </a:solidFill>
              </a:rPr>
              <a:t>↓</a:t>
            </a:r>
            <a:r>
              <a:rPr lang="en-GB" sz="2000" b="1" kern="1200" dirty="0"/>
              <a:t> Performance </a:t>
            </a:r>
          </a:p>
          <a:p>
            <a:pPr marL="0" lvl="1" indent="0" defTabSz="889000">
              <a:spcAft>
                <a:spcPts val="0"/>
              </a:spcAft>
            </a:pPr>
            <a:r>
              <a:rPr lang="en-GB" sz="2000" b="1" dirty="0">
                <a:solidFill>
                  <a:srgbClr val="00B050"/>
                </a:solidFill>
              </a:rPr>
              <a:t>↑</a:t>
            </a:r>
            <a:r>
              <a:rPr lang="en-GB" sz="2000" b="1" kern="1200" dirty="0"/>
              <a:t> ITL</a:t>
            </a:r>
          </a:p>
        </p:txBody>
      </p:sp>
      <p:sp>
        <p:nvSpPr>
          <p:cNvPr id="51" name="TextBox 50">
            <a:extLst>
              <a:ext uri="{FF2B5EF4-FFF2-40B4-BE49-F238E27FC236}">
                <a16:creationId xmlns:a16="http://schemas.microsoft.com/office/drawing/2014/main" id="{434BE638-8656-0D02-4E2B-8C6BBEA788E1}"/>
              </a:ext>
            </a:extLst>
          </p:cNvPr>
          <p:cNvSpPr txBox="1"/>
          <p:nvPr/>
        </p:nvSpPr>
        <p:spPr>
          <a:xfrm>
            <a:off x="10043387" y="6392891"/>
            <a:ext cx="2021613" cy="307777"/>
          </a:xfrm>
          <a:prstGeom prst="rect">
            <a:avLst/>
          </a:prstGeom>
          <a:noFill/>
        </p:spPr>
        <p:txBody>
          <a:bodyPr wrap="square" rtlCol="0">
            <a:spAutoFit/>
          </a:bodyPr>
          <a:lstStyle/>
          <a:p>
            <a:r>
              <a:rPr lang="en-GB" sz="1400" dirty="0">
                <a:solidFill>
                  <a:srgbClr val="000000"/>
                </a:solidFill>
                <a:latin typeface="+mn-lt"/>
              </a:rPr>
              <a:t>ITL = Intention to Leave</a:t>
            </a:r>
            <a:endParaRPr lang="en-GB" sz="1400" b="0" i="0" dirty="0">
              <a:solidFill>
                <a:srgbClr val="000000"/>
              </a:solidFill>
              <a:effectLst/>
              <a:latin typeface="+mn-lt"/>
            </a:endParaRPr>
          </a:p>
        </p:txBody>
      </p:sp>
      <p:sp>
        <p:nvSpPr>
          <p:cNvPr id="4" name="TextBox 3">
            <a:extLst>
              <a:ext uri="{FF2B5EF4-FFF2-40B4-BE49-F238E27FC236}">
                <a16:creationId xmlns:a16="http://schemas.microsoft.com/office/drawing/2014/main" id="{D9B26DE9-6F74-11BF-0824-E1D641B2E6D9}"/>
              </a:ext>
            </a:extLst>
          </p:cNvPr>
          <p:cNvSpPr txBox="1"/>
          <p:nvPr/>
        </p:nvSpPr>
        <p:spPr>
          <a:xfrm>
            <a:off x="543985" y="4761675"/>
            <a:ext cx="2300477" cy="1631216"/>
          </a:xfrm>
          <a:prstGeom prst="rect">
            <a:avLst/>
          </a:prstGeom>
          <a:solidFill>
            <a:schemeClr val="accent2"/>
          </a:solidFill>
          <a:ln>
            <a:noFill/>
          </a:ln>
        </p:spPr>
        <p:txBody>
          <a:bodyPr wrap="square" rtlCol="0">
            <a:spAutoFit/>
          </a:bodyPr>
          <a:lstStyle/>
          <a:p>
            <a:r>
              <a:rPr lang="en-GB" sz="2000" b="1" i="1" kern="0" dirty="0">
                <a:solidFill>
                  <a:schemeClr val="bg1"/>
                </a:solidFill>
                <a:effectLst/>
                <a:latin typeface="+mn-lt"/>
                <a:ea typeface="Aptos" panose="020B0004020202020204" pitchFamily="34" charset="0"/>
              </a:rPr>
              <a:t>Responsibility</a:t>
            </a:r>
          </a:p>
          <a:p>
            <a:pPr marL="285750" indent="-285750">
              <a:buFont typeface="Arial" panose="020B0604020202020204" pitchFamily="34" charset="0"/>
              <a:buChar char="•"/>
            </a:pPr>
            <a:r>
              <a:rPr lang="en-GB" sz="1600" kern="0" dirty="0">
                <a:solidFill>
                  <a:schemeClr val="bg1"/>
                </a:solidFill>
                <a:latin typeface="+mn-lt"/>
              </a:rPr>
              <a:t>Clinical Lead</a:t>
            </a:r>
          </a:p>
          <a:p>
            <a:pPr marL="285750" indent="-285750">
              <a:buFont typeface="Arial" panose="020B0604020202020204" pitchFamily="34" charset="0"/>
              <a:buChar char="•"/>
            </a:pPr>
            <a:r>
              <a:rPr lang="en-GB" sz="1600" kern="0" dirty="0">
                <a:solidFill>
                  <a:schemeClr val="bg1"/>
                </a:solidFill>
                <a:latin typeface="+mn-lt"/>
              </a:rPr>
              <a:t>Mentoring</a:t>
            </a:r>
          </a:p>
          <a:p>
            <a:pPr marL="285750" indent="-285750">
              <a:buFont typeface="Arial" panose="020B0604020202020204" pitchFamily="34" charset="0"/>
              <a:buChar char="•"/>
            </a:pPr>
            <a:r>
              <a:rPr lang="en-GB" sz="1600" kern="0" dirty="0">
                <a:solidFill>
                  <a:schemeClr val="bg1"/>
                </a:solidFill>
                <a:latin typeface="+mn-lt"/>
              </a:rPr>
              <a:t>Patient discharge</a:t>
            </a:r>
          </a:p>
          <a:p>
            <a:pPr marL="285750" indent="-285750">
              <a:buFont typeface="Arial" panose="020B0604020202020204" pitchFamily="34" charset="0"/>
              <a:buChar char="•"/>
            </a:pPr>
            <a:r>
              <a:rPr lang="en-GB" sz="1600" kern="0" dirty="0">
                <a:solidFill>
                  <a:schemeClr val="bg1"/>
                </a:solidFill>
                <a:latin typeface="+mn-lt"/>
              </a:rPr>
              <a:t>Less support</a:t>
            </a:r>
          </a:p>
          <a:p>
            <a:pPr marL="285750" indent="-285750">
              <a:buFont typeface="Arial" panose="020B0604020202020204" pitchFamily="34" charset="0"/>
              <a:buChar char="•"/>
            </a:pPr>
            <a:r>
              <a:rPr lang="en-GB" sz="1600" kern="0" dirty="0">
                <a:solidFill>
                  <a:schemeClr val="bg1"/>
                </a:solidFill>
                <a:latin typeface="+mn-lt"/>
              </a:rPr>
              <a:t>Work harder/faster</a:t>
            </a:r>
          </a:p>
        </p:txBody>
      </p:sp>
    </p:spTree>
    <p:extLst>
      <p:ext uri="{BB962C8B-B14F-4D97-AF65-F5344CB8AC3E}">
        <p14:creationId xmlns:p14="http://schemas.microsoft.com/office/powerpoint/2010/main" val="87642884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500"/>
                                        <p:tgtEl>
                                          <p:spTgt spid="3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6"/>
                                        </p:tgtEl>
                                        <p:attrNameLst>
                                          <p:attrName>style.visibility</p:attrName>
                                        </p:attrNameLst>
                                      </p:cBhvr>
                                      <p:to>
                                        <p:strVal val="visible"/>
                                      </p:to>
                                    </p:set>
                                    <p:animEffect transition="in" filter="fade">
                                      <p:cBhvr>
                                        <p:cTn id="10" dur="500"/>
                                        <p:tgtEl>
                                          <p:spTgt spid="4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5"/>
                                        </p:tgtEl>
                                        <p:attrNameLst>
                                          <p:attrName>style.visibility</p:attrName>
                                        </p:attrNameLst>
                                      </p:cBhvr>
                                      <p:to>
                                        <p:strVal val="visible"/>
                                      </p:to>
                                    </p:set>
                                    <p:animEffect transition="in" filter="fade">
                                      <p:cBhvr>
                                        <p:cTn id="15" dur="500"/>
                                        <p:tgtEl>
                                          <p:spTgt spid="4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3"/>
                                        </p:tgtEl>
                                        <p:attrNameLst>
                                          <p:attrName>style.visibility</p:attrName>
                                        </p:attrNameLst>
                                      </p:cBhvr>
                                      <p:to>
                                        <p:strVal val="visible"/>
                                      </p:to>
                                    </p:set>
                                    <p:animEffect transition="in" filter="fade">
                                      <p:cBhvr>
                                        <p:cTn id="18" dur="500"/>
                                        <p:tgtEl>
                                          <p:spTgt spid="43"/>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0"/>
                                        </p:tgtEl>
                                        <p:attrNameLst>
                                          <p:attrName>style.visibility</p:attrName>
                                        </p:attrNameLst>
                                      </p:cBhvr>
                                      <p:to>
                                        <p:strVal val="visible"/>
                                      </p:to>
                                    </p:set>
                                    <p:animEffect transition="in" filter="fade">
                                      <p:cBhvr>
                                        <p:cTn id="21" dur="500"/>
                                        <p:tgtEl>
                                          <p:spTgt spid="50"/>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41"/>
                                        </p:tgtEl>
                                        <p:attrNameLst>
                                          <p:attrName>style.visibility</p:attrName>
                                        </p:attrNameLst>
                                      </p:cBhvr>
                                      <p:to>
                                        <p:strVal val="visible"/>
                                      </p:to>
                                    </p:set>
                                    <p:animEffect transition="in" filter="fade">
                                      <p:cBhvr>
                                        <p:cTn id="26" dur="500"/>
                                        <p:tgtEl>
                                          <p:spTgt spid="41"/>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500"/>
                                        <p:tgtEl>
                                          <p:spTgt spid="4"/>
                                        </p:tgtEl>
                                      </p:cBhvr>
                                    </p:animEffect>
                                  </p:childTnLst>
                                </p:cTn>
                              </p:par>
                              <p:par>
                                <p:cTn id="32" presetID="10" presetClass="entr" presetSubtype="0" fill="hold" nodeType="with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1" grpId="0"/>
      <p:bldP spid="43" grpId="0"/>
      <p:bldP spid="45" grpId="0"/>
      <p:bldP spid="46" grpId="0"/>
      <p:bldP spid="50" grpId="0"/>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D364AA-1AF7-C673-FB97-F752C366300B}"/>
              </a:ext>
            </a:extLst>
          </p:cNvPr>
          <p:cNvSpPr>
            <a:spLocks noGrp="1"/>
          </p:cNvSpPr>
          <p:nvPr>
            <p:ph type="title"/>
          </p:nvPr>
        </p:nvSpPr>
        <p:spPr>
          <a:xfrm>
            <a:off x="616469" y="624829"/>
            <a:ext cx="8242005" cy="812528"/>
          </a:xfrm>
        </p:spPr>
        <p:txBody>
          <a:bodyPr>
            <a:noAutofit/>
          </a:bodyPr>
          <a:lstStyle/>
          <a:p>
            <a:r>
              <a:rPr lang="en-GB" b="1" dirty="0"/>
              <a:t>Conclusion</a:t>
            </a:r>
          </a:p>
        </p:txBody>
      </p:sp>
      <p:sp>
        <p:nvSpPr>
          <p:cNvPr id="5" name="Text Placeholder 4">
            <a:extLst>
              <a:ext uri="{FF2B5EF4-FFF2-40B4-BE49-F238E27FC236}">
                <a16:creationId xmlns:a16="http://schemas.microsoft.com/office/drawing/2014/main" id="{BBFDE689-03EA-16DA-7542-BEA536479E8E}"/>
              </a:ext>
            </a:extLst>
          </p:cNvPr>
          <p:cNvSpPr>
            <a:spLocks noGrp="1"/>
          </p:cNvSpPr>
          <p:nvPr>
            <p:ph type="body" sz="quarter" idx="11"/>
          </p:nvPr>
        </p:nvSpPr>
        <p:spPr>
          <a:xfrm>
            <a:off x="797636" y="1503408"/>
            <a:ext cx="10596727" cy="4460067"/>
          </a:xfrm>
        </p:spPr>
        <p:txBody>
          <a:bodyPr>
            <a:noAutofit/>
          </a:bodyPr>
          <a:lstStyle/>
          <a:p>
            <a:pPr marL="617538" lvl="2" indent="-342900" algn="just">
              <a:buFont typeface="Arial" panose="020B0604020202020204" pitchFamily="34" charset="0"/>
              <a:buChar char="•"/>
            </a:pPr>
            <a:r>
              <a:rPr lang="en-GB" sz="2800" dirty="0">
                <a:ea typeface="Times New Roman" panose="02020603050405020304" pitchFamily="18" charset="0"/>
                <a:cs typeface="Calibri" panose="020F0502020204030204" pitchFamily="34" charset="0"/>
              </a:rPr>
              <a:t>Key Stressors: </a:t>
            </a:r>
            <a:r>
              <a:rPr lang="en-GB" sz="2800" b="1" dirty="0">
                <a:ea typeface="Times New Roman" panose="02020603050405020304" pitchFamily="18" charset="0"/>
                <a:cs typeface="Calibri" panose="020F0502020204030204" pitchFamily="34" charset="0"/>
              </a:rPr>
              <a:t>Upper Management Support </a:t>
            </a:r>
            <a:r>
              <a:rPr lang="en-GB" sz="2800" dirty="0">
                <a:ea typeface="Times New Roman" panose="02020603050405020304" pitchFamily="18" charset="0"/>
                <a:cs typeface="Calibri" panose="020F0502020204030204" pitchFamily="34" charset="0"/>
              </a:rPr>
              <a:t>and </a:t>
            </a:r>
            <a:r>
              <a:rPr lang="en-GB" sz="2800" b="1" dirty="0">
                <a:ea typeface="Times New Roman" panose="02020603050405020304" pitchFamily="18" charset="0"/>
                <a:cs typeface="Calibri" panose="020F0502020204030204" pitchFamily="34" charset="0"/>
              </a:rPr>
              <a:t>Constant Change, </a:t>
            </a:r>
            <a:r>
              <a:rPr lang="en-GB" sz="2800" dirty="0">
                <a:ea typeface="Times New Roman" panose="02020603050405020304" pitchFamily="18" charset="0"/>
                <a:cs typeface="Calibri" panose="020F0502020204030204" pitchFamily="34" charset="0"/>
              </a:rPr>
              <a:t>followed by </a:t>
            </a:r>
            <a:r>
              <a:rPr lang="en-GB" sz="2800" b="1" dirty="0">
                <a:ea typeface="Times New Roman" panose="02020603050405020304" pitchFamily="18" charset="0"/>
                <a:cs typeface="Calibri" panose="020F0502020204030204" pitchFamily="34" charset="0"/>
              </a:rPr>
              <a:t>Demands</a:t>
            </a:r>
            <a:r>
              <a:rPr lang="en-GB" sz="2800" dirty="0">
                <a:ea typeface="Times New Roman" panose="02020603050405020304" pitchFamily="18" charset="0"/>
                <a:cs typeface="Calibri" panose="020F0502020204030204" pitchFamily="34" charset="0"/>
              </a:rPr>
              <a:t> and </a:t>
            </a:r>
            <a:r>
              <a:rPr lang="en-GB" sz="2800" b="1" dirty="0">
                <a:ea typeface="Times New Roman" panose="02020603050405020304" pitchFamily="18" charset="0"/>
                <a:cs typeface="Calibri" panose="020F0502020204030204" pitchFamily="34" charset="0"/>
              </a:rPr>
              <a:t>Relationships</a:t>
            </a:r>
            <a:endParaRPr lang="en-GB" sz="2800" dirty="0">
              <a:ea typeface="Times New Roman" panose="02020603050405020304" pitchFamily="18" charset="0"/>
              <a:cs typeface="Calibri" panose="020F0502020204030204" pitchFamily="34" charset="0"/>
            </a:endParaRPr>
          </a:p>
          <a:p>
            <a:pPr marL="617538" lvl="2" indent="-342900" algn="just">
              <a:buFont typeface="Arial" panose="020B0604020202020204" pitchFamily="34" charset="0"/>
              <a:buChar char="•"/>
            </a:pPr>
            <a:r>
              <a:rPr lang="en-GB" sz="2800" b="1" dirty="0"/>
              <a:t>Mental rest </a:t>
            </a:r>
            <a:r>
              <a:rPr lang="en-GB" sz="2800" dirty="0"/>
              <a:t>(along with </a:t>
            </a:r>
            <a:r>
              <a:rPr lang="en-GB" sz="2800" b="1" dirty="0"/>
              <a:t>Stress appraisal</a:t>
            </a:r>
            <a:r>
              <a:rPr lang="en-GB" sz="2800" dirty="0"/>
              <a:t>) is key to understanding the stress process. </a:t>
            </a:r>
          </a:p>
          <a:p>
            <a:pPr marL="617538" lvl="2" indent="-342900" algn="just">
              <a:buFont typeface="Arial" panose="020B0604020202020204" pitchFamily="34" charset="0"/>
              <a:buChar char="•"/>
            </a:pPr>
            <a:r>
              <a:rPr lang="en-GB" sz="2800" dirty="0"/>
              <a:t>Certain ambulance staff are more vulnerable: </a:t>
            </a:r>
            <a:r>
              <a:rPr lang="en-GB" sz="2800" b="1" dirty="0"/>
              <a:t>Longer in role</a:t>
            </a:r>
            <a:r>
              <a:rPr lang="en-GB" sz="2800" dirty="0"/>
              <a:t>, </a:t>
            </a:r>
            <a:r>
              <a:rPr lang="en-GB" sz="2800" b="1" dirty="0"/>
              <a:t>Band 6s</a:t>
            </a:r>
            <a:r>
              <a:rPr lang="en-GB" sz="2800" dirty="0"/>
              <a:t>, </a:t>
            </a:r>
            <a:r>
              <a:rPr lang="en-GB" sz="2800" b="1" dirty="0"/>
              <a:t>Males</a:t>
            </a:r>
            <a:r>
              <a:rPr lang="en-GB" sz="2800" dirty="0"/>
              <a:t> and those in </a:t>
            </a:r>
            <a:r>
              <a:rPr lang="en-GB" sz="2800" b="1" dirty="0"/>
              <a:t>Mixed geographical areas</a:t>
            </a:r>
          </a:p>
          <a:p>
            <a:pPr marL="274638" lvl="2" indent="0" algn="just">
              <a:buNone/>
            </a:pPr>
            <a:endParaRPr lang="en-GB" sz="2800" dirty="0"/>
          </a:p>
          <a:p>
            <a:pPr marL="274638" lvl="2" indent="0" algn="just">
              <a:buNone/>
            </a:pPr>
            <a:r>
              <a:rPr lang="en-GB" sz="2800" dirty="0"/>
              <a:t>Next steps: replicating the stress audit nationally and developing/piloting an evidence-based intervention</a:t>
            </a:r>
          </a:p>
          <a:p>
            <a:pPr marL="617538" lvl="2" indent="-342900" algn="just">
              <a:buFont typeface="Arial" panose="020B0604020202020204" pitchFamily="34" charset="0"/>
              <a:buChar char="•"/>
            </a:pPr>
            <a:endParaRPr lang="en-GB" sz="2800" b="1" dirty="0"/>
          </a:p>
          <a:p>
            <a:pPr marL="274638" lvl="2" indent="0" algn="just">
              <a:buNone/>
            </a:pPr>
            <a:endParaRPr lang="en-GB" sz="2400" dirty="0"/>
          </a:p>
          <a:p>
            <a:pPr marL="274638" lvl="2" indent="0" algn="just">
              <a:buNone/>
            </a:pPr>
            <a:endParaRPr lang="en-GB" sz="2400" dirty="0"/>
          </a:p>
          <a:p>
            <a:pPr marL="617538" lvl="2" indent="-342900" algn="just">
              <a:buFont typeface="Arial" panose="020B0604020202020204" pitchFamily="34" charset="0"/>
              <a:buChar char="•"/>
            </a:pPr>
            <a:endParaRPr lang="en-GB" sz="2400" dirty="0"/>
          </a:p>
        </p:txBody>
      </p:sp>
    </p:spTree>
    <p:extLst>
      <p:ext uri="{BB962C8B-B14F-4D97-AF65-F5344CB8AC3E}">
        <p14:creationId xmlns:p14="http://schemas.microsoft.com/office/powerpoint/2010/main" val="40557034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500"/>
                                        <p:tgtEl>
                                          <p:spTgt spid="5">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
                                            <p:txEl>
                                              <p:pRg st="4" end="4"/>
                                            </p:txEl>
                                          </p:spTgt>
                                        </p:tgtEl>
                                        <p:attrNameLst>
                                          <p:attrName>style.visibility</p:attrName>
                                        </p:attrNameLst>
                                      </p:cBhvr>
                                      <p:to>
                                        <p:strVal val="visible"/>
                                      </p:to>
                                    </p:set>
                                    <p:animEffect transition="in" filter="fade">
                                      <p:cBhvr>
                                        <p:cTn id="16"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73&quot;&gt;&lt;object type=&quot;3&quot; unique_id=&quot;10074&quot;&gt;&lt;property id=&quot;20148&quot; value=&quot;5&quot;/&gt;&lt;property id=&quot;20300&quot; value=&quot;Slide 1&quot;/&gt;&lt;property id=&quot;20307&quot; value=&quot;256&quot;/&gt;&lt;/object&gt;&lt;object type=&quot;3&quot; unique_id=&quot;10075&quot;&gt;&lt;property id=&quot;20148&quot; value=&quot;5&quot;/&gt;&lt;property id=&quot;20300&quot; value=&quot;Slide 2&quot;/&gt;&lt;property id=&quot;20307&quot; value=&quot;260&quot;/&gt;&lt;/object&gt;&lt;object type=&quot;3&quot; unique_id=&quot;10076&quot;&gt;&lt;property id=&quot;20148&quot; value=&quot;5&quot;/&gt;&lt;property id=&quot;20300&quot; value=&quot;Slide 3&quot;/&gt;&lt;property id=&quot;20307&quot; value=&quot;267&quot;/&gt;&lt;/object&gt;&lt;object type=&quot;3&quot; unique_id=&quot;10077&quot;&gt;&lt;property id=&quot;20148&quot; value=&quot;5&quot;/&gt;&lt;property id=&quot;20300&quot; value=&quot;Slide 4&quot;/&gt;&lt;property id=&quot;20307&quot; value=&quot;264&quot;/&gt;&lt;/object&gt;&lt;object type=&quot;3&quot; unique_id=&quot;10078&quot;&gt;&lt;property id=&quot;20148&quot; value=&quot;5&quot;/&gt;&lt;property id=&quot;20300&quot; value=&quot;Slide 5&quot;/&gt;&lt;property id=&quot;20307&quot; value=&quot;268&quot;/&gt;&lt;/object&gt;&lt;object type=&quot;3&quot; unique_id=&quot;10079&quot;&gt;&lt;property id=&quot;20148&quot; value=&quot;5&quot;/&gt;&lt;property id=&quot;20300&quot; value=&quot;Slide 6&quot;/&gt;&lt;property id=&quot;20307&quot; value=&quot;265&quot;/&gt;&lt;/object&gt;&lt;object type=&quot;3&quot; unique_id=&quot;10080&quot;&gt;&lt;property id=&quot;20148&quot; value=&quot;5&quot;/&gt;&lt;property id=&quot;20300&quot; value=&quot;Slide 7&quot;/&gt;&lt;property id=&quot;20307&quot; value=&quot;266&quot;/&gt;&lt;/object&gt;&lt;object type=&quot;3&quot; unique_id=&quot;10081&quot;&gt;&lt;property id=&quot;20148&quot; value=&quot;5&quot;/&gt;&lt;property id=&quot;20300&quot; value=&quot;Slide 8&quot;/&gt;&lt;property id=&quot;20307&quot; value=&quot;262&quot;/&gt;&lt;/object&gt;&lt;object type=&quot;3&quot; unique_id=&quot;10082&quot;&gt;&lt;property id=&quot;20148&quot; value=&quot;5&quot;/&gt;&lt;property id=&quot;20300&quot; value=&quot;Slide 9&quot;/&gt;&lt;property id=&quot;20307&quot; value=&quot;269&quot;/&gt;&lt;/object&gt;&lt;object type=&quot;3&quot; unique_id=&quot;10083&quot;&gt;&lt;property id=&quot;20148&quot; value=&quot;5&quot;/&gt;&lt;property id=&quot;20300&quot; value=&quot;Slide 10&quot;/&gt;&lt;property id=&quot;20307&quot; value=&quot;259&quot;/&gt;&lt;/object&gt;&lt;/object&gt;&lt;object type=&quot;8&quot; unique_id=&quot;10095&quot;&gt;&lt;/object&gt;&lt;/object&gt;&lt;/database&gt;"/>
  <p:tag name="MMPROD_NEXTUNIQUEID" val="10009"/>
  <p:tag name="SECTOMILLISECCONVERTED" val="1"/>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UWE Sky standard" id="{AD8DDF46-A5CC-4622-A02E-85EACB7FB611}" vid="{035B7317-0F9E-4103-A6E9-A33CA3ACF84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E98CCB094514A4AAF1B131CD9B44F09" ma:contentTypeVersion="14" ma:contentTypeDescription="Create a new document." ma:contentTypeScope="" ma:versionID="a4ade3c78b0a63e25b5166ad355ac61b">
  <xsd:schema xmlns:xsd="http://www.w3.org/2001/XMLSchema" xmlns:xs="http://www.w3.org/2001/XMLSchema" xmlns:p="http://schemas.microsoft.com/office/2006/metadata/properties" xmlns:ns2="86a03300-32e9-46e8-bfc0-e1827a25291a" xmlns:ns3="1585cb50-403c-49f0-8296-1dfb82609006" targetNamespace="http://schemas.microsoft.com/office/2006/metadata/properties" ma:root="true" ma:fieldsID="79dbd654bb0682e4a168c7a75a100035" ns2:_="" ns3:_="">
    <xsd:import namespace="86a03300-32e9-46e8-bfc0-e1827a25291a"/>
    <xsd:import namespace="1585cb50-403c-49f0-8296-1dfb82609006"/>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a03300-32e9-46e8-bfc0-e1827a2529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2edd95a-f8c2-4715-9b78-af595b67b1e1"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585cb50-403c-49f0-8296-1dfb82609006"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66b51fcc-131f-47a4-a7b4-5e42c68475a1}" ma:internalName="TaxCatchAll" ma:showField="CatchAllData" ma:web="1585cb50-403c-49f0-8296-1dfb82609006">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1585cb50-403c-49f0-8296-1dfb82609006" xsi:nil="true"/>
    <lcf76f155ced4ddcb4097134ff3c332f xmlns="86a03300-32e9-46e8-bfc0-e1827a25291a">
      <Terms xmlns="http://schemas.microsoft.com/office/infopath/2007/PartnerControls"/>
    </lcf76f155ced4ddcb4097134ff3c332f>
    <SharedWithUsers xmlns="1585cb50-403c-49f0-8296-1dfb82609006">
      <UserInfo>
        <DisplayName>Sarah Voss</DisplayName>
        <AccountId>17</AccountId>
        <AccountType/>
      </UserInfo>
    </SharedWithUsers>
  </documentManagement>
</p:properties>
</file>

<file path=customXml/itemProps1.xml><?xml version="1.0" encoding="utf-8"?>
<ds:datastoreItem xmlns:ds="http://schemas.openxmlformats.org/officeDocument/2006/customXml" ds:itemID="{C1B52481-76B6-45D1-89BC-3FC08BE867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6a03300-32e9-46e8-bfc0-e1827a25291a"/>
    <ds:schemaRef ds:uri="1585cb50-403c-49f0-8296-1dfb8260900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C5552B4-89B5-4F8D-B1E4-E0A34EA58D51}">
  <ds:schemaRefs>
    <ds:schemaRef ds:uri="http://schemas.microsoft.com/sharepoint/v3/contenttype/forms"/>
  </ds:schemaRefs>
</ds:datastoreItem>
</file>

<file path=customXml/itemProps3.xml><?xml version="1.0" encoding="utf-8"?>
<ds:datastoreItem xmlns:ds="http://schemas.openxmlformats.org/officeDocument/2006/customXml" ds:itemID="{98D2D201-97C8-4E70-BF77-76D11DC8600F}">
  <ds:schemaRefs>
    <ds:schemaRef ds:uri="548516d9-4766-4c45-95c7-f1dd44c6982a"/>
    <ds:schemaRef ds:uri="9372c811-71b3-403b-802c-98f34db367d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1585cb50-403c-49f0-8296-1dfb82609006"/>
    <ds:schemaRef ds:uri="86a03300-32e9-46e8-bfc0-e1827a25291a"/>
  </ds:schemaRefs>
</ds:datastoreItem>
</file>

<file path=docProps/app.xml><?xml version="1.0" encoding="utf-8"?>
<Properties xmlns="http://schemas.openxmlformats.org/officeDocument/2006/extended-properties" xmlns:vt="http://schemas.openxmlformats.org/officeDocument/2006/docPropsVTypes">
  <Template>UWE Sky standard</Template>
  <TotalTime>25119</TotalTime>
  <Words>670</Words>
  <Application>Microsoft Office PowerPoint</Application>
  <PresentationFormat>Widescreen</PresentationFormat>
  <Paragraphs>123</Paragraphs>
  <Slides>10</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HGSMinchoE</vt:lpstr>
      <vt:lpstr>Arial</vt:lpstr>
      <vt:lpstr>Calibri</vt:lpstr>
      <vt:lpstr>Courier New</vt:lpstr>
      <vt:lpstr>Tahoma</vt:lpstr>
      <vt:lpstr>Times New Roman</vt:lpstr>
      <vt:lpstr>Custom Design</vt:lpstr>
      <vt:lpstr>Examining the Occupational Stress experienced by Ambulance Staff: A Mixed Methods Stress Audit    </vt:lpstr>
      <vt:lpstr>Ambulance Staff</vt:lpstr>
      <vt:lpstr>Aims</vt:lpstr>
      <vt:lpstr>Explanatory Sequential Mixed-Methods design </vt:lpstr>
      <vt:lpstr>Which stressors are having the most impact? </vt:lpstr>
      <vt:lpstr>Which stressors are having the most impact? </vt:lpstr>
      <vt:lpstr>Why does this impact occur?</vt:lpstr>
      <vt:lpstr>Which ambulance staff are most at risk?</vt:lpstr>
      <vt:lpstr>Conclusion</vt:lpstr>
      <vt:lpstr>Acknowledgments</vt:lpstr>
    </vt:vector>
  </TitlesOfParts>
  <Company>UWE Bristol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Participants</dc:title>
  <dc:creator>Bethan Jones</dc:creator>
  <cp:lastModifiedBy>Zoe Anchors</cp:lastModifiedBy>
  <cp:revision>12</cp:revision>
  <cp:lastPrinted>2016-09-22T10:08:48Z</cp:lastPrinted>
  <dcterms:created xsi:type="dcterms:W3CDTF">2023-01-24T09:22:57Z</dcterms:created>
  <dcterms:modified xsi:type="dcterms:W3CDTF">2024-05-13T14:11:25Z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0x010100CE98CCB094514A4AAF1B131CD9B44F09</vt:lpwstr>
  </property>
  <property fmtid="{D5CDD505-2E9C-101B-9397-08002B2CF9AE}" pid="3" name="MediaServiceImageTags">
    <vt:lpwstr/>
  </property>
</Properties>
</file>