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5"/>
  </p:notesMasterIdLst>
  <p:handoutMasterIdLst>
    <p:handoutMasterId r:id="rId16"/>
  </p:handoutMasterIdLst>
  <p:sldIdLst>
    <p:sldId id="259" r:id="rId5"/>
    <p:sldId id="279" r:id="rId6"/>
    <p:sldId id="268" r:id="rId7"/>
    <p:sldId id="273" r:id="rId8"/>
    <p:sldId id="300" r:id="rId9"/>
    <p:sldId id="311" r:id="rId10"/>
    <p:sldId id="312" r:id="rId11"/>
    <p:sldId id="304" r:id="rId12"/>
    <p:sldId id="309" r:id="rId13"/>
    <p:sldId id="276" r:id="rId14"/>
  </p:sldIdLst>
  <p:sldSz cx="12192000" cy="6858000"/>
  <p:notesSz cx="9144000" cy="6858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9"/>
            <p14:sldId id="279"/>
            <p14:sldId id="268"/>
            <p14:sldId id="273"/>
            <p14:sldId id="300"/>
            <p14:sldId id="311"/>
            <p14:sldId id="312"/>
            <p14:sldId id="304"/>
            <p14:sldId id="309"/>
            <p14:sldId id="276"/>
          </p14:sldIdLst>
        </p14:section>
      </p14:sectionLst>
    </p:ext>
    <p:ext uri="{EFAFB233-063F-42B5-8137-9DF3F51BA10A}">
      <p15:sldGuideLst xmlns:p15="http://schemas.microsoft.com/office/powerpoint/2012/main">
        <p15:guide id="4" orient="horz" pos="3838" userDrawn="1">
          <p15:clr>
            <a:srgbClr val="A4A3A4"/>
          </p15:clr>
        </p15:guide>
        <p15:guide id="5" pos="3840" userDrawn="1">
          <p15:clr>
            <a:srgbClr val="A4A3A4"/>
          </p15:clr>
        </p15:guide>
        <p15:guide id="7" pos="6804" userDrawn="1">
          <p15:clr>
            <a:srgbClr val="A4A3A4"/>
          </p15:clr>
        </p15:guide>
        <p15:guide id="12" pos="87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59EFF6-11CA-863C-1BA6-0E8178E3A01A}" name="Zoe Anchors" initials="ZA" userId="S::Zoe.Anchors@uwe.ac.uk::44f79125-dfc0-47ee-96f9-d9d2839d51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1A9DAC"/>
    <a:srgbClr val="199DAC"/>
    <a:srgbClr val="16818D"/>
    <a:srgbClr val="1C9DAC"/>
    <a:srgbClr val="7A7392"/>
    <a:srgbClr val="598752"/>
    <a:srgbClr val="6DA463"/>
    <a:srgbClr val="A65C45"/>
    <a:srgbClr val="CC7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869AE-A7D8-4CA8-8AE9-08F07380A933}" v="108" dt="2024-05-13T14:11:15.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80027" autoAdjust="0"/>
  </p:normalViewPr>
  <p:slideViewPr>
    <p:cSldViewPr snapToGrid="0">
      <p:cViewPr varScale="1">
        <p:scale>
          <a:sx n="48" d="100"/>
          <a:sy n="48" d="100"/>
        </p:scale>
        <p:origin x="692" y="40"/>
      </p:cViewPr>
      <p:guideLst>
        <p:guide orient="horz" pos="3838"/>
        <p:guide pos="3840"/>
        <p:guide pos="6804"/>
        <p:guide pos="8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Anchors" userId="44f79125-dfc0-47ee-96f9-d9d2839d51f5" providerId="ADAL" clId="{917869AE-A7D8-4CA8-8AE9-08F07380A933}"/>
    <pc:docChg chg="undo custSel addSld delSld modSld modSection">
      <pc:chgData name="Zoe Anchors" userId="44f79125-dfc0-47ee-96f9-d9d2839d51f5" providerId="ADAL" clId="{917869AE-A7D8-4CA8-8AE9-08F07380A933}" dt="2024-05-13T14:11:15.630" v="946"/>
      <pc:docMkLst>
        <pc:docMk/>
      </pc:docMkLst>
      <pc:sldChg chg="delSp modSp mod">
        <pc:chgData name="Zoe Anchors" userId="44f79125-dfc0-47ee-96f9-d9d2839d51f5" providerId="ADAL" clId="{917869AE-A7D8-4CA8-8AE9-08F07380A933}" dt="2024-05-13T08:13:24.481" v="4" actId="14100"/>
        <pc:sldMkLst>
          <pc:docMk/>
          <pc:sldMk cId="2886975025" sldId="259"/>
        </pc:sldMkLst>
        <pc:spChg chg="del">
          <ac:chgData name="Zoe Anchors" userId="44f79125-dfc0-47ee-96f9-d9d2839d51f5" providerId="ADAL" clId="{917869AE-A7D8-4CA8-8AE9-08F07380A933}" dt="2024-05-13T08:13:12.108" v="0" actId="478"/>
          <ac:spMkLst>
            <pc:docMk/>
            <pc:sldMk cId="2886975025" sldId="259"/>
            <ac:spMk id="3" creationId="{F9984D8D-1515-98EC-55AB-29C1BA3167AE}"/>
          </ac:spMkLst>
        </pc:spChg>
        <pc:spChg chg="mod">
          <ac:chgData name="Zoe Anchors" userId="44f79125-dfc0-47ee-96f9-d9d2839d51f5" providerId="ADAL" clId="{917869AE-A7D8-4CA8-8AE9-08F07380A933}" dt="2024-05-13T08:13:24.481" v="4" actId="14100"/>
          <ac:spMkLst>
            <pc:docMk/>
            <pc:sldMk cId="2886975025" sldId="259"/>
            <ac:spMk id="5" creationId="{37B68537-4F56-002D-7D44-6B0B4D8AA026}"/>
          </ac:spMkLst>
        </pc:spChg>
      </pc:sldChg>
      <pc:sldChg chg="modAnim">
        <pc:chgData name="Zoe Anchors" userId="44f79125-dfc0-47ee-96f9-d9d2839d51f5" providerId="ADAL" clId="{917869AE-A7D8-4CA8-8AE9-08F07380A933}" dt="2024-05-13T14:00:10.506" v="926"/>
        <pc:sldMkLst>
          <pc:docMk/>
          <pc:sldMk cId="4260297854" sldId="268"/>
        </pc:sldMkLst>
      </pc:sldChg>
      <pc:sldChg chg="addSp modSp mod">
        <pc:chgData name="Zoe Anchors" userId="44f79125-dfc0-47ee-96f9-d9d2839d51f5" providerId="ADAL" clId="{917869AE-A7D8-4CA8-8AE9-08F07380A933}" dt="2024-05-13T12:47:14.518" v="917" actId="1038"/>
        <pc:sldMkLst>
          <pc:docMk/>
          <pc:sldMk cId="3512298472" sldId="273"/>
        </pc:sldMkLst>
        <pc:spChg chg="add mod">
          <ac:chgData name="Zoe Anchors" userId="44f79125-dfc0-47ee-96f9-d9d2839d51f5" providerId="ADAL" clId="{917869AE-A7D8-4CA8-8AE9-08F07380A933}" dt="2024-05-13T10:35:02.766" v="806" actId="1076"/>
          <ac:spMkLst>
            <pc:docMk/>
            <pc:sldMk cId="3512298472" sldId="273"/>
            <ac:spMk id="3" creationId="{DE61AD6E-8BAD-937E-53A3-E860864745A3}"/>
          </ac:spMkLst>
        </pc:spChg>
        <pc:spChg chg="mod">
          <ac:chgData name="Zoe Anchors" userId="44f79125-dfc0-47ee-96f9-d9d2839d51f5" providerId="ADAL" clId="{917869AE-A7D8-4CA8-8AE9-08F07380A933}" dt="2024-05-13T12:47:01.702" v="905" actId="1035"/>
          <ac:spMkLst>
            <pc:docMk/>
            <pc:sldMk cId="3512298472" sldId="273"/>
            <ac:spMk id="4" creationId="{FC24E8F8-7FF5-5424-7243-2001164042F5}"/>
          </ac:spMkLst>
        </pc:spChg>
        <pc:spChg chg="add mod">
          <ac:chgData name="Zoe Anchors" userId="44f79125-dfc0-47ee-96f9-d9d2839d51f5" providerId="ADAL" clId="{917869AE-A7D8-4CA8-8AE9-08F07380A933}" dt="2024-05-13T12:47:14.518" v="917" actId="1038"/>
          <ac:spMkLst>
            <pc:docMk/>
            <pc:sldMk cId="3512298472" sldId="273"/>
            <ac:spMk id="6" creationId="{AB8D6D09-5250-8578-DECE-93D4E5A04DAB}"/>
          </ac:spMkLst>
        </pc:spChg>
        <pc:spChg chg="mod">
          <ac:chgData name="Zoe Anchors" userId="44f79125-dfc0-47ee-96f9-d9d2839d51f5" providerId="ADAL" clId="{917869AE-A7D8-4CA8-8AE9-08F07380A933}" dt="2024-05-13T10:32:21.440" v="692" actId="14100"/>
          <ac:spMkLst>
            <pc:docMk/>
            <pc:sldMk cId="3512298472" sldId="273"/>
            <ac:spMk id="8" creationId="{F5836DCB-F1C6-9CE8-EA92-D8FACD64793C}"/>
          </ac:spMkLst>
        </pc:spChg>
        <pc:spChg chg="mod">
          <ac:chgData name="Zoe Anchors" userId="44f79125-dfc0-47ee-96f9-d9d2839d51f5" providerId="ADAL" clId="{917869AE-A7D8-4CA8-8AE9-08F07380A933}" dt="2024-05-13T10:32:17.172" v="691" actId="1076"/>
          <ac:spMkLst>
            <pc:docMk/>
            <pc:sldMk cId="3512298472" sldId="273"/>
            <ac:spMk id="9" creationId="{D65BBC50-B6DA-F57B-9E15-F4F275953C17}"/>
          </ac:spMkLst>
        </pc:spChg>
        <pc:spChg chg="mod">
          <ac:chgData name="Zoe Anchors" userId="44f79125-dfc0-47ee-96f9-d9d2839d51f5" providerId="ADAL" clId="{917869AE-A7D8-4CA8-8AE9-08F07380A933}" dt="2024-05-13T10:32:26.992" v="694" actId="14100"/>
          <ac:spMkLst>
            <pc:docMk/>
            <pc:sldMk cId="3512298472" sldId="273"/>
            <ac:spMk id="10" creationId="{F02C88CA-423A-6480-1DAF-B5291794B7A6}"/>
          </ac:spMkLst>
        </pc:spChg>
        <pc:spChg chg="mod">
          <ac:chgData name="Zoe Anchors" userId="44f79125-dfc0-47ee-96f9-d9d2839d51f5" providerId="ADAL" clId="{917869AE-A7D8-4CA8-8AE9-08F07380A933}" dt="2024-05-13T12:46:35.447" v="891" actId="20577"/>
          <ac:spMkLst>
            <pc:docMk/>
            <pc:sldMk cId="3512298472" sldId="273"/>
            <ac:spMk id="14" creationId="{256BD641-F27B-BD10-03E4-C4EF15579D6C}"/>
          </ac:spMkLst>
        </pc:spChg>
        <pc:grpChg chg="mod">
          <ac:chgData name="Zoe Anchors" userId="44f79125-dfc0-47ee-96f9-d9d2839d51f5" providerId="ADAL" clId="{917869AE-A7D8-4CA8-8AE9-08F07380A933}" dt="2024-05-13T10:32:43.126" v="696" actId="1036"/>
          <ac:grpSpMkLst>
            <pc:docMk/>
            <pc:sldMk cId="3512298472" sldId="273"/>
            <ac:grpSpMk id="5" creationId="{E48DB551-7893-3F51-FF98-E8C583747A8D}"/>
          </ac:grpSpMkLst>
        </pc:grpChg>
      </pc:sldChg>
      <pc:sldChg chg="modSp mod modAnim">
        <pc:chgData name="Zoe Anchors" userId="44f79125-dfc0-47ee-96f9-d9d2839d51f5" providerId="ADAL" clId="{917869AE-A7D8-4CA8-8AE9-08F07380A933}" dt="2024-05-13T09:52:03.497" v="649"/>
        <pc:sldMkLst>
          <pc:docMk/>
          <pc:sldMk cId="2816152398" sldId="300"/>
        </pc:sldMkLst>
        <pc:spChg chg="mod">
          <ac:chgData name="Zoe Anchors" userId="44f79125-dfc0-47ee-96f9-d9d2839d51f5" providerId="ADAL" clId="{917869AE-A7D8-4CA8-8AE9-08F07380A933}" dt="2024-05-13T08:38:15.899" v="245" actId="1037"/>
          <ac:spMkLst>
            <pc:docMk/>
            <pc:sldMk cId="2816152398" sldId="300"/>
            <ac:spMk id="2" creationId="{D46A8F81-FB06-3715-7414-8429CD660C1A}"/>
          </ac:spMkLst>
        </pc:spChg>
      </pc:sldChg>
      <pc:sldChg chg="addSp modSp del mod modAnim">
        <pc:chgData name="Zoe Anchors" userId="44f79125-dfc0-47ee-96f9-d9d2839d51f5" providerId="ADAL" clId="{917869AE-A7D8-4CA8-8AE9-08F07380A933}" dt="2024-05-13T12:48:09.658" v="918" actId="47"/>
        <pc:sldMkLst>
          <pc:docMk/>
          <pc:sldMk cId="4094303386" sldId="302"/>
        </pc:sldMkLst>
        <pc:spChg chg="add mod">
          <ac:chgData name="Zoe Anchors" userId="44f79125-dfc0-47ee-96f9-d9d2839d51f5" providerId="ADAL" clId="{917869AE-A7D8-4CA8-8AE9-08F07380A933}" dt="2024-05-13T08:53:53.086" v="326" actId="255"/>
          <ac:spMkLst>
            <pc:docMk/>
            <pc:sldMk cId="4094303386" sldId="302"/>
            <ac:spMk id="3" creationId="{F03DDD66-ADFE-C67D-7CD0-15E3BF06B858}"/>
          </ac:spMkLst>
        </pc:spChg>
        <pc:spChg chg="add mod">
          <ac:chgData name="Zoe Anchors" userId="44f79125-dfc0-47ee-96f9-d9d2839d51f5" providerId="ADAL" clId="{917869AE-A7D8-4CA8-8AE9-08F07380A933}" dt="2024-05-13T08:54:02.544" v="334" actId="1038"/>
          <ac:spMkLst>
            <pc:docMk/>
            <pc:sldMk cId="4094303386" sldId="302"/>
            <ac:spMk id="12" creationId="{70667AC2-70DF-4B8F-7573-821DBFE86B41}"/>
          </ac:spMkLst>
        </pc:spChg>
        <pc:picChg chg="mod">
          <ac:chgData name="Zoe Anchors" userId="44f79125-dfc0-47ee-96f9-d9d2839d51f5" providerId="ADAL" clId="{917869AE-A7D8-4CA8-8AE9-08F07380A933}" dt="2024-05-13T08:51:52.068" v="315" actId="14100"/>
          <ac:picMkLst>
            <pc:docMk/>
            <pc:sldMk cId="4094303386" sldId="302"/>
            <ac:picMk id="5" creationId="{1B934D48-C341-DFFE-CD48-BF7C520B54EF}"/>
          </ac:picMkLst>
        </pc:picChg>
        <pc:picChg chg="mod">
          <ac:chgData name="Zoe Anchors" userId="44f79125-dfc0-47ee-96f9-d9d2839d51f5" providerId="ADAL" clId="{917869AE-A7D8-4CA8-8AE9-08F07380A933}" dt="2024-05-13T08:54:06.024" v="342" actId="1036"/>
          <ac:picMkLst>
            <pc:docMk/>
            <pc:sldMk cId="4094303386" sldId="302"/>
            <ac:picMk id="17" creationId="{DAEB6373-19AC-AFE1-1FC3-CCCD4AC69BC0}"/>
          </ac:picMkLst>
        </pc:picChg>
      </pc:sldChg>
      <pc:sldChg chg="addSp delSp modSp mod addAnim delAnim modAnim">
        <pc:chgData name="Zoe Anchors" userId="44f79125-dfc0-47ee-96f9-d9d2839d51f5" providerId="ADAL" clId="{917869AE-A7D8-4CA8-8AE9-08F07380A933}" dt="2024-05-13T12:45:04.620" v="828" actId="167"/>
        <pc:sldMkLst>
          <pc:docMk/>
          <pc:sldMk cId="876428849" sldId="304"/>
        </pc:sldMkLst>
        <pc:spChg chg="add del mod">
          <ac:chgData name="Zoe Anchors" userId="44f79125-dfc0-47ee-96f9-d9d2839d51f5" providerId="ADAL" clId="{917869AE-A7D8-4CA8-8AE9-08F07380A933}" dt="2024-05-13T08:59:32.514" v="387"/>
          <ac:spMkLst>
            <pc:docMk/>
            <pc:sldMk cId="876428849" sldId="304"/>
            <ac:spMk id="3" creationId="{57BE7B93-E2C2-9BEB-2ED9-30EEC87F4700}"/>
          </ac:spMkLst>
        </pc:spChg>
        <pc:spChg chg="add mod">
          <ac:chgData name="Zoe Anchors" userId="44f79125-dfc0-47ee-96f9-d9d2839d51f5" providerId="ADAL" clId="{917869AE-A7D8-4CA8-8AE9-08F07380A933}" dt="2024-05-13T12:44:53.010" v="827" actId="2711"/>
          <ac:spMkLst>
            <pc:docMk/>
            <pc:sldMk cId="876428849" sldId="304"/>
            <ac:spMk id="4" creationId="{D9B26DE9-6F74-11BF-0824-E1D641B2E6D9}"/>
          </ac:spMkLst>
        </pc:spChg>
        <pc:spChg chg="mod">
          <ac:chgData name="Zoe Anchors" userId="44f79125-dfc0-47ee-96f9-d9d2839d51f5" providerId="ADAL" clId="{917869AE-A7D8-4CA8-8AE9-08F07380A933}" dt="2024-05-13T08:57:14.404" v="359" actId="1037"/>
          <ac:spMkLst>
            <pc:docMk/>
            <pc:sldMk cId="876428849" sldId="304"/>
            <ac:spMk id="41" creationId="{E40ACF43-2311-51A8-78D5-6D83BBED9B3C}"/>
          </ac:spMkLst>
        </pc:spChg>
        <pc:spChg chg="add del mod">
          <ac:chgData name="Zoe Anchors" userId="44f79125-dfc0-47ee-96f9-d9d2839d51f5" providerId="ADAL" clId="{917869AE-A7D8-4CA8-8AE9-08F07380A933}" dt="2024-05-13T08:57:01.819" v="355" actId="478"/>
          <ac:spMkLst>
            <pc:docMk/>
            <pc:sldMk cId="876428849" sldId="304"/>
            <ac:spMk id="45" creationId="{709D5217-A06A-0B22-D3BB-3DB0FC80F74D}"/>
          </ac:spMkLst>
        </pc:spChg>
        <pc:graphicFrameChg chg="mod ord">
          <ac:chgData name="Zoe Anchors" userId="44f79125-dfc0-47ee-96f9-d9d2839d51f5" providerId="ADAL" clId="{917869AE-A7D8-4CA8-8AE9-08F07380A933}" dt="2024-05-13T09:57:30.618" v="680" actId="167"/>
          <ac:graphicFrameMkLst>
            <pc:docMk/>
            <pc:sldMk cId="876428849" sldId="304"/>
            <ac:graphicFrameMk id="36" creationId="{8669AA68-CCFF-5B7B-15E9-3D11FD1B17C5}"/>
          </ac:graphicFrameMkLst>
        </pc:graphicFrameChg>
        <pc:cxnChg chg="add mod ord">
          <ac:chgData name="Zoe Anchors" userId="44f79125-dfc0-47ee-96f9-d9d2839d51f5" providerId="ADAL" clId="{917869AE-A7D8-4CA8-8AE9-08F07380A933}" dt="2024-05-13T12:45:04.620" v="828" actId="167"/>
          <ac:cxnSpMkLst>
            <pc:docMk/>
            <pc:sldMk cId="876428849" sldId="304"/>
            <ac:cxnSpMk id="6" creationId="{9AF66ACE-5614-62E7-C81B-A2EF81127A89}"/>
          </ac:cxnSpMkLst>
        </pc:cxnChg>
      </pc:sldChg>
      <pc:sldChg chg="modSp mod modAnim">
        <pc:chgData name="Zoe Anchors" userId="44f79125-dfc0-47ee-96f9-d9d2839d51f5" providerId="ADAL" clId="{917869AE-A7D8-4CA8-8AE9-08F07380A933}" dt="2024-05-13T14:11:15.630" v="946"/>
        <pc:sldMkLst>
          <pc:docMk/>
          <pc:sldMk cId="405570345" sldId="309"/>
        </pc:sldMkLst>
        <pc:spChg chg="mod">
          <ac:chgData name="Zoe Anchors" userId="44f79125-dfc0-47ee-96f9-d9d2839d51f5" providerId="ADAL" clId="{917869AE-A7D8-4CA8-8AE9-08F07380A933}" dt="2024-05-13T14:11:14.626" v="945" actId="1036"/>
          <ac:spMkLst>
            <pc:docMk/>
            <pc:sldMk cId="405570345" sldId="309"/>
            <ac:spMk id="5" creationId="{BBFDE689-03EA-16DA-7542-BEA536479E8E}"/>
          </ac:spMkLst>
        </pc:spChg>
      </pc:sldChg>
      <pc:sldChg chg="del">
        <pc:chgData name="Zoe Anchors" userId="44f79125-dfc0-47ee-96f9-d9d2839d51f5" providerId="ADAL" clId="{917869AE-A7D8-4CA8-8AE9-08F07380A933}" dt="2024-05-13T13:51:50.530" v="925" actId="47"/>
        <pc:sldMkLst>
          <pc:docMk/>
          <pc:sldMk cId="2274599515" sldId="310"/>
        </pc:sldMkLst>
      </pc:sldChg>
      <pc:sldChg chg="addSp delSp modSp mod delAnim">
        <pc:chgData name="Zoe Anchors" userId="44f79125-dfc0-47ee-96f9-d9d2839d51f5" providerId="ADAL" clId="{917869AE-A7D8-4CA8-8AE9-08F07380A933}" dt="2024-05-13T13:06:39.379" v="924" actId="20577"/>
        <pc:sldMkLst>
          <pc:docMk/>
          <pc:sldMk cId="100008873" sldId="311"/>
        </pc:sldMkLst>
        <pc:spChg chg="add del mod">
          <ac:chgData name="Zoe Anchors" userId="44f79125-dfc0-47ee-96f9-d9d2839d51f5" providerId="ADAL" clId="{917869AE-A7D8-4CA8-8AE9-08F07380A933}" dt="2024-05-13T08:38:09.850" v="230" actId="1037"/>
          <ac:spMkLst>
            <pc:docMk/>
            <pc:sldMk cId="100008873" sldId="311"/>
            <ac:spMk id="2" creationId="{D46A8F81-FB06-3715-7414-8429CD660C1A}"/>
          </ac:spMkLst>
        </pc:spChg>
        <pc:spChg chg="mod">
          <ac:chgData name="Zoe Anchors" userId="44f79125-dfc0-47ee-96f9-d9d2839d51f5" providerId="ADAL" clId="{917869AE-A7D8-4CA8-8AE9-08F07380A933}" dt="2024-05-13T13:06:39.379" v="924" actId="20577"/>
          <ac:spMkLst>
            <pc:docMk/>
            <pc:sldMk cId="100008873" sldId="311"/>
            <ac:spMk id="3" creationId="{B8C5A18D-E095-E0ED-12F5-84FDD6799E82}"/>
          </ac:spMkLst>
        </pc:spChg>
        <pc:spChg chg="del">
          <ac:chgData name="Zoe Anchors" userId="44f79125-dfc0-47ee-96f9-d9d2839d51f5" providerId="ADAL" clId="{917869AE-A7D8-4CA8-8AE9-08F07380A933}" dt="2024-05-13T08:31:42.957" v="84" actId="478"/>
          <ac:spMkLst>
            <pc:docMk/>
            <pc:sldMk cId="100008873" sldId="311"/>
            <ac:spMk id="4" creationId="{BBC06DC4-2E92-6576-1C9D-FA62E21AFBE0}"/>
          </ac:spMkLst>
        </pc:spChg>
        <pc:spChg chg="del">
          <ac:chgData name="Zoe Anchors" userId="44f79125-dfc0-47ee-96f9-d9d2839d51f5" providerId="ADAL" clId="{917869AE-A7D8-4CA8-8AE9-08F07380A933}" dt="2024-05-13T08:32:15.418" v="92" actId="478"/>
          <ac:spMkLst>
            <pc:docMk/>
            <pc:sldMk cId="100008873" sldId="311"/>
            <ac:spMk id="6" creationId="{66DBE314-33AA-586E-0294-8EC2BFD6D046}"/>
          </ac:spMkLst>
        </pc:spChg>
        <pc:spChg chg="del">
          <ac:chgData name="Zoe Anchors" userId="44f79125-dfc0-47ee-96f9-d9d2839d51f5" providerId="ADAL" clId="{917869AE-A7D8-4CA8-8AE9-08F07380A933}" dt="2024-05-13T08:31:56.290" v="89" actId="478"/>
          <ac:spMkLst>
            <pc:docMk/>
            <pc:sldMk cId="100008873" sldId="311"/>
            <ac:spMk id="8" creationId="{53CE591A-98E1-1717-72B6-066391765861}"/>
          </ac:spMkLst>
        </pc:spChg>
        <pc:spChg chg="del mod">
          <ac:chgData name="Zoe Anchors" userId="44f79125-dfc0-47ee-96f9-d9d2839d51f5" providerId="ADAL" clId="{917869AE-A7D8-4CA8-8AE9-08F07380A933}" dt="2024-05-13T08:32:38.865" v="98" actId="478"/>
          <ac:spMkLst>
            <pc:docMk/>
            <pc:sldMk cId="100008873" sldId="311"/>
            <ac:spMk id="10" creationId="{8F09024B-7FB2-F3E0-DE9E-6CFA40180468}"/>
          </ac:spMkLst>
        </pc:spChg>
        <pc:spChg chg="topLvl">
          <ac:chgData name="Zoe Anchors" userId="44f79125-dfc0-47ee-96f9-d9d2839d51f5" providerId="ADAL" clId="{917869AE-A7D8-4CA8-8AE9-08F07380A933}" dt="2024-05-13T08:32:36.946" v="96" actId="478"/>
          <ac:spMkLst>
            <pc:docMk/>
            <pc:sldMk cId="100008873" sldId="311"/>
            <ac:spMk id="16" creationId="{6754D9F3-2029-9DA0-557F-6F8FF9DF5BBF}"/>
          </ac:spMkLst>
        </pc:spChg>
        <pc:spChg chg="del topLvl">
          <ac:chgData name="Zoe Anchors" userId="44f79125-dfc0-47ee-96f9-d9d2839d51f5" providerId="ADAL" clId="{917869AE-A7D8-4CA8-8AE9-08F07380A933}" dt="2024-05-13T08:32:36.946" v="96" actId="478"/>
          <ac:spMkLst>
            <pc:docMk/>
            <pc:sldMk cId="100008873" sldId="311"/>
            <ac:spMk id="17" creationId="{EC9871BB-0CFD-FBB6-770B-9C110E33B45D}"/>
          </ac:spMkLst>
        </pc:spChg>
        <pc:spChg chg="topLvl">
          <ac:chgData name="Zoe Anchors" userId="44f79125-dfc0-47ee-96f9-d9d2839d51f5" providerId="ADAL" clId="{917869AE-A7D8-4CA8-8AE9-08F07380A933}" dt="2024-05-13T08:31:51.152" v="87" actId="478"/>
          <ac:spMkLst>
            <pc:docMk/>
            <pc:sldMk cId="100008873" sldId="311"/>
            <ac:spMk id="18" creationId="{4B8D75DB-8556-848B-75A4-F465D02896DA}"/>
          </ac:spMkLst>
        </pc:spChg>
        <pc:spChg chg="del topLvl">
          <ac:chgData name="Zoe Anchors" userId="44f79125-dfc0-47ee-96f9-d9d2839d51f5" providerId="ADAL" clId="{917869AE-A7D8-4CA8-8AE9-08F07380A933}" dt="2024-05-13T08:31:51.152" v="87" actId="478"/>
          <ac:spMkLst>
            <pc:docMk/>
            <pc:sldMk cId="100008873" sldId="311"/>
            <ac:spMk id="19" creationId="{C9FC57D9-3E0D-4A25-A681-48A9A2B887ED}"/>
          </ac:spMkLst>
        </pc:spChg>
        <pc:spChg chg="del">
          <ac:chgData name="Zoe Anchors" userId="44f79125-dfc0-47ee-96f9-d9d2839d51f5" providerId="ADAL" clId="{917869AE-A7D8-4CA8-8AE9-08F07380A933}" dt="2024-05-13T08:31:41.536" v="83" actId="478"/>
          <ac:spMkLst>
            <pc:docMk/>
            <pc:sldMk cId="100008873" sldId="311"/>
            <ac:spMk id="21" creationId="{A306EE55-6F7C-0E2E-D581-98725217739D}"/>
          </ac:spMkLst>
        </pc:spChg>
        <pc:spChg chg="add del mod">
          <ac:chgData name="Zoe Anchors" userId="44f79125-dfc0-47ee-96f9-d9d2839d51f5" providerId="ADAL" clId="{917869AE-A7D8-4CA8-8AE9-08F07380A933}" dt="2024-05-13T08:31:47.625" v="86" actId="478"/>
          <ac:spMkLst>
            <pc:docMk/>
            <pc:sldMk cId="100008873" sldId="311"/>
            <ac:spMk id="22" creationId="{112E6EEB-F0C4-3594-9DD0-A116477C7BA7}"/>
          </ac:spMkLst>
        </pc:spChg>
        <pc:spChg chg="del">
          <ac:chgData name="Zoe Anchors" userId="44f79125-dfc0-47ee-96f9-d9d2839d51f5" providerId="ADAL" clId="{917869AE-A7D8-4CA8-8AE9-08F07380A933}" dt="2024-05-13T08:31:54.722" v="88" actId="478"/>
          <ac:spMkLst>
            <pc:docMk/>
            <pc:sldMk cId="100008873" sldId="311"/>
            <ac:spMk id="23" creationId="{1125FB7A-6BC3-36C9-14A8-8C5413BF9508}"/>
          </ac:spMkLst>
        </pc:spChg>
        <pc:spChg chg="add mod">
          <ac:chgData name="Zoe Anchors" userId="44f79125-dfc0-47ee-96f9-d9d2839d51f5" providerId="ADAL" clId="{917869AE-A7D8-4CA8-8AE9-08F07380A933}" dt="2024-05-13T08:37:08.667" v="174" actId="1036"/>
          <ac:spMkLst>
            <pc:docMk/>
            <pc:sldMk cId="100008873" sldId="311"/>
            <ac:spMk id="24" creationId="{102EF7C1-2FB7-7960-D73A-1C628CCEC511}"/>
          </ac:spMkLst>
        </pc:spChg>
        <pc:spChg chg="add mod">
          <ac:chgData name="Zoe Anchors" userId="44f79125-dfc0-47ee-96f9-d9d2839d51f5" providerId="ADAL" clId="{917869AE-A7D8-4CA8-8AE9-08F07380A933}" dt="2024-05-13T08:37:18.465" v="199" actId="1037"/>
          <ac:spMkLst>
            <pc:docMk/>
            <pc:sldMk cId="100008873" sldId="311"/>
            <ac:spMk id="25" creationId="{00ABAD09-A081-F886-469C-25E3D3CDB203}"/>
          </ac:spMkLst>
        </pc:spChg>
        <pc:spChg chg="add mod">
          <ac:chgData name="Zoe Anchors" userId="44f79125-dfc0-47ee-96f9-d9d2839d51f5" providerId="ADAL" clId="{917869AE-A7D8-4CA8-8AE9-08F07380A933}" dt="2024-05-13T08:58:01.188" v="360" actId="255"/>
          <ac:spMkLst>
            <pc:docMk/>
            <pc:sldMk cId="100008873" sldId="311"/>
            <ac:spMk id="26" creationId="{22C627BA-F989-5EC2-A37B-AD12276ECE0A}"/>
          </ac:spMkLst>
        </pc:spChg>
        <pc:spChg chg="add mod">
          <ac:chgData name="Zoe Anchors" userId="44f79125-dfc0-47ee-96f9-d9d2839d51f5" providerId="ADAL" clId="{917869AE-A7D8-4CA8-8AE9-08F07380A933}" dt="2024-05-13T08:58:12.909" v="369" actId="1035"/>
          <ac:spMkLst>
            <pc:docMk/>
            <pc:sldMk cId="100008873" sldId="311"/>
            <ac:spMk id="27" creationId="{036A1974-6AD7-B678-00AE-243C683F564A}"/>
          </ac:spMkLst>
        </pc:spChg>
        <pc:spChg chg="mod">
          <ac:chgData name="Zoe Anchors" userId="44f79125-dfc0-47ee-96f9-d9d2839d51f5" providerId="ADAL" clId="{917869AE-A7D8-4CA8-8AE9-08F07380A933}" dt="2024-05-13T13:06:14.509" v="922" actId="20577"/>
          <ac:spMkLst>
            <pc:docMk/>
            <pc:sldMk cId="100008873" sldId="311"/>
            <ac:spMk id="28" creationId="{0A7BBE21-EBF3-4635-0F59-08DA044634E8}"/>
          </ac:spMkLst>
        </pc:spChg>
        <pc:grpChg chg="del">
          <ac:chgData name="Zoe Anchors" userId="44f79125-dfc0-47ee-96f9-d9d2839d51f5" providerId="ADAL" clId="{917869AE-A7D8-4CA8-8AE9-08F07380A933}" dt="2024-05-13T08:31:51.152" v="87" actId="478"/>
          <ac:grpSpMkLst>
            <pc:docMk/>
            <pc:sldMk cId="100008873" sldId="311"/>
            <ac:grpSpMk id="5" creationId="{854348EF-6C88-F74E-E91A-4A1FBBC91168}"/>
          </ac:grpSpMkLst>
        </pc:grpChg>
        <pc:grpChg chg="del">
          <ac:chgData name="Zoe Anchors" userId="44f79125-dfc0-47ee-96f9-d9d2839d51f5" providerId="ADAL" clId="{917869AE-A7D8-4CA8-8AE9-08F07380A933}" dt="2024-05-13T08:32:36.946" v="96" actId="478"/>
          <ac:grpSpMkLst>
            <pc:docMk/>
            <pc:sldMk cId="100008873" sldId="311"/>
            <ac:grpSpMk id="7" creationId="{59824592-E152-E1B6-CDC9-693E0673EC3B}"/>
          </ac:grpSpMkLst>
        </pc:grpChg>
        <pc:grpChg chg="del">
          <ac:chgData name="Zoe Anchors" userId="44f79125-dfc0-47ee-96f9-d9d2839d51f5" providerId="ADAL" clId="{917869AE-A7D8-4CA8-8AE9-08F07380A933}" dt="2024-05-13T08:32:20.115" v="93" actId="478"/>
          <ac:grpSpMkLst>
            <pc:docMk/>
            <pc:sldMk cId="100008873" sldId="311"/>
            <ac:grpSpMk id="9" creationId="{8B83EA49-A738-AB29-1521-585581422D61}"/>
          </ac:grpSpMkLst>
        </pc:grpChg>
        <pc:grpChg chg="del">
          <ac:chgData name="Zoe Anchors" userId="44f79125-dfc0-47ee-96f9-d9d2839d51f5" providerId="ADAL" clId="{917869AE-A7D8-4CA8-8AE9-08F07380A933}" dt="2024-05-13T08:32:41.478" v="99" actId="478"/>
          <ac:grpSpMkLst>
            <pc:docMk/>
            <pc:sldMk cId="100008873" sldId="311"/>
            <ac:grpSpMk id="11" creationId="{DFA177C4-73A6-4AE6-9339-75745C0D74FA}"/>
          </ac:grpSpMkLst>
        </pc:grpChg>
      </pc:sldChg>
      <pc:sldChg chg="add modAnim">
        <pc:chgData name="Zoe Anchors" userId="44f79125-dfc0-47ee-96f9-d9d2839d51f5" providerId="ADAL" clId="{917869AE-A7D8-4CA8-8AE9-08F07380A933}" dt="2024-05-13T12:23:28.907" v="819"/>
        <pc:sldMkLst>
          <pc:docMk/>
          <pc:sldMk cId="1393935701" sldId="312"/>
        </pc:sldMkLst>
      </pc:sldChg>
      <pc:sldChg chg="del">
        <pc:chgData name="Zoe Anchors" userId="44f79125-dfc0-47ee-96f9-d9d2839d51f5" providerId="ADAL" clId="{917869AE-A7D8-4CA8-8AE9-08F07380A933}" dt="2024-05-13T08:54:29.692" v="343" actId="47"/>
        <pc:sldMkLst>
          <pc:docMk/>
          <pc:sldMk cId="2227508876" sldId="313"/>
        </pc:sldMkLst>
      </pc:sldChg>
      <pc:sldChg chg="del">
        <pc:chgData name="Zoe Anchors" userId="44f79125-dfc0-47ee-96f9-d9d2839d51f5" providerId="ADAL" clId="{917869AE-A7D8-4CA8-8AE9-08F07380A933}" dt="2024-05-13T09:05:08.859" v="583" actId="47"/>
        <pc:sldMkLst>
          <pc:docMk/>
          <pc:sldMk cId="4242895398" sldId="315"/>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image" Target="../media/image6.jpeg"/><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image" Target="../media/image6.jpeg"/><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C4F2F-7613-4034-A93B-9F5D1A982E9A}" type="doc">
      <dgm:prSet loTypeId="urn:microsoft.com/office/officeart/2008/layout/CaptionedPictures" loCatId="picture" qsTypeId="urn:microsoft.com/office/officeart/2005/8/quickstyle/simple1" qsCatId="simple" csTypeId="urn:microsoft.com/office/officeart/2005/8/colors/accent1_2" csCatId="accent1" phldr="1"/>
      <dgm:spPr/>
      <dgm:t>
        <a:bodyPr/>
        <a:lstStyle/>
        <a:p>
          <a:endParaRPr lang="en-GB"/>
        </a:p>
      </dgm:t>
    </dgm:pt>
    <dgm:pt modelId="{0876760C-0DAE-400D-BBE5-06BEF550AD9E}">
      <dgm:prSet phldrT="[Text]" custT="1"/>
      <dgm:spPr/>
      <dgm:t>
        <a:bodyPr/>
        <a:lstStyle/>
        <a:p>
          <a:r>
            <a:rPr lang="en-GB" sz="2400" dirty="0"/>
            <a:t>Highest burnout (51%) in the NHS </a:t>
          </a:r>
        </a:p>
      </dgm:t>
    </dgm:pt>
    <dgm:pt modelId="{3476F0DD-210D-4981-9508-815BC39C3880}" type="parTrans" cxnId="{BCFFF903-E022-4C71-8A37-C768D0A4C704}">
      <dgm:prSet/>
      <dgm:spPr/>
      <dgm:t>
        <a:bodyPr/>
        <a:lstStyle/>
        <a:p>
          <a:endParaRPr lang="en-GB" sz="2400"/>
        </a:p>
      </dgm:t>
    </dgm:pt>
    <dgm:pt modelId="{88BFEA81-CD84-48C0-8F9D-7E4CF83E647D}" type="sibTrans" cxnId="{BCFFF903-E022-4C71-8A37-C768D0A4C704}">
      <dgm:prSet/>
      <dgm:spPr/>
      <dgm:t>
        <a:bodyPr/>
        <a:lstStyle/>
        <a:p>
          <a:endParaRPr lang="en-GB" sz="2400"/>
        </a:p>
      </dgm:t>
    </dgm:pt>
    <dgm:pt modelId="{D176C335-DD0F-4F9C-8748-A0AC5783B933}">
      <dgm:prSet phldrT="[Text]" custT="1"/>
      <dgm:spPr/>
      <dgm:t>
        <a:bodyPr/>
        <a:lstStyle/>
        <a:p>
          <a:r>
            <a:rPr lang="en-GB" sz="2400" dirty="0"/>
            <a:t>2</a:t>
          </a:r>
          <a:r>
            <a:rPr lang="en-GB" sz="2400" baseline="30000" dirty="0"/>
            <a:t>nd</a:t>
          </a:r>
          <a:r>
            <a:rPr lang="en-GB" sz="2400" dirty="0"/>
            <a:t> highest sickness rate (8.8%)</a:t>
          </a:r>
        </a:p>
      </dgm:t>
    </dgm:pt>
    <dgm:pt modelId="{F1300866-F198-4E8D-BD34-5068FC3897AF}" type="parTrans" cxnId="{CF55B6A4-4088-4821-9E00-A03F285D0B07}">
      <dgm:prSet/>
      <dgm:spPr/>
      <dgm:t>
        <a:bodyPr/>
        <a:lstStyle/>
        <a:p>
          <a:endParaRPr lang="en-GB" sz="2400"/>
        </a:p>
      </dgm:t>
    </dgm:pt>
    <dgm:pt modelId="{05185731-4491-414E-A3B3-154DDA1F475B}" type="sibTrans" cxnId="{CF55B6A4-4088-4821-9E00-A03F285D0B07}">
      <dgm:prSet/>
      <dgm:spPr/>
      <dgm:t>
        <a:bodyPr/>
        <a:lstStyle/>
        <a:p>
          <a:endParaRPr lang="en-GB" sz="2400"/>
        </a:p>
      </dgm:t>
    </dgm:pt>
    <dgm:pt modelId="{56A3A071-8A0B-466C-B406-90405B3194A5}">
      <dgm:prSet phldrT="[Text]" custT="1"/>
      <dgm:spPr/>
      <dgm:t>
        <a:bodyPr/>
        <a:lstStyle/>
        <a:p>
          <a:r>
            <a:rPr lang="en-GB" sz="2400" dirty="0"/>
            <a:t>1/3 have a good work life balance</a:t>
          </a:r>
        </a:p>
      </dgm:t>
    </dgm:pt>
    <dgm:pt modelId="{D9A24BDA-5EA7-488A-9CFE-E20B1F4B7AA4}" type="parTrans" cxnId="{2F2A256A-9473-4B75-9407-E7036844C41E}">
      <dgm:prSet/>
      <dgm:spPr/>
      <dgm:t>
        <a:bodyPr/>
        <a:lstStyle/>
        <a:p>
          <a:endParaRPr lang="en-GB" sz="2400"/>
        </a:p>
      </dgm:t>
    </dgm:pt>
    <dgm:pt modelId="{6D5B9CDD-C5E2-4AD6-ACE6-C6DD5018847D}" type="sibTrans" cxnId="{2F2A256A-9473-4B75-9407-E7036844C41E}">
      <dgm:prSet/>
      <dgm:spPr/>
      <dgm:t>
        <a:bodyPr/>
        <a:lstStyle/>
        <a:p>
          <a:endParaRPr lang="en-GB" sz="2400"/>
        </a:p>
      </dgm:t>
    </dgm:pt>
    <dgm:pt modelId="{DE01C74A-A535-491C-9128-AA03A780B583}">
      <dgm:prSet custT="1"/>
      <dgm:spPr/>
      <dgm:t>
        <a:bodyPr/>
        <a:lstStyle/>
        <a:p>
          <a:endParaRPr lang="en-GB" sz="2400" dirty="0"/>
        </a:p>
      </dgm:t>
    </dgm:pt>
    <dgm:pt modelId="{20E8AD33-17E5-4077-BB04-EC80BDA50040}" type="parTrans" cxnId="{76156AC3-BD0D-4D3B-9C41-F0AC0DD5596D}">
      <dgm:prSet/>
      <dgm:spPr/>
      <dgm:t>
        <a:bodyPr/>
        <a:lstStyle/>
        <a:p>
          <a:endParaRPr lang="en-GB" sz="2400"/>
        </a:p>
      </dgm:t>
    </dgm:pt>
    <dgm:pt modelId="{E2BFCB5E-2B0F-42E2-BF1E-2E331E1EF6AC}" type="sibTrans" cxnId="{76156AC3-BD0D-4D3B-9C41-F0AC0DD5596D}">
      <dgm:prSet/>
      <dgm:spPr/>
      <dgm:t>
        <a:bodyPr/>
        <a:lstStyle/>
        <a:p>
          <a:endParaRPr lang="en-GB" sz="2400"/>
        </a:p>
      </dgm:t>
    </dgm:pt>
    <dgm:pt modelId="{086673FD-91C4-4CDF-B1B3-5E87042FE9C8}" type="pres">
      <dgm:prSet presAssocID="{30EC4F2F-7613-4034-A93B-9F5D1A982E9A}" presName="Name0" presStyleCnt="0">
        <dgm:presLayoutVars>
          <dgm:chMax/>
          <dgm:chPref/>
          <dgm:dir/>
        </dgm:presLayoutVars>
      </dgm:prSet>
      <dgm:spPr/>
    </dgm:pt>
    <dgm:pt modelId="{FF5DC338-775A-4A2A-A751-66E63E84A78D}" type="pres">
      <dgm:prSet presAssocID="{0876760C-0DAE-400D-BBE5-06BEF550AD9E}" presName="composite" presStyleCnt="0">
        <dgm:presLayoutVars>
          <dgm:chMax val="1"/>
          <dgm:chPref val="1"/>
        </dgm:presLayoutVars>
      </dgm:prSet>
      <dgm:spPr/>
    </dgm:pt>
    <dgm:pt modelId="{7507A38D-124F-4A06-BB81-BACA1F5839C4}" type="pres">
      <dgm:prSet presAssocID="{0876760C-0DAE-400D-BBE5-06BEF550AD9E}" presName="Accent" presStyleLbl="trAlignAcc1" presStyleIdx="0" presStyleCnt="4">
        <dgm:presLayoutVars>
          <dgm:chMax val="0"/>
          <dgm:chPref val="0"/>
        </dgm:presLayoutVars>
      </dgm:prSet>
      <dgm:spPr/>
    </dgm:pt>
    <dgm:pt modelId="{BE352119-6BC8-457B-9BD8-8E88D513BC5D}" type="pres">
      <dgm:prSet presAssocID="{0876760C-0DAE-400D-BBE5-06BEF550AD9E}" presName="Image" presStyleLbl="alignImgPlace1" presStyleIdx="0" presStyleCnt="4" custScaleX="60740" custScaleY="66814" custLinFactNeighborX="-1672" custLinFactNeighborY="-11807">
        <dgm:presLayoutVars>
          <dgm:chMax val="0"/>
          <dgm:chPref val="0"/>
        </dgm:presLayoutVars>
      </dgm:prSet>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dgm:spPr>
    </dgm:pt>
    <dgm:pt modelId="{F314A2BE-701F-47B5-8CFD-4A787F6556BD}" type="pres">
      <dgm:prSet presAssocID="{0876760C-0DAE-400D-BBE5-06BEF550AD9E}" presName="ChildComposite" presStyleCnt="0"/>
      <dgm:spPr/>
    </dgm:pt>
    <dgm:pt modelId="{AE7B7C57-6EA5-4A97-BAF5-2A05A81B3C45}" type="pres">
      <dgm:prSet presAssocID="{0876760C-0DAE-400D-BBE5-06BEF550AD9E}" presName="Child" presStyleLbl="node1" presStyleIdx="0" presStyleCnt="0">
        <dgm:presLayoutVars>
          <dgm:chMax val="0"/>
          <dgm:chPref val="0"/>
          <dgm:bulletEnabled val="1"/>
        </dgm:presLayoutVars>
      </dgm:prSet>
      <dgm:spPr/>
    </dgm:pt>
    <dgm:pt modelId="{BA3D8A4A-CF47-4AC4-A9ED-F415DB01CAAE}" type="pres">
      <dgm:prSet presAssocID="{0876760C-0DAE-400D-BBE5-06BEF550AD9E}" presName="Parent" presStyleLbl="revTx" presStyleIdx="0" presStyleCnt="4" custScaleX="113233" custLinFactNeighborX="-105" custLinFactNeighborY="-16741">
        <dgm:presLayoutVars>
          <dgm:chMax val="1"/>
          <dgm:chPref val="0"/>
          <dgm:bulletEnabled val="1"/>
        </dgm:presLayoutVars>
      </dgm:prSet>
      <dgm:spPr/>
    </dgm:pt>
    <dgm:pt modelId="{6AFB27CE-775A-4E84-AFE8-65C4CB1B53C9}" type="pres">
      <dgm:prSet presAssocID="{88BFEA81-CD84-48C0-8F9D-7E4CF83E647D}" presName="sibTrans" presStyleCnt="0"/>
      <dgm:spPr/>
    </dgm:pt>
    <dgm:pt modelId="{9D0D5859-488B-49B3-82F1-4931C3F85969}" type="pres">
      <dgm:prSet presAssocID="{D176C335-DD0F-4F9C-8748-A0AC5783B933}" presName="composite" presStyleCnt="0">
        <dgm:presLayoutVars>
          <dgm:chMax val="1"/>
          <dgm:chPref val="1"/>
        </dgm:presLayoutVars>
      </dgm:prSet>
      <dgm:spPr/>
    </dgm:pt>
    <dgm:pt modelId="{46D369C3-ADA4-4312-8F60-0ED28055D7B4}" type="pres">
      <dgm:prSet presAssocID="{D176C335-DD0F-4F9C-8748-A0AC5783B933}" presName="Accent" presStyleLbl="trAlignAcc1" presStyleIdx="1" presStyleCnt="4">
        <dgm:presLayoutVars>
          <dgm:chMax val="0"/>
          <dgm:chPref val="0"/>
        </dgm:presLayoutVars>
      </dgm:prSet>
      <dgm:spPr/>
    </dgm:pt>
    <dgm:pt modelId="{8D724A3F-744E-4692-BA66-0C9C8607EB00}" type="pres">
      <dgm:prSet presAssocID="{D176C335-DD0F-4F9C-8748-A0AC5783B933}" presName="Image" presStyleLbl="alignImgPlace1" presStyleIdx="1" presStyleCnt="4" custScaleX="60740" custScaleY="66814" custLinFactNeighborX="-1672" custLinFactNeighborY="-11807">
        <dgm:presLayoutVars>
          <dgm:chMax val="0"/>
          <dgm:chPref val="0"/>
        </dgm:presLayoutVars>
      </dgm:prSet>
      <dgm:spPr>
        <a:blipFill rotWithShape="1">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t="-9000" b="-9000"/>
          </a:stretch>
        </a:blipFill>
      </dgm:spPr>
    </dgm:pt>
    <dgm:pt modelId="{EDF2ADEC-1EA4-4D1B-9D85-2246F3300639}" type="pres">
      <dgm:prSet presAssocID="{D176C335-DD0F-4F9C-8748-A0AC5783B933}" presName="ChildComposite" presStyleCnt="0"/>
      <dgm:spPr/>
    </dgm:pt>
    <dgm:pt modelId="{2E7EE48E-3DBF-4CD0-9479-6F12E63C77D3}" type="pres">
      <dgm:prSet presAssocID="{D176C335-DD0F-4F9C-8748-A0AC5783B933}" presName="Child" presStyleLbl="node1" presStyleIdx="0" presStyleCnt="0">
        <dgm:presLayoutVars>
          <dgm:chMax val="0"/>
          <dgm:chPref val="0"/>
          <dgm:bulletEnabled val="1"/>
        </dgm:presLayoutVars>
      </dgm:prSet>
      <dgm:spPr/>
    </dgm:pt>
    <dgm:pt modelId="{A8C1A816-BA7C-4E9C-B0A9-E5BB2E8AF830}" type="pres">
      <dgm:prSet presAssocID="{D176C335-DD0F-4F9C-8748-A0AC5783B933}" presName="Parent" presStyleLbl="revTx" presStyleIdx="1" presStyleCnt="4" custScaleX="113772" custLinFactNeighborY="-16740">
        <dgm:presLayoutVars>
          <dgm:chMax val="1"/>
          <dgm:chPref val="0"/>
          <dgm:bulletEnabled val="1"/>
        </dgm:presLayoutVars>
      </dgm:prSet>
      <dgm:spPr/>
    </dgm:pt>
    <dgm:pt modelId="{E5878E34-D71B-40F8-BD2F-37E78702A1EF}" type="pres">
      <dgm:prSet presAssocID="{05185731-4491-414E-A3B3-154DDA1F475B}" presName="sibTrans" presStyleCnt="0"/>
      <dgm:spPr/>
    </dgm:pt>
    <dgm:pt modelId="{3A2583AF-4393-4A5F-8FA6-D2159842A504}" type="pres">
      <dgm:prSet presAssocID="{56A3A071-8A0B-466C-B406-90405B3194A5}" presName="composite" presStyleCnt="0">
        <dgm:presLayoutVars>
          <dgm:chMax val="1"/>
          <dgm:chPref val="1"/>
        </dgm:presLayoutVars>
      </dgm:prSet>
      <dgm:spPr/>
    </dgm:pt>
    <dgm:pt modelId="{E93963E8-331C-4A2F-BD08-FADCFA437A0F}" type="pres">
      <dgm:prSet presAssocID="{56A3A071-8A0B-466C-B406-90405B3194A5}" presName="Accent" presStyleLbl="trAlignAcc1" presStyleIdx="2" presStyleCnt="4">
        <dgm:presLayoutVars>
          <dgm:chMax val="0"/>
          <dgm:chPref val="0"/>
        </dgm:presLayoutVars>
      </dgm:prSet>
      <dgm:spPr/>
    </dgm:pt>
    <dgm:pt modelId="{752A7B79-4634-48F1-8207-D6964B46BAD4}" type="pres">
      <dgm:prSet presAssocID="{56A3A071-8A0B-466C-B406-90405B3194A5}" presName="Image" presStyleLbl="alignImgPlace1" presStyleIdx="2" presStyleCnt="4" custScaleX="60740" custScaleY="66814" custLinFactNeighborX="-1672" custLinFactNeighborY="-11807">
        <dgm:presLayoutVars>
          <dgm:chMax val="0"/>
          <dgm:chPref val="0"/>
        </dgm:presLayoutVars>
      </dgm:prSet>
      <dgm:spPr>
        <a:blipFill rotWithShape="1">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t="-3000" b="-3000"/>
          </a:stretch>
        </a:blipFill>
      </dgm:spPr>
    </dgm:pt>
    <dgm:pt modelId="{65DC9C88-26F9-4DB4-A74C-D2A4527CA79B}" type="pres">
      <dgm:prSet presAssocID="{56A3A071-8A0B-466C-B406-90405B3194A5}" presName="ChildComposite" presStyleCnt="0"/>
      <dgm:spPr/>
    </dgm:pt>
    <dgm:pt modelId="{13B5BE39-DB69-4A89-A00B-EA72F95DC348}" type="pres">
      <dgm:prSet presAssocID="{56A3A071-8A0B-466C-B406-90405B3194A5}" presName="Child" presStyleLbl="node1" presStyleIdx="0" presStyleCnt="0">
        <dgm:presLayoutVars>
          <dgm:chMax val="0"/>
          <dgm:chPref val="0"/>
          <dgm:bulletEnabled val="1"/>
        </dgm:presLayoutVars>
      </dgm:prSet>
      <dgm:spPr/>
    </dgm:pt>
    <dgm:pt modelId="{3A42C47D-0478-4851-9938-F02ACD4E4674}" type="pres">
      <dgm:prSet presAssocID="{56A3A071-8A0B-466C-B406-90405B3194A5}" presName="Parent" presStyleLbl="revTx" presStyleIdx="2" presStyleCnt="4" custLinFactNeighborY="-18600">
        <dgm:presLayoutVars>
          <dgm:chMax val="1"/>
          <dgm:chPref val="0"/>
          <dgm:bulletEnabled val="1"/>
        </dgm:presLayoutVars>
      </dgm:prSet>
      <dgm:spPr/>
    </dgm:pt>
    <dgm:pt modelId="{331B1175-30CA-47EA-BC38-A5491AEA7A32}" type="pres">
      <dgm:prSet presAssocID="{6D5B9CDD-C5E2-4AD6-ACE6-C6DD5018847D}" presName="sibTrans" presStyleCnt="0"/>
      <dgm:spPr/>
    </dgm:pt>
    <dgm:pt modelId="{F78FA90E-7CDD-4684-BF8B-AA4086B78097}" type="pres">
      <dgm:prSet presAssocID="{DE01C74A-A535-491C-9128-AA03A780B583}" presName="composite" presStyleCnt="0">
        <dgm:presLayoutVars>
          <dgm:chMax val="1"/>
          <dgm:chPref val="1"/>
        </dgm:presLayoutVars>
      </dgm:prSet>
      <dgm:spPr/>
    </dgm:pt>
    <dgm:pt modelId="{3D0B04E4-9474-4C82-ACEF-CBBE2C7AEEA8}" type="pres">
      <dgm:prSet presAssocID="{DE01C74A-A535-491C-9128-AA03A780B583}" presName="Accent" presStyleLbl="trAlignAcc1" presStyleIdx="3" presStyleCnt="4">
        <dgm:presLayoutVars>
          <dgm:chMax val="0"/>
          <dgm:chPref val="0"/>
        </dgm:presLayoutVars>
      </dgm:prSet>
      <dgm:spPr/>
    </dgm:pt>
    <dgm:pt modelId="{64EDAD8E-43C7-4D5F-9E65-375819D9BE06}" type="pres">
      <dgm:prSet presAssocID="{DE01C74A-A535-491C-9128-AA03A780B583}" presName="Image" presStyleLbl="alignImgPlace1" presStyleIdx="3" presStyleCnt="4" custScaleX="60740" custScaleY="66814" custLinFactNeighborX="-1672" custLinFactNeighborY="-11807">
        <dgm:presLayoutVars>
          <dgm:chMax val="0"/>
          <dgm:chPref val="0"/>
        </dgm:presLayoutVars>
      </dgm:prSet>
      <dgm:spPr>
        <a:blipFill>
          <a:blip xmlns:r="http://schemas.openxmlformats.org/officeDocument/2006/relationships" r:embed="rId6">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t="-3000" b="-3000"/>
          </a:stretch>
        </a:blipFill>
      </dgm:spPr>
      <dgm:extLst>
        <a:ext uri="{E40237B7-FDA0-4F09-8148-C483321AD2D9}">
          <dgm14:cNvPr xmlns:dgm14="http://schemas.microsoft.com/office/drawing/2010/diagram" id="0" name="" descr="Exit with solid fill"/>
        </a:ext>
      </dgm:extLst>
    </dgm:pt>
    <dgm:pt modelId="{C9741181-C7FD-4732-8FDC-158F7E3F9821}" type="pres">
      <dgm:prSet presAssocID="{DE01C74A-A535-491C-9128-AA03A780B583}" presName="ChildComposite" presStyleCnt="0"/>
      <dgm:spPr/>
    </dgm:pt>
    <dgm:pt modelId="{75F2BE95-FA28-4F81-A2FF-09EB14F1B9F9}" type="pres">
      <dgm:prSet presAssocID="{DE01C74A-A535-491C-9128-AA03A780B583}" presName="Child" presStyleLbl="node1" presStyleIdx="0" presStyleCnt="0">
        <dgm:presLayoutVars>
          <dgm:chMax val="0"/>
          <dgm:chPref val="0"/>
          <dgm:bulletEnabled val="1"/>
        </dgm:presLayoutVars>
      </dgm:prSet>
      <dgm:spPr/>
    </dgm:pt>
    <dgm:pt modelId="{38E30059-0A21-4328-AB98-AA4625D69F65}" type="pres">
      <dgm:prSet presAssocID="{DE01C74A-A535-491C-9128-AA03A780B583}" presName="Parent" presStyleLbl="revTx" presStyleIdx="3" presStyleCnt="4">
        <dgm:presLayoutVars>
          <dgm:chMax val="1"/>
          <dgm:chPref val="0"/>
          <dgm:bulletEnabled val="1"/>
        </dgm:presLayoutVars>
      </dgm:prSet>
      <dgm:spPr/>
    </dgm:pt>
  </dgm:ptLst>
  <dgm:cxnLst>
    <dgm:cxn modelId="{BCFFF903-E022-4C71-8A37-C768D0A4C704}" srcId="{30EC4F2F-7613-4034-A93B-9F5D1A982E9A}" destId="{0876760C-0DAE-400D-BBE5-06BEF550AD9E}" srcOrd="0" destOrd="0" parTransId="{3476F0DD-210D-4981-9508-815BC39C3880}" sibTransId="{88BFEA81-CD84-48C0-8F9D-7E4CF83E647D}"/>
    <dgm:cxn modelId="{2F2A256A-9473-4B75-9407-E7036844C41E}" srcId="{30EC4F2F-7613-4034-A93B-9F5D1A982E9A}" destId="{56A3A071-8A0B-466C-B406-90405B3194A5}" srcOrd="2" destOrd="0" parTransId="{D9A24BDA-5EA7-488A-9CFE-E20B1F4B7AA4}" sibTransId="{6D5B9CDD-C5E2-4AD6-ACE6-C6DD5018847D}"/>
    <dgm:cxn modelId="{8BDC4A4A-66CD-4FF5-9FC1-8BD2EC642EF9}" type="presOf" srcId="{30EC4F2F-7613-4034-A93B-9F5D1A982E9A}" destId="{086673FD-91C4-4CDF-B1B3-5E87042FE9C8}" srcOrd="0" destOrd="0" presId="urn:microsoft.com/office/officeart/2008/layout/CaptionedPictures"/>
    <dgm:cxn modelId="{BBEAF06A-059E-45A8-93CF-35B6E1F9AFBC}" type="presOf" srcId="{D176C335-DD0F-4F9C-8748-A0AC5783B933}" destId="{A8C1A816-BA7C-4E9C-B0A9-E5BB2E8AF830}" srcOrd="0" destOrd="0" presId="urn:microsoft.com/office/officeart/2008/layout/CaptionedPictures"/>
    <dgm:cxn modelId="{79DFE46C-8846-4A26-8F96-D821FF690CF0}" type="presOf" srcId="{DE01C74A-A535-491C-9128-AA03A780B583}" destId="{38E30059-0A21-4328-AB98-AA4625D69F65}" srcOrd="0" destOrd="0" presId="urn:microsoft.com/office/officeart/2008/layout/CaptionedPictures"/>
    <dgm:cxn modelId="{CF55B6A4-4088-4821-9E00-A03F285D0B07}" srcId="{30EC4F2F-7613-4034-A93B-9F5D1A982E9A}" destId="{D176C335-DD0F-4F9C-8748-A0AC5783B933}" srcOrd="1" destOrd="0" parTransId="{F1300866-F198-4E8D-BD34-5068FC3897AF}" sibTransId="{05185731-4491-414E-A3B3-154DDA1F475B}"/>
    <dgm:cxn modelId="{76156AC3-BD0D-4D3B-9C41-F0AC0DD5596D}" srcId="{30EC4F2F-7613-4034-A93B-9F5D1A982E9A}" destId="{DE01C74A-A535-491C-9128-AA03A780B583}" srcOrd="3" destOrd="0" parTransId="{20E8AD33-17E5-4077-BB04-EC80BDA50040}" sibTransId="{E2BFCB5E-2B0F-42E2-BF1E-2E331E1EF6AC}"/>
    <dgm:cxn modelId="{C04C5EC4-D77A-4652-9729-49BA151CD6E0}" type="presOf" srcId="{0876760C-0DAE-400D-BBE5-06BEF550AD9E}" destId="{BA3D8A4A-CF47-4AC4-A9ED-F415DB01CAAE}" srcOrd="0" destOrd="0" presId="urn:microsoft.com/office/officeart/2008/layout/CaptionedPictures"/>
    <dgm:cxn modelId="{4F285FFB-044D-4F5E-9C56-1AD8E827C9A9}" type="presOf" srcId="{56A3A071-8A0B-466C-B406-90405B3194A5}" destId="{3A42C47D-0478-4851-9938-F02ACD4E4674}" srcOrd="0" destOrd="0" presId="urn:microsoft.com/office/officeart/2008/layout/CaptionedPictures"/>
    <dgm:cxn modelId="{A8CBE760-941D-4ECE-8F5B-76223CC31AF5}" type="presParOf" srcId="{086673FD-91C4-4CDF-B1B3-5E87042FE9C8}" destId="{FF5DC338-775A-4A2A-A751-66E63E84A78D}" srcOrd="0" destOrd="0" presId="urn:microsoft.com/office/officeart/2008/layout/CaptionedPictures"/>
    <dgm:cxn modelId="{31D97552-1977-4E11-8065-8195CB136256}" type="presParOf" srcId="{FF5DC338-775A-4A2A-A751-66E63E84A78D}" destId="{7507A38D-124F-4A06-BB81-BACA1F5839C4}" srcOrd="0" destOrd="0" presId="urn:microsoft.com/office/officeart/2008/layout/CaptionedPictures"/>
    <dgm:cxn modelId="{FE26F0F7-877A-4E9D-8CA6-10D6D00CE178}" type="presParOf" srcId="{FF5DC338-775A-4A2A-A751-66E63E84A78D}" destId="{BE352119-6BC8-457B-9BD8-8E88D513BC5D}" srcOrd="1" destOrd="0" presId="urn:microsoft.com/office/officeart/2008/layout/CaptionedPictures"/>
    <dgm:cxn modelId="{9BDA4FBB-5F07-4AA5-91FB-D6C05985473C}" type="presParOf" srcId="{FF5DC338-775A-4A2A-A751-66E63E84A78D}" destId="{F314A2BE-701F-47B5-8CFD-4A787F6556BD}" srcOrd="2" destOrd="0" presId="urn:microsoft.com/office/officeart/2008/layout/CaptionedPictures"/>
    <dgm:cxn modelId="{143EE3D8-E78B-4D44-9391-2570C6C81759}" type="presParOf" srcId="{F314A2BE-701F-47B5-8CFD-4A787F6556BD}" destId="{AE7B7C57-6EA5-4A97-BAF5-2A05A81B3C45}" srcOrd="0" destOrd="0" presId="urn:microsoft.com/office/officeart/2008/layout/CaptionedPictures"/>
    <dgm:cxn modelId="{3A5862DD-05CC-4E88-86FA-67ED416A6F67}" type="presParOf" srcId="{F314A2BE-701F-47B5-8CFD-4A787F6556BD}" destId="{BA3D8A4A-CF47-4AC4-A9ED-F415DB01CAAE}" srcOrd="1" destOrd="0" presId="urn:microsoft.com/office/officeart/2008/layout/CaptionedPictures"/>
    <dgm:cxn modelId="{BD4D88BD-551C-4313-8659-B903534E6594}" type="presParOf" srcId="{086673FD-91C4-4CDF-B1B3-5E87042FE9C8}" destId="{6AFB27CE-775A-4E84-AFE8-65C4CB1B53C9}" srcOrd="1" destOrd="0" presId="urn:microsoft.com/office/officeart/2008/layout/CaptionedPictures"/>
    <dgm:cxn modelId="{8F92864E-1E1D-4AB7-8ECF-D98A2A23DF45}" type="presParOf" srcId="{086673FD-91C4-4CDF-B1B3-5E87042FE9C8}" destId="{9D0D5859-488B-49B3-82F1-4931C3F85969}" srcOrd="2" destOrd="0" presId="urn:microsoft.com/office/officeart/2008/layout/CaptionedPictures"/>
    <dgm:cxn modelId="{DA558241-A5E9-4BAB-9E98-F6D8A98CF3C2}" type="presParOf" srcId="{9D0D5859-488B-49B3-82F1-4931C3F85969}" destId="{46D369C3-ADA4-4312-8F60-0ED28055D7B4}" srcOrd="0" destOrd="0" presId="urn:microsoft.com/office/officeart/2008/layout/CaptionedPictures"/>
    <dgm:cxn modelId="{CB882BC6-E527-413F-97CE-F0CF89357964}" type="presParOf" srcId="{9D0D5859-488B-49B3-82F1-4931C3F85969}" destId="{8D724A3F-744E-4692-BA66-0C9C8607EB00}" srcOrd="1" destOrd="0" presId="urn:microsoft.com/office/officeart/2008/layout/CaptionedPictures"/>
    <dgm:cxn modelId="{370A8E55-EEC3-4986-9EE0-777CF99599BF}" type="presParOf" srcId="{9D0D5859-488B-49B3-82F1-4931C3F85969}" destId="{EDF2ADEC-1EA4-4D1B-9D85-2246F3300639}" srcOrd="2" destOrd="0" presId="urn:microsoft.com/office/officeart/2008/layout/CaptionedPictures"/>
    <dgm:cxn modelId="{1FBBC064-D3FC-4D0A-8890-60CF633E0D4B}" type="presParOf" srcId="{EDF2ADEC-1EA4-4D1B-9D85-2246F3300639}" destId="{2E7EE48E-3DBF-4CD0-9479-6F12E63C77D3}" srcOrd="0" destOrd="0" presId="urn:microsoft.com/office/officeart/2008/layout/CaptionedPictures"/>
    <dgm:cxn modelId="{818E99B8-6A4D-4F27-8260-7804D164D48E}" type="presParOf" srcId="{EDF2ADEC-1EA4-4D1B-9D85-2246F3300639}" destId="{A8C1A816-BA7C-4E9C-B0A9-E5BB2E8AF830}" srcOrd="1" destOrd="0" presId="urn:microsoft.com/office/officeart/2008/layout/CaptionedPictures"/>
    <dgm:cxn modelId="{C01F0718-33A4-4CB8-9C5A-202DA00F1887}" type="presParOf" srcId="{086673FD-91C4-4CDF-B1B3-5E87042FE9C8}" destId="{E5878E34-D71B-40F8-BD2F-37E78702A1EF}" srcOrd="3" destOrd="0" presId="urn:microsoft.com/office/officeart/2008/layout/CaptionedPictures"/>
    <dgm:cxn modelId="{3100EFC2-C797-403C-9706-50669AD8FC98}" type="presParOf" srcId="{086673FD-91C4-4CDF-B1B3-5E87042FE9C8}" destId="{3A2583AF-4393-4A5F-8FA6-D2159842A504}" srcOrd="4" destOrd="0" presId="urn:microsoft.com/office/officeart/2008/layout/CaptionedPictures"/>
    <dgm:cxn modelId="{BC6BBEDA-F9CA-46D8-9571-2F016621BB90}" type="presParOf" srcId="{3A2583AF-4393-4A5F-8FA6-D2159842A504}" destId="{E93963E8-331C-4A2F-BD08-FADCFA437A0F}" srcOrd="0" destOrd="0" presId="urn:microsoft.com/office/officeart/2008/layout/CaptionedPictures"/>
    <dgm:cxn modelId="{516774B0-7638-43B2-8A86-A8C52CA679BC}" type="presParOf" srcId="{3A2583AF-4393-4A5F-8FA6-D2159842A504}" destId="{752A7B79-4634-48F1-8207-D6964B46BAD4}" srcOrd="1" destOrd="0" presId="urn:microsoft.com/office/officeart/2008/layout/CaptionedPictures"/>
    <dgm:cxn modelId="{24903FFD-A8E1-4C19-8C9A-0EA9FCE416FB}" type="presParOf" srcId="{3A2583AF-4393-4A5F-8FA6-D2159842A504}" destId="{65DC9C88-26F9-4DB4-A74C-D2A4527CA79B}" srcOrd="2" destOrd="0" presId="urn:microsoft.com/office/officeart/2008/layout/CaptionedPictures"/>
    <dgm:cxn modelId="{B3947DEC-1192-43CB-BC73-E2CA7B7DE662}" type="presParOf" srcId="{65DC9C88-26F9-4DB4-A74C-D2A4527CA79B}" destId="{13B5BE39-DB69-4A89-A00B-EA72F95DC348}" srcOrd="0" destOrd="0" presId="urn:microsoft.com/office/officeart/2008/layout/CaptionedPictures"/>
    <dgm:cxn modelId="{99C4CB76-495D-4D5D-98FC-A9846EB949C5}" type="presParOf" srcId="{65DC9C88-26F9-4DB4-A74C-D2A4527CA79B}" destId="{3A42C47D-0478-4851-9938-F02ACD4E4674}" srcOrd="1" destOrd="0" presId="urn:microsoft.com/office/officeart/2008/layout/CaptionedPictures"/>
    <dgm:cxn modelId="{6F07F62A-3B73-4293-9AF6-8BF05E2308AB}" type="presParOf" srcId="{086673FD-91C4-4CDF-B1B3-5E87042FE9C8}" destId="{331B1175-30CA-47EA-BC38-A5491AEA7A32}" srcOrd="5" destOrd="0" presId="urn:microsoft.com/office/officeart/2008/layout/CaptionedPictures"/>
    <dgm:cxn modelId="{6EC868AC-0BA2-459C-B7E2-78CA64EFC86E}" type="presParOf" srcId="{086673FD-91C4-4CDF-B1B3-5E87042FE9C8}" destId="{F78FA90E-7CDD-4684-BF8B-AA4086B78097}" srcOrd="6" destOrd="0" presId="urn:microsoft.com/office/officeart/2008/layout/CaptionedPictures"/>
    <dgm:cxn modelId="{FB281D07-872E-4B67-B037-0A46BA0B4966}" type="presParOf" srcId="{F78FA90E-7CDD-4684-BF8B-AA4086B78097}" destId="{3D0B04E4-9474-4C82-ACEF-CBBE2C7AEEA8}" srcOrd="0" destOrd="0" presId="urn:microsoft.com/office/officeart/2008/layout/CaptionedPictures"/>
    <dgm:cxn modelId="{807256B5-2ECD-4FAB-B478-F91876339556}" type="presParOf" srcId="{F78FA90E-7CDD-4684-BF8B-AA4086B78097}" destId="{64EDAD8E-43C7-4D5F-9E65-375819D9BE06}" srcOrd="1" destOrd="0" presId="urn:microsoft.com/office/officeart/2008/layout/CaptionedPictures"/>
    <dgm:cxn modelId="{D981962D-723A-4005-A7A4-8408D0394CF7}" type="presParOf" srcId="{F78FA90E-7CDD-4684-BF8B-AA4086B78097}" destId="{C9741181-C7FD-4732-8FDC-158F7E3F9821}" srcOrd="2" destOrd="0" presId="urn:microsoft.com/office/officeart/2008/layout/CaptionedPictures"/>
    <dgm:cxn modelId="{9B2B274D-35DC-47EB-8472-E6A907EE98F3}" type="presParOf" srcId="{C9741181-C7FD-4732-8FDC-158F7E3F9821}" destId="{75F2BE95-FA28-4F81-A2FF-09EB14F1B9F9}" srcOrd="0" destOrd="0" presId="urn:microsoft.com/office/officeart/2008/layout/CaptionedPictures"/>
    <dgm:cxn modelId="{AA66A7F8-2613-4E68-8835-D302B7480760}" type="presParOf" srcId="{C9741181-C7FD-4732-8FDC-158F7E3F9821}" destId="{38E30059-0A21-4328-AB98-AA4625D69F65}" srcOrd="1" destOrd="0" presId="urn:microsoft.com/office/officeart/2008/layout/CaptionedPicture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E45CD9-4256-425A-8926-8DA8A2092D00}" type="doc">
      <dgm:prSet loTypeId="urn:microsoft.com/office/officeart/2005/8/layout/hProcess9" loCatId="process" qsTypeId="urn:microsoft.com/office/officeart/2005/8/quickstyle/simple1" qsCatId="simple" csTypeId="urn:microsoft.com/office/officeart/2005/8/colors/accent1_2" csCatId="accent1" phldr="1"/>
      <dgm:spPr/>
    </dgm:pt>
    <dgm:pt modelId="{DC0B5773-4FE2-401B-8158-5E197B357F15}">
      <dgm:prSet phldrT="[Text]"/>
      <dgm:spPr/>
      <dgm:t>
        <a:bodyPr/>
        <a:lstStyle/>
        <a:p>
          <a:pPr>
            <a:buAutoNum type="arabicPeriod"/>
          </a:pPr>
          <a:r>
            <a:rPr lang="en-GB" dirty="0">
              <a:effectLst/>
              <a:latin typeface="+mn-lt"/>
              <a:ea typeface="MS Mincho" panose="02020609040205080304" pitchFamily="49" charset="-128"/>
            </a:rPr>
            <a:t>Which stressors have the most negative impact?</a:t>
          </a:r>
          <a:endParaRPr lang="en-GB" dirty="0">
            <a:latin typeface="+mn-lt"/>
          </a:endParaRPr>
        </a:p>
      </dgm:t>
    </dgm:pt>
    <dgm:pt modelId="{F5859003-8177-400A-8D49-2B1A9F45D61B}" type="parTrans" cxnId="{1CBE52B3-9FCA-40AB-ACD2-99896C949437}">
      <dgm:prSet/>
      <dgm:spPr/>
      <dgm:t>
        <a:bodyPr/>
        <a:lstStyle/>
        <a:p>
          <a:endParaRPr lang="en-GB"/>
        </a:p>
      </dgm:t>
    </dgm:pt>
    <dgm:pt modelId="{CB986644-8E8E-4789-A8A0-941E5EB2F2A4}" type="sibTrans" cxnId="{1CBE52B3-9FCA-40AB-ACD2-99896C949437}">
      <dgm:prSet/>
      <dgm:spPr/>
      <dgm:t>
        <a:bodyPr/>
        <a:lstStyle/>
        <a:p>
          <a:endParaRPr lang="en-GB"/>
        </a:p>
      </dgm:t>
    </dgm:pt>
    <dgm:pt modelId="{EE3E41B9-5367-413D-8D92-EA44B72CD811}">
      <dgm:prSet phldrT="[Text]"/>
      <dgm:spPr/>
      <dgm:t>
        <a:bodyPr/>
        <a:lstStyle/>
        <a:p>
          <a:r>
            <a:rPr lang="en-GB" dirty="0">
              <a:effectLst/>
              <a:latin typeface="+mn-lt"/>
              <a:ea typeface="MS Mincho" panose="02020609040205080304" pitchFamily="49" charset="-128"/>
            </a:rPr>
            <a:t>Why does this impact occur?</a:t>
          </a:r>
          <a:endParaRPr lang="en-GB" dirty="0">
            <a:latin typeface="+mn-lt"/>
          </a:endParaRPr>
        </a:p>
      </dgm:t>
    </dgm:pt>
    <dgm:pt modelId="{91AAAA0D-0259-44C0-BC6E-8752E839D87B}" type="parTrans" cxnId="{4E32D70A-CE49-4391-A213-10D2CD7BC671}">
      <dgm:prSet/>
      <dgm:spPr/>
      <dgm:t>
        <a:bodyPr/>
        <a:lstStyle/>
        <a:p>
          <a:endParaRPr lang="en-GB"/>
        </a:p>
      </dgm:t>
    </dgm:pt>
    <dgm:pt modelId="{D182A312-7CE2-47BE-8599-F45B7533180D}" type="sibTrans" cxnId="{4E32D70A-CE49-4391-A213-10D2CD7BC671}">
      <dgm:prSet/>
      <dgm:spPr/>
      <dgm:t>
        <a:bodyPr/>
        <a:lstStyle/>
        <a:p>
          <a:endParaRPr lang="en-GB"/>
        </a:p>
      </dgm:t>
    </dgm:pt>
    <dgm:pt modelId="{5270E2F6-3A55-4ABB-B45C-30BFADB48AE5}">
      <dgm:prSet phldrT="[Text]"/>
      <dgm:spPr/>
      <dgm:t>
        <a:bodyPr/>
        <a:lstStyle/>
        <a:p>
          <a:r>
            <a:rPr lang="en-GB" dirty="0">
              <a:effectLst/>
              <a:latin typeface="+mn-lt"/>
              <a:ea typeface="MS Mincho" panose="02020609040205080304" pitchFamily="49" charset="-128"/>
            </a:rPr>
            <a:t>Which ambulance staff are most at risk? </a:t>
          </a:r>
          <a:endParaRPr lang="en-GB" dirty="0">
            <a:latin typeface="+mn-lt"/>
          </a:endParaRPr>
        </a:p>
      </dgm:t>
    </dgm:pt>
    <dgm:pt modelId="{5E8025DB-DC4F-41AB-B414-1602DD92A4F6}" type="parTrans" cxnId="{6F258A2D-7FFD-4262-9CC2-B126735661BD}">
      <dgm:prSet/>
      <dgm:spPr/>
      <dgm:t>
        <a:bodyPr/>
        <a:lstStyle/>
        <a:p>
          <a:endParaRPr lang="en-GB"/>
        </a:p>
      </dgm:t>
    </dgm:pt>
    <dgm:pt modelId="{34C589E8-2732-436D-8D57-5B11B313EEA8}" type="sibTrans" cxnId="{6F258A2D-7FFD-4262-9CC2-B126735661BD}">
      <dgm:prSet/>
      <dgm:spPr/>
      <dgm:t>
        <a:bodyPr/>
        <a:lstStyle/>
        <a:p>
          <a:endParaRPr lang="en-GB"/>
        </a:p>
      </dgm:t>
    </dgm:pt>
    <dgm:pt modelId="{3AF38633-C8FC-4914-9022-9E634D0E1D87}" type="pres">
      <dgm:prSet presAssocID="{54E45CD9-4256-425A-8926-8DA8A2092D00}" presName="CompostProcess" presStyleCnt="0">
        <dgm:presLayoutVars>
          <dgm:dir/>
          <dgm:resizeHandles val="exact"/>
        </dgm:presLayoutVars>
      </dgm:prSet>
      <dgm:spPr/>
    </dgm:pt>
    <dgm:pt modelId="{FC640CBD-E841-493C-AE94-E8A2208B86C7}" type="pres">
      <dgm:prSet presAssocID="{54E45CD9-4256-425A-8926-8DA8A2092D00}" presName="arrow" presStyleLbl="bgShp" presStyleIdx="0" presStyleCnt="1" custScaleX="117647" custLinFactNeighborX="43255" custLinFactNeighborY="-5510"/>
      <dgm:spPr/>
    </dgm:pt>
    <dgm:pt modelId="{9519B598-7586-47A0-A0E3-23AD06919E79}" type="pres">
      <dgm:prSet presAssocID="{54E45CD9-4256-425A-8926-8DA8A2092D00}" presName="linearProcess" presStyleCnt="0"/>
      <dgm:spPr/>
    </dgm:pt>
    <dgm:pt modelId="{7ACD80F8-3B39-46B0-8C65-A7C453E8B71D}" type="pres">
      <dgm:prSet presAssocID="{DC0B5773-4FE2-401B-8158-5E197B357F15}" presName="textNode" presStyleLbl="node1" presStyleIdx="0" presStyleCnt="3">
        <dgm:presLayoutVars>
          <dgm:bulletEnabled val="1"/>
        </dgm:presLayoutVars>
      </dgm:prSet>
      <dgm:spPr/>
    </dgm:pt>
    <dgm:pt modelId="{85D74B58-71E1-4707-8A1D-B351BE99CD7D}" type="pres">
      <dgm:prSet presAssocID="{CB986644-8E8E-4789-A8A0-941E5EB2F2A4}" presName="sibTrans" presStyleCnt="0"/>
      <dgm:spPr/>
    </dgm:pt>
    <dgm:pt modelId="{17F62B3C-DE81-4D8F-92AC-E73631531E9F}" type="pres">
      <dgm:prSet presAssocID="{EE3E41B9-5367-413D-8D92-EA44B72CD811}" presName="textNode" presStyleLbl="node1" presStyleIdx="1" presStyleCnt="3">
        <dgm:presLayoutVars>
          <dgm:bulletEnabled val="1"/>
        </dgm:presLayoutVars>
      </dgm:prSet>
      <dgm:spPr/>
    </dgm:pt>
    <dgm:pt modelId="{99B22020-5AEF-4A74-8BD3-510685A520DD}" type="pres">
      <dgm:prSet presAssocID="{D182A312-7CE2-47BE-8599-F45B7533180D}" presName="sibTrans" presStyleCnt="0"/>
      <dgm:spPr/>
    </dgm:pt>
    <dgm:pt modelId="{1EA7CCA7-7E97-461F-A1EF-80D21261927D}" type="pres">
      <dgm:prSet presAssocID="{5270E2F6-3A55-4ABB-B45C-30BFADB48AE5}" presName="textNode" presStyleLbl="node1" presStyleIdx="2" presStyleCnt="3">
        <dgm:presLayoutVars>
          <dgm:bulletEnabled val="1"/>
        </dgm:presLayoutVars>
      </dgm:prSet>
      <dgm:spPr/>
    </dgm:pt>
  </dgm:ptLst>
  <dgm:cxnLst>
    <dgm:cxn modelId="{4E32D70A-CE49-4391-A213-10D2CD7BC671}" srcId="{54E45CD9-4256-425A-8926-8DA8A2092D00}" destId="{EE3E41B9-5367-413D-8D92-EA44B72CD811}" srcOrd="1" destOrd="0" parTransId="{91AAAA0D-0259-44C0-BC6E-8752E839D87B}" sibTransId="{D182A312-7CE2-47BE-8599-F45B7533180D}"/>
    <dgm:cxn modelId="{DEF7C32C-6DF2-4FB3-899F-308A6D0435F5}" type="presOf" srcId="{5270E2F6-3A55-4ABB-B45C-30BFADB48AE5}" destId="{1EA7CCA7-7E97-461F-A1EF-80D21261927D}" srcOrd="0" destOrd="0" presId="urn:microsoft.com/office/officeart/2005/8/layout/hProcess9"/>
    <dgm:cxn modelId="{6F258A2D-7FFD-4262-9CC2-B126735661BD}" srcId="{54E45CD9-4256-425A-8926-8DA8A2092D00}" destId="{5270E2F6-3A55-4ABB-B45C-30BFADB48AE5}" srcOrd="2" destOrd="0" parTransId="{5E8025DB-DC4F-41AB-B414-1602DD92A4F6}" sibTransId="{34C589E8-2732-436D-8D57-5B11B313EEA8}"/>
    <dgm:cxn modelId="{1981E88A-D7D2-4880-B868-9E105373A9FF}" type="presOf" srcId="{54E45CD9-4256-425A-8926-8DA8A2092D00}" destId="{3AF38633-C8FC-4914-9022-9E634D0E1D87}" srcOrd="0" destOrd="0" presId="urn:microsoft.com/office/officeart/2005/8/layout/hProcess9"/>
    <dgm:cxn modelId="{D92ED895-4175-44D8-9777-704DFF3F4FE4}" type="presOf" srcId="{DC0B5773-4FE2-401B-8158-5E197B357F15}" destId="{7ACD80F8-3B39-46B0-8C65-A7C453E8B71D}" srcOrd="0" destOrd="0" presId="urn:microsoft.com/office/officeart/2005/8/layout/hProcess9"/>
    <dgm:cxn modelId="{1CBE52B3-9FCA-40AB-ACD2-99896C949437}" srcId="{54E45CD9-4256-425A-8926-8DA8A2092D00}" destId="{DC0B5773-4FE2-401B-8158-5E197B357F15}" srcOrd="0" destOrd="0" parTransId="{F5859003-8177-400A-8D49-2B1A9F45D61B}" sibTransId="{CB986644-8E8E-4789-A8A0-941E5EB2F2A4}"/>
    <dgm:cxn modelId="{717FC4F5-40DE-44F2-915F-E7BC86C933B7}" type="presOf" srcId="{EE3E41B9-5367-413D-8D92-EA44B72CD811}" destId="{17F62B3C-DE81-4D8F-92AC-E73631531E9F}" srcOrd="0" destOrd="0" presId="urn:microsoft.com/office/officeart/2005/8/layout/hProcess9"/>
    <dgm:cxn modelId="{38A11C16-D0D0-47C7-A676-3E8B01B368C7}" type="presParOf" srcId="{3AF38633-C8FC-4914-9022-9E634D0E1D87}" destId="{FC640CBD-E841-493C-AE94-E8A2208B86C7}" srcOrd="0" destOrd="0" presId="urn:microsoft.com/office/officeart/2005/8/layout/hProcess9"/>
    <dgm:cxn modelId="{965C92F1-1F3D-4DB4-BA90-44A3ADC23D78}" type="presParOf" srcId="{3AF38633-C8FC-4914-9022-9E634D0E1D87}" destId="{9519B598-7586-47A0-A0E3-23AD06919E79}" srcOrd="1" destOrd="0" presId="urn:microsoft.com/office/officeart/2005/8/layout/hProcess9"/>
    <dgm:cxn modelId="{28C3205B-B734-4885-AB5A-0C70D386C99A}" type="presParOf" srcId="{9519B598-7586-47A0-A0E3-23AD06919E79}" destId="{7ACD80F8-3B39-46B0-8C65-A7C453E8B71D}" srcOrd="0" destOrd="0" presId="urn:microsoft.com/office/officeart/2005/8/layout/hProcess9"/>
    <dgm:cxn modelId="{48E7D371-4714-4234-8277-3A8F5FB8ABBC}" type="presParOf" srcId="{9519B598-7586-47A0-A0E3-23AD06919E79}" destId="{85D74B58-71E1-4707-8A1D-B351BE99CD7D}" srcOrd="1" destOrd="0" presId="urn:microsoft.com/office/officeart/2005/8/layout/hProcess9"/>
    <dgm:cxn modelId="{30E35E11-B9BB-4613-A2BD-A9AF35D3B18C}" type="presParOf" srcId="{9519B598-7586-47A0-A0E3-23AD06919E79}" destId="{17F62B3C-DE81-4D8F-92AC-E73631531E9F}" srcOrd="2" destOrd="0" presId="urn:microsoft.com/office/officeart/2005/8/layout/hProcess9"/>
    <dgm:cxn modelId="{022F05B4-FFF5-4E9E-A0F5-E7C2B08E9073}" type="presParOf" srcId="{9519B598-7586-47A0-A0E3-23AD06919E79}" destId="{99B22020-5AEF-4A74-8BD3-510685A520DD}" srcOrd="3" destOrd="0" presId="urn:microsoft.com/office/officeart/2005/8/layout/hProcess9"/>
    <dgm:cxn modelId="{8824B0A2-5D43-4753-B0A0-C25EE4FFE53A}" type="presParOf" srcId="{9519B598-7586-47A0-A0E3-23AD06919E79}" destId="{1EA7CCA7-7E97-461F-A1EF-80D21261927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43BA2F-A77C-415C-8ED0-388278B1CB11}" type="doc">
      <dgm:prSet loTypeId="urn:microsoft.com/office/officeart/2005/8/layout/equation2" loCatId="process" qsTypeId="urn:microsoft.com/office/officeart/2005/8/quickstyle/simple1" qsCatId="simple" csTypeId="urn:microsoft.com/office/officeart/2005/8/colors/accent1_2" csCatId="accent1" phldr="1"/>
      <dgm:spPr/>
    </dgm:pt>
    <dgm:pt modelId="{438317EB-BAA0-412D-8AD0-1D73AD2FB29A}">
      <dgm:prSet phldrT="[Text]"/>
      <dgm:spPr>
        <a:solidFill>
          <a:schemeClr val="accent2"/>
        </a:solidFill>
      </dgm:spPr>
      <dgm:t>
        <a:bodyPr/>
        <a:lstStyle/>
        <a:p>
          <a:r>
            <a:rPr lang="en-GB" dirty="0"/>
            <a:t>Effective stress management intervention</a:t>
          </a:r>
        </a:p>
      </dgm:t>
    </dgm:pt>
    <dgm:pt modelId="{EA589DFE-FB2F-4B66-AB9A-1D7A81B4207E}" type="parTrans" cxnId="{5E3DB671-23CB-4B73-AAD2-B0518045DF4D}">
      <dgm:prSet/>
      <dgm:spPr/>
      <dgm:t>
        <a:bodyPr/>
        <a:lstStyle/>
        <a:p>
          <a:endParaRPr lang="en-GB"/>
        </a:p>
      </dgm:t>
    </dgm:pt>
    <dgm:pt modelId="{04911053-C0A2-4DFC-968D-3E11FEFFB98A}" type="sibTrans" cxnId="{5E3DB671-23CB-4B73-AAD2-B0518045DF4D}">
      <dgm:prSet/>
      <dgm:spPr/>
      <dgm:t>
        <a:bodyPr/>
        <a:lstStyle/>
        <a:p>
          <a:endParaRPr lang="en-GB"/>
        </a:p>
      </dgm:t>
    </dgm:pt>
    <dgm:pt modelId="{A79223B9-B826-4BE7-A436-7364E1B197A5}" type="pres">
      <dgm:prSet presAssocID="{D943BA2F-A77C-415C-8ED0-388278B1CB11}" presName="Name0" presStyleCnt="0">
        <dgm:presLayoutVars>
          <dgm:dir/>
          <dgm:resizeHandles val="exact"/>
        </dgm:presLayoutVars>
      </dgm:prSet>
      <dgm:spPr/>
    </dgm:pt>
    <dgm:pt modelId="{57971E1F-4273-4BA8-8F2F-3072B6A5E571}" type="pres">
      <dgm:prSet presAssocID="{D943BA2F-A77C-415C-8ED0-388278B1CB11}" presName="vNodes" presStyleCnt="0"/>
      <dgm:spPr/>
    </dgm:pt>
    <dgm:pt modelId="{BC0499AA-1DF2-452F-B5C2-67B5A7BFD406}" type="pres">
      <dgm:prSet presAssocID="{D943BA2F-A77C-415C-8ED0-388278B1CB11}" presName="lastNode" presStyleLbl="node1" presStyleIdx="0" presStyleCnt="1" custLinFactNeighborX="-347">
        <dgm:presLayoutVars>
          <dgm:bulletEnabled val="1"/>
        </dgm:presLayoutVars>
      </dgm:prSet>
      <dgm:spPr/>
    </dgm:pt>
  </dgm:ptLst>
  <dgm:cxnLst>
    <dgm:cxn modelId="{5DE55745-F06C-47EF-8D13-A639E49B1C02}" type="presOf" srcId="{D943BA2F-A77C-415C-8ED0-388278B1CB11}" destId="{A79223B9-B826-4BE7-A436-7364E1B197A5}" srcOrd="0" destOrd="0" presId="urn:microsoft.com/office/officeart/2005/8/layout/equation2"/>
    <dgm:cxn modelId="{5E3DB671-23CB-4B73-AAD2-B0518045DF4D}" srcId="{D943BA2F-A77C-415C-8ED0-388278B1CB11}" destId="{438317EB-BAA0-412D-8AD0-1D73AD2FB29A}" srcOrd="0" destOrd="0" parTransId="{EA589DFE-FB2F-4B66-AB9A-1D7A81B4207E}" sibTransId="{04911053-C0A2-4DFC-968D-3E11FEFFB98A}"/>
    <dgm:cxn modelId="{C1EDF983-063B-4428-9EDC-1B23B4015A37}" type="presOf" srcId="{438317EB-BAA0-412D-8AD0-1D73AD2FB29A}" destId="{BC0499AA-1DF2-452F-B5C2-67B5A7BFD406}" srcOrd="0" destOrd="0" presId="urn:microsoft.com/office/officeart/2005/8/layout/equation2"/>
    <dgm:cxn modelId="{0C1B4726-67F8-4C86-94C3-7CF9CD180799}" type="presParOf" srcId="{A79223B9-B826-4BE7-A436-7364E1B197A5}" destId="{57971E1F-4273-4BA8-8F2F-3072B6A5E571}" srcOrd="0" destOrd="0" presId="urn:microsoft.com/office/officeart/2005/8/layout/equation2"/>
    <dgm:cxn modelId="{84CAD676-FCA5-49BD-BEDA-CAC83BFFA9D3}" type="presParOf" srcId="{A79223B9-B826-4BE7-A436-7364E1B197A5}" destId="{BC0499AA-1DF2-452F-B5C2-67B5A7BFD406}" srcOrd="1"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FD6F2B-1DCF-4751-88AE-EFF7651E63A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B6E3D62B-60D0-4E42-B88D-A78662F50D42}">
      <dgm:prSet phldrT="[Text]"/>
      <dgm:spPr/>
      <dgm:t>
        <a:bodyPr/>
        <a:lstStyle/>
        <a:p>
          <a:r>
            <a:rPr lang="en-GB" dirty="0"/>
            <a:t>Mental health</a:t>
          </a:r>
        </a:p>
      </dgm:t>
    </dgm:pt>
    <dgm:pt modelId="{42CB9437-5DC0-430F-8044-46BFB1C13C84}" type="parTrans" cxnId="{3D914C19-3FE9-4C66-A1EA-0895F2B22B5E}">
      <dgm:prSet/>
      <dgm:spPr/>
      <dgm:t>
        <a:bodyPr/>
        <a:lstStyle/>
        <a:p>
          <a:endParaRPr lang="en-GB"/>
        </a:p>
      </dgm:t>
    </dgm:pt>
    <dgm:pt modelId="{D473FDA6-3EED-4C68-8795-1EFB217719E6}" type="sibTrans" cxnId="{3D914C19-3FE9-4C66-A1EA-0895F2B22B5E}">
      <dgm:prSet/>
      <dgm:spPr/>
      <dgm:t>
        <a:bodyPr/>
        <a:lstStyle/>
        <a:p>
          <a:endParaRPr lang="en-GB"/>
        </a:p>
      </dgm:t>
    </dgm:pt>
    <dgm:pt modelId="{EA2155D3-1673-4169-8A62-B5C2918C0824}">
      <dgm:prSet phldrT="[Text]"/>
      <dgm:spPr/>
      <dgm:t>
        <a:bodyPr/>
        <a:lstStyle/>
        <a:p>
          <a:r>
            <a:rPr lang="en-GB" dirty="0"/>
            <a:t>Wellbeing</a:t>
          </a:r>
        </a:p>
      </dgm:t>
    </dgm:pt>
    <dgm:pt modelId="{B08539F1-1842-49D3-8F21-5221481FC4EA}" type="parTrans" cxnId="{69B17196-F4CB-482A-8768-1119D7E2BAA1}">
      <dgm:prSet/>
      <dgm:spPr/>
      <dgm:t>
        <a:bodyPr/>
        <a:lstStyle/>
        <a:p>
          <a:endParaRPr lang="en-GB"/>
        </a:p>
      </dgm:t>
    </dgm:pt>
    <dgm:pt modelId="{8E84FE56-3F36-40DE-A4B1-7BF5C5A517F4}" type="sibTrans" cxnId="{69B17196-F4CB-482A-8768-1119D7E2BAA1}">
      <dgm:prSet/>
      <dgm:spPr/>
      <dgm:t>
        <a:bodyPr/>
        <a:lstStyle/>
        <a:p>
          <a:endParaRPr lang="en-GB"/>
        </a:p>
      </dgm:t>
    </dgm:pt>
    <dgm:pt modelId="{15244E4C-D8FE-45B6-A186-DE521BED584A}">
      <dgm:prSet phldrT="[Text]"/>
      <dgm:spPr/>
      <dgm:t>
        <a:bodyPr/>
        <a:lstStyle/>
        <a:p>
          <a:r>
            <a:rPr lang="en-GB" dirty="0"/>
            <a:t>Performance</a:t>
          </a:r>
        </a:p>
      </dgm:t>
    </dgm:pt>
    <dgm:pt modelId="{D89F30F7-73F7-42AB-8E36-B192793941A7}" type="parTrans" cxnId="{FD2B4622-AE0F-4C9C-9C50-BEAD436469C0}">
      <dgm:prSet/>
      <dgm:spPr/>
      <dgm:t>
        <a:bodyPr/>
        <a:lstStyle/>
        <a:p>
          <a:endParaRPr lang="en-GB"/>
        </a:p>
      </dgm:t>
    </dgm:pt>
    <dgm:pt modelId="{26361429-7A8E-4E38-9EB4-75ED4B91A942}" type="sibTrans" cxnId="{FD2B4622-AE0F-4C9C-9C50-BEAD436469C0}">
      <dgm:prSet/>
      <dgm:spPr/>
      <dgm:t>
        <a:bodyPr/>
        <a:lstStyle/>
        <a:p>
          <a:endParaRPr lang="en-GB"/>
        </a:p>
      </dgm:t>
    </dgm:pt>
    <dgm:pt modelId="{41A5A1AD-05F6-42BA-9786-C2E970D55DD2}">
      <dgm:prSet phldrT="[Text]"/>
      <dgm:spPr/>
      <dgm:t>
        <a:bodyPr/>
        <a:lstStyle/>
        <a:p>
          <a:r>
            <a:rPr lang="en-GB" dirty="0"/>
            <a:t>Intention to leave</a:t>
          </a:r>
        </a:p>
      </dgm:t>
    </dgm:pt>
    <dgm:pt modelId="{A9511A7B-A3B0-4D49-981F-1BD45590E2AD}" type="parTrans" cxnId="{7B0065FF-27F2-4486-801F-6EC08ECBE5ED}">
      <dgm:prSet/>
      <dgm:spPr/>
      <dgm:t>
        <a:bodyPr/>
        <a:lstStyle/>
        <a:p>
          <a:endParaRPr lang="en-GB"/>
        </a:p>
      </dgm:t>
    </dgm:pt>
    <dgm:pt modelId="{88F880E7-D15E-4F02-82DE-889B74548E2C}" type="sibTrans" cxnId="{7B0065FF-27F2-4486-801F-6EC08ECBE5ED}">
      <dgm:prSet/>
      <dgm:spPr/>
      <dgm:t>
        <a:bodyPr/>
        <a:lstStyle/>
        <a:p>
          <a:endParaRPr lang="en-GB"/>
        </a:p>
      </dgm:t>
    </dgm:pt>
    <dgm:pt modelId="{3AD2244B-90EE-40BC-9005-C4726982567C}" type="pres">
      <dgm:prSet presAssocID="{66FD6F2B-1DCF-4751-88AE-EFF7651E63AE}" presName="diagram" presStyleCnt="0">
        <dgm:presLayoutVars>
          <dgm:dir/>
          <dgm:resizeHandles val="exact"/>
        </dgm:presLayoutVars>
      </dgm:prSet>
      <dgm:spPr/>
    </dgm:pt>
    <dgm:pt modelId="{C19F0383-50C0-42A2-9D9E-7BC0C0FDEF57}" type="pres">
      <dgm:prSet presAssocID="{B6E3D62B-60D0-4E42-B88D-A78662F50D42}" presName="node" presStyleLbl="node1" presStyleIdx="0" presStyleCnt="4">
        <dgm:presLayoutVars>
          <dgm:bulletEnabled val="1"/>
        </dgm:presLayoutVars>
      </dgm:prSet>
      <dgm:spPr/>
    </dgm:pt>
    <dgm:pt modelId="{B5AF9D30-33E8-4E7D-BE30-52FF9A730C0B}" type="pres">
      <dgm:prSet presAssocID="{D473FDA6-3EED-4C68-8795-1EFB217719E6}" presName="sibTrans" presStyleCnt="0"/>
      <dgm:spPr/>
    </dgm:pt>
    <dgm:pt modelId="{405C4B5D-39C6-4C29-B370-5385A6A6FA45}" type="pres">
      <dgm:prSet presAssocID="{EA2155D3-1673-4169-8A62-B5C2918C0824}" presName="node" presStyleLbl="node1" presStyleIdx="1" presStyleCnt="4">
        <dgm:presLayoutVars>
          <dgm:bulletEnabled val="1"/>
        </dgm:presLayoutVars>
      </dgm:prSet>
      <dgm:spPr/>
    </dgm:pt>
    <dgm:pt modelId="{5F7DDE80-DB7C-4F38-B8E9-E159CAF41F88}" type="pres">
      <dgm:prSet presAssocID="{8E84FE56-3F36-40DE-A4B1-7BF5C5A517F4}" presName="sibTrans" presStyleCnt="0"/>
      <dgm:spPr/>
    </dgm:pt>
    <dgm:pt modelId="{DA8F4906-1A13-4AA5-95BC-7758AD9BDF80}" type="pres">
      <dgm:prSet presAssocID="{15244E4C-D8FE-45B6-A186-DE521BED584A}" presName="node" presStyleLbl="node1" presStyleIdx="2" presStyleCnt="4">
        <dgm:presLayoutVars>
          <dgm:bulletEnabled val="1"/>
        </dgm:presLayoutVars>
      </dgm:prSet>
      <dgm:spPr/>
    </dgm:pt>
    <dgm:pt modelId="{2DA1AEE8-75F0-45CA-BF85-816A398ED160}" type="pres">
      <dgm:prSet presAssocID="{26361429-7A8E-4E38-9EB4-75ED4B91A942}" presName="sibTrans" presStyleCnt="0"/>
      <dgm:spPr/>
    </dgm:pt>
    <dgm:pt modelId="{9521B16F-8264-4A10-B2DF-29E6CC0775E1}" type="pres">
      <dgm:prSet presAssocID="{41A5A1AD-05F6-42BA-9786-C2E970D55DD2}" presName="node" presStyleLbl="node1" presStyleIdx="3" presStyleCnt="4">
        <dgm:presLayoutVars>
          <dgm:bulletEnabled val="1"/>
        </dgm:presLayoutVars>
      </dgm:prSet>
      <dgm:spPr/>
    </dgm:pt>
  </dgm:ptLst>
  <dgm:cxnLst>
    <dgm:cxn modelId="{3D914C19-3FE9-4C66-A1EA-0895F2B22B5E}" srcId="{66FD6F2B-1DCF-4751-88AE-EFF7651E63AE}" destId="{B6E3D62B-60D0-4E42-B88D-A78662F50D42}" srcOrd="0" destOrd="0" parTransId="{42CB9437-5DC0-430F-8044-46BFB1C13C84}" sibTransId="{D473FDA6-3EED-4C68-8795-1EFB217719E6}"/>
    <dgm:cxn modelId="{FD2B4622-AE0F-4C9C-9C50-BEAD436469C0}" srcId="{66FD6F2B-1DCF-4751-88AE-EFF7651E63AE}" destId="{15244E4C-D8FE-45B6-A186-DE521BED584A}" srcOrd="2" destOrd="0" parTransId="{D89F30F7-73F7-42AB-8E36-B192793941A7}" sibTransId="{26361429-7A8E-4E38-9EB4-75ED4B91A942}"/>
    <dgm:cxn modelId="{52ABCE34-1E99-463A-B6B7-BB2506BA6CFB}" type="presOf" srcId="{EA2155D3-1673-4169-8A62-B5C2918C0824}" destId="{405C4B5D-39C6-4C29-B370-5385A6A6FA45}" srcOrd="0" destOrd="0" presId="urn:microsoft.com/office/officeart/2005/8/layout/default"/>
    <dgm:cxn modelId="{36A77162-1DF4-4800-AAC5-9B287D64AB47}" type="presOf" srcId="{41A5A1AD-05F6-42BA-9786-C2E970D55DD2}" destId="{9521B16F-8264-4A10-B2DF-29E6CC0775E1}" srcOrd="0" destOrd="0" presId="urn:microsoft.com/office/officeart/2005/8/layout/default"/>
    <dgm:cxn modelId="{4C492564-6B4F-495B-A1B4-5D8FB7C4C52C}" type="presOf" srcId="{B6E3D62B-60D0-4E42-B88D-A78662F50D42}" destId="{C19F0383-50C0-42A2-9D9E-7BC0C0FDEF57}" srcOrd="0" destOrd="0" presId="urn:microsoft.com/office/officeart/2005/8/layout/default"/>
    <dgm:cxn modelId="{96BC7B47-B2F8-4A73-A9EA-F4BA7AA31548}" type="presOf" srcId="{66FD6F2B-1DCF-4751-88AE-EFF7651E63AE}" destId="{3AD2244B-90EE-40BC-9005-C4726982567C}" srcOrd="0" destOrd="0" presId="urn:microsoft.com/office/officeart/2005/8/layout/default"/>
    <dgm:cxn modelId="{69B17196-F4CB-482A-8768-1119D7E2BAA1}" srcId="{66FD6F2B-1DCF-4751-88AE-EFF7651E63AE}" destId="{EA2155D3-1673-4169-8A62-B5C2918C0824}" srcOrd="1" destOrd="0" parTransId="{B08539F1-1842-49D3-8F21-5221481FC4EA}" sibTransId="{8E84FE56-3F36-40DE-A4B1-7BF5C5A517F4}"/>
    <dgm:cxn modelId="{D115CED5-8373-4DED-A4E9-552792FED279}" type="presOf" srcId="{15244E4C-D8FE-45B6-A186-DE521BED584A}" destId="{DA8F4906-1A13-4AA5-95BC-7758AD9BDF80}" srcOrd="0" destOrd="0" presId="urn:microsoft.com/office/officeart/2005/8/layout/default"/>
    <dgm:cxn modelId="{7B0065FF-27F2-4486-801F-6EC08ECBE5ED}" srcId="{66FD6F2B-1DCF-4751-88AE-EFF7651E63AE}" destId="{41A5A1AD-05F6-42BA-9786-C2E970D55DD2}" srcOrd="3" destOrd="0" parTransId="{A9511A7B-A3B0-4D49-981F-1BD45590E2AD}" sibTransId="{88F880E7-D15E-4F02-82DE-889B74548E2C}"/>
    <dgm:cxn modelId="{41D88AB4-4A35-47E1-BE2A-E726E01036B7}" type="presParOf" srcId="{3AD2244B-90EE-40BC-9005-C4726982567C}" destId="{C19F0383-50C0-42A2-9D9E-7BC0C0FDEF57}" srcOrd="0" destOrd="0" presId="urn:microsoft.com/office/officeart/2005/8/layout/default"/>
    <dgm:cxn modelId="{A287B1EE-663F-4743-A982-5B33A23AEEE5}" type="presParOf" srcId="{3AD2244B-90EE-40BC-9005-C4726982567C}" destId="{B5AF9D30-33E8-4E7D-BE30-52FF9A730C0B}" srcOrd="1" destOrd="0" presId="urn:microsoft.com/office/officeart/2005/8/layout/default"/>
    <dgm:cxn modelId="{2F075C91-E85F-4285-B8C5-E4E01339ED67}" type="presParOf" srcId="{3AD2244B-90EE-40BC-9005-C4726982567C}" destId="{405C4B5D-39C6-4C29-B370-5385A6A6FA45}" srcOrd="2" destOrd="0" presId="urn:microsoft.com/office/officeart/2005/8/layout/default"/>
    <dgm:cxn modelId="{B164CE0B-D42F-4FC3-BEEC-1B5EBD6A357B}" type="presParOf" srcId="{3AD2244B-90EE-40BC-9005-C4726982567C}" destId="{5F7DDE80-DB7C-4F38-B8E9-E159CAF41F88}" srcOrd="3" destOrd="0" presId="urn:microsoft.com/office/officeart/2005/8/layout/default"/>
    <dgm:cxn modelId="{E77DD24C-6316-47DA-8835-3D439CE35491}" type="presParOf" srcId="{3AD2244B-90EE-40BC-9005-C4726982567C}" destId="{DA8F4906-1A13-4AA5-95BC-7758AD9BDF80}" srcOrd="4" destOrd="0" presId="urn:microsoft.com/office/officeart/2005/8/layout/default"/>
    <dgm:cxn modelId="{842DF9FC-DCAD-45DB-810B-9D97F39F643E}" type="presParOf" srcId="{3AD2244B-90EE-40BC-9005-C4726982567C}" destId="{2DA1AEE8-75F0-45CA-BF85-816A398ED160}" srcOrd="5" destOrd="0" presId="urn:microsoft.com/office/officeart/2005/8/layout/default"/>
    <dgm:cxn modelId="{1F364F6E-2096-4F75-A383-E9329AEDA479}" type="presParOf" srcId="{3AD2244B-90EE-40BC-9005-C4726982567C}" destId="{9521B16F-8264-4A10-B2DF-29E6CC0775E1}"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EFA633-7ED8-4758-8C0C-60E49978B1A2}" type="doc">
      <dgm:prSet loTypeId="urn:microsoft.com/office/officeart/2005/8/layout/gear1" loCatId="process" qsTypeId="urn:microsoft.com/office/officeart/2005/8/quickstyle/simple1" qsCatId="simple" csTypeId="urn:microsoft.com/office/officeart/2005/8/colors/accent1_2" csCatId="accent1" phldr="1"/>
      <dgm:spPr/>
    </dgm:pt>
    <dgm:pt modelId="{FCED531D-D87A-4EB6-9B56-3E992D95646B}">
      <dgm:prSet phldrT="[Text]" custT="1"/>
      <dgm:spPr/>
      <dgm:t>
        <a:bodyPr/>
        <a:lstStyle/>
        <a:p>
          <a:r>
            <a:rPr lang="en-GB" sz="3200" b="1" dirty="0"/>
            <a:t>Mental rest</a:t>
          </a:r>
        </a:p>
      </dgm:t>
    </dgm:pt>
    <dgm:pt modelId="{5306479B-2EE2-4F47-9E48-958224EC7BBE}" type="parTrans" cxnId="{14FFDBBD-14F4-4EA3-A6DF-7EEAC253F7D3}">
      <dgm:prSet/>
      <dgm:spPr/>
      <dgm:t>
        <a:bodyPr/>
        <a:lstStyle/>
        <a:p>
          <a:endParaRPr lang="en-GB"/>
        </a:p>
      </dgm:t>
    </dgm:pt>
    <dgm:pt modelId="{4E1A2008-AB19-49EC-AC82-DDB7BB3221F6}" type="sibTrans" cxnId="{14FFDBBD-14F4-4EA3-A6DF-7EEAC253F7D3}">
      <dgm:prSet/>
      <dgm:spPr/>
      <dgm:t>
        <a:bodyPr/>
        <a:lstStyle/>
        <a:p>
          <a:endParaRPr lang="en-GB"/>
        </a:p>
      </dgm:t>
    </dgm:pt>
    <dgm:pt modelId="{7AD77970-19C2-4A3F-937A-A5896AF16650}">
      <dgm:prSet phldrT="[Text]" custT="1"/>
      <dgm:spPr/>
      <dgm:t>
        <a:bodyPr/>
        <a:lstStyle/>
        <a:p>
          <a:r>
            <a:rPr lang="en-GB" sz="2400" b="1" dirty="0"/>
            <a:t>Stress appraisal</a:t>
          </a:r>
        </a:p>
      </dgm:t>
    </dgm:pt>
    <dgm:pt modelId="{3DC0BCC4-E419-475A-9229-25909039A114}" type="parTrans" cxnId="{A1A5831F-541B-45C4-BB96-863AF2435259}">
      <dgm:prSet/>
      <dgm:spPr/>
      <dgm:t>
        <a:bodyPr/>
        <a:lstStyle/>
        <a:p>
          <a:endParaRPr lang="en-GB"/>
        </a:p>
      </dgm:t>
    </dgm:pt>
    <dgm:pt modelId="{8E76BB92-2429-4262-8E57-0C9EBDA2B6D7}" type="sibTrans" cxnId="{A1A5831F-541B-45C4-BB96-863AF2435259}">
      <dgm:prSet/>
      <dgm:spPr/>
      <dgm:t>
        <a:bodyPr/>
        <a:lstStyle/>
        <a:p>
          <a:endParaRPr lang="en-GB"/>
        </a:p>
      </dgm:t>
    </dgm:pt>
    <dgm:pt modelId="{C1E01B0D-4450-4DB4-A2C9-159A9B3522E6}" type="pres">
      <dgm:prSet presAssocID="{7CEFA633-7ED8-4758-8C0C-60E49978B1A2}" presName="composite" presStyleCnt="0">
        <dgm:presLayoutVars>
          <dgm:chMax val="3"/>
          <dgm:animLvl val="lvl"/>
          <dgm:resizeHandles val="exact"/>
        </dgm:presLayoutVars>
      </dgm:prSet>
      <dgm:spPr/>
    </dgm:pt>
    <dgm:pt modelId="{BC9729B6-5C48-42D4-9531-6BAAE1548D38}" type="pres">
      <dgm:prSet presAssocID="{FCED531D-D87A-4EB6-9B56-3E992D95646B}" presName="gear1" presStyleLbl="node1" presStyleIdx="0" presStyleCnt="2" custScaleX="104270" custScaleY="98511" custLinFactNeighborX="-2006" custLinFactNeighborY="-13910">
        <dgm:presLayoutVars>
          <dgm:chMax val="1"/>
          <dgm:bulletEnabled val="1"/>
        </dgm:presLayoutVars>
      </dgm:prSet>
      <dgm:spPr/>
    </dgm:pt>
    <dgm:pt modelId="{83BFEDE3-55BB-4FF9-A465-0EAECB215D46}" type="pres">
      <dgm:prSet presAssocID="{FCED531D-D87A-4EB6-9B56-3E992D95646B}" presName="gear1srcNode" presStyleLbl="node1" presStyleIdx="0" presStyleCnt="2"/>
      <dgm:spPr/>
    </dgm:pt>
    <dgm:pt modelId="{D20D9797-4FDE-4108-82C1-FEF29A0D1856}" type="pres">
      <dgm:prSet presAssocID="{FCED531D-D87A-4EB6-9B56-3E992D95646B}" presName="gear1dstNode" presStyleLbl="node1" presStyleIdx="0" presStyleCnt="2"/>
      <dgm:spPr/>
    </dgm:pt>
    <dgm:pt modelId="{755D83FB-A484-490C-90AC-35850C5C3B2E}" type="pres">
      <dgm:prSet presAssocID="{7AD77970-19C2-4A3F-937A-A5896AF16650}" presName="gear2" presStyleLbl="node1" presStyleIdx="1" presStyleCnt="2" custScaleX="106512" custScaleY="104251" custLinFactNeighborY="-24612">
        <dgm:presLayoutVars>
          <dgm:chMax val="1"/>
          <dgm:bulletEnabled val="1"/>
        </dgm:presLayoutVars>
      </dgm:prSet>
      <dgm:spPr/>
    </dgm:pt>
    <dgm:pt modelId="{64306320-3EBC-44C9-B58F-94048A63B943}" type="pres">
      <dgm:prSet presAssocID="{7AD77970-19C2-4A3F-937A-A5896AF16650}" presName="gear2srcNode" presStyleLbl="node1" presStyleIdx="1" presStyleCnt="2"/>
      <dgm:spPr/>
    </dgm:pt>
    <dgm:pt modelId="{669900AA-DE3B-47BC-8A12-73404C7A5947}" type="pres">
      <dgm:prSet presAssocID="{7AD77970-19C2-4A3F-937A-A5896AF16650}" presName="gear2dstNode" presStyleLbl="node1" presStyleIdx="1" presStyleCnt="2"/>
      <dgm:spPr/>
    </dgm:pt>
    <dgm:pt modelId="{97EC3209-2E62-421F-9429-5B438C415EA9}" type="pres">
      <dgm:prSet presAssocID="{4E1A2008-AB19-49EC-AC82-DDB7BB3221F6}" presName="connector1" presStyleLbl="sibTrans2D1" presStyleIdx="0" presStyleCnt="2" custLinFactNeighborX="-4566" custLinFactNeighborY="-9173"/>
      <dgm:spPr/>
    </dgm:pt>
    <dgm:pt modelId="{2F3BDCBA-28BF-444C-8663-E8B4E65FCEF0}" type="pres">
      <dgm:prSet presAssocID="{8E76BB92-2429-4262-8E57-0C9EBDA2B6D7}" presName="connector2" presStyleLbl="sibTrans2D1" presStyleIdx="1" presStyleCnt="2" custLinFactNeighborY="-15116"/>
      <dgm:spPr/>
    </dgm:pt>
  </dgm:ptLst>
  <dgm:cxnLst>
    <dgm:cxn modelId="{A1A5831F-541B-45C4-BB96-863AF2435259}" srcId="{7CEFA633-7ED8-4758-8C0C-60E49978B1A2}" destId="{7AD77970-19C2-4A3F-937A-A5896AF16650}" srcOrd="1" destOrd="0" parTransId="{3DC0BCC4-E419-475A-9229-25909039A114}" sibTransId="{8E76BB92-2429-4262-8E57-0C9EBDA2B6D7}"/>
    <dgm:cxn modelId="{BDD42E41-6112-4B00-8865-CD01DB530093}" type="presOf" srcId="{4E1A2008-AB19-49EC-AC82-DDB7BB3221F6}" destId="{97EC3209-2E62-421F-9429-5B438C415EA9}" srcOrd="0" destOrd="0" presId="urn:microsoft.com/office/officeart/2005/8/layout/gear1"/>
    <dgm:cxn modelId="{C4ADFA61-F778-4915-A10A-C530ABF167B0}" type="presOf" srcId="{7CEFA633-7ED8-4758-8C0C-60E49978B1A2}" destId="{C1E01B0D-4450-4DB4-A2C9-159A9B3522E6}" srcOrd="0" destOrd="0" presId="urn:microsoft.com/office/officeart/2005/8/layout/gear1"/>
    <dgm:cxn modelId="{37460E43-3EFB-4ACE-8D79-5D4C5D4FB0AB}" type="presOf" srcId="{7AD77970-19C2-4A3F-937A-A5896AF16650}" destId="{755D83FB-A484-490C-90AC-35850C5C3B2E}" srcOrd="0" destOrd="0" presId="urn:microsoft.com/office/officeart/2005/8/layout/gear1"/>
    <dgm:cxn modelId="{E1FBDD4B-3F51-47E7-B272-09200349E996}" type="presOf" srcId="{7AD77970-19C2-4A3F-937A-A5896AF16650}" destId="{64306320-3EBC-44C9-B58F-94048A63B943}" srcOrd="1" destOrd="0" presId="urn:microsoft.com/office/officeart/2005/8/layout/gear1"/>
    <dgm:cxn modelId="{7C890572-AFF9-411A-8210-CA08940A8D34}" type="presOf" srcId="{7AD77970-19C2-4A3F-937A-A5896AF16650}" destId="{669900AA-DE3B-47BC-8A12-73404C7A5947}" srcOrd="2" destOrd="0" presId="urn:microsoft.com/office/officeart/2005/8/layout/gear1"/>
    <dgm:cxn modelId="{89F26553-7D8E-457D-B987-E0CD1AE26A73}" type="presOf" srcId="{FCED531D-D87A-4EB6-9B56-3E992D95646B}" destId="{D20D9797-4FDE-4108-82C1-FEF29A0D1856}" srcOrd="2" destOrd="0" presId="urn:microsoft.com/office/officeart/2005/8/layout/gear1"/>
    <dgm:cxn modelId="{DB194F75-F248-4F1E-A930-28620D95AD97}" type="presOf" srcId="{FCED531D-D87A-4EB6-9B56-3E992D95646B}" destId="{BC9729B6-5C48-42D4-9531-6BAAE1548D38}" srcOrd="0" destOrd="0" presId="urn:microsoft.com/office/officeart/2005/8/layout/gear1"/>
    <dgm:cxn modelId="{14FFDBBD-14F4-4EA3-A6DF-7EEAC253F7D3}" srcId="{7CEFA633-7ED8-4758-8C0C-60E49978B1A2}" destId="{FCED531D-D87A-4EB6-9B56-3E992D95646B}" srcOrd="0" destOrd="0" parTransId="{5306479B-2EE2-4F47-9E48-958224EC7BBE}" sibTransId="{4E1A2008-AB19-49EC-AC82-DDB7BB3221F6}"/>
    <dgm:cxn modelId="{F7EA2AE3-AEA8-4986-8FBA-472F227EA848}" type="presOf" srcId="{FCED531D-D87A-4EB6-9B56-3E992D95646B}" destId="{83BFEDE3-55BB-4FF9-A465-0EAECB215D46}" srcOrd="1" destOrd="0" presId="urn:microsoft.com/office/officeart/2005/8/layout/gear1"/>
    <dgm:cxn modelId="{603C54E6-BC4F-4C98-BD4A-7B5644CD7AA3}" type="presOf" srcId="{8E76BB92-2429-4262-8E57-0C9EBDA2B6D7}" destId="{2F3BDCBA-28BF-444C-8663-E8B4E65FCEF0}" srcOrd="0" destOrd="0" presId="urn:microsoft.com/office/officeart/2005/8/layout/gear1"/>
    <dgm:cxn modelId="{B1E821FF-B631-4FD8-95F0-CCE52B0A8D45}" type="presParOf" srcId="{C1E01B0D-4450-4DB4-A2C9-159A9B3522E6}" destId="{BC9729B6-5C48-42D4-9531-6BAAE1548D38}" srcOrd="0" destOrd="0" presId="urn:microsoft.com/office/officeart/2005/8/layout/gear1"/>
    <dgm:cxn modelId="{E5DE7B1B-4A4E-4E37-AEE5-56D961EC8F6D}" type="presParOf" srcId="{C1E01B0D-4450-4DB4-A2C9-159A9B3522E6}" destId="{83BFEDE3-55BB-4FF9-A465-0EAECB215D46}" srcOrd="1" destOrd="0" presId="urn:microsoft.com/office/officeart/2005/8/layout/gear1"/>
    <dgm:cxn modelId="{D6E88DA1-CB79-46C3-976B-E82996753CB3}" type="presParOf" srcId="{C1E01B0D-4450-4DB4-A2C9-159A9B3522E6}" destId="{D20D9797-4FDE-4108-82C1-FEF29A0D1856}" srcOrd="2" destOrd="0" presId="urn:microsoft.com/office/officeart/2005/8/layout/gear1"/>
    <dgm:cxn modelId="{E9AD5BA6-9A94-4D05-984A-C4712B4B6537}" type="presParOf" srcId="{C1E01B0D-4450-4DB4-A2C9-159A9B3522E6}" destId="{755D83FB-A484-490C-90AC-35850C5C3B2E}" srcOrd="3" destOrd="0" presId="urn:microsoft.com/office/officeart/2005/8/layout/gear1"/>
    <dgm:cxn modelId="{9025FF80-56C1-4621-91E4-0986E99A7FDF}" type="presParOf" srcId="{C1E01B0D-4450-4DB4-A2C9-159A9B3522E6}" destId="{64306320-3EBC-44C9-B58F-94048A63B943}" srcOrd="4" destOrd="0" presId="urn:microsoft.com/office/officeart/2005/8/layout/gear1"/>
    <dgm:cxn modelId="{901CB308-9E36-4061-B9B3-D6C37CFC4FE4}" type="presParOf" srcId="{C1E01B0D-4450-4DB4-A2C9-159A9B3522E6}" destId="{669900AA-DE3B-47BC-8A12-73404C7A5947}" srcOrd="5" destOrd="0" presId="urn:microsoft.com/office/officeart/2005/8/layout/gear1"/>
    <dgm:cxn modelId="{FE0A09C9-677A-4A93-9519-7A1F62D71A15}" type="presParOf" srcId="{C1E01B0D-4450-4DB4-A2C9-159A9B3522E6}" destId="{97EC3209-2E62-421F-9429-5B438C415EA9}" srcOrd="6" destOrd="0" presId="urn:microsoft.com/office/officeart/2005/8/layout/gear1"/>
    <dgm:cxn modelId="{74860FBB-042E-4355-906E-6A526EA40062}" type="presParOf" srcId="{C1E01B0D-4450-4DB4-A2C9-159A9B3522E6}" destId="{2F3BDCBA-28BF-444C-8663-E8B4E65FCEF0}" srcOrd="7"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E2CB0E-54F9-49DF-BA21-8D9ED0BC63A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5C3190E9-0660-4C3C-A31C-0A4747C80551}">
      <dgm:prSet phldrT="[Text]" custT="1"/>
      <dgm:spPr/>
      <dgm:t>
        <a:bodyPr/>
        <a:lstStyle/>
        <a:p>
          <a:r>
            <a:rPr lang="en-GB" sz="3200" dirty="0"/>
            <a:t>Longer in role</a:t>
          </a:r>
        </a:p>
      </dgm:t>
    </dgm:pt>
    <dgm:pt modelId="{70F3DE70-BA48-4CB2-A62F-6E064DFF1408}" type="parTrans" cxnId="{C4AAB9D3-8167-418A-92FC-C7DA71C1B672}">
      <dgm:prSet/>
      <dgm:spPr/>
      <dgm:t>
        <a:bodyPr/>
        <a:lstStyle/>
        <a:p>
          <a:endParaRPr lang="en-GB"/>
        </a:p>
      </dgm:t>
    </dgm:pt>
    <dgm:pt modelId="{F4670142-F140-4C71-87E5-16B1320F99B3}" type="sibTrans" cxnId="{C4AAB9D3-8167-418A-92FC-C7DA71C1B672}">
      <dgm:prSet/>
      <dgm:spPr/>
      <dgm:t>
        <a:bodyPr/>
        <a:lstStyle/>
        <a:p>
          <a:endParaRPr lang="en-GB"/>
        </a:p>
      </dgm:t>
    </dgm:pt>
    <dgm:pt modelId="{CB5B4FEA-CC7B-4781-AC61-743DC022CEB5}">
      <dgm:prSet phldrT="[Text]" custT="1"/>
      <dgm:spPr/>
      <dgm:t>
        <a:bodyPr/>
        <a:lstStyle/>
        <a:p>
          <a:r>
            <a:rPr lang="en-GB" sz="3200" dirty="0"/>
            <a:t>Male</a:t>
          </a:r>
        </a:p>
      </dgm:t>
    </dgm:pt>
    <dgm:pt modelId="{90C1EF3E-3267-49F5-A9F2-6345B8029A38}" type="parTrans" cxnId="{F59BD35B-F91F-4651-86B6-76D6628E4567}">
      <dgm:prSet/>
      <dgm:spPr/>
      <dgm:t>
        <a:bodyPr/>
        <a:lstStyle/>
        <a:p>
          <a:endParaRPr lang="en-GB"/>
        </a:p>
      </dgm:t>
    </dgm:pt>
    <dgm:pt modelId="{7B4400A8-E07C-4923-A8B2-93C90117703D}" type="sibTrans" cxnId="{F59BD35B-F91F-4651-86B6-76D6628E4567}">
      <dgm:prSet/>
      <dgm:spPr/>
      <dgm:t>
        <a:bodyPr/>
        <a:lstStyle/>
        <a:p>
          <a:endParaRPr lang="en-GB"/>
        </a:p>
      </dgm:t>
    </dgm:pt>
    <dgm:pt modelId="{BD00CBFA-72B3-4079-B57D-73F27D279C0B}">
      <dgm:prSet phldrT="[Text]" custT="1"/>
      <dgm:spPr/>
      <dgm:t>
        <a:bodyPr/>
        <a:lstStyle/>
        <a:p>
          <a:r>
            <a:rPr lang="en-GB" sz="3200" dirty="0"/>
            <a:t>Mixed area</a:t>
          </a:r>
        </a:p>
      </dgm:t>
    </dgm:pt>
    <dgm:pt modelId="{05D8177B-47FD-4A51-BEBB-2A40A62FB23E}" type="parTrans" cxnId="{763C3EC5-92FC-47E6-B4AE-CEC4CA1B7BFD}">
      <dgm:prSet/>
      <dgm:spPr/>
      <dgm:t>
        <a:bodyPr/>
        <a:lstStyle/>
        <a:p>
          <a:endParaRPr lang="en-GB"/>
        </a:p>
      </dgm:t>
    </dgm:pt>
    <dgm:pt modelId="{EEB73760-28A4-4DD7-BF2A-C658833D0FA8}" type="sibTrans" cxnId="{763C3EC5-92FC-47E6-B4AE-CEC4CA1B7BFD}">
      <dgm:prSet/>
      <dgm:spPr/>
      <dgm:t>
        <a:bodyPr/>
        <a:lstStyle/>
        <a:p>
          <a:endParaRPr lang="en-GB"/>
        </a:p>
      </dgm:t>
    </dgm:pt>
    <dgm:pt modelId="{88F51492-0A2F-49B1-B213-F7B69E000854}">
      <dgm:prSet phldrT="[Text]" custT="1"/>
      <dgm:spPr/>
      <dgm:t>
        <a:bodyPr/>
        <a:lstStyle/>
        <a:p>
          <a:r>
            <a:rPr lang="en-GB" sz="3200" dirty="0"/>
            <a:t>Band 6s</a:t>
          </a:r>
        </a:p>
      </dgm:t>
    </dgm:pt>
    <dgm:pt modelId="{BD0527D1-0711-4CA3-AB51-BA20213828CD}" type="parTrans" cxnId="{0D9E9B1B-5D1B-4F8B-A731-E4A4885F14CB}">
      <dgm:prSet/>
      <dgm:spPr/>
      <dgm:t>
        <a:bodyPr/>
        <a:lstStyle/>
        <a:p>
          <a:endParaRPr lang="en-GB"/>
        </a:p>
      </dgm:t>
    </dgm:pt>
    <dgm:pt modelId="{3C55B3EF-1F38-485C-B2E6-27D6CC9BD275}" type="sibTrans" cxnId="{0D9E9B1B-5D1B-4F8B-A731-E4A4885F14CB}">
      <dgm:prSet/>
      <dgm:spPr/>
      <dgm:t>
        <a:bodyPr/>
        <a:lstStyle/>
        <a:p>
          <a:endParaRPr lang="en-GB"/>
        </a:p>
      </dgm:t>
    </dgm:pt>
    <dgm:pt modelId="{BA789451-F7AE-4F5F-8199-9727E20AFEE3}" type="pres">
      <dgm:prSet presAssocID="{B3E2CB0E-54F9-49DF-BA21-8D9ED0BC63A8}" presName="cycle" presStyleCnt="0">
        <dgm:presLayoutVars>
          <dgm:dir/>
          <dgm:resizeHandles val="exact"/>
        </dgm:presLayoutVars>
      </dgm:prSet>
      <dgm:spPr/>
    </dgm:pt>
    <dgm:pt modelId="{3E7353B8-6831-416A-BDB6-9FF026C03422}" type="pres">
      <dgm:prSet presAssocID="{5C3190E9-0660-4C3C-A31C-0A4747C80551}" presName="node" presStyleLbl="node1" presStyleIdx="0" presStyleCnt="4">
        <dgm:presLayoutVars>
          <dgm:bulletEnabled val="1"/>
        </dgm:presLayoutVars>
      </dgm:prSet>
      <dgm:spPr/>
    </dgm:pt>
    <dgm:pt modelId="{D3EF8D7C-5383-40F3-9A94-5DF6C73C1646}" type="pres">
      <dgm:prSet presAssocID="{5C3190E9-0660-4C3C-A31C-0A4747C80551}" presName="spNode" presStyleCnt="0"/>
      <dgm:spPr/>
    </dgm:pt>
    <dgm:pt modelId="{67326034-D3A3-4917-8229-F4E83FB25769}" type="pres">
      <dgm:prSet presAssocID="{F4670142-F140-4C71-87E5-16B1320F99B3}" presName="sibTrans" presStyleLbl="sibTrans1D1" presStyleIdx="0" presStyleCnt="4"/>
      <dgm:spPr/>
    </dgm:pt>
    <dgm:pt modelId="{073A772B-2D2B-49A4-9E0C-4C4B6217DEA6}" type="pres">
      <dgm:prSet presAssocID="{CB5B4FEA-CC7B-4781-AC61-743DC022CEB5}" presName="node" presStyleLbl="node1" presStyleIdx="1" presStyleCnt="4" custRadScaleRad="137480" custRadScaleInc="-996">
        <dgm:presLayoutVars>
          <dgm:bulletEnabled val="1"/>
        </dgm:presLayoutVars>
      </dgm:prSet>
      <dgm:spPr/>
    </dgm:pt>
    <dgm:pt modelId="{CCBB56CD-C979-4FC1-9300-83065E636B4E}" type="pres">
      <dgm:prSet presAssocID="{CB5B4FEA-CC7B-4781-AC61-743DC022CEB5}" presName="spNode" presStyleCnt="0"/>
      <dgm:spPr/>
    </dgm:pt>
    <dgm:pt modelId="{05F3B0CA-3CED-428A-849C-AD927CA06D28}" type="pres">
      <dgm:prSet presAssocID="{7B4400A8-E07C-4923-A8B2-93C90117703D}" presName="sibTrans" presStyleLbl="sibTrans1D1" presStyleIdx="1" presStyleCnt="4"/>
      <dgm:spPr/>
    </dgm:pt>
    <dgm:pt modelId="{1CC58DF6-6B36-4625-8832-368831C43BB4}" type="pres">
      <dgm:prSet presAssocID="{BD00CBFA-72B3-4079-B57D-73F27D279C0B}" presName="node" presStyleLbl="node1" presStyleIdx="2" presStyleCnt="4">
        <dgm:presLayoutVars>
          <dgm:bulletEnabled val="1"/>
        </dgm:presLayoutVars>
      </dgm:prSet>
      <dgm:spPr/>
    </dgm:pt>
    <dgm:pt modelId="{1DA1FDA2-C9FD-44FE-9523-165A4E336712}" type="pres">
      <dgm:prSet presAssocID="{BD00CBFA-72B3-4079-B57D-73F27D279C0B}" presName="spNode" presStyleCnt="0"/>
      <dgm:spPr/>
    </dgm:pt>
    <dgm:pt modelId="{17CE36FF-2E14-46F9-8C10-1D633ADEEDC7}" type="pres">
      <dgm:prSet presAssocID="{EEB73760-28A4-4DD7-BF2A-C658833D0FA8}" presName="sibTrans" presStyleLbl="sibTrans1D1" presStyleIdx="2" presStyleCnt="4"/>
      <dgm:spPr/>
    </dgm:pt>
    <dgm:pt modelId="{10286ADC-6BB1-4DDD-9B62-51FCA644A114}" type="pres">
      <dgm:prSet presAssocID="{88F51492-0A2F-49B1-B213-F7B69E000854}" presName="node" presStyleLbl="node1" presStyleIdx="3" presStyleCnt="4" custRadScaleRad="135909" custRadScaleInc="1008">
        <dgm:presLayoutVars>
          <dgm:bulletEnabled val="1"/>
        </dgm:presLayoutVars>
      </dgm:prSet>
      <dgm:spPr/>
    </dgm:pt>
    <dgm:pt modelId="{9D5F902B-4D4A-4B22-90A1-8EE794F8AEC1}" type="pres">
      <dgm:prSet presAssocID="{88F51492-0A2F-49B1-B213-F7B69E000854}" presName="spNode" presStyleCnt="0"/>
      <dgm:spPr/>
    </dgm:pt>
    <dgm:pt modelId="{D5878E8E-CC1B-42A9-93AC-75A99C87A299}" type="pres">
      <dgm:prSet presAssocID="{3C55B3EF-1F38-485C-B2E6-27D6CC9BD275}" presName="sibTrans" presStyleLbl="sibTrans1D1" presStyleIdx="3" presStyleCnt="4"/>
      <dgm:spPr/>
    </dgm:pt>
  </dgm:ptLst>
  <dgm:cxnLst>
    <dgm:cxn modelId="{6A187E0D-86B2-41E6-ADDA-C0A969E22787}" type="presOf" srcId="{7B4400A8-E07C-4923-A8B2-93C90117703D}" destId="{05F3B0CA-3CED-428A-849C-AD927CA06D28}" srcOrd="0" destOrd="0" presId="urn:microsoft.com/office/officeart/2005/8/layout/cycle6"/>
    <dgm:cxn modelId="{0D9E9B1B-5D1B-4F8B-A731-E4A4885F14CB}" srcId="{B3E2CB0E-54F9-49DF-BA21-8D9ED0BC63A8}" destId="{88F51492-0A2F-49B1-B213-F7B69E000854}" srcOrd="3" destOrd="0" parTransId="{BD0527D1-0711-4CA3-AB51-BA20213828CD}" sibTransId="{3C55B3EF-1F38-485C-B2E6-27D6CC9BD275}"/>
    <dgm:cxn modelId="{8EAD9922-C057-487E-86F4-55428F4350FF}" type="presOf" srcId="{B3E2CB0E-54F9-49DF-BA21-8D9ED0BC63A8}" destId="{BA789451-F7AE-4F5F-8199-9727E20AFEE3}" srcOrd="0" destOrd="0" presId="urn:microsoft.com/office/officeart/2005/8/layout/cycle6"/>
    <dgm:cxn modelId="{343E5929-9527-4B0F-9876-126AFCE47A67}" type="presOf" srcId="{CB5B4FEA-CC7B-4781-AC61-743DC022CEB5}" destId="{073A772B-2D2B-49A4-9E0C-4C4B6217DEA6}" srcOrd="0" destOrd="0" presId="urn:microsoft.com/office/officeart/2005/8/layout/cycle6"/>
    <dgm:cxn modelId="{A31CC632-2ED9-489C-86AF-CA66320F555E}" type="presOf" srcId="{5C3190E9-0660-4C3C-A31C-0A4747C80551}" destId="{3E7353B8-6831-416A-BDB6-9FF026C03422}" srcOrd="0" destOrd="0" presId="urn:microsoft.com/office/officeart/2005/8/layout/cycle6"/>
    <dgm:cxn modelId="{BF12705B-F29B-479F-8FB9-9502928B6795}" type="presOf" srcId="{F4670142-F140-4C71-87E5-16B1320F99B3}" destId="{67326034-D3A3-4917-8229-F4E83FB25769}" srcOrd="0" destOrd="0" presId="urn:microsoft.com/office/officeart/2005/8/layout/cycle6"/>
    <dgm:cxn modelId="{F59BD35B-F91F-4651-86B6-76D6628E4567}" srcId="{B3E2CB0E-54F9-49DF-BA21-8D9ED0BC63A8}" destId="{CB5B4FEA-CC7B-4781-AC61-743DC022CEB5}" srcOrd="1" destOrd="0" parTransId="{90C1EF3E-3267-49F5-A9F2-6345B8029A38}" sibTransId="{7B4400A8-E07C-4923-A8B2-93C90117703D}"/>
    <dgm:cxn modelId="{1F3DA175-6AD9-4653-BE84-EA289F5BFEBA}" type="presOf" srcId="{88F51492-0A2F-49B1-B213-F7B69E000854}" destId="{10286ADC-6BB1-4DDD-9B62-51FCA644A114}" srcOrd="0" destOrd="0" presId="urn:microsoft.com/office/officeart/2005/8/layout/cycle6"/>
    <dgm:cxn modelId="{0364727D-7C39-43F8-AAE9-A6967D5A618C}" type="presOf" srcId="{EEB73760-28A4-4DD7-BF2A-C658833D0FA8}" destId="{17CE36FF-2E14-46F9-8C10-1D633ADEEDC7}" srcOrd="0" destOrd="0" presId="urn:microsoft.com/office/officeart/2005/8/layout/cycle6"/>
    <dgm:cxn modelId="{763C3EC5-92FC-47E6-B4AE-CEC4CA1B7BFD}" srcId="{B3E2CB0E-54F9-49DF-BA21-8D9ED0BC63A8}" destId="{BD00CBFA-72B3-4079-B57D-73F27D279C0B}" srcOrd="2" destOrd="0" parTransId="{05D8177B-47FD-4A51-BEBB-2A40A62FB23E}" sibTransId="{EEB73760-28A4-4DD7-BF2A-C658833D0FA8}"/>
    <dgm:cxn modelId="{C4AAB9D3-8167-418A-92FC-C7DA71C1B672}" srcId="{B3E2CB0E-54F9-49DF-BA21-8D9ED0BC63A8}" destId="{5C3190E9-0660-4C3C-A31C-0A4747C80551}" srcOrd="0" destOrd="0" parTransId="{70F3DE70-BA48-4CB2-A62F-6E064DFF1408}" sibTransId="{F4670142-F140-4C71-87E5-16B1320F99B3}"/>
    <dgm:cxn modelId="{B5762FE8-0462-4B69-90EB-49F978A28DD5}" type="presOf" srcId="{BD00CBFA-72B3-4079-B57D-73F27D279C0B}" destId="{1CC58DF6-6B36-4625-8832-368831C43BB4}" srcOrd="0" destOrd="0" presId="urn:microsoft.com/office/officeart/2005/8/layout/cycle6"/>
    <dgm:cxn modelId="{C89025ED-91EC-4849-A600-ED627002408E}" type="presOf" srcId="{3C55B3EF-1F38-485C-B2E6-27D6CC9BD275}" destId="{D5878E8E-CC1B-42A9-93AC-75A99C87A299}" srcOrd="0" destOrd="0" presId="urn:microsoft.com/office/officeart/2005/8/layout/cycle6"/>
    <dgm:cxn modelId="{B821DD6A-18E8-46C5-A236-186D028209F4}" type="presParOf" srcId="{BA789451-F7AE-4F5F-8199-9727E20AFEE3}" destId="{3E7353B8-6831-416A-BDB6-9FF026C03422}" srcOrd="0" destOrd="0" presId="urn:microsoft.com/office/officeart/2005/8/layout/cycle6"/>
    <dgm:cxn modelId="{758F5C17-4D79-4375-BC60-A2D02D796B20}" type="presParOf" srcId="{BA789451-F7AE-4F5F-8199-9727E20AFEE3}" destId="{D3EF8D7C-5383-40F3-9A94-5DF6C73C1646}" srcOrd="1" destOrd="0" presId="urn:microsoft.com/office/officeart/2005/8/layout/cycle6"/>
    <dgm:cxn modelId="{86861E2B-7136-4069-AD9A-7B233CBE56F7}" type="presParOf" srcId="{BA789451-F7AE-4F5F-8199-9727E20AFEE3}" destId="{67326034-D3A3-4917-8229-F4E83FB25769}" srcOrd="2" destOrd="0" presId="urn:microsoft.com/office/officeart/2005/8/layout/cycle6"/>
    <dgm:cxn modelId="{128FC217-97E7-4AB8-A046-33B05F7C38FE}" type="presParOf" srcId="{BA789451-F7AE-4F5F-8199-9727E20AFEE3}" destId="{073A772B-2D2B-49A4-9E0C-4C4B6217DEA6}" srcOrd="3" destOrd="0" presId="urn:microsoft.com/office/officeart/2005/8/layout/cycle6"/>
    <dgm:cxn modelId="{7D26620C-BDB8-4891-93F6-51F48BC56B25}" type="presParOf" srcId="{BA789451-F7AE-4F5F-8199-9727E20AFEE3}" destId="{CCBB56CD-C979-4FC1-9300-83065E636B4E}" srcOrd="4" destOrd="0" presId="urn:microsoft.com/office/officeart/2005/8/layout/cycle6"/>
    <dgm:cxn modelId="{0418E494-E308-450C-B854-4774FE743558}" type="presParOf" srcId="{BA789451-F7AE-4F5F-8199-9727E20AFEE3}" destId="{05F3B0CA-3CED-428A-849C-AD927CA06D28}" srcOrd="5" destOrd="0" presId="urn:microsoft.com/office/officeart/2005/8/layout/cycle6"/>
    <dgm:cxn modelId="{6977C0B0-3D71-4435-949F-92C007F8D26B}" type="presParOf" srcId="{BA789451-F7AE-4F5F-8199-9727E20AFEE3}" destId="{1CC58DF6-6B36-4625-8832-368831C43BB4}" srcOrd="6" destOrd="0" presId="urn:microsoft.com/office/officeart/2005/8/layout/cycle6"/>
    <dgm:cxn modelId="{9FAAE6F3-835E-4806-B299-D6A79AA96365}" type="presParOf" srcId="{BA789451-F7AE-4F5F-8199-9727E20AFEE3}" destId="{1DA1FDA2-C9FD-44FE-9523-165A4E336712}" srcOrd="7" destOrd="0" presId="urn:microsoft.com/office/officeart/2005/8/layout/cycle6"/>
    <dgm:cxn modelId="{209237C7-A304-4626-B327-1F3AE0E0F982}" type="presParOf" srcId="{BA789451-F7AE-4F5F-8199-9727E20AFEE3}" destId="{17CE36FF-2E14-46F9-8C10-1D633ADEEDC7}" srcOrd="8" destOrd="0" presId="urn:microsoft.com/office/officeart/2005/8/layout/cycle6"/>
    <dgm:cxn modelId="{3C63C272-3D0F-4816-ABF9-F25EF8C332E4}" type="presParOf" srcId="{BA789451-F7AE-4F5F-8199-9727E20AFEE3}" destId="{10286ADC-6BB1-4DDD-9B62-51FCA644A114}" srcOrd="9" destOrd="0" presId="urn:microsoft.com/office/officeart/2005/8/layout/cycle6"/>
    <dgm:cxn modelId="{2492199D-DD13-4D11-AA44-E7F32685FD8B}" type="presParOf" srcId="{BA789451-F7AE-4F5F-8199-9727E20AFEE3}" destId="{9D5F902B-4D4A-4B22-90A1-8EE794F8AEC1}" srcOrd="10" destOrd="0" presId="urn:microsoft.com/office/officeart/2005/8/layout/cycle6"/>
    <dgm:cxn modelId="{B7C577CE-A51B-42EB-8D3E-9A4A961305C0}" type="presParOf" srcId="{BA789451-F7AE-4F5F-8199-9727E20AFEE3}" destId="{D5878E8E-CC1B-42A9-93AC-75A99C87A299}" srcOrd="11" destOrd="0" presId="urn:microsoft.com/office/officeart/2005/8/layout/cycle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7A38D-124F-4A06-BB81-BACA1F5839C4}">
      <dsp:nvSpPr>
        <dsp:cNvPr id="0" name=""/>
        <dsp:cNvSpPr/>
      </dsp:nvSpPr>
      <dsp:spPr>
        <a:xfrm>
          <a:off x="22565" y="1444625"/>
          <a:ext cx="2150004" cy="252941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E352119-6BC8-457B-9BD8-8E88D513BC5D}">
      <dsp:nvSpPr>
        <dsp:cNvPr id="0" name=""/>
        <dsp:cNvSpPr/>
      </dsp:nvSpPr>
      <dsp:spPr>
        <a:xfrm>
          <a:off x="477553" y="1624489"/>
          <a:ext cx="1175321" cy="1098502"/>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3D8A4A-CF47-4AC4-A9ED-F415DB01CAAE}">
      <dsp:nvSpPr>
        <dsp:cNvPr id="0" name=""/>
        <dsp:cNvSpPr/>
      </dsp:nvSpPr>
      <dsp:spPr>
        <a:xfrm>
          <a:off x="4" y="3075591"/>
          <a:ext cx="2191062" cy="682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Highest burnout (51%) in the NHS </a:t>
          </a:r>
        </a:p>
      </dsp:txBody>
      <dsp:txXfrm>
        <a:off x="4" y="3075591"/>
        <a:ext cx="2191062" cy="682942"/>
      </dsp:txXfrm>
    </dsp:sp>
    <dsp:sp modelId="{46D369C3-ADA4-4312-8F60-0ED28055D7B4}">
      <dsp:nvSpPr>
        <dsp:cNvPr id="0" name=""/>
        <dsp:cNvSpPr/>
      </dsp:nvSpPr>
      <dsp:spPr>
        <a:xfrm>
          <a:off x="2690907" y="1444625"/>
          <a:ext cx="2150004" cy="252941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D724A3F-744E-4692-BA66-0C9C8607EB00}">
      <dsp:nvSpPr>
        <dsp:cNvPr id="0" name=""/>
        <dsp:cNvSpPr/>
      </dsp:nvSpPr>
      <dsp:spPr>
        <a:xfrm>
          <a:off x="3145895" y="1624489"/>
          <a:ext cx="1175321" cy="1098502"/>
        </a:xfrm>
        <a:prstGeom prst="rect">
          <a:avLst/>
        </a:prstGeom>
        <a:blipFill rotWithShape="1">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t="-9000" b="-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C1A816-BA7C-4E9C-B0A9-E5BB2E8AF830}">
      <dsp:nvSpPr>
        <dsp:cNvPr id="0" name=""/>
        <dsp:cNvSpPr/>
      </dsp:nvSpPr>
      <dsp:spPr>
        <a:xfrm>
          <a:off x="2665163" y="3075598"/>
          <a:ext cx="2201492" cy="682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2</a:t>
          </a:r>
          <a:r>
            <a:rPr lang="en-GB" sz="2400" kern="1200" baseline="30000" dirty="0"/>
            <a:t>nd</a:t>
          </a:r>
          <a:r>
            <a:rPr lang="en-GB" sz="2400" kern="1200" dirty="0"/>
            <a:t> highest sickness rate (8.8%)</a:t>
          </a:r>
        </a:p>
      </dsp:txBody>
      <dsp:txXfrm>
        <a:off x="2665163" y="3075598"/>
        <a:ext cx="2201492" cy="682942"/>
      </dsp:txXfrm>
    </dsp:sp>
    <dsp:sp modelId="{E93963E8-331C-4A2F-BD08-FADCFA437A0F}">
      <dsp:nvSpPr>
        <dsp:cNvPr id="0" name=""/>
        <dsp:cNvSpPr/>
      </dsp:nvSpPr>
      <dsp:spPr>
        <a:xfrm>
          <a:off x="5338719" y="1444625"/>
          <a:ext cx="2150004" cy="252941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52A7B79-4634-48F1-8207-D6964B46BAD4}">
      <dsp:nvSpPr>
        <dsp:cNvPr id="0" name=""/>
        <dsp:cNvSpPr/>
      </dsp:nvSpPr>
      <dsp:spPr>
        <a:xfrm>
          <a:off x="5793707" y="1624489"/>
          <a:ext cx="1175321" cy="1098502"/>
        </a:xfrm>
        <a:prstGeom prst="rect">
          <a:avLst/>
        </a:prstGeom>
        <a:blipFill rotWithShape="1">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t="-3000" b="-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42C47D-0478-4851-9938-F02ACD4E4674}">
      <dsp:nvSpPr>
        <dsp:cNvPr id="0" name=""/>
        <dsp:cNvSpPr/>
      </dsp:nvSpPr>
      <dsp:spPr>
        <a:xfrm>
          <a:off x="5446219" y="3062895"/>
          <a:ext cx="1935003" cy="682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1/3 have a good work life balance</a:t>
          </a:r>
        </a:p>
      </dsp:txBody>
      <dsp:txXfrm>
        <a:off x="5446219" y="3062895"/>
        <a:ext cx="1935003" cy="682942"/>
      </dsp:txXfrm>
    </dsp:sp>
    <dsp:sp modelId="{3D0B04E4-9474-4C82-ACEF-CBBE2C7AEEA8}">
      <dsp:nvSpPr>
        <dsp:cNvPr id="0" name=""/>
        <dsp:cNvSpPr/>
      </dsp:nvSpPr>
      <dsp:spPr>
        <a:xfrm>
          <a:off x="7960787" y="1444625"/>
          <a:ext cx="2150004" cy="252941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EDAD8E-43C7-4D5F-9E65-375819D9BE06}">
      <dsp:nvSpPr>
        <dsp:cNvPr id="0" name=""/>
        <dsp:cNvSpPr/>
      </dsp:nvSpPr>
      <dsp:spPr>
        <a:xfrm>
          <a:off x="8415775" y="1624489"/>
          <a:ext cx="1175321" cy="1098502"/>
        </a:xfrm>
        <a:prstGeom prst="rect">
          <a:avLst/>
        </a:prstGeom>
        <a:blipFill>
          <a:blip xmlns:r="http://schemas.openxmlformats.org/officeDocument/2006/relationships" r:embed="rId6">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t="-3000" b="-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E30059-0A21-4328-AB98-AA4625D69F65}">
      <dsp:nvSpPr>
        <dsp:cNvPr id="0" name=""/>
        <dsp:cNvSpPr/>
      </dsp:nvSpPr>
      <dsp:spPr>
        <a:xfrm>
          <a:off x="8068287" y="3189922"/>
          <a:ext cx="1935003" cy="682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8068287" y="3189922"/>
        <a:ext cx="1935003" cy="682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40CBD-E841-493C-AE94-E8A2208B86C7}">
      <dsp:nvSpPr>
        <dsp:cNvPr id="0" name=""/>
        <dsp:cNvSpPr/>
      </dsp:nvSpPr>
      <dsp:spPr>
        <a:xfrm>
          <a:off x="3" y="0"/>
          <a:ext cx="6410956" cy="403554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D80F8-3B39-46B0-8C65-A7C453E8B71D}">
      <dsp:nvSpPr>
        <dsp:cNvPr id="0" name=""/>
        <dsp:cNvSpPr/>
      </dsp:nvSpPr>
      <dsp:spPr>
        <a:xfrm>
          <a:off x="6886" y="1210664"/>
          <a:ext cx="2063527" cy="1614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Which stressors have the most negative impact?</a:t>
          </a:r>
          <a:endParaRPr lang="en-GB" sz="2100" kern="1200" dirty="0">
            <a:latin typeface="+mn-lt"/>
          </a:endParaRPr>
        </a:p>
      </dsp:txBody>
      <dsp:txXfrm>
        <a:off x="85686" y="1289464"/>
        <a:ext cx="1905927" cy="1456618"/>
      </dsp:txXfrm>
    </dsp:sp>
    <dsp:sp modelId="{17F62B3C-DE81-4D8F-92AC-E73631531E9F}">
      <dsp:nvSpPr>
        <dsp:cNvPr id="0" name=""/>
        <dsp:cNvSpPr/>
      </dsp:nvSpPr>
      <dsp:spPr>
        <a:xfrm>
          <a:off x="2173716" y="1210664"/>
          <a:ext cx="2063527" cy="1614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Why does this impact occur?</a:t>
          </a:r>
          <a:endParaRPr lang="en-GB" sz="2100" kern="1200" dirty="0">
            <a:latin typeface="+mn-lt"/>
          </a:endParaRPr>
        </a:p>
      </dsp:txBody>
      <dsp:txXfrm>
        <a:off x="2252516" y="1289464"/>
        <a:ext cx="1905927" cy="1456618"/>
      </dsp:txXfrm>
    </dsp:sp>
    <dsp:sp modelId="{1EA7CCA7-7E97-461F-A1EF-80D21261927D}">
      <dsp:nvSpPr>
        <dsp:cNvPr id="0" name=""/>
        <dsp:cNvSpPr/>
      </dsp:nvSpPr>
      <dsp:spPr>
        <a:xfrm>
          <a:off x="4340545" y="1210664"/>
          <a:ext cx="2063527" cy="1614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Which ambulance staff are most at risk? </a:t>
          </a:r>
          <a:endParaRPr lang="en-GB" sz="2100" kern="1200" dirty="0">
            <a:latin typeface="+mn-lt"/>
          </a:endParaRPr>
        </a:p>
      </dsp:txBody>
      <dsp:txXfrm>
        <a:off x="4419345" y="1289464"/>
        <a:ext cx="1905927" cy="14566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499AA-1DF2-452F-B5C2-67B5A7BFD406}">
      <dsp:nvSpPr>
        <dsp:cNvPr id="0" name=""/>
        <dsp:cNvSpPr/>
      </dsp:nvSpPr>
      <dsp:spPr>
        <a:xfrm>
          <a:off x="0" y="59610"/>
          <a:ext cx="2930473" cy="293047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dirty="0"/>
            <a:t>Effective stress management intervention</a:t>
          </a:r>
        </a:p>
      </dsp:txBody>
      <dsp:txXfrm>
        <a:off x="429158" y="488768"/>
        <a:ext cx="2072157" cy="20721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F0383-50C0-42A2-9D9E-7BC0C0FDEF57}">
      <dsp:nvSpPr>
        <dsp:cNvPr id="0" name=""/>
        <dsp:cNvSpPr/>
      </dsp:nvSpPr>
      <dsp:spPr>
        <a:xfrm>
          <a:off x="3050" y="577734"/>
          <a:ext cx="2420441" cy="14522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Mental health</a:t>
          </a:r>
        </a:p>
      </dsp:txBody>
      <dsp:txXfrm>
        <a:off x="3050" y="577734"/>
        <a:ext cx="2420441" cy="1452264"/>
      </dsp:txXfrm>
    </dsp:sp>
    <dsp:sp modelId="{405C4B5D-39C6-4C29-B370-5385A6A6FA45}">
      <dsp:nvSpPr>
        <dsp:cNvPr id="0" name=""/>
        <dsp:cNvSpPr/>
      </dsp:nvSpPr>
      <dsp:spPr>
        <a:xfrm>
          <a:off x="2665536" y="577734"/>
          <a:ext cx="2420441" cy="14522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Wellbeing</a:t>
          </a:r>
        </a:p>
      </dsp:txBody>
      <dsp:txXfrm>
        <a:off x="2665536" y="577734"/>
        <a:ext cx="2420441" cy="1452264"/>
      </dsp:txXfrm>
    </dsp:sp>
    <dsp:sp modelId="{DA8F4906-1A13-4AA5-95BC-7758AD9BDF80}">
      <dsp:nvSpPr>
        <dsp:cNvPr id="0" name=""/>
        <dsp:cNvSpPr/>
      </dsp:nvSpPr>
      <dsp:spPr>
        <a:xfrm>
          <a:off x="5328022" y="577734"/>
          <a:ext cx="2420441" cy="14522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Performance</a:t>
          </a:r>
        </a:p>
      </dsp:txBody>
      <dsp:txXfrm>
        <a:off x="5328022" y="577734"/>
        <a:ext cx="2420441" cy="1452264"/>
      </dsp:txXfrm>
    </dsp:sp>
    <dsp:sp modelId="{9521B16F-8264-4A10-B2DF-29E6CC0775E1}">
      <dsp:nvSpPr>
        <dsp:cNvPr id="0" name=""/>
        <dsp:cNvSpPr/>
      </dsp:nvSpPr>
      <dsp:spPr>
        <a:xfrm>
          <a:off x="7990507" y="577734"/>
          <a:ext cx="2420441" cy="14522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Intention to leave</a:t>
          </a:r>
        </a:p>
      </dsp:txBody>
      <dsp:txXfrm>
        <a:off x="7990507" y="577734"/>
        <a:ext cx="2420441" cy="1452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729B6-5C48-42D4-9531-6BAAE1548D38}">
      <dsp:nvSpPr>
        <dsp:cNvPr id="0" name=""/>
        <dsp:cNvSpPr/>
      </dsp:nvSpPr>
      <dsp:spPr>
        <a:xfrm>
          <a:off x="4379648" y="1609628"/>
          <a:ext cx="3301055" cy="3118733"/>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GB" sz="3200" b="1" kern="1200" dirty="0"/>
            <a:t>Mental rest</a:t>
          </a:r>
        </a:p>
      </dsp:txBody>
      <dsp:txXfrm>
        <a:off x="5029680" y="2340176"/>
        <a:ext cx="2000991" cy="1603093"/>
      </dsp:txXfrm>
    </dsp:sp>
    <dsp:sp modelId="{755D83FB-A484-490C-90AC-35850C5C3B2E}">
      <dsp:nvSpPr>
        <dsp:cNvPr id="0" name=""/>
        <dsp:cNvSpPr/>
      </dsp:nvSpPr>
      <dsp:spPr>
        <a:xfrm>
          <a:off x="2593817" y="662515"/>
          <a:ext cx="2452388" cy="240033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dirty="0"/>
            <a:t>Stress appraisal</a:t>
          </a:r>
        </a:p>
      </dsp:txBody>
      <dsp:txXfrm>
        <a:off x="3205675" y="1270458"/>
        <a:ext cx="1228672" cy="1184444"/>
      </dsp:txXfrm>
    </dsp:sp>
    <dsp:sp modelId="{97EC3209-2E62-421F-9429-5B438C415EA9}">
      <dsp:nvSpPr>
        <dsp:cNvPr id="0" name=""/>
        <dsp:cNvSpPr/>
      </dsp:nvSpPr>
      <dsp:spPr>
        <a:xfrm>
          <a:off x="4528933" y="1103549"/>
          <a:ext cx="3894023" cy="3894023"/>
        </a:xfrm>
        <a:prstGeom prst="circularArrow">
          <a:avLst>
            <a:gd name="adj1" fmla="val 4878"/>
            <a:gd name="adj2" fmla="val 312630"/>
            <a:gd name="adj3" fmla="val 3243581"/>
            <a:gd name="adj4" fmla="val 15089288"/>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3BDCBA-28BF-444C-8663-E8B4E65FCEF0}">
      <dsp:nvSpPr>
        <dsp:cNvPr id="0" name=""/>
        <dsp:cNvSpPr/>
      </dsp:nvSpPr>
      <dsp:spPr>
        <a:xfrm>
          <a:off x="2261025" y="316931"/>
          <a:ext cx="2944262" cy="2944262"/>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353B8-6831-416A-BDB6-9FF026C03422}">
      <dsp:nvSpPr>
        <dsp:cNvPr id="0" name=""/>
        <dsp:cNvSpPr/>
      </dsp:nvSpPr>
      <dsp:spPr>
        <a:xfrm>
          <a:off x="4778879" y="308"/>
          <a:ext cx="1678917" cy="1091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Longer in role</a:t>
          </a:r>
        </a:p>
      </dsp:txBody>
      <dsp:txXfrm>
        <a:off x="4832152" y="53581"/>
        <a:ext cx="1572371" cy="984750"/>
      </dsp:txXfrm>
    </dsp:sp>
    <dsp:sp modelId="{67326034-D3A3-4917-8229-F4E83FB25769}">
      <dsp:nvSpPr>
        <dsp:cNvPr id="0" name=""/>
        <dsp:cNvSpPr/>
      </dsp:nvSpPr>
      <dsp:spPr>
        <a:xfrm>
          <a:off x="4598967" y="752603"/>
          <a:ext cx="3602592" cy="3602592"/>
        </a:xfrm>
        <a:custGeom>
          <a:avLst/>
          <a:gdLst/>
          <a:ahLst/>
          <a:cxnLst/>
          <a:rect l="0" t="0" r="0" b="0"/>
          <a:pathLst>
            <a:path>
              <a:moveTo>
                <a:pt x="1877648" y="1618"/>
              </a:moveTo>
              <a:arcTo wR="1801296" hR="1801296" stAng="16345760" swAng="370998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A772B-2D2B-49A4-9E0C-4C4B6217DEA6}">
      <dsp:nvSpPr>
        <dsp:cNvPr id="0" name=""/>
        <dsp:cNvSpPr/>
      </dsp:nvSpPr>
      <dsp:spPr>
        <a:xfrm>
          <a:off x="7255268" y="1788690"/>
          <a:ext cx="1678917" cy="1091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Male</a:t>
          </a:r>
        </a:p>
      </dsp:txBody>
      <dsp:txXfrm>
        <a:off x="7308541" y="1841963"/>
        <a:ext cx="1572371" cy="984750"/>
      </dsp:txXfrm>
    </dsp:sp>
    <dsp:sp modelId="{05F3B0CA-3CED-428A-849C-AD927CA06D28}">
      <dsp:nvSpPr>
        <dsp:cNvPr id="0" name=""/>
        <dsp:cNvSpPr/>
      </dsp:nvSpPr>
      <dsp:spPr>
        <a:xfrm>
          <a:off x="4592836" y="339516"/>
          <a:ext cx="3602592" cy="3602592"/>
        </a:xfrm>
        <a:custGeom>
          <a:avLst/>
          <a:gdLst/>
          <a:ahLst/>
          <a:cxnLst/>
          <a:rect l="0" t="0" r="0" b="0"/>
          <a:pathLst>
            <a:path>
              <a:moveTo>
                <a:pt x="3436046" y="2557776"/>
              </a:moveTo>
              <a:arcTo wR="1801296" hR="1801296" stAng="1489940" swAng="375222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C58DF6-6B36-4625-8832-368831C43BB4}">
      <dsp:nvSpPr>
        <dsp:cNvPr id="0" name=""/>
        <dsp:cNvSpPr/>
      </dsp:nvSpPr>
      <dsp:spPr>
        <a:xfrm>
          <a:off x="4778879" y="3602901"/>
          <a:ext cx="1678917" cy="1091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Mixed area</a:t>
          </a:r>
        </a:p>
      </dsp:txBody>
      <dsp:txXfrm>
        <a:off x="4832152" y="3656174"/>
        <a:ext cx="1572371" cy="984750"/>
      </dsp:txXfrm>
    </dsp:sp>
    <dsp:sp modelId="{17CE36FF-2E14-46F9-8C10-1D633ADEEDC7}">
      <dsp:nvSpPr>
        <dsp:cNvPr id="0" name=""/>
        <dsp:cNvSpPr/>
      </dsp:nvSpPr>
      <dsp:spPr>
        <a:xfrm>
          <a:off x="3070813" y="340805"/>
          <a:ext cx="3602592" cy="3602592"/>
        </a:xfrm>
        <a:custGeom>
          <a:avLst/>
          <a:gdLst/>
          <a:ahLst/>
          <a:cxnLst/>
          <a:rect l="0" t="0" r="0" b="0"/>
          <a:pathLst>
            <a:path>
              <a:moveTo>
                <a:pt x="1689313" y="3599108"/>
              </a:moveTo>
              <a:arcTo wR="1801296" hR="1801296" stAng="5613855" swAng="36993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286ADC-6BB1-4DDD-9B62-51FCA644A114}">
      <dsp:nvSpPr>
        <dsp:cNvPr id="0" name=""/>
        <dsp:cNvSpPr/>
      </dsp:nvSpPr>
      <dsp:spPr>
        <a:xfrm>
          <a:off x="2330789" y="1788684"/>
          <a:ext cx="1678917" cy="1091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Band 6s</a:t>
          </a:r>
        </a:p>
      </dsp:txBody>
      <dsp:txXfrm>
        <a:off x="2384062" y="1841957"/>
        <a:ext cx="1572371" cy="984750"/>
      </dsp:txXfrm>
    </dsp:sp>
    <dsp:sp modelId="{D5878E8E-CC1B-42A9-93AC-75A99C87A299}">
      <dsp:nvSpPr>
        <dsp:cNvPr id="0" name=""/>
        <dsp:cNvSpPr/>
      </dsp:nvSpPr>
      <dsp:spPr>
        <a:xfrm>
          <a:off x="3064728" y="751413"/>
          <a:ext cx="3602592" cy="3602592"/>
        </a:xfrm>
        <a:custGeom>
          <a:avLst/>
          <a:gdLst/>
          <a:ahLst/>
          <a:cxnLst/>
          <a:rect l="0" t="0" r="0" b="0"/>
          <a:pathLst>
            <a:path>
              <a:moveTo>
                <a:pt x="178031" y="1020477"/>
              </a:moveTo>
              <a:arcTo wR="1801296" hR="1801296" stAng="12341302" swAng="365683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dirty="0"/>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dirty="0"/>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dirty="0"/>
          </a:p>
        </p:txBody>
      </p:sp>
    </p:spTree>
    <p:extLst>
      <p:ext uri="{BB962C8B-B14F-4D97-AF65-F5344CB8AC3E}">
        <p14:creationId xmlns:p14="http://schemas.microsoft.com/office/powerpoint/2010/main" val="73056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dirty="0"/>
          </a:p>
        </p:txBody>
      </p:sp>
    </p:spTree>
    <p:extLst>
      <p:ext uri="{BB962C8B-B14F-4D97-AF65-F5344CB8AC3E}">
        <p14:creationId xmlns:p14="http://schemas.microsoft.com/office/powerpoint/2010/main" val="1245850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dirty="0"/>
          </a:p>
        </p:txBody>
      </p:sp>
    </p:spTree>
    <p:extLst>
      <p:ext uri="{BB962C8B-B14F-4D97-AF65-F5344CB8AC3E}">
        <p14:creationId xmlns:p14="http://schemas.microsoft.com/office/powerpoint/2010/main" val="267026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dirty="0"/>
          </a:p>
        </p:txBody>
      </p:sp>
    </p:spTree>
    <p:extLst>
      <p:ext uri="{BB962C8B-B14F-4D97-AF65-F5344CB8AC3E}">
        <p14:creationId xmlns:p14="http://schemas.microsoft.com/office/powerpoint/2010/main" val="4268575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dirty="0"/>
          </a:p>
        </p:txBody>
      </p:sp>
    </p:spTree>
    <p:extLst>
      <p:ext uri="{BB962C8B-B14F-4D97-AF65-F5344CB8AC3E}">
        <p14:creationId xmlns:p14="http://schemas.microsoft.com/office/powerpoint/2010/main" val="4002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dirty="0"/>
          </a:p>
        </p:txBody>
      </p:sp>
    </p:spTree>
    <p:extLst>
      <p:ext uri="{BB962C8B-B14F-4D97-AF65-F5344CB8AC3E}">
        <p14:creationId xmlns:p14="http://schemas.microsoft.com/office/powerpoint/2010/main" val="4196367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dirty="0"/>
          </a:p>
        </p:txBody>
      </p:sp>
    </p:spTree>
    <p:extLst>
      <p:ext uri="{BB962C8B-B14F-4D97-AF65-F5344CB8AC3E}">
        <p14:creationId xmlns:p14="http://schemas.microsoft.com/office/powerpoint/2010/main" val="291749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dirty="0"/>
          </a:p>
        </p:txBody>
      </p:sp>
    </p:spTree>
    <p:extLst>
      <p:ext uri="{BB962C8B-B14F-4D97-AF65-F5344CB8AC3E}">
        <p14:creationId xmlns:p14="http://schemas.microsoft.com/office/powerpoint/2010/main" val="2400308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dirty="0"/>
          </a:p>
        </p:txBody>
      </p:sp>
    </p:spTree>
    <p:extLst>
      <p:ext uri="{BB962C8B-B14F-4D97-AF65-F5344CB8AC3E}">
        <p14:creationId xmlns:p14="http://schemas.microsoft.com/office/powerpoint/2010/main" val="1513571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panopto.com/s/article/Navigate-the-Viewer" TargetMode="External"/><Relationship Id="rId2" Type="http://schemas.openxmlformats.org/officeDocument/2006/relationships/hyperlink" Target="https://support.panopto.com/s/article/End-user-configurable-caption-stylin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A9DAC"/>
        </a:solidFill>
        <a:effectLst/>
      </p:bgPr>
    </p:bg>
    <p:spTree>
      <p:nvGrpSpPr>
        <p:cNvPr id="1" name=""/>
        <p:cNvGrpSpPr/>
        <p:nvPr/>
      </p:nvGrpSpPr>
      <p:grpSpPr>
        <a:xfrm>
          <a:off x="0" y="0"/>
          <a:ext cx="0" cy="0"/>
          <a:chOff x="0" y="0"/>
          <a:chExt cx="0" cy="0"/>
        </a:xfrm>
      </p:grpSpPr>
      <p:pic>
        <p:nvPicPr>
          <p:cNvPr id="6" name="Picture 8">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3446" y="0"/>
            <a:ext cx="2383829"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734435" y="1915480"/>
            <a:ext cx="7586032" cy="2089585"/>
          </a:xfrm>
          <a:prstGeom prst="rect">
            <a:avLst/>
          </a:prstGeom>
        </p:spPr>
        <p:txBody>
          <a:bodyPr lIns="0" tIns="0" rIns="0" bIns="0"/>
          <a:lstStyle>
            <a:lvl1pPr>
              <a:defRPr>
                <a:solidFill>
                  <a:schemeClr val="bg1"/>
                </a:solidFill>
              </a:defRPr>
            </a:lvl1pPr>
          </a:lstStyle>
          <a:p>
            <a:r>
              <a:rPr lang="en-US"/>
              <a:t>Click to edit Master title style</a:t>
            </a:r>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781895" y="1916833"/>
            <a:ext cx="1625519" cy="269081"/>
          </a:xfrm>
          <a:prstGeom prst="rect">
            <a:avLst/>
          </a:prstGeom>
        </p:spPr>
        <p:txBody>
          <a:bodyPr lIns="0" tIns="0" rIns="0" bIns="0"/>
          <a:lstStyle>
            <a:lvl1pPr marL="0" indent="0">
              <a:lnSpc>
                <a:spcPct val="100000"/>
              </a:lnSpc>
              <a:spcBef>
                <a:spcPts val="0"/>
              </a:spcBef>
              <a:buFontTx/>
              <a:buNone/>
              <a:defRPr sz="1600" b="0" i="0">
                <a:solidFill>
                  <a:schemeClr val="bg1"/>
                </a:solidFill>
                <a:latin typeface="+mj-lt"/>
                <a:ea typeface="Tahoma" charset="0"/>
                <a:cs typeface="Tahoma" charset="0"/>
              </a:defRPr>
            </a:lvl1pPr>
          </a:lstStyle>
          <a:p>
            <a:pPr lvl="0"/>
            <a:r>
              <a:rPr lang="en-US"/>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781894" y="2323737"/>
            <a:ext cx="162551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a:t>Click to 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798007" y="3206843"/>
            <a:ext cx="162551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a:t>Click to 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2559051"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798007" y="5373216"/>
            <a:ext cx="1625519" cy="345828"/>
          </a:xfrm>
          <a:prstGeom prst="rect">
            <a:avLst/>
          </a:prstGeom>
        </p:spPr>
        <p:txBody>
          <a:bodyPr lIns="0" tIns="0" rIns="0" bIns="0"/>
          <a:lstStyle>
            <a:lvl1pPr marL="0" indent="0">
              <a:lnSpc>
                <a:spcPct val="100000"/>
              </a:lnSpc>
              <a:spcBef>
                <a:spcPts val="0"/>
              </a:spcBef>
              <a:buFontTx/>
              <a:buNone/>
              <a:defRPr sz="1600" b="0" i="0">
                <a:solidFill>
                  <a:schemeClr val="bg1"/>
                </a:solidFill>
                <a:latin typeface="+mn-lt"/>
                <a:ea typeface="Tahoma"/>
                <a:cs typeface="Tahoma"/>
              </a:defRPr>
            </a:lvl1pPr>
          </a:lstStyle>
          <a:p>
            <a:pPr lvl="0"/>
            <a:r>
              <a:rPr lang="en-US"/>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72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1199455" y="692697"/>
            <a:ext cx="10515600" cy="936103"/>
          </a:xfrm>
        </p:spPr>
        <p:txBody>
          <a:bodyPr/>
          <a:lstStyle>
            <a:lvl1pPr>
              <a:defRPr>
                <a:solidFill>
                  <a:srgbClr val="1A9DAC"/>
                </a:solidFill>
              </a:defRPr>
            </a:lvl1pPr>
          </a:lstStyle>
          <a:p>
            <a:r>
              <a:rPr lang="en-US"/>
              <a:t>Click to edit Master title style</a:t>
            </a:r>
          </a:p>
        </p:txBody>
      </p:sp>
      <p:sp>
        <p:nvSpPr>
          <p:cNvPr id="6" name="Text Placeholder 5"/>
          <p:cNvSpPr>
            <a:spLocks noGrp="1"/>
          </p:cNvSpPr>
          <p:nvPr>
            <p:ph type="body" sz="quarter" idx="11"/>
          </p:nvPr>
        </p:nvSpPr>
        <p:spPr>
          <a:xfrm>
            <a:off x="1199456" y="1628800"/>
            <a:ext cx="4416491"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
        <p:nvSpPr>
          <p:cNvPr id="3" name="Chart Placeholder 2"/>
          <p:cNvSpPr>
            <a:spLocks noGrp="1"/>
          </p:cNvSpPr>
          <p:nvPr>
            <p:ph type="chart" sz="quarter" idx="12"/>
          </p:nvPr>
        </p:nvSpPr>
        <p:spPr>
          <a:xfrm>
            <a:off x="5712884" y="1628800"/>
            <a:ext cx="5088467" cy="4464025"/>
          </a:xfrm>
          <a:prstGeom prst="rect">
            <a:avLst/>
          </a:prstGeom>
        </p:spPr>
        <p:txBody>
          <a:bodyPr/>
          <a:lstStyle/>
          <a:p>
            <a:pPr lvl="0"/>
            <a:r>
              <a:rPr lang="en-US" noProof="0" dirty="0"/>
              <a:t>Click icon to add chart</a:t>
            </a:r>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1199456" y="692697"/>
            <a:ext cx="10515600" cy="720080"/>
          </a:xfrm>
        </p:spPr>
        <p:txBody>
          <a:bodyPr/>
          <a:lstStyle>
            <a:lvl1pPr>
              <a:defRPr>
                <a:solidFill>
                  <a:srgbClr val="1A9DAC"/>
                </a:solidFill>
              </a:defRPr>
            </a:lvl1pPr>
          </a:lstStyle>
          <a:p>
            <a:r>
              <a:rPr lang="en-US"/>
              <a:t>Click to edit Master title style</a:t>
            </a:r>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4953" y="1412776"/>
            <a:ext cx="12192000" cy="5951190"/>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1200150" y="692697"/>
            <a:ext cx="9938841" cy="768356"/>
          </a:xfrm>
        </p:spPr>
        <p:txBody>
          <a:bodyPr/>
          <a:lstStyle>
            <a:lvl1pPr>
              <a:defRPr>
                <a:solidFill>
                  <a:srgbClr val="1A9DAC"/>
                </a:solidFill>
              </a:defRPr>
            </a:lvl1pPr>
          </a:lstStyle>
          <a:p>
            <a:r>
              <a:rPr lang="en-US"/>
              <a:t>Click to edit Master title style</a:t>
            </a:r>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0" y="1461052"/>
            <a:ext cx="4032251" cy="5396948"/>
          </a:xfrm>
          <a:prstGeom prst="rect">
            <a:avLst/>
          </a:prstGeom>
        </p:spPr>
        <p:txBody>
          <a:bodyPr/>
          <a:lstStyle/>
          <a:p>
            <a:r>
              <a:rPr lang="en-US" dirty="0"/>
              <a:t>Click icon to add picture</a:t>
            </a:r>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4078817" y="1461053"/>
            <a:ext cx="4027088" cy="2650572"/>
          </a:xfrm>
          <a:prstGeom prst="rect">
            <a:avLst/>
          </a:prstGeom>
        </p:spPr>
        <p:txBody>
          <a:bodyPr/>
          <a:lstStyle/>
          <a:p>
            <a:r>
              <a:rPr lang="en-US" dirty="0"/>
              <a:t>Click icon to add picture</a:t>
            </a:r>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4078817" y="4149726"/>
            <a:ext cx="4027088" cy="2708275"/>
          </a:xfrm>
          <a:prstGeom prst="rect">
            <a:avLst/>
          </a:prstGeom>
        </p:spPr>
        <p:txBody>
          <a:bodyPr/>
          <a:lstStyle/>
          <a:p>
            <a:r>
              <a:rPr lang="en-US" dirty="0"/>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8157634" y="1461052"/>
            <a:ext cx="4034367" cy="5396948"/>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3840" userDrawn="1">
          <p15:clr>
            <a:srgbClr val="FBAE40"/>
          </p15:clr>
        </p15:guide>
        <p15:guide id="4" pos="5111" userDrawn="1">
          <p15:clr>
            <a:srgbClr val="FBAE40"/>
          </p15:clr>
        </p15:guide>
        <p15:guide id="5" orient="horz" pos="2614" userDrawn="1">
          <p15:clr>
            <a:srgbClr val="FBAE40"/>
          </p15:clr>
        </p15:guide>
        <p15:guide id="6" pos="756" userDrawn="1">
          <p15:clr>
            <a:srgbClr val="FBAE40"/>
          </p15:clr>
        </p15:guide>
        <p15:guide id="8" pos="2569" userDrawn="1">
          <p15:clr>
            <a:srgbClr val="FBAE40"/>
          </p15:clr>
        </p15:guide>
        <p15:guide id="9" pos="5139" userDrawn="1">
          <p15:clr>
            <a:srgbClr val="FBAE40"/>
          </p15:clr>
        </p15:guide>
        <p15:guide id="10" orient="horz" pos="259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610753" y="692696"/>
            <a:ext cx="10515600" cy="768356"/>
          </a:xfrm>
        </p:spPr>
        <p:txBody>
          <a:bodyPr/>
          <a:lstStyle/>
          <a:p>
            <a:r>
              <a:rPr lang="en-US"/>
              <a:t>Click to edit Master title style</a:t>
            </a:r>
          </a:p>
        </p:txBody>
      </p:sp>
      <p:sp>
        <p:nvSpPr>
          <p:cNvPr id="8" name="Text Placeholder 5"/>
          <p:cNvSpPr>
            <a:spLocks noGrp="1"/>
          </p:cNvSpPr>
          <p:nvPr>
            <p:ph type="body" sz="quarter" idx="15" hasCustomPrompt="1"/>
          </p:nvPr>
        </p:nvSpPr>
        <p:spPr>
          <a:xfrm>
            <a:off x="610754" y="1461052"/>
            <a:ext cx="3396097"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a:t>Click to add text</a:t>
            </a:r>
          </a:p>
          <a:p>
            <a:pPr lvl="1"/>
            <a:r>
              <a:rPr lang="en-GB"/>
              <a:t>Second Bullet Point</a:t>
            </a:r>
          </a:p>
          <a:p>
            <a:pPr lvl="2"/>
            <a:r>
              <a:rPr lang="en-GB"/>
              <a:t>Third Bullet Point</a:t>
            </a:r>
          </a:p>
          <a:p>
            <a:pPr lvl="3"/>
            <a:endParaRPr lang="en-GB"/>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4055533" y="1461052"/>
            <a:ext cx="4057651" cy="5396948"/>
          </a:xfrm>
          <a:prstGeom prst="rect">
            <a:avLst/>
          </a:prstGeom>
        </p:spPr>
        <p:txBody>
          <a:bodyPr/>
          <a:lstStyle/>
          <a:p>
            <a:r>
              <a:rPr lang="en-US" dirty="0"/>
              <a:t>Click icon to add picture</a:t>
            </a:r>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8161867" y="1461053"/>
            <a:ext cx="4030132" cy="2650572"/>
          </a:xfrm>
          <a:prstGeom prst="rect">
            <a:avLst/>
          </a:prstGeom>
        </p:spPr>
        <p:txBody>
          <a:bodyPr/>
          <a:lstStyle/>
          <a:p>
            <a:r>
              <a:rPr lang="en-US" dirty="0"/>
              <a:t>Click icon to add picture</a:t>
            </a:r>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8161867" y="4146550"/>
            <a:ext cx="4030133" cy="2711450"/>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5141" userDrawn="1">
          <p15:clr>
            <a:srgbClr val="FBAE40"/>
          </p15:clr>
        </p15:guide>
        <p15:guide id="4" pos="5111"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FF90F4-0461-4994-8ECC-80648A92CC4D}"/>
              </a:ext>
            </a:extLst>
          </p:cNvPr>
          <p:cNvSpPr>
            <a:spLocks noGrp="1"/>
          </p:cNvSpPr>
          <p:nvPr>
            <p:ph type="title"/>
          </p:nvPr>
        </p:nvSpPr>
        <p:spPr>
          <a:xfrm>
            <a:off x="610753" y="692697"/>
            <a:ext cx="10515600" cy="1224136"/>
          </a:xfrm>
        </p:spPr>
        <p:txBody>
          <a:bodyPr/>
          <a:lstStyle/>
          <a:p>
            <a:r>
              <a:rPr lang="en-US"/>
              <a:t>Click to edit Master title style</a:t>
            </a:r>
          </a:p>
        </p:txBody>
      </p:sp>
      <p:sp>
        <p:nvSpPr>
          <p:cNvPr id="13" name="Text Placeholder 12"/>
          <p:cNvSpPr>
            <a:spLocks noGrp="1"/>
          </p:cNvSpPr>
          <p:nvPr>
            <p:ph type="body" sz="quarter" idx="12"/>
          </p:nvPr>
        </p:nvSpPr>
        <p:spPr>
          <a:xfrm>
            <a:off x="1390651" y="1916832"/>
            <a:ext cx="9410700" cy="3528392"/>
          </a:xfrm>
          <a:prstGeom prst="rect">
            <a:avLst/>
          </a:prstGeom>
        </p:spPr>
        <p:txBody>
          <a:bodyPr/>
          <a:lstStyle>
            <a:lvl1pPr marL="0" indent="0">
              <a:lnSpc>
                <a:spcPts val="3600"/>
              </a:lnSpc>
              <a:buNone/>
              <a:defRPr sz="2800" b="0" i="1" baseline="0">
                <a:solidFill>
                  <a:srgbClr val="1A9DAC"/>
                </a:solidFill>
                <a:latin typeface="+mj-lt"/>
              </a:defRPr>
            </a:lvl1pPr>
            <a:lvl2pPr marL="609600" indent="0">
              <a:lnSpc>
                <a:spcPts val="3600"/>
              </a:lnSpc>
              <a:buNone/>
              <a:defRPr sz="2800" b="0" i="1" baseline="0">
                <a:solidFill>
                  <a:srgbClr val="1A9DAC"/>
                </a:solidFill>
                <a:latin typeface="+mj-lt"/>
              </a:defRPr>
            </a:lvl2pPr>
            <a:lvl3pPr marL="1219200" indent="0">
              <a:lnSpc>
                <a:spcPts val="3600"/>
              </a:lnSpc>
              <a:buNone/>
              <a:defRPr sz="2800" b="0" i="1" baseline="0">
                <a:solidFill>
                  <a:srgbClr val="1A9DAC"/>
                </a:solidFill>
                <a:latin typeface="+mj-lt"/>
              </a:defRPr>
            </a:lvl3pPr>
            <a:lvl4pPr marL="1828800" indent="0">
              <a:lnSpc>
                <a:spcPts val="3600"/>
              </a:lnSpc>
              <a:buNone/>
              <a:defRPr sz="2800" b="0" i="1" baseline="0">
                <a:solidFill>
                  <a:srgbClr val="1A9DAC"/>
                </a:solidFill>
                <a:latin typeface="+mj-lt"/>
              </a:defRPr>
            </a:lvl4pPr>
            <a:lvl5pPr marL="2438400" indent="0">
              <a:lnSpc>
                <a:spcPts val="3600"/>
              </a:lnSpc>
              <a:buNone/>
              <a:defRPr sz="2800" b="0" i="1" baseline="0">
                <a:solidFill>
                  <a:srgbClr val="1A9DAC"/>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14"/>
          <p:cNvSpPr>
            <a:spLocks noGrp="1"/>
          </p:cNvSpPr>
          <p:nvPr>
            <p:ph type="body" sz="quarter" idx="13"/>
          </p:nvPr>
        </p:nvSpPr>
        <p:spPr>
          <a:xfrm>
            <a:off x="1390651" y="5661026"/>
            <a:ext cx="9410700" cy="1196975"/>
          </a:xfrm>
          <a:prstGeom prst="rect">
            <a:avLst/>
          </a:prstGeom>
        </p:spPr>
        <p:txBody>
          <a:bodyPr/>
          <a:lstStyle>
            <a:lvl1pPr marL="0" indent="0" algn="r">
              <a:lnSpc>
                <a:spcPts val="1800"/>
              </a:lnSpc>
              <a:buNone/>
              <a:defRPr sz="1800" baseline="0">
                <a:solidFill>
                  <a:schemeClr val="tx1"/>
                </a:solidFill>
                <a:latin typeface="+mn-lt"/>
              </a:defRPr>
            </a:lvl1pPr>
            <a:lvl2pPr marL="609600" indent="0" algn="r">
              <a:lnSpc>
                <a:spcPts val="1800"/>
              </a:lnSpc>
              <a:buNone/>
              <a:defRPr sz="1800" baseline="0">
                <a:solidFill>
                  <a:schemeClr val="tx1"/>
                </a:solidFill>
                <a:latin typeface="+mn-lt"/>
              </a:defRPr>
            </a:lvl2pPr>
            <a:lvl3pPr marL="1219200" indent="0" algn="r">
              <a:lnSpc>
                <a:spcPts val="1800"/>
              </a:lnSpc>
              <a:buNone/>
              <a:defRPr sz="1800" baseline="0">
                <a:solidFill>
                  <a:schemeClr val="tx1"/>
                </a:solidFill>
                <a:latin typeface="+mn-lt"/>
              </a:defRPr>
            </a:lvl3pPr>
            <a:lvl4pPr marL="1828800" indent="0" algn="r">
              <a:lnSpc>
                <a:spcPts val="1800"/>
              </a:lnSpc>
              <a:buNone/>
              <a:defRPr sz="1800" baseline="0">
                <a:solidFill>
                  <a:schemeClr val="tx1"/>
                </a:solidFill>
                <a:latin typeface="+mn-lt"/>
              </a:defRPr>
            </a:lvl4pPr>
            <a:lvl5pPr marL="2438400" indent="0" algn="r">
              <a:lnSpc>
                <a:spcPts val="1800"/>
              </a:lnSpc>
              <a:buNone/>
              <a:defRPr sz="1800" baseline="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20694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5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C024-4559-4C02-9AB3-98D956AC73B6}"/>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E8E056E6-17B0-445E-93EC-A3A4B42B212F}"/>
              </a:ext>
            </a:extLst>
          </p:cNvPr>
          <p:cNvSpPr>
            <a:spLocks noGrp="1"/>
          </p:cNvSpPr>
          <p:nvPr>
            <p:ph type="body" sz="quarter" idx="10" hasCustomPrompt="1"/>
          </p:nvPr>
        </p:nvSpPr>
        <p:spPr>
          <a:xfrm>
            <a:off x="623392" y="2349500"/>
            <a:ext cx="5472608" cy="2879725"/>
          </a:xfrm>
          <a:prstGeom prst="rect">
            <a:avLst/>
          </a:prstGeom>
        </p:spPr>
        <p:txBody>
          <a:bodyPr/>
          <a:lstStyle>
            <a:lvl1pPr marL="0" indent="0">
              <a:buFont typeface="Arial" panose="020B0604020202020204" pitchFamily="34" charset="0"/>
              <a:buNone/>
              <a:defRPr sz="13000">
                <a:solidFill>
                  <a:srgbClr val="199DAC"/>
                </a:solidFill>
              </a:defRPr>
            </a:lvl1pPr>
            <a:lvl2pPr marL="609600" indent="0">
              <a:buNone/>
              <a:defRPr>
                <a:solidFill>
                  <a:srgbClr val="16818D"/>
                </a:solidFill>
              </a:defRPr>
            </a:lvl2pPr>
            <a:lvl3pPr marL="1219200" indent="0">
              <a:buNone/>
              <a:defRPr>
                <a:solidFill>
                  <a:srgbClr val="16818D"/>
                </a:solidFill>
              </a:defRPr>
            </a:lvl3pPr>
            <a:lvl4pPr marL="1828800" indent="0">
              <a:buNone/>
              <a:defRPr>
                <a:solidFill>
                  <a:srgbClr val="16818D"/>
                </a:solidFill>
              </a:defRPr>
            </a:lvl4pPr>
            <a:lvl5pPr marL="2438400" indent="0">
              <a:buNone/>
              <a:defRPr>
                <a:solidFill>
                  <a:srgbClr val="16818D"/>
                </a:solidFill>
              </a:defRPr>
            </a:lvl5pPr>
          </a:lstStyle>
          <a:p>
            <a:pPr lvl="0"/>
            <a:r>
              <a:rPr lang="en-US"/>
              <a:t>100%</a:t>
            </a:r>
            <a:endParaRPr lang="en-GB"/>
          </a:p>
        </p:txBody>
      </p:sp>
      <p:sp>
        <p:nvSpPr>
          <p:cNvPr id="6" name="Text Placeholder 5">
            <a:extLst>
              <a:ext uri="{FF2B5EF4-FFF2-40B4-BE49-F238E27FC236}">
                <a16:creationId xmlns:a16="http://schemas.microsoft.com/office/drawing/2014/main" id="{0212DBA2-E4CA-4633-9C0C-58EB9F03F1E2}"/>
              </a:ext>
            </a:extLst>
          </p:cNvPr>
          <p:cNvSpPr>
            <a:spLocks noGrp="1"/>
          </p:cNvSpPr>
          <p:nvPr>
            <p:ph type="body" sz="quarter" idx="11"/>
          </p:nvPr>
        </p:nvSpPr>
        <p:spPr>
          <a:xfrm>
            <a:off x="6288022" y="2349500"/>
            <a:ext cx="4896445" cy="2879725"/>
          </a:xfrm>
          <a:prstGeom prst="rect">
            <a:avLst/>
          </a:prstGeom>
        </p:spPr>
        <p:txBody>
          <a:bodyPr/>
          <a:lstStyle>
            <a:lvl1pPr marL="0" indent="0">
              <a:buNone/>
              <a:defRPr sz="2000">
                <a:solidFill>
                  <a:srgbClr val="199DAC"/>
                </a:solidFill>
              </a:defRPr>
            </a:lvl1pPr>
            <a:lvl2pPr marL="609600" indent="0">
              <a:buNone/>
              <a:defRPr sz="2000">
                <a:solidFill>
                  <a:srgbClr val="199DAC"/>
                </a:solidFill>
              </a:defRPr>
            </a:lvl2pPr>
            <a:lvl3pPr marL="1219200" indent="0">
              <a:buNone/>
              <a:defRPr sz="2000">
                <a:solidFill>
                  <a:srgbClr val="199DAC"/>
                </a:solidFill>
              </a:defRPr>
            </a:lvl3pPr>
            <a:lvl4pPr marL="1828800" indent="0">
              <a:buNone/>
              <a:defRPr sz="2000">
                <a:solidFill>
                  <a:srgbClr val="199DAC"/>
                </a:solidFill>
              </a:defRPr>
            </a:lvl4pPr>
            <a:lvl5pPr marL="2438400" indent="0">
              <a:buNone/>
              <a:defRPr sz="2000">
                <a:solidFill>
                  <a:srgbClr val="199D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E6D44D0B-0878-42C4-9A43-6D580C188C57}"/>
              </a:ext>
            </a:extLst>
          </p:cNvPr>
          <p:cNvSpPr>
            <a:spLocks noGrp="1"/>
          </p:cNvSpPr>
          <p:nvPr>
            <p:ph type="body" sz="quarter" idx="12"/>
          </p:nvPr>
        </p:nvSpPr>
        <p:spPr>
          <a:xfrm>
            <a:off x="838201" y="5157192"/>
            <a:ext cx="9963151" cy="792162"/>
          </a:xfrm>
          <a:prstGeom prst="rect">
            <a:avLst/>
          </a:prstGeom>
        </p:spPr>
        <p:txBody>
          <a:bodyPr/>
          <a:lstStyle>
            <a:lvl1pPr marL="0" indent="0" algn="r">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6579384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1199456" y="1974056"/>
            <a:ext cx="8687493" cy="1325563"/>
          </a:xfrm>
          <a:prstGeom prst="rect">
            <a:avLst/>
          </a:prstGeom>
        </p:spPr>
        <p:txBody>
          <a:bodyPr/>
          <a:lstStyle>
            <a:lvl1pPr>
              <a:defRPr>
                <a:solidFill>
                  <a:srgbClr val="1A9DAC"/>
                </a:solidFill>
              </a:defRPr>
            </a:lvl1pPr>
          </a:lstStyle>
          <a:p>
            <a:r>
              <a:rPr lang="en-US"/>
              <a:t>Click to edit Master title style</a:t>
            </a:r>
          </a:p>
        </p:txBody>
      </p:sp>
      <p:sp>
        <p:nvSpPr>
          <p:cNvPr id="7" name="Text Placeholder 5"/>
          <p:cNvSpPr>
            <a:spLocks noGrp="1"/>
          </p:cNvSpPr>
          <p:nvPr>
            <p:ph type="body" sz="quarter" idx="11"/>
          </p:nvPr>
        </p:nvSpPr>
        <p:spPr>
          <a:xfrm>
            <a:off x="1199456" y="4221163"/>
            <a:ext cx="8687493" cy="603104"/>
          </a:xfrm>
          <a:prstGeom prst="rect">
            <a:avLst/>
          </a:prstGeom>
        </p:spPr>
        <p:txBody>
          <a:bodyPr lIns="0" tIns="0" rIns="0" bIns="0"/>
          <a:lstStyle>
            <a:lvl1pPr marL="0" indent="0">
              <a:lnSpc>
                <a:spcPct val="100000"/>
              </a:lnSpc>
              <a:buFontTx/>
              <a:buNone/>
              <a:defRPr sz="2000" b="0" i="0">
                <a:solidFill>
                  <a:schemeClr val="tx1"/>
                </a:solidFill>
                <a:latin typeface="+mn-lt"/>
                <a:ea typeface="Tahoma"/>
                <a:cs typeface="Tahoma"/>
              </a:defRPr>
            </a:lvl1pPr>
          </a:lstStyle>
          <a:p>
            <a:pPr lvl="0"/>
            <a:r>
              <a:rPr lang="en-US"/>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1"/>
            <a:ext cx="10515600" cy="1011108"/>
          </a:xfrm>
          <a:prstGeom prst="rect">
            <a:avLst/>
          </a:prstGeom>
        </p:spPr>
        <p:txBody>
          <a:bodyPr lIns="0" tIns="0" rIns="0" bIns="0"/>
          <a:lstStyle>
            <a:lvl1pPr>
              <a:defRPr>
                <a:solidFill>
                  <a:srgbClr val="1A9DAC"/>
                </a:solidFill>
              </a:defRPr>
            </a:lvl1pPr>
          </a:lstStyle>
          <a:p>
            <a:pPr lvl="0"/>
            <a:r>
              <a:rPr lang="en-GB"/>
              <a:t>Click to edit Master text styles</a:t>
            </a:r>
          </a:p>
        </p:txBody>
      </p:sp>
      <p:sp>
        <p:nvSpPr>
          <p:cNvPr id="6" name="Text Placeholder 5"/>
          <p:cNvSpPr>
            <a:spLocks noGrp="1"/>
          </p:cNvSpPr>
          <p:nvPr>
            <p:ph type="body" sz="quarter" idx="11" hasCustomPrompt="1"/>
          </p:nvPr>
        </p:nvSpPr>
        <p:spPr>
          <a:xfrm>
            <a:off x="1199455" y="1700808"/>
            <a:ext cx="8735483"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7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ptioning advic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1"/>
            <a:ext cx="10515600" cy="1011108"/>
          </a:xfrm>
          <a:prstGeom prst="rect">
            <a:avLst/>
          </a:prstGeom>
        </p:spPr>
        <p:txBody>
          <a:bodyPr lIns="0" tIns="0" rIns="0" bIns="0"/>
          <a:lstStyle>
            <a:lvl1pPr>
              <a:defRPr>
                <a:solidFill>
                  <a:srgbClr val="1A9DAC"/>
                </a:solidFill>
              </a:defRPr>
            </a:lvl1pPr>
          </a:lstStyle>
          <a:p>
            <a:pPr lvl="0"/>
            <a:r>
              <a:rPr lang="en-GB"/>
              <a:t>Captions are available for this resource</a:t>
            </a:r>
          </a:p>
        </p:txBody>
      </p:sp>
      <p:sp>
        <p:nvSpPr>
          <p:cNvPr id="6" name="Text Placeholder 5"/>
          <p:cNvSpPr>
            <a:spLocks noGrp="1"/>
          </p:cNvSpPr>
          <p:nvPr>
            <p:ph type="body" sz="quarter" idx="11" hasCustomPrompt="1"/>
          </p:nvPr>
        </p:nvSpPr>
        <p:spPr>
          <a:xfrm>
            <a:off x="1199455" y="1700808"/>
            <a:ext cx="8735483" cy="4608512"/>
          </a:xfrm>
          <a:prstGeom prst="rect">
            <a:avLst/>
          </a:prstGeom>
        </p:spPr>
        <p:txBody>
          <a:bodyPr lIns="0" tIns="0" rIns="0" bIns="0"/>
          <a:lstStyle>
            <a:lvl1pPr marL="9525" indent="0">
              <a:buClr>
                <a:srgbClr val="1A9DAC"/>
              </a:buClr>
              <a:buNone/>
              <a:tabLst/>
              <a:defRPr sz="2000">
                <a:latin typeface="+mn-lt"/>
                <a:ea typeface="Tahoma" panose="020B0604030504040204" pitchFamily="34" charset="0"/>
                <a:cs typeface="Tahoma" panose="020B0604030504040204" pitchFamily="34" charset="0"/>
              </a:defRPr>
            </a:lvl1pPr>
            <a:lvl2pPr marL="266700" indent="0">
              <a:buClr>
                <a:srgbClr val="1A9DAC"/>
              </a:buClr>
              <a:buFont typeface="Courier New" panose="02070309020205020404" pitchFamily="49" charset="0"/>
              <a:buNone/>
              <a:defRPr sz="2000">
                <a:latin typeface="+mn-lt"/>
                <a:ea typeface="Tahoma" panose="020B0604030504040204" pitchFamily="34" charset="0"/>
                <a:cs typeface="Tahoma" panose="020B0604030504040204" pitchFamily="34" charset="0"/>
              </a:defRPr>
            </a:lvl2pPr>
            <a:lvl3pPr marL="541338" indent="0">
              <a:buClr>
                <a:srgbClr val="1A9DAC"/>
              </a:buClr>
              <a:buFont typeface="Arial" panose="020B0604020202020204" pitchFamily="34" charset="0"/>
              <a:buNone/>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r>
              <a:rPr lang="en-GB"/>
              <a:t>This video has been automatically captioned by a machine. </a:t>
            </a:r>
          </a:p>
          <a:p>
            <a:r>
              <a:rPr lang="en-GB"/>
              <a:t>We believe this captioning will be more than 75% accurate. </a:t>
            </a:r>
          </a:p>
          <a:p>
            <a:r>
              <a:rPr lang="en-GB"/>
              <a:t>To see the captions click on “CC” on the bottom right of the video viewer. You can choose </a:t>
            </a:r>
            <a:r>
              <a:rPr lang="en-GB" u="sng">
                <a:hlinkClick r:id="rId2"/>
              </a:rPr>
              <a:t>how these captions appear</a:t>
            </a:r>
            <a:r>
              <a:rPr lang="en-GB"/>
              <a:t>. </a:t>
            </a:r>
          </a:p>
          <a:p>
            <a:r>
              <a:rPr lang="en-GB"/>
              <a:t>When refreshing your knowledge you can skip to the relevant section of video or captions using a </a:t>
            </a:r>
            <a:r>
              <a:rPr lang="en-GB">
                <a:hlinkClick r:id="rId3"/>
              </a:rPr>
              <a:t>key word search</a:t>
            </a:r>
            <a:r>
              <a:rPr lang="en-GB"/>
              <a:t>. </a:t>
            </a:r>
          </a:p>
          <a:p>
            <a:pPr marL="9525" indent="0">
              <a:buNone/>
            </a:pPr>
            <a:endParaRPr lang="en-GB"/>
          </a:p>
          <a:p>
            <a:r>
              <a:rPr lang="en-GB"/>
              <a:t>Provision of this captioning does not impact on your rights to request additional support or higher accuracy captions via Disability Services. </a:t>
            </a:r>
          </a:p>
          <a:p>
            <a:r>
              <a:rPr lang="en-GB"/>
              <a:t>Feedback on the captions should initially be given to the session lead. </a:t>
            </a:r>
          </a:p>
          <a:p>
            <a:pPr lvl="0"/>
            <a:endParaRPr lang="en-US"/>
          </a:p>
        </p:txBody>
      </p:sp>
    </p:spTree>
    <p:extLst>
      <p:ext uri="{BB962C8B-B14F-4D97-AF65-F5344CB8AC3E}">
        <p14:creationId xmlns:p14="http://schemas.microsoft.com/office/powerpoint/2010/main" val="3092194434"/>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75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1200151" y="687615"/>
            <a:ext cx="10515600" cy="1012599"/>
          </a:xfrm>
        </p:spPr>
        <p:txBody>
          <a:bodyPr/>
          <a:lstStyle>
            <a:lvl1pPr>
              <a:defRPr>
                <a:solidFill>
                  <a:srgbClr val="1A9DAC"/>
                </a:solidFill>
              </a:defRPr>
            </a:lvl1pPr>
          </a:lstStyle>
          <a:p>
            <a:r>
              <a:rPr lang="en-US"/>
              <a:t>Click to edit Master title style</a:t>
            </a:r>
          </a:p>
        </p:txBody>
      </p:sp>
      <p:sp>
        <p:nvSpPr>
          <p:cNvPr id="3" name="Text Placeholder 2"/>
          <p:cNvSpPr>
            <a:spLocks noGrp="1"/>
          </p:cNvSpPr>
          <p:nvPr>
            <p:ph type="body" sz="quarter" idx="11"/>
          </p:nvPr>
        </p:nvSpPr>
        <p:spPr>
          <a:xfrm>
            <a:off x="1200151" y="1700214"/>
            <a:ext cx="8735483" cy="4465637"/>
          </a:xfrm>
          <a:prstGeom prst="rect">
            <a:avLst/>
          </a:prstGeom>
        </p:spPr>
        <p:txBody>
          <a:bodyPr lIns="0" tIns="0" rIns="0" bIns="0"/>
          <a:lstStyle>
            <a:lvl1pPr marL="266700" indent="-266700">
              <a:buClr>
                <a:srgbClr val="1A9DAC"/>
              </a:buClr>
              <a:buFont typeface="+mj-lt"/>
              <a:buAutoNum type="arabicPeriod"/>
              <a:defRPr sz="2000">
                <a:latin typeface="+mn-lt"/>
                <a:ea typeface="Tahoma" panose="020B0604030504040204" pitchFamily="34" charset="0"/>
                <a:cs typeface="Tahoma" panose="020B0604030504040204" pitchFamily="34" charset="0"/>
              </a:defRPr>
            </a:lvl1pPr>
            <a:lvl2pPr marL="609600" indent="-342900">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915988" marR="0" indent="-285750" algn="l" defTabSz="606425" rtl="0" eaLnBrk="1" fontAlgn="base" latinLnBrk="0" hangingPunct="1">
              <a:lnSpc>
                <a:spcPct val="100000"/>
              </a:lnSpc>
              <a:spcBef>
                <a:spcPct val="20000"/>
              </a:spcBef>
              <a:spcAft>
                <a:spcPct val="0"/>
              </a:spcAft>
              <a:buClr>
                <a:srgbClr val="1A9DAC"/>
              </a:buClr>
              <a:buSzTx/>
              <a:buFont typeface="Arial" panose="020B0604020202020204" pitchFamily="34" charset="0"/>
              <a:buChar char="•"/>
              <a:tabLst/>
              <a:defRPr sz="20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1199455" y="692697"/>
            <a:ext cx="10515600" cy="936104"/>
          </a:xfrm>
        </p:spPr>
        <p:txBody>
          <a:bodyPr/>
          <a:lstStyle/>
          <a:p>
            <a:r>
              <a:rPr lang="en-US"/>
              <a:t>Click to edit Master title style</a:t>
            </a:r>
          </a:p>
        </p:txBody>
      </p:sp>
      <p:sp>
        <p:nvSpPr>
          <p:cNvPr id="6" name="Text Placeholder 5"/>
          <p:cNvSpPr>
            <a:spLocks noGrp="1"/>
          </p:cNvSpPr>
          <p:nvPr>
            <p:ph type="body" sz="quarter" idx="11"/>
          </p:nvPr>
        </p:nvSpPr>
        <p:spPr>
          <a:xfrm>
            <a:off x="1199457" y="1628800"/>
            <a:ext cx="4223444"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
        <p:nvSpPr>
          <p:cNvPr id="7" name="Text Placeholder 6"/>
          <p:cNvSpPr>
            <a:spLocks noGrp="1"/>
          </p:cNvSpPr>
          <p:nvPr>
            <p:ph type="body" sz="quarter" idx="12"/>
          </p:nvPr>
        </p:nvSpPr>
        <p:spPr>
          <a:xfrm>
            <a:off x="5712885" y="1628800"/>
            <a:ext cx="4223444"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1199455" y="692697"/>
            <a:ext cx="10515600" cy="936104"/>
          </a:xfrm>
        </p:spPr>
        <p:txBody>
          <a:bodyPr/>
          <a:lstStyle>
            <a:lvl1pPr>
              <a:defRPr>
                <a:solidFill>
                  <a:srgbClr val="1A9DAC"/>
                </a:solidFill>
              </a:defRPr>
            </a:lvl1pPr>
          </a:lstStyle>
          <a:p>
            <a:r>
              <a:rPr lang="en-US"/>
              <a:t>Click to edit Master title style</a:t>
            </a:r>
          </a:p>
        </p:txBody>
      </p:sp>
      <p:sp>
        <p:nvSpPr>
          <p:cNvPr id="8" name="Text Placeholder 5"/>
          <p:cNvSpPr>
            <a:spLocks noGrp="1"/>
          </p:cNvSpPr>
          <p:nvPr>
            <p:ph type="body" sz="quarter" idx="11" hasCustomPrompt="1"/>
          </p:nvPr>
        </p:nvSpPr>
        <p:spPr>
          <a:xfrm>
            <a:off x="1199457" y="1628800"/>
            <a:ext cx="4223444"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a:t>Click to add text</a:t>
            </a:r>
          </a:p>
          <a:p>
            <a:pPr lvl="1"/>
            <a:r>
              <a:rPr lang="en-GB"/>
              <a:t>Second Bullet Point</a:t>
            </a:r>
          </a:p>
          <a:p>
            <a:pPr lvl="2"/>
            <a:r>
              <a:rPr lang="en-GB"/>
              <a:t>Third Bullet Point</a:t>
            </a:r>
          </a:p>
          <a:p>
            <a:pPr lvl="3"/>
            <a:endParaRPr lang="en-GB"/>
          </a:p>
        </p:txBody>
      </p:sp>
      <p:sp>
        <p:nvSpPr>
          <p:cNvPr id="9" name="Text Placeholder 5"/>
          <p:cNvSpPr>
            <a:spLocks noGrp="1"/>
          </p:cNvSpPr>
          <p:nvPr>
            <p:ph type="body" sz="quarter" idx="12" hasCustomPrompt="1"/>
          </p:nvPr>
        </p:nvSpPr>
        <p:spPr>
          <a:xfrm>
            <a:off x="5712885" y="1628800"/>
            <a:ext cx="4223444"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4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US"/>
              <a:t>Click to add text</a:t>
            </a:r>
          </a:p>
          <a:p>
            <a:pPr lvl="1"/>
            <a:r>
              <a:rPr lang="en-US"/>
              <a:t>Second Bullet Point</a:t>
            </a:r>
          </a:p>
          <a:p>
            <a:pPr lvl="2"/>
            <a:r>
              <a:rPr lang="en-US"/>
              <a:t>Third Bullet Point</a:t>
            </a:r>
          </a:p>
          <a:p>
            <a:pPr lvl="3"/>
            <a:endParaRPr lang="en-US"/>
          </a:p>
          <a:p>
            <a:pPr lvl="0"/>
            <a:endParaRPr lang="en-GB"/>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1199456" y="692697"/>
            <a:ext cx="10515600" cy="936104"/>
          </a:xfrm>
        </p:spPr>
        <p:txBody>
          <a:bodyPr/>
          <a:lstStyle>
            <a:lvl1pPr>
              <a:defRPr>
                <a:solidFill>
                  <a:srgbClr val="1A9DAC"/>
                </a:solidFill>
              </a:defRPr>
            </a:lvl1pPr>
          </a:lstStyle>
          <a:p>
            <a:r>
              <a:rPr lang="en-US"/>
              <a:t>Click to edit Master title style</a:t>
            </a:r>
          </a:p>
        </p:txBody>
      </p:sp>
      <p:sp>
        <p:nvSpPr>
          <p:cNvPr id="8" name="Text Placeholder 5"/>
          <p:cNvSpPr>
            <a:spLocks noGrp="1"/>
          </p:cNvSpPr>
          <p:nvPr>
            <p:ph type="body" sz="quarter" idx="11" hasCustomPrompt="1"/>
          </p:nvPr>
        </p:nvSpPr>
        <p:spPr>
          <a:xfrm>
            <a:off x="1199457" y="1628800"/>
            <a:ext cx="4223444"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baseline="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3"/>
            <a:endParaRPr lang="en-GB"/>
          </a:p>
          <a:p>
            <a:pPr lvl="3"/>
            <a:endParaRPr lang="en-GB"/>
          </a:p>
        </p:txBody>
      </p:sp>
      <p:sp>
        <p:nvSpPr>
          <p:cNvPr id="9" name="Text Placeholder 5"/>
          <p:cNvSpPr>
            <a:spLocks noGrp="1"/>
          </p:cNvSpPr>
          <p:nvPr>
            <p:ph type="body" sz="quarter" idx="12" hasCustomPrompt="1"/>
          </p:nvPr>
        </p:nvSpPr>
        <p:spPr>
          <a:xfrm>
            <a:off x="5712885" y="1628800"/>
            <a:ext cx="4223444"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966788" indent="0">
              <a:buFont typeface="Arial" panose="020B0604020202020204" pitchFamily="34" charset="0"/>
              <a:buNone/>
              <a:defRPr sz="1400">
                <a:latin typeface="+mn-lt"/>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0"/>
            <a:endParaRPr lang="en-GB"/>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1190020" y="692697"/>
            <a:ext cx="10515600" cy="862064"/>
          </a:xfrm>
        </p:spPr>
        <p:txBody>
          <a:bodyPr/>
          <a:lstStyle>
            <a:lvl1pPr>
              <a:defRPr>
                <a:solidFill>
                  <a:srgbClr val="1A9DAC"/>
                </a:solidFill>
              </a:defRPr>
            </a:lvl1pPr>
          </a:lstStyle>
          <a:p>
            <a:r>
              <a:rPr lang="en-US"/>
              <a:t>Click to edit Master title style</a:t>
            </a:r>
          </a:p>
        </p:txBody>
      </p:sp>
      <p:sp>
        <p:nvSpPr>
          <p:cNvPr id="3" name="Chart Placeholder 2"/>
          <p:cNvSpPr>
            <a:spLocks noGrp="1"/>
          </p:cNvSpPr>
          <p:nvPr>
            <p:ph type="chart" sz="quarter" idx="11"/>
          </p:nvPr>
        </p:nvSpPr>
        <p:spPr>
          <a:xfrm>
            <a:off x="1199456" y="1554761"/>
            <a:ext cx="8687493" cy="4538065"/>
          </a:xfrm>
          <a:prstGeom prst="rect">
            <a:avLst/>
          </a:prstGeom>
        </p:spPr>
        <p:txBody>
          <a:bodyPr/>
          <a:lstStyle/>
          <a:p>
            <a:pPr lvl="0"/>
            <a:r>
              <a:rPr lang="en-US" noProof="0" dirty="0"/>
              <a:t>Click icon to add chart</a:t>
            </a:r>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D7E385-10D3-CC4C-B8C0-4CD9D91D4F44}"/>
              </a:ext>
              <a:ext uri="{C183D7F6-B498-43B3-948B-1728B52AA6E4}">
                <adec:decorative xmlns:adec="http://schemas.microsoft.com/office/drawing/2017/decorative" val="1"/>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9648396" y="0"/>
            <a:ext cx="1441449"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7"/>
            <a:ext cx="10515600" cy="792088"/>
          </a:xfrm>
          <a:prstGeom prst="rect">
            <a:avLst/>
          </a:prstGeom>
        </p:spPr>
        <p:txBody>
          <a:bodyPr vert="horz" lIns="0" tIns="0" rIns="0" bIns="0" rtlCol="0" anchor="t" anchorCtr="0">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77"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6" r:id="rId15"/>
  </p:sldLayoutIdLst>
  <p:transition spd="slow">
    <p:fade/>
  </p:transition>
  <p:txStyles>
    <p:title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image" Target="../media/image19.jpeg"/><Relationship Id="rId7" Type="http://schemas.openxmlformats.org/officeDocument/2006/relationships/diagramData" Target="../diagrams/data4.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2.jpg"/><Relationship Id="rId11" Type="http://schemas.microsoft.com/office/2007/relationships/diagramDrawing" Target="../diagrams/drawing4.xml"/><Relationship Id="rId5" Type="http://schemas.openxmlformats.org/officeDocument/2006/relationships/image" Target="../media/image21.jpg"/><Relationship Id="rId10" Type="http://schemas.openxmlformats.org/officeDocument/2006/relationships/diagramColors" Target="../diagrams/colors4.xml"/><Relationship Id="rId4" Type="http://schemas.openxmlformats.org/officeDocument/2006/relationships/image" Target="../media/image20.jpeg"/><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2.jpg"/></Relationships>
</file>

<file path=ppt/slides/_rels/slide7.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s://www.piqsels.com/en/search?q=problem" TargetMode="External"/><Relationship Id="rId4" Type="http://schemas.openxmlformats.org/officeDocument/2006/relationships/diagramLayout" Target="../diagrams/layout5.xml"/><Relationship Id="rId9" Type="http://schemas.openxmlformats.org/officeDocument/2006/relationships/image" Target="../media/image24.jpg"/></Relationships>
</file>

<file path=ppt/slides/_rels/slide8.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92EB-DD6C-DE06-D39B-DE676713254B}"/>
              </a:ext>
            </a:extLst>
          </p:cNvPr>
          <p:cNvSpPr>
            <a:spLocks noGrp="1"/>
          </p:cNvSpPr>
          <p:nvPr>
            <p:ph type="title"/>
          </p:nvPr>
        </p:nvSpPr>
        <p:spPr>
          <a:xfrm>
            <a:off x="2819400" y="1991974"/>
            <a:ext cx="8379718" cy="2612978"/>
          </a:xfrm>
        </p:spPr>
        <p:txBody>
          <a:bodyPr>
            <a:noAutofit/>
          </a:bodyPr>
          <a:lstStyle/>
          <a:p>
            <a:pPr algn="ctr"/>
            <a:r>
              <a:rPr lang="en-GB" sz="4000" dirty="0">
                <a:latin typeface="Arial" panose="020B0604020202020204" pitchFamily="34" charset="0"/>
                <a:cs typeface="Arial" panose="020B0604020202020204" pitchFamily="34" charset="0"/>
              </a:rPr>
              <a:t>Examining the Occupational Stress experienced by Ambulance Staff: A Mixed Methods Stress Audit</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endParaRPr lang="en-GB" sz="40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37B68537-4F56-002D-7D44-6B0B4D8AA026}"/>
              </a:ext>
            </a:extLst>
          </p:cNvPr>
          <p:cNvSpPr>
            <a:spLocks noGrp="1"/>
          </p:cNvSpPr>
          <p:nvPr>
            <p:ph type="body" sz="quarter" idx="18"/>
          </p:nvPr>
        </p:nvSpPr>
        <p:spPr>
          <a:xfrm>
            <a:off x="891282" y="2259903"/>
            <a:ext cx="1706144" cy="390532"/>
          </a:xfrm>
        </p:spPr>
        <p:txBody>
          <a:bodyPr/>
          <a:lstStyle/>
          <a:p>
            <a:r>
              <a:rPr lang="en-GB" sz="2000" dirty="0"/>
              <a:t>21 May, 2024</a:t>
            </a:r>
          </a:p>
        </p:txBody>
      </p:sp>
      <p:sp>
        <p:nvSpPr>
          <p:cNvPr id="9" name="TextBox 8">
            <a:extLst>
              <a:ext uri="{FF2B5EF4-FFF2-40B4-BE49-F238E27FC236}">
                <a16:creationId xmlns:a16="http://schemas.microsoft.com/office/drawing/2014/main" id="{AAFD98D9-A415-C6EA-91F2-56F9B64459CD}"/>
              </a:ext>
            </a:extLst>
          </p:cNvPr>
          <p:cNvSpPr txBox="1"/>
          <p:nvPr/>
        </p:nvSpPr>
        <p:spPr>
          <a:xfrm>
            <a:off x="2829175" y="4239152"/>
            <a:ext cx="8051800" cy="830997"/>
          </a:xfrm>
          <a:prstGeom prst="rect">
            <a:avLst/>
          </a:prstGeom>
          <a:noFill/>
        </p:spPr>
        <p:txBody>
          <a:bodyPr wrap="square" rtlCol="0">
            <a:spAutoFit/>
          </a:bodyPr>
          <a:lstStyle/>
          <a:p>
            <a:pPr algn="ctr"/>
            <a:r>
              <a:rPr lang="en-GB" sz="2800" dirty="0">
                <a:solidFill>
                  <a:schemeClr val="bg1"/>
                </a:solidFill>
                <a:latin typeface="+mn-lt"/>
              </a:rPr>
              <a:t>Dr Zoe Anchors</a:t>
            </a:r>
          </a:p>
          <a:p>
            <a:pPr algn="ctr"/>
            <a:r>
              <a:rPr lang="en-GB" sz="2000" dirty="0">
                <a:solidFill>
                  <a:schemeClr val="bg1"/>
                </a:solidFill>
                <a:latin typeface="+mn-lt"/>
              </a:rPr>
              <a:t>University of the West of England</a:t>
            </a:r>
          </a:p>
        </p:txBody>
      </p:sp>
      <p:pic>
        <p:nvPicPr>
          <p:cNvPr id="6" name="Picture 5" descr="A close-up of a logo&#10;&#10;Description automatically generated with low confidence">
            <a:extLst>
              <a:ext uri="{FF2B5EF4-FFF2-40B4-BE49-F238E27FC236}">
                <a16:creationId xmlns:a16="http://schemas.microsoft.com/office/drawing/2014/main" id="{7C57A8D7-6646-477C-5DD2-7FFA6A6A2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7447" y="5290510"/>
            <a:ext cx="2914650" cy="1057275"/>
          </a:xfrm>
          <a:prstGeom prst="rect">
            <a:avLst/>
          </a:prstGeom>
        </p:spPr>
      </p:pic>
      <p:pic>
        <p:nvPicPr>
          <p:cNvPr id="1026" name="Picture 2" descr="Demonstration of the white logo on a black background">
            <a:extLst>
              <a:ext uri="{FF2B5EF4-FFF2-40B4-BE49-F238E27FC236}">
                <a16:creationId xmlns:a16="http://schemas.microsoft.com/office/drawing/2014/main" id="{F02C0314-9AFB-E0D1-49AE-28BB85F8F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0012" y="5290510"/>
            <a:ext cx="2715988" cy="1113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97502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364AA-1AF7-C673-FB97-F752C366300B}"/>
              </a:ext>
            </a:extLst>
          </p:cNvPr>
          <p:cNvSpPr>
            <a:spLocks noGrp="1"/>
          </p:cNvSpPr>
          <p:nvPr>
            <p:ph type="title"/>
          </p:nvPr>
        </p:nvSpPr>
        <p:spPr>
          <a:xfrm>
            <a:off x="616469" y="624829"/>
            <a:ext cx="8242005" cy="812528"/>
          </a:xfrm>
        </p:spPr>
        <p:txBody>
          <a:bodyPr>
            <a:noAutofit/>
          </a:bodyPr>
          <a:lstStyle/>
          <a:p>
            <a:r>
              <a:rPr lang="en-GB" b="1" dirty="0"/>
              <a:t>Acknowledgments</a:t>
            </a:r>
          </a:p>
        </p:txBody>
      </p:sp>
      <p:sp>
        <p:nvSpPr>
          <p:cNvPr id="5" name="Text Placeholder 4">
            <a:extLst>
              <a:ext uri="{FF2B5EF4-FFF2-40B4-BE49-F238E27FC236}">
                <a16:creationId xmlns:a16="http://schemas.microsoft.com/office/drawing/2014/main" id="{BBFDE689-03EA-16DA-7542-BEA536479E8E}"/>
              </a:ext>
            </a:extLst>
          </p:cNvPr>
          <p:cNvSpPr>
            <a:spLocks noGrp="1"/>
          </p:cNvSpPr>
          <p:nvPr>
            <p:ph type="body" sz="quarter" idx="11"/>
          </p:nvPr>
        </p:nvSpPr>
        <p:spPr>
          <a:xfrm>
            <a:off x="947281" y="1644095"/>
            <a:ext cx="7580380" cy="4434610"/>
          </a:xfrm>
        </p:spPr>
        <p:txBody>
          <a:bodyPr/>
          <a:lstStyle/>
          <a:p>
            <a:pPr marL="617538" lvl="2" indent="-342900" algn="just">
              <a:buFont typeface="Arial" panose="020B0604020202020204" pitchFamily="34" charset="0"/>
              <a:buChar char="•"/>
            </a:pPr>
            <a:r>
              <a:rPr lang="en-GB" sz="2400" dirty="0"/>
              <a:t>Dr Rachel Arnold</a:t>
            </a:r>
          </a:p>
          <a:p>
            <a:pPr marL="617538" lvl="2" indent="-342900" algn="just">
              <a:buFont typeface="Arial" panose="020B0604020202020204" pitchFamily="34" charset="0"/>
              <a:buChar char="•"/>
            </a:pPr>
            <a:r>
              <a:rPr lang="en-GB" sz="2400" dirty="0"/>
              <a:t>Dr Sarah Black</a:t>
            </a:r>
          </a:p>
          <a:p>
            <a:pPr marL="617538" lvl="2" indent="-342900" algn="just">
              <a:buFont typeface="Arial" panose="020B0604020202020204" pitchFamily="34" charset="0"/>
              <a:buChar char="•"/>
            </a:pPr>
            <a:r>
              <a:rPr lang="en-GB" sz="2400" dirty="0"/>
              <a:t>Dr Lee Moore</a:t>
            </a:r>
          </a:p>
          <a:p>
            <a:pPr marL="617538" lvl="2" indent="-342900" algn="just">
              <a:buFont typeface="Arial" panose="020B0604020202020204" pitchFamily="34" charset="0"/>
              <a:buChar char="•"/>
            </a:pPr>
            <a:r>
              <a:rPr lang="en-GB" sz="2400" dirty="0"/>
              <a:t>Dr Helen Nicholson</a:t>
            </a:r>
          </a:p>
          <a:p>
            <a:pPr marL="617538" lvl="2" indent="-342900" algn="just">
              <a:buFont typeface="Arial" panose="020B0604020202020204" pitchFamily="34" charset="0"/>
              <a:buChar char="•"/>
            </a:pPr>
            <a:r>
              <a:rPr lang="en-GB" sz="2400" dirty="0"/>
              <a:t>Professor Sarah Voss</a:t>
            </a:r>
          </a:p>
          <a:p>
            <a:pPr marL="617538" lvl="2" indent="-342900" algn="just">
              <a:buFont typeface="Arial" panose="020B0604020202020204" pitchFamily="34" charset="0"/>
              <a:buChar char="•"/>
            </a:pPr>
            <a:r>
              <a:rPr lang="en-GB" sz="2400" dirty="0"/>
              <a:t>Professor Nicola Walsh</a:t>
            </a:r>
          </a:p>
          <a:p>
            <a:pPr marL="274638" lvl="2" indent="0" algn="just">
              <a:buNone/>
            </a:pPr>
            <a:endParaRPr lang="en-GB" sz="2400" dirty="0"/>
          </a:p>
        </p:txBody>
      </p:sp>
      <p:sp>
        <p:nvSpPr>
          <p:cNvPr id="2" name="Text Placeholder 4">
            <a:extLst>
              <a:ext uri="{FF2B5EF4-FFF2-40B4-BE49-F238E27FC236}">
                <a16:creationId xmlns:a16="http://schemas.microsoft.com/office/drawing/2014/main" id="{A12ED31E-B0F8-D6BB-313C-F51ED52380B6}"/>
              </a:ext>
            </a:extLst>
          </p:cNvPr>
          <p:cNvSpPr txBox="1">
            <a:spLocks/>
          </p:cNvSpPr>
          <p:nvPr/>
        </p:nvSpPr>
        <p:spPr>
          <a:xfrm>
            <a:off x="1239994" y="5779348"/>
            <a:ext cx="7580380" cy="598714"/>
          </a:xfrm>
          <a:prstGeom prst="rect">
            <a:avLst/>
          </a:prstGeom>
        </p:spPr>
        <p:txBody>
          <a:bodyPr lIns="0" tIns="0" rIns="0" bIns="0"/>
          <a:lstStyle>
            <a:lvl1pPr marL="266700" indent="-257175" algn="l" defTabSz="606425" rtl="0" eaLnBrk="1" fontAlgn="base" hangingPunct="1">
              <a:spcBef>
                <a:spcPct val="20000"/>
              </a:spcBef>
              <a:spcAft>
                <a:spcPct val="0"/>
              </a:spcAft>
              <a:buClr>
                <a:srgbClr val="1A9DAC"/>
              </a:buClr>
              <a:buFont typeface="Arial" charset="0"/>
              <a:buChar char="•"/>
              <a:tabLst/>
              <a:defRPr sz="2000" kern="1200">
                <a:solidFill>
                  <a:schemeClr val="tx1"/>
                </a:solidFill>
                <a:latin typeface="+mn-lt"/>
                <a:ea typeface="Tahoma" panose="020B0604030504040204" pitchFamily="34" charset="0"/>
                <a:cs typeface="Tahoma" panose="020B0604030504040204" pitchFamily="34" charset="0"/>
              </a:defRPr>
            </a:lvl1pPr>
            <a:lvl2pPr marL="541338" indent="-274638" algn="l" defTabSz="606425" rtl="0" eaLnBrk="1" fontAlgn="base" hangingPunct="1">
              <a:spcBef>
                <a:spcPct val="20000"/>
              </a:spcBef>
              <a:spcAft>
                <a:spcPct val="0"/>
              </a:spcAft>
              <a:buClr>
                <a:srgbClr val="1A9DAC"/>
              </a:buClr>
              <a:buFont typeface="Courier New" panose="02070309020205020404" pitchFamily="49" charset="0"/>
              <a:buChar char="o"/>
              <a:defRPr sz="2000" kern="1200">
                <a:solidFill>
                  <a:schemeClr val="tx1"/>
                </a:solidFill>
                <a:latin typeface="+mn-lt"/>
                <a:ea typeface="Tahoma" panose="020B0604030504040204" pitchFamily="34" charset="0"/>
                <a:cs typeface="Tahoma" panose="020B0604030504040204" pitchFamily="34" charset="0"/>
              </a:defRPr>
            </a:lvl2pPr>
            <a:lvl3pPr marL="808038" indent="-266700" algn="l" defTabSz="606425" rtl="0" eaLnBrk="1" fontAlgn="base" hangingPunct="1">
              <a:spcBef>
                <a:spcPct val="20000"/>
              </a:spcBef>
              <a:spcAft>
                <a:spcPct val="0"/>
              </a:spcAft>
              <a:buClr>
                <a:srgbClr val="1A9DAC"/>
              </a:buClr>
              <a:buFont typeface="Arial" panose="020B0604020202020204" pitchFamily="34" charset="0"/>
              <a:buChar char="̶"/>
              <a:defRPr sz="2000" kern="1200">
                <a:solidFill>
                  <a:schemeClr val="tx1"/>
                </a:solidFill>
                <a:latin typeface="+mn-lt"/>
                <a:ea typeface="Tahoma" panose="020B0604030504040204" pitchFamily="34" charset="0"/>
                <a:cs typeface="Tahoma" panose="020B0604030504040204" pitchFamily="34" charset="0"/>
              </a:defRPr>
            </a:lvl3pPr>
            <a:lvl4pPr marL="21304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1" fontAlgn="base" hangingPunct="1">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9525" indent="0" algn="just">
              <a:buNone/>
            </a:pPr>
            <a:r>
              <a:rPr lang="en-GB" dirty="0">
                <a:ea typeface="HGSMinchoE" panose="02020800000000000000" pitchFamily="18" charset="-128"/>
                <a:cs typeface="Times New Roman" panose="02020603050405020304" pitchFamily="18" charset="0"/>
              </a:rPr>
              <a:t>Email: zoe.anchors@uwe.ac.uk</a:t>
            </a:r>
            <a:endParaRPr lang="en-GB" dirty="0"/>
          </a:p>
          <a:p>
            <a:pPr algn="just"/>
            <a:endParaRPr lang="en-GB" dirty="0"/>
          </a:p>
        </p:txBody>
      </p:sp>
      <p:sp>
        <p:nvSpPr>
          <p:cNvPr id="3" name="Rectangle 2">
            <a:extLst>
              <a:ext uri="{FF2B5EF4-FFF2-40B4-BE49-F238E27FC236}">
                <a16:creationId xmlns:a16="http://schemas.microsoft.com/office/drawing/2014/main" id="{EF11D421-DBAD-9044-9C3D-064FE2BA33E7}"/>
              </a:ext>
            </a:extLst>
          </p:cNvPr>
          <p:cNvSpPr/>
          <p:nvPr/>
        </p:nvSpPr>
        <p:spPr>
          <a:xfrm>
            <a:off x="1130375" y="4619951"/>
            <a:ext cx="9931250" cy="1323439"/>
          </a:xfrm>
          <a:prstGeom prst="rect">
            <a:avLst/>
          </a:prstGeom>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lgn="just"/>
            <a:r>
              <a:rPr lang="en-GB" sz="2000" dirty="0">
                <a:solidFill>
                  <a:srgbClr val="333333"/>
                </a:solidFill>
                <a:latin typeface="+mn-lt"/>
              </a:rPr>
              <a:t>This research was funded by the</a:t>
            </a:r>
            <a:r>
              <a:rPr lang="en-GB" sz="2000" b="0" dirty="0">
                <a:solidFill>
                  <a:srgbClr val="000000"/>
                </a:solidFill>
                <a:effectLst/>
                <a:latin typeface="+mn-lt"/>
              </a:rPr>
              <a:t> NHS Bristol, North Somerset and South Gloucestershire Integrated Care Board</a:t>
            </a:r>
            <a:r>
              <a:rPr lang="en-GB" sz="2000" dirty="0">
                <a:solidFill>
                  <a:srgbClr val="000000"/>
                </a:solidFill>
                <a:latin typeface="+mn-lt"/>
              </a:rPr>
              <a:t> (BNSSG ICB).</a:t>
            </a:r>
            <a:r>
              <a:rPr lang="en-GB" sz="2000" dirty="0">
                <a:solidFill>
                  <a:srgbClr val="333333"/>
                </a:solidFill>
                <a:latin typeface="+mn-lt"/>
              </a:rPr>
              <a:t> The views expressed are those of the authors and not necessarily those of BNSSG ICB.</a:t>
            </a:r>
          </a:p>
          <a:p>
            <a:endParaRPr lang="en-GB" sz="2000" dirty="0">
              <a:solidFill>
                <a:srgbClr val="333333"/>
              </a:solidFill>
              <a:latin typeface="+mn-lt"/>
            </a:endParaRPr>
          </a:p>
        </p:txBody>
      </p:sp>
    </p:spTree>
    <p:extLst>
      <p:ext uri="{BB962C8B-B14F-4D97-AF65-F5344CB8AC3E}">
        <p14:creationId xmlns:p14="http://schemas.microsoft.com/office/powerpoint/2010/main" val="291049673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364AA-1AF7-C673-FB97-F752C366300B}"/>
              </a:ext>
            </a:extLst>
          </p:cNvPr>
          <p:cNvSpPr>
            <a:spLocks noGrp="1"/>
          </p:cNvSpPr>
          <p:nvPr>
            <p:ph type="title"/>
          </p:nvPr>
        </p:nvSpPr>
        <p:spPr>
          <a:xfrm>
            <a:off x="829977" y="689701"/>
            <a:ext cx="8242005" cy="812528"/>
          </a:xfrm>
        </p:spPr>
        <p:txBody>
          <a:bodyPr>
            <a:noAutofit/>
          </a:bodyPr>
          <a:lstStyle/>
          <a:p>
            <a:r>
              <a:rPr lang="en-GB" b="1" dirty="0"/>
              <a:t>Ambulance Staff</a:t>
            </a:r>
          </a:p>
        </p:txBody>
      </p:sp>
      <p:pic>
        <p:nvPicPr>
          <p:cNvPr id="3" name="Picture 2" descr="Stressed doctor at work">
            <a:extLst>
              <a:ext uri="{FF2B5EF4-FFF2-40B4-BE49-F238E27FC236}">
                <a16:creationId xmlns:a16="http://schemas.microsoft.com/office/drawing/2014/main" id="{AB5C896F-FB46-BF07-2680-2DF4292BDC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3301" y="467660"/>
            <a:ext cx="2133600" cy="1398557"/>
          </a:xfrm>
          <a:prstGeom prst="rect">
            <a:avLst/>
          </a:prstGeom>
        </p:spPr>
      </p:pic>
      <p:graphicFrame>
        <p:nvGraphicFramePr>
          <p:cNvPr id="6" name="Diagram 5">
            <a:extLst>
              <a:ext uri="{FF2B5EF4-FFF2-40B4-BE49-F238E27FC236}">
                <a16:creationId xmlns:a16="http://schemas.microsoft.com/office/drawing/2014/main" id="{AC5F5603-4ED1-C424-FA04-13FA141C9C02}"/>
              </a:ext>
            </a:extLst>
          </p:cNvPr>
          <p:cNvGraphicFramePr/>
          <p:nvPr>
            <p:extLst>
              <p:ext uri="{D42A27DB-BD31-4B8C-83A1-F6EECF244321}">
                <p14:modId xmlns:p14="http://schemas.microsoft.com/office/powerpoint/2010/main" val="3575896120"/>
              </p:ext>
            </p:extLst>
          </p:nvPr>
        </p:nvGraphicFramePr>
        <p:xfrm>
          <a:off x="829977" y="791361"/>
          <a:ext cx="10112828"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a:extLst>
              <a:ext uri="{FF2B5EF4-FFF2-40B4-BE49-F238E27FC236}">
                <a16:creationId xmlns:a16="http://schemas.microsoft.com/office/drawing/2014/main" id="{88972E64-6A65-03FB-7BD5-B0823BED788F}"/>
              </a:ext>
            </a:extLst>
          </p:cNvPr>
          <p:cNvSpPr txBox="1"/>
          <p:nvPr/>
        </p:nvSpPr>
        <p:spPr>
          <a:xfrm>
            <a:off x="8837543" y="3653534"/>
            <a:ext cx="1853648" cy="1089529"/>
          </a:xfrm>
          <a:prstGeom prst="rect">
            <a:avLst/>
          </a:prstGeom>
          <a:noFill/>
        </p:spPr>
        <p:txBody>
          <a:bodyPr wrap="square" rtlCol="0">
            <a:spAutoFit/>
          </a:bodyPr>
          <a:lstStyle/>
          <a:p>
            <a:pPr algn="ctr">
              <a:lnSpc>
                <a:spcPct val="90000"/>
              </a:lnSpc>
              <a:spcAft>
                <a:spcPts val="1000"/>
              </a:spcAft>
            </a:pPr>
            <a:r>
              <a:rPr lang="en-GB" sz="2400" dirty="0">
                <a:latin typeface="+mn-lt"/>
              </a:rPr>
              <a:t>&gt;&gt;  1000 have left since 2018</a:t>
            </a:r>
          </a:p>
        </p:txBody>
      </p:sp>
      <p:sp>
        <p:nvSpPr>
          <p:cNvPr id="12" name="TextBox 11">
            <a:extLst>
              <a:ext uri="{FF2B5EF4-FFF2-40B4-BE49-F238E27FC236}">
                <a16:creationId xmlns:a16="http://schemas.microsoft.com/office/drawing/2014/main" id="{A7678E72-3A4E-0D6C-75E2-9C571FA40E86}"/>
              </a:ext>
            </a:extLst>
          </p:cNvPr>
          <p:cNvSpPr txBox="1"/>
          <p:nvPr/>
        </p:nvSpPr>
        <p:spPr>
          <a:xfrm>
            <a:off x="1039585" y="4991783"/>
            <a:ext cx="10322437"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mn-lt"/>
              </a:rPr>
              <a:t>Some stressors identified and wellbeing support is available for first responders (e.g. Blue Light). </a:t>
            </a:r>
          </a:p>
          <a:p>
            <a:pPr marL="342900" indent="-342900">
              <a:buFont typeface="Arial" panose="020B0604020202020204" pitchFamily="34" charset="0"/>
              <a:buChar char="•"/>
            </a:pPr>
            <a:r>
              <a:rPr lang="en-GB" sz="2400" b="1" dirty="0">
                <a:latin typeface="+mn-lt"/>
              </a:rPr>
              <a:t>But, </a:t>
            </a:r>
            <a:r>
              <a:rPr lang="en-GB" sz="2400" dirty="0">
                <a:latin typeface="+mn-lt"/>
              </a:rPr>
              <a:t>we need to better understand the entire stress process</a:t>
            </a:r>
          </a:p>
        </p:txBody>
      </p:sp>
    </p:spTree>
    <p:extLst>
      <p:ext uri="{BB962C8B-B14F-4D97-AF65-F5344CB8AC3E}">
        <p14:creationId xmlns:p14="http://schemas.microsoft.com/office/powerpoint/2010/main" val="289112261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0102-BD26-652E-1617-54AF9A04275D}"/>
              </a:ext>
            </a:extLst>
          </p:cNvPr>
          <p:cNvSpPr>
            <a:spLocks noGrp="1"/>
          </p:cNvSpPr>
          <p:nvPr>
            <p:ph type="title"/>
          </p:nvPr>
        </p:nvSpPr>
        <p:spPr>
          <a:xfrm>
            <a:off x="886572" y="490865"/>
            <a:ext cx="7886700" cy="1011108"/>
          </a:xfrm>
        </p:spPr>
        <p:txBody>
          <a:bodyPr>
            <a:normAutofit/>
          </a:bodyPr>
          <a:lstStyle/>
          <a:p>
            <a:r>
              <a:rPr lang="en-GB" b="1" dirty="0"/>
              <a:t>Aims</a:t>
            </a:r>
          </a:p>
        </p:txBody>
      </p:sp>
      <p:sp>
        <p:nvSpPr>
          <p:cNvPr id="8" name="Content Placeholder 2">
            <a:extLst>
              <a:ext uri="{FF2B5EF4-FFF2-40B4-BE49-F238E27FC236}">
                <a16:creationId xmlns:a16="http://schemas.microsoft.com/office/drawing/2014/main" id="{96E52DEA-4882-6B34-3335-24498BB88F50}"/>
              </a:ext>
            </a:extLst>
          </p:cNvPr>
          <p:cNvSpPr txBox="1">
            <a:spLocks/>
          </p:cNvSpPr>
          <p:nvPr/>
        </p:nvSpPr>
        <p:spPr>
          <a:xfrm>
            <a:off x="838200" y="1467817"/>
            <a:ext cx="10515600" cy="3816892"/>
          </a:xfrm>
          <a:prstGeom prst="rect">
            <a:avLst/>
          </a:prstGeom>
        </p:spPr>
        <p:txBody>
          <a:bodyPr>
            <a:noAutofit/>
          </a:bodyPr>
          <a:lst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spcBef>
                <a:spcPct val="0"/>
              </a:spcBef>
              <a:buFont typeface="Arial" charset="0"/>
              <a:buNone/>
              <a:defRPr/>
            </a:pPr>
            <a:r>
              <a:rPr lang="en-GB" sz="2600" dirty="0">
                <a:latin typeface="Calibri" panose="020F0502020204030204" pitchFamily="34" charset="0"/>
                <a:cs typeface="Calibri" panose="020F0502020204030204" pitchFamily="34" charset="0"/>
              </a:rPr>
              <a:t>AIM: To develop knowledge of the stress process encountered by ambulance staff and the impact this has on their health, performance, and intention to leave</a:t>
            </a:r>
          </a:p>
          <a:p>
            <a:pPr marL="0" indent="0">
              <a:spcBef>
                <a:spcPct val="0"/>
              </a:spcBef>
              <a:buFont typeface="Arial" charset="0"/>
              <a:buNone/>
              <a:defRPr/>
            </a:pPr>
            <a:endParaRPr lang="en-GB" sz="2600" dirty="0">
              <a:latin typeface="Calibri" panose="020F0502020204030204" pitchFamily="34" charset="0"/>
              <a:cs typeface="Calibri" panose="020F0502020204030204" pitchFamily="34" charset="0"/>
            </a:endParaRPr>
          </a:p>
          <a:p>
            <a:pPr marL="0" indent="0">
              <a:spcBef>
                <a:spcPct val="0"/>
              </a:spcBef>
              <a:buFont typeface="Arial" charset="0"/>
              <a:buNone/>
              <a:defRPr/>
            </a:pPr>
            <a:endParaRPr lang="en-GB" sz="2600" dirty="0">
              <a:latin typeface="Calibri" panose="020F0502020204030204" pitchFamily="34" charset="0"/>
              <a:cs typeface="Calibri" panose="020F0502020204030204" pitchFamily="34" charset="0"/>
            </a:endParaRPr>
          </a:p>
          <a:p>
            <a:endParaRPr lang="en-GB" sz="2600" dirty="0"/>
          </a:p>
        </p:txBody>
      </p:sp>
      <p:graphicFrame>
        <p:nvGraphicFramePr>
          <p:cNvPr id="9" name="Diagram 8">
            <a:extLst>
              <a:ext uri="{FF2B5EF4-FFF2-40B4-BE49-F238E27FC236}">
                <a16:creationId xmlns:a16="http://schemas.microsoft.com/office/drawing/2014/main" id="{7DF3971C-2557-2F18-04BB-7E0154684A8A}"/>
              </a:ext>
            </a:extLst>
          </p:cNvPr>
          <p:cNvGraphicFramePr/>
          <p:nvPr>
            <p:extLst>
              <p:ext uri="{D42A27DB-BD31-4B8C-83A1-F6EECF244321}">
                <p14:modId xmlns:p14="http://schemas.microsoft.com/office/powerpoint/2010/main" val="3580223961"/>
              </p:ext>
            </p:extLst>
          </p:nvPr>
        </p:nvGraphicFramePr>
        <p:xfrm>
          <a:off x="886572" y="2423069"/>
          <a:ext cx="6410960" cy="4035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C4D467ED-80CC-DF60-6C6B-8777DA0F2886}"/>
              </a:ext>
            </a:extLst>
          </p:cNvPr>
          <p:cNvSpPr txBox="1"/>
          <p:nvPr/>
        </p:nvSpPr>
        <p:spPr>
          <a:xfrm>
            <a:off x="1988776" y="2853043"/>
            <a:ext cx="3453644" cy="523220"/>
          </a:xfrm>
          <a:prstGeom prst="rect">
            <a:avLst/>
          </a:prstGeom>
          <a:noFill/>
        </p:spPr>
        <p:txBody>
          <a:bodyPr wrap="square" rtlCol="0">
            <a:spAutoFit/>
          </a:bodyPr>
          <a:lstStyle/>
          <a:p>
            <a:r>
              <a:rPr lang="en-GB" sz="2800" b="1" dirty="0">
                <a:solidFill>
                  <a:schemeClr val="accent1"/>
                </a:solidFill>
              </a:rPr>
              <a:t>STRESS AUDIT</a:t>
            </a:r>
          </a:p>
        </p:txBody>
      </p:sp>
      <p:graphicFrame>
        <p:nvGraphicFramePr>
          <p:cNvPr id="11" name="Diagram 10">
            <a:extLst>
              <a:ext uri="{FF2B5EF4-FFF2-40B4-BE49-F238E27FC236}">
                <a16:creationId xmlns:a16="http://schemas.microsoft.com/office/drawing/2014/main" id="{B12D8647-AD50-BF24-52CD-01F4AE430ED9}"/>
              </a:ext>
            </a:extLst>
          </p:cNvPr>
          <p:cNvGraphicFramePr/>
          <p:nvPr>
            <p:extLst>
              <p:ext uri="{D42A27DB-BD31-4B8C-83A1-F6EECF244321}">
                <p14:modId xmlns:p14="http://schemas.microsoft.com/office/powerpoint/2010/main" val="1831390717"/>
              </p:ext>
            </p:extLst>
          </p:nvPr>
        </p:nvGraphicFramePr>
        <p:xfrm>
          <a:off x="8665082" y="2867327"/>
          <a:ext cx="2930473" cy="30496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Arrow: Right 11">
            <a:extLst>
              <a:ext uri="{FF2B5EF4-FFF2-40B4-BE49-F238E27FC236}">
                <a16:creationId xmlns:a16="http://schemas.microsoft.com/office/drawing/2014/main" id="{BC768A42-4510-6DB8-AE51-A9DB25626078}"/>
              </a:ext>
            </a:extLst>
          </p:cNvPr>
          <p:cNvSpPr/>
          <p:nvPr/>
        </p:nvSpPr>
        <p:spPr>
          <a:xfrm>
            <a:off x="7563223" y="41985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B93A0AC3-CEF2-1522-51C7-D2EA31CF9467}"/>
              </a:ext>
            </a:extLst>
          </p:cNvPr>
          <p:cNvSpPr txBox="1"/>
          <p:nvPr/>
        </p:nvSpPr>
        <p:spPr>
          <a:xfrm>
            <a:off x="928838" y="6168812"/>
            <a:ext cx="2119876" cy="369332"/>
          </a:xfrm>
          <a:prstGeom prst="rect">
            <a:avLst/>
          </a:prstGeom>
          <a:noFill/>
        </p:spPr>
        <p:txBody>
          <a:bodyPr wrap="none" rtlCol="0">
            <a:spAutoFit/>
          </a:bodyPr>
          <a:lstStyle/>
          <a:p>
            <a:r>
              <a:rPr lang="en-GB" dirty="0">
                <a:latin typeface="+mn-lt"/>
              </a:rPr>
              <a:t>Neilsen et al. (2010)</a:t>
            </a:r>
          </a:p>
        </p:txBody>
      </p:sp>
    </p:spTree>
    <p:extLst>
      <p:ext uri="{BB962C8B-B14F-4D97-AF65-F5344CB8AC3E}">
        <p14:creationId xmlns:p14="http://schemas.microsoft.com/office/powerpoint/2010/main" val="426029785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DB7E-4FCD-7247-2F3B-29E36C9BDE9E}"/>
              </a:ext>
            </a:extLst>
          </p:cNvPr>
          <p:cNvSpPr>
            <a:spLocks noGrp="1"/>
          </p:cNvSpPr>
          <p:nvPr>
            <p:ph type="title"/>
          </p:nvPr>
        </p:nvSpPr>
        <p:spPr/>
        <p:txBody>
          <a:bodyPr>
            <a:normAutofit/>
          </a:bodyPr>
          <a:lstStyle/>
          <a:p>
            <a:r>
              <a:rPr lang="en-GB" b="1" dirty="0"/>
              <a:t>Explanatory Sequential Mixed-Methods design </a:t>
            </a:r>
          </a:p>
        </p:txBody>
      </p:sp>
      <p:grpSp>
        <p:nvGrpSpPr>
          <p:cNvPr id="5" name="Group 4">
            <a:extLst>
              <a:ext uri="{FF2B5EF4-FFF2-40B4-BE49-F238E27FC236}">
                <a16:creationId xmlns:a16="http://schemas.microsoft.com/office/drawing/2014/main" id="{E48DB551-7893-3F51-FF98-E8C583747A8D}"/>
              </a:ext>
            </a:extLst>
          </p:cNvPr>
          <p:cNvGrpSpPr/>
          <p:nvPr/>
        </p:nvGrpSpPr>
        <p:grpSpPr>
          <a:xfrm>
            <a:off x="3132382" y="1295845"/>
            <a:ext cx="8295162" cy="3258519"/>
            <a:chOff x="3140890" y="1232115"/>
            <a:chExt cx="8295162" cy="3943451"/>
          </a:xfrm>
        </p:grpSpPr>
        <p:sp>
          <p:nvSpPr>
            <p:cNvPr id="7" name="Freeform: Shape 6">
              <a:extLst>
                <a:ext uri="{FF2B5EF4-FFF2-40B4-BE49-F238E27FC236}">
                  <a16:creationId xmlns:a16="http://schemas.microsoft.com/office/drawing/2014/main" id="{76BDDF56-6A97-D4E0-85C5-F4036C08C6D8}"/>
                </a:ext>
              </a:extLst>
            </p:cNvPr>
            <p:cNvSpPr/>
            <p:nvPr/>
          </p:nvSpPr>
          <p:spPr>
            <a:xfrm>
              <a:off x="5905368" y="1232115"/>
              <a:ext cx="3145406" cy="3943450"/>
            </a:xfrm>
            <a:custGeom>
              <a:avLst/>
              <a:gdLst>
                <a:gd name="connsiteX0" fmla="*/ 0 w 2700908"/>
                <a:gd name="connsiteY0" fmla="*/ 270091 h 3943450"/>
                <a:gd name="connsiteX1" fmla="*/ 270091 w 2700908"/>
                <a:gd name="connsiteY1" fmla="*/ 0 h 3943450"/>
                <a:gd name="connsiteX2" fmla="*/ 2430817 w 2700908"/>
                <a:gd name="connsiteY2" fmla="*/ 0 h 3943450"/>
                <a:gd name="connsiteX3" fmla="*/ 2700908 w 2700908"/>
                <a:gd name="connsiteY3" fmla="*/ 270091 h 3943450"/>
                <a:gd name="connsiteX4" fmla="*/ 2700908 w 2700908"/>
                <a:gd name="connsiteY4" fmla="*/ 3673359 h 3943450"/>
                <a:gd name="connsiteX5" fmla="*/ 2430817 w 2700908"/>
                <a:gd name="connsiteY5" fmla="*/ 3943450 h 3943450"/>
                <a:gd name="connsiteX6" fmla="*/ 270091 w 2700908"/>
                <a:gd name="connsiteY6" fmla="*/ 3943450 h 3943450"/>
                <a:gd name="connsiteX7" fmla="*/ 0 w 2700908"/>
                <a:gd name="connsiteY7" fmla="*/ 3673359 h 3943450"/>
                <a:gd name="connsiteX8" fmla="*/ 0 w 2700908"/>
                <a:gd name="connsiteY8" fmla="*/ 270091 h 394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908" h="3943450">
                  <a:moveTo>
                    <a:pt x="0" y="270091"/>
                  </a:moveTo>
                  <a:cubicBezTo>
                    <a:pt x="0" y="120924"/>
                    <a:pt x="120924" y="0"/>
                    <a:pt x="270091" y="0"/>
                  </a:cubicBezTo>
                  <a:lnTo>
                    <a:pt x="2430817" y="0"/>
                  </a:lnTo>
                  <a:cubicBezTo>
                    <a:pt x="2579984" y="0"/>
                    <a:pt x="2700908" y="120924"/>
                    <a:pt x="2700908" y="270091"/>
                  </a:cubicBezTo>
                  <a:lnTo>
                    <a:pt x="2700908" y="3673359"/>
                  </a:lnTo>
                  <a:cubicBezTo>
                    <a:pt x="2700908" y="3822526"/>
                    <a:pt x="2579984" y="3943450"/>
                    <a:pt x="2430817" y="3943450"/>
                  </a:cubicBezTo>
                  <a:lnTo>
                    <a:pt x="270091" y="3943450"/>
                  </a:lnTo>
                  <a:cubicBezTo>
                    <a:pt x="120924" y="3943450"/>
                    <a:pt x="0" y="3822526"/>
                    <a:pt x="0" y="3673359"/>
                  </a:cubicBezTo>
                  <a:lnTo>
                    <a:pt x="0" y="2700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1748068" rIns="170688" bIns="959378" numCol="1" spcCol="1270" anchor="ctr" anchorCtr="0">
              <a:noAutofit/>
            </a:bodyPr>
            <a:lstStyle/>
            <a:p>
              <a:pPr marL="0" lvl="0" indent="0" algn="ctr" defTabSz="1066800">
                <a:lnSpc>
                  <a:spcPct val="100000"/>
                </a:lnSpc>
                <a:spcBef>
                  <a:spcPct val="0"/>
                </a:spcBef>
                <a:spcAft>
                  <a:spcPct val="35000"/>
                </a:spcAft>
                <a:buNone/>
              </a:pPr>
              <a:endParaRPr lang="en-GB" sz="2400" kern="1200" dirty="0"/>
            </a:p>
          </p:txBody>
        </p:sp>
        <p:sp>
          <p:nvSpPr>
            <p:cNvPr id="11" name="Oval 10" descr="Statistics with solid fill">
              <a:extLst>
                <a:ext uri="{FF2B5EF4-FFF2-40B4-BE49-F238E27FC236}">
                  <a16:creationId xmlns:a16="http://schemas.microsoft.com/office/drawing/2014/main" id="{7BDBCF03-4FE2-B9C6-FA2E-04405C6F8A41}"/>
                </a:ext>
              </a:extLst>
            </p:cNvPr>
            <p:cNvSpPr/>
            <p:nvPr/>
          </p:nvSpPr>
          <p:spPr>
            <a:xfrm>
              <a:off x="6951636" y="1374977"/>
              <a:ext cx="980989" cy="1042670"/>
            </a:xfrm>
            <a:prstGeom prst="ellipse">
              <a:avLst/>
            </a:prstGeom>
            <a:blipFill>
              <a:blip r:embed="rId3">
                <a:extLst>
                  <a:ext uri="{96DAC541-7B7A-43D3-8B79-37D633B846F1}">
                    <asvg:svgBlip xmlns:asvg="http://schemas.microsoft.com/office/drawing/2016/SVG/main" r:embed="rId4"/>
                  </a:ext>
                </a:extLst>
              </a:blip>
              <a:srcRect/>
              <a:stretch>
                <a:fillRect l="-4000" r="-4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12" name="Freeform: Shape 11">
              <a:extLst>
                <a:ext uri="{FF2B5EF4-FFF2-40B4-BE49-F238E27FC236}">
                  <a16:creationId xmlns:a16="http://schemas.microsoft.com/office/drawing/2014/main" id="{4B6999CC-E624-7082-3EE3-C2948792CCBD}"/>
                </a:ext>
              </a:extLst>
            </p:cNvPr>
            <p:cNvSpPr/>
            <p:nvPr/>
          </p:nvSpPr>
          <p:spPr>
            <a:xfrm>
              <a:off x="9177915" y="1232116"/>
              <a:ext cx="2258137" cy="3943450"/>
            </a:xfrm>
            <a:custGeom>
              <a:avLst/>
              <a:gdLst>
                <a:gd name="connsiteX0" fmla="*/ 0 w 2700908"/>
                <a:gd name="connsiteY0" fmla="*/ 270091 h 3943450"/>
                <a:gd name="connsiteX1" fmla="*/ 270091 w 2700908"/>
                <a:gd name="connsiteY1" fmla="*/ 0 h 3943450"/>
                <a:gd name="connsiteX2" fmla="*/ 2430817 w 2700908"/>
                <a:gd name="connsiteY2" fmla="*/ 0 h 3943450"/>
                <a:gd name="connsiteX3" fmla="*/ 2700908 w 2700908"/>
                <a:gd name="connsiteY3" fmla="*/ 270091 h 3943450"/>
                <a:gd name="connsiteX4" fmla="*/ 2700908 w 2700908"/>
                <a:gd name="connsiteY4" fmla="*/ 3673359 h 3943450"/>
                <a:gd name="connsiteX5" fmla="*/ 2430817 w 2700908"/>
                <a:gd name="connsiteY5" fmla="*/ 3943450 h 3943450"/>
                <a:gd name="connsiteX6" fmla="*/ 270091 w 2700908"/>
                <a:gd name="connsiteY6" fmla="*/ 3943450 h 3943450"/>
                <a:gd name="connsiteX7" fmla="*/ 0 w 2700908"/>
                <a:gd name="connsiteY7" fmla="*/ 3673359 h 3943450"/>
                <a:gd name="connsiteX8" fmla="*/ 0 w 2700908"/>
                <a:gd name="connsiteY8" fmla="*/ 270091 h 394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908" h="3943450">
                  <a:moveTo>
                    <a:pt x="0" y="270091"/>
                  </a:moveTo>
                  <a:cubicBezTo>
                    <a:pt x="0" y="120924"/>
                    <a:pt x="120924" y="0"/>
                    <a:pt x="270091" y="0"/>
                  </a:cubicBezTo>
                  <a:lnTo>
                    <a:pt x="2430817" y="0"/>
                  </a:lnTo>
                  <a:cubicBezTo>
                    <a:pt x="2579984" y="0"/>
                    <a:pt x="2700908" y="120924"/>
                    <a:pt x="2700908" y="270091"/>
                  </a:cubicBezTo>
                  <a:lnTo>
                    <a:pt x="2700908" y="3673359"/>
                  </a:lnTo>
                  <a:cubicBezTo>
                    <a:pt x="2700908" y="3822526"/>
                    <a:pt x="2579984" y="3943450"/>
                    <a:pt x="2430817" y="3943450"/>
                  </a:cubicBezTo>
                  <a:lnTo>
                    <a:pt x="270091" y="3943450"/>
                  </a:lnTo>
                  <a:cubicBezTo>
                    <a:pt x="120924" y="3943450"/>
                    <a:pt x="0" y="3822526"/>
                    <a:pt x="0" y="3673359"/>
                  </a:cubicBezTo>
                  <a:lnTo>
                    <a:pt x="0" y="2700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1748068" rIns="170688" bIns="959378" numCol="1" spcCol="1270" anchor="ctr" anchorCtr="0">
              <a:noAutofit/>
            </a:bodyPr>
            <a:lstStyle/>
            <a:p>
              <a:pPr marL="0" lvl="0" indent="0" defTabSz="1066800">
                <a:lnSpc>
                  <a:spcPct val="90000"/>
                </a:lnSpc>
                <a:spcBef>
                  <a:spcPct val="0"/>
                </a:spcBef>
                <a:spcAft>
                  <a:spcPct val="35000"/>
                </a:spcAft>
                <a:buNone/>
              </a:pPr>
              <a:r>
                <a:rPr lang="en-US" sz="2200" kern="1200" dirty="0"/>
                <a:t>Mental health</a:t>
              </a:r>
            </a:p>
            <a:p>
              <a:pPr marL="0" lvl="0" indent="0" defTabSz="1066800">
                <a:lnSpc>
                  <a:spcPct val="90000"/>
                </a:lnSpc>
                <a:spcBef>
                  <a:spcPct val="0"/>
                </a:spcBef>
                <a:spcAft>
                  <a:spcPct val="35000"/>
                </a:spcAft>
                <a:buNone/>
              </a:pPr>
              <a:r>
                <a:rPr lang="en-US" sz="2200" kern="1200" dirty="0"/>
                <a:t>Wellbeing</a:t>
              </a:r>
            </a:p>
            <a:p>
              <a:pPr marL="0" lvl="0" indent="0" defTabSz="1066800">
                <a:lnSpc>
                  <a:spcPct val="90000"/>
                </a:lnSpc>
                <a:spcBef>
                  <a:spcPct val="0"/>
                </a:spcBef>
                <a:spcAft>
                  <a:spcPct val="35000"/>
                </a:spcAft>
                <a:buNone/>
              </a:pPr>
              <a:r>
                <a:rPr lang="en-US" sz="2200" kern="1200" dirty="0"/>
                <a:t>Performance</a:t>
              </a:r>
            </a:p>
            <a:p>
              <a:pPr marL="0" lvl="0" indent="0" defTabSz="1066800">
                <a:lnSpc>
                  <a:spcPct val="90000"/>
                </a:lnSpc>
                <a:spcBef>
                  <a:spcPct val="0"/>
                </a:spcBef>
                <a:spcAft>
                  <a:spcPct val="35000"/>
                </a:spcAft>
                <a:buNone/>
              </a:pPr>
              <a:r>
                <a:rPr lang="en-US" sz="2200" kern="1200" dirty="0"/>
                <a:t>Intention to leave</a:t>
              </a:r>
              <a:endParaRPr lang="en-GB" sz="2200" kern="1200" dirty="0"/>
            </a:p>
          </p:txBody>
        </p:sp>
        <p:sp>
          <p:nvSpPr>
            <p:cNvPr id="13" name="Oval 12" descr="Alterations &amp; Tailoring with solid fill">
              <a:extLst>
                <a:ext uri="{FF2B5EF4-FFF2-40B4-BE49-F238E27FC236}">
                  <a16:creationId xmlns:a16="http://schemas.microsoft.com/office/drawing/2014/main" id="{2F5B16CB-37E8-F735-4196-2FAB39476C35}"/>
                </a:ext>
              </a:extLst>
            </p:cNvPr>
            <p:cNvSpPr/>
            <p:nvPr/>
          </p:nvSpPr>
          <p:spPr>
            <a:xfrm>
              <a:off x="9839315" y="1364679"/>
              <a:ext cx="935335" cy="1073500"/>
            </a:xfrm>
            <a:prstGeom prst="ellipse">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14" name="Freeform: Shape 13">
              <a:extLst>
                <a:ext uri="{FF2B5EF4-FFF2-40B4-BE49-F238E27FC236}">
                  <a16:creationId xmlns:a16="http://schemas.microsoft.com/office/drawing/2014/main" id="{256BD641-F27B-BD10-03E4-C4EF15579D6C}"/>
                </a:ext>
              </a:extLst>
            </p:cNvPr>
            <p:cNvSpPr/>
            <p:nvPr/>
          </p:nvSpPr>
          <p:spPr>
            <a:xfrm>
              <a:off x="3140890" y="1232115"/>
              <a:ext cx="2700908" cy="3900363"/>
            </a:xfrm>
            <a:custGeom>
              <a:avLst/>
              <a:gdLst>
                <a:gd name="connsiteX0" fmla="*/ 0 w 2700908"/>
                <a:gd name="connsiteY0" fmla="*/ 270091 h 3943450"/>
                <a:gd name="connsiteX1" fmla="*/ 270091 w 2700908"/>
                <a:gd name="connsiteY1" fmla="*/ 0 h 3943450"/>
                <a:gd name="connsiteX2" fmla="*/ 2430817 w 2700908"/>
                <a:gd name="connsiteY2" fmla="*/ 0 h 3943450"/>
                <a:gd name="connsiteX3" fmla="*/ 2700908 w 2700908"/>
                <a:gd name="connsiteY3" fmla="*/ 270091 h 3943450"/>
                <a:gd name="connsiteX4" fmla="*/ 2700908 w 2700908"/>
                <a:gd name="connsiteY4" fmla="*/ 3673359 h 3943450"/>
                <a:gd name="connsiteX5" fmla="*/ 2430817 w 2700908"/>
                <a:gd name="connsiteY5" fmla="*/ 3943450 h 3943450"/>
                <a:gd name="connsiteX6" fmla="*/ 270091 w 2700908"/>
                <a:gd name="connsiteY6" fmla="*/ 3943450 h 3943450"/>
                <a:gd name="connsiteX7" fmla="*/ 0 w 2700908"/>
                <a:gd name="connsiteY7" fmla="*/ 3673359 h 3943450"/>
                <a:gd name="connsiteX8" fmla="*/ 0 w 2700908"/>
                <a:gd name="connsiteY8" fmla="*/ 270091 h 394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908" h="3943450">
                  <a:moveTo>
                    <a:pt x="0" y="270091"/>
                  </a:moveTo>
                  <a:cubicBezTo>
                    <a:pt x="0" y="120924"/>
                    <a:pt x="120924" y="0"/>
                    <a:pt x="270091" y="0"/>
                  </a:cubicBezTo>
                  <a:lnTo>
                    <a:pt x="2430817" y="0"/>
                  </a:lnTo>
                  <a:cubicBezTo>
                    <a:pt x="2579984" y="0"/>
                    <a:pt x="2700908" y="120924"/>
                    <a:pt x="2700908" y="270091"/>
                  </a:cubicBezTo>
                  <a:lnTo>
                    <a:pt x="2700908" y="3673359"/>
                  </a:lnTo>
                  <a:cubicBezTo>
                    <a:pt x="2700908" y="3822526"/>
                    <a:pt x="2579984" y="3943450"/>
                    <a:pt x="2430817" y="3943450"/>
                  </a:cubicBezTo>
                  <a:lnTo>
                    <a:pt x="270091" y="3943450"/>
                  </a:lnTo>
                  <a:cubicBezTo>
                    <a:pt x="120924" y="3943450"/>
                    <a:pt x="0" y="3822526"/>
                    <a:pt x="0" y="3673359"/>
                  </a:cubicBezTo>
                  <a:lnTo>
                    <a:pt x="0" y="2700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1748068" rIns="170688" bIns="959378" numCol="1" spcCol="1270" anchor="t" anchorCtr="0">
              <a:noAutofit/>
            </a:bodyPr>
            <a:lstStyle/>
            <a:p>
              <a:pPr marL="0" lvl="0" indent="0" defTabSz="1066800">
                <a:lnSpc>
                  <a:spcPct val="90000"/>
                </a:lnSpc>
                <a:spcBef>
                  <a:spcPct val="0"/>
                </a:spcBef>
                <a:spcAft>
                  <a:spcPct val="35000"/>
                </a:spcAft>
                <a:buNone/>
              </a:pPr>
              <a:endParaRPr lang="en-GB" sz="2200" kern="1200" dirty="0"/>
            </a:p>
          </p:txBody>
        </p:sp>
        <p:sp>
          <p:nvSpPr>
            <p:cNvPr id="15" name="Oval 14" descr="Business Growth with solid fill">
              <a:extLst>
                <a:ext uri="{FF2B5EF4-FFF2-40B4-BE49-F238E27FC236}">
                  <a16:creationId xmlns:a16="http://schemas.microsoft.com/office/drawing/2014/main" id="{011CC173-0C14-6427-3AAC-5AE6D5A504A4}"/>
                </a:ext>
              </a:extLst>
            </p:cNvPr>
            <p:cNvSpPr/>
            <p:nvPr/>
          </p:nvSpPr>
          <p:spPr>
            <a:xfrm>
              <a:off x="3877284" y="1465977"/>
              <a:ext cx="1003300" cy="961974"/>
            </a:xfrm>
            <a:prstGeom prst="ellipse">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grpSp>
      <p:sp>
        <p:nvSpPr>
          <p:cNvPr id="8" name="Freeform: Shape 7">
            <a:extLst>
              <a:ext uri="{FF2B5EF4-FFF2-40B4-BE49-F238E27FC236}">
                <a16:creationId xmlns:a16="http://schemas.microsoft.com/office/drawing/2014/main" id="{F5836DCB-F1C6-9CE8-EA92-D8FACD64793C}"/>
              </a:ext>
            </a:extLst>
          </p:cNvPr>
          <p:cNvSpPr/>
          <p:nvPr/>
        </p:nvSpPr>
        <p:spPr>
          <a:xfrm>
            <a:off x="1199455" y="1392995"/>
            <a:ext cx="1805786" cy="3099262"/>
          </a:xfrm>
          <a:custGeom>
            <a:avLst/>
            <a:gdLst>
              <a:gd name="connsiteX0" fmla="*/ 0 w 2839212"/>
              <a:gd name="connsiteY0" fmla="*/ 244777 h 1468633"/>
              <a:gd name="connsiteX1" fmla="*/ 244777 w 2839212"/>
              <a:gd name="connsiteY1" fmla="*/ 0 h 1468633"/>
              <a:gd name="connsiteX2" fmla="*/ 2594435 w 2839212"/>
              <a:gd name="connsiteY2" fmla="*/ 0 h 1468633"/>
              <a:gd name="connsiteX3" fmla="*/ 2839212 w 2839212"/>
              <a:gd name="connsiteY3" fmla="*/ 244777 h 1468633"/>
              <a:gd name="connsiteX4" fmla="*/ 2839212 w 2839212"/>
              <a:gd name="connsiteY4" fmla="*/ 1223856 h 1468633"/>
              <a:gd name="connsiteX5" fmla="*/ 2594435 w 2839212"/>
              <a:gd name="connsiteY5" fmla="*/ 1468633 h 1468633"/>
              <a:gd name="connsiteX6" fmla="*/ 244777 w 2839212"/>
              <a:gd name="connsiteY6" fmla="*/ 1468633 h 1468633"/>
              <a:gd name="connsiteX7" fmla="*/ 0 w 2839212"/>
              <a:gd name="connsiteY7" fmla="*/ 1223856 h 1468633"/>
              <a:gd name="connsiteX8" fmla="*/ 0 w 2839212"/>
              <a:gd name="connsiteY8" fmla="*/ 244777 h 14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9212" h="1468633">
                <a:moveTo>
                  <a:pt x="0" y="244777"/>
                </a:moveTo>
                <a:cubicBezTo>
                  <a:pt x="0" y="109590"/>
                  <a:pt x="109590" y="0"/>
                  <a:pt x="244777" y="0"/>
                </a:cubicBezTo>
                <a:lnTo>
                  <a:pt x="2594435" y="0"/>
                </a:lnTo>
                <a:cubicBezTo>
                  <a:pt x="2729622" y="0"/>
                  <a:pt x="2839212" y="109590"/>
                  <a:pt x="2839212" y="244777"/>
                </a:cubicBezTo>
                <a:lnTo>
                  <a:pt x="2839212" y="1223856"/>
                </a:lnTo>
                <a:cubicBezTo>
                  <a:pt x="2839212" y="1359043"/>
                  <a:pt x="2729622" y="1468633"/>
                  <a:pt x="2594435" y="1468633"/>
                </a:cubicBezTo>
                <a:lnTo>
                  <a:pt x="244777" y="1468633"/>
                </a:lnTo>
                <a:cubicBezTo>
                  <a:pt x="109590" y="1468633"/>
                  <a:pt x="0" y="1359043"/>
                  <a:pt x="0" y="1223856"/>
                </a:cubicBezTo>
                <a:lnTo>
                  <a:pt x="0" y="244777"/>
                </a:lnTo>
                <a:close/>
              </a:path>
            </a:pathLst>
          </a:custGeom>
          <a:solidFill>
            <a:srgbClr val="199DA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5513" tIns="113603" rIns="155513" bIns="113603" numCol="1" spcCol="1270" anchor="ctr" anchorCtr="0">
            <a:noAutofit/>
          </a:bodyPr>
          <a:lstStyle/>
          <a:p>
            <a:pPr algn="ctr" defTabSz="977900">
              <a:lnSpc>
                <a:spcPct val="90000"/>
              </a:lnSpc>
              <a:spcAft>
                <a:spcPct val="35000"/>
              </a:spcAft>
            </a:pPr>
            <a:r>
              <a:rPr lang="en-GB" sz="2200" dirty="0"/>
              <a:t>Survey</a:t>
            </a:r>
          </a:p>
          <a:p>
            <a:pPr algn="ctr" defTabSz="977900">
              <a:lnSpc>
                <a:spcPct val="90000"/>
              </a:lnSpc>
              <a:spcAft>
                <a:spcPct val="35000"/>
              </a:spcAft>
            </a:pPr>
            <a:r>
              <a:rPr lang="en-GB" sz="2200" dirty="0"/>
              <a:t>n = 420</a:t>
            </a:r>
          </a:p>
          <a:p>
            <a:pPr algn="ctr" defTabSz="977900">
              <a:lnSpc>
                <a:spcPct val="90000"/>
              </a:lnSpc>
              <a:spcAft>
                <a:spcPct val="35000"/>
              </a:spcAft>
            </a:pPr>
            <a:r>
              <a:rPr lang="en-GB" sz="2200" dirty="0"/>
              <a:t>Ambulance</a:t>
            </a:r>
          </a:p>
          <a:p>
            <a:pPr algn="ctr" defTabSz="977900">
              <a:lnSpc>
                <a:spcPct val="90000"/>
              </a:lnSpc>
              <a:spcAft>
                <a:spcPct val="35000"/>
              </a:spcAft>
            </a:pPr>
            <a:r>
              <a:rPr lang="en-GB" sz="2200" dirty="0"/>
              <a:t>Service Staff</a:t>
            </a:r>
          </a:p>
        </p:txBody>
      </p:sp>
      <p:sp>
        <p:nvSpPr>
          <p:cNvPr id="9" name="Freeform: Shape 8">
            <a:extLst>
              <a:ext uri="{FF2B5EF4-FFF2-40B4-BE49-F238E27FC236}">
                <a16:creationId xmlns:a16="http://schemas.microsoft.com/office/drawing/2014/main" id="{D65BBC50-B6DA-F57B-9E15-F4F275953C17}"/>
              </a:ext>
            </a:extLst>
          </p:cNvPr>
          <p:cNvSpPr/>
          <p:nvPr/>
        </p:nvSpPr>
        <p:spPr>
          <a:xfrm>
            <a:off x="3248744" y="4700570"/>
            <a:ext cx="8178800" cy="847000"/>
          </a:xfrm>
          <a:custGeom>
            <a:avLst/>
            <a:gdLst>
              <a:gd name="connsiteX0" fmla="*/ 195822 w 1174906"/>
              <a:gd name="connsiteY0" fmla="*/ 0 h 5047488"/>
              <a:gd name="connsiteX1" fmla="*/ 979084 w 1174906"/>
              <a:gd name="connsiteY1" fmla="*/ 0 h 5047488"/>
              <a:gd name="connsiteX2" fmla="*/ 1174906 w 1174906"/>
              <a:gd name="connsiteY2" fmla="*/ 195822 h 5047488"/>
              <a:gd name="connsiteX3" fmla="*/ 1174906 w 1174906"/>
              <a:gd name="connsiteY3" fmla="*/ 5047488 h 5047488"/>
              <a:gd name="connsiteX4" fmla="*/ 1174906 w 1174906"/>
              <a:gd name="connsiteY4" fmla="*/ 5047488 h 5047488"/>
              <a:gd name="connsiteX5" fmla="*/ 0 w 1174906"/>
              <a:gd name="connsiteY5" fmla="*/ 5047488 h 5047488"/>
              <a:gd name="connsiteX6" fmla="*/ 0 w 1174906"/>
              <a:gd name="connsiteY6" fmla="*/ 5047488 h 5047488"/>
              <a:gd name="connsiteX7" fmla="*/ 0 w 1174906"/>
              <a:gd name="connsiteY7" fmla="*/ 195822 h 5047488"/>
              <a:gd name="connsiteX8" fmla="*/ 195822 w 1174906"/>
              <a:gd name="connsiteY8" fmla="*/ 0 h 5047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906" h="5047488">
                <a:moveTo>
                  <a:pt x="1174906" y="841267"/>
                </a:moveTo>
                <a:lnTo>
                  <a:pt x="1174906" y="4206221"/>
                </a:lnTo>
                <a:cubicBezTo>
                  <a:pt x="1174906" y="4670842"/>
                  <a:pt x="1154499" y="5047488"/>
                  <a:pt x="1129324" y="5047488"/>
                </a:cubicBezTo>
                <a:lnTo>
                  <a:pt x="0" y="5047488"/>
                </a:lnTo>
                <a:lnTo>
                  <a:pt x="0" y="5047488"/>
                </a:lnTo>
                <a:lnTo>
                  <a:pt x="0" y="0"/>
                </a:lnTo>
                <a:lnTo>
                  <a:pt x="0" y="0"/>
                </a:lnTo>
                <a:lnTo>
                  <a:pt x="1129324" y="0"/>
                </a:lnTo>
                <a:cubicBezTo>
                  <a:pt x="1154499" y="0"/>
                  <a:pt x="1174906" y="376646"/>
                  <a:pt x="1174906" y="841267"/>
                </a:cubicBezTo>
                <a:close/>
              </a:path>
            </a:pathLst>
          </a:custGeom>
          <a:solidFill>
            <a:schemeClr val="accent1">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770" tIns="89739" rIns="122124" bIns="89739" numCol="1" spcCol="1270" anchor="ctr" anchorCtr="0">
            <a:noAutofit/>
          </a:bodyPr>
          <a:lstStyle/>
          <a:p>
            <a:pPr marL="0" lvl="0" indent="0" algn="just">
              <a:buNone/>
            </a:pPr>
            <a:r>
              <a:rPr lang="en-GB" sz="2200" dirty="0">
                <a:solidFill>
                  <a:schemeClr val="bg1"/>
                </a:solidFill>
              </a:rPr>
              <a:t>Explanatory: S</a:t>
            </a:r>
            <a:r>
              <a:rPr lang="en-GB" sz="2200" dirty="0">
                <a:solidFill>
                  <a:schemeClr val="bg1"/>
                </a:solidFill>
                <a:effectLst/>
                <a:ea typeface="Arial" panose="020B0604020202020204" pitchFamily="34" charset="0"/>
              </a:rPr>
              <a:t>urvey findings guided selection of participants and discussion guide</a:t>
            </a:r>
            <a:endParaRPr lang="en-GB" sz="2200" dirty="0">
              <a:solidFill>
                <a:schemeClr val="bg1"/>
              </a:solidFill>
            </a:endParaRPr>
          </a:p>
        </p:txBody>
      </p:sp>
      <p:sp>
        <p:nvSpPr>
          <p:cNvPr id="10" name="Freeform: Shape 9">
            <a:extLst>
              <a:ext uri="{FF2B5EF4-FFF2-40B4-BE49-F238E27FC236}">
                <a16:creationId xmlns:a16="http://schemas.microsoft.com/office/drawing/2014/main" id="{F02C88CA-423A-6480-1DAF-B5291794B7A6}"/>
              </a:ext>
            </a:extLst>
          </p:cNvPr>
          <p:cNvSpPr/>
          <p:nvPr/>
        </p:nvSpPr>
        <p:spPr>
          <a:xfrm>
            <a:off x="1199455" y="4700571"/>
            <a:ext cx="1805786" cy="847000"/>
          </a:xfrm>
          <a:custGeom>
            <a:avLst/>
            <a:gdLst>
              <a:gd name="connsiteX0" fmla="*/ 0 w 2839212"/>
              <a:gd name="connsiteY0" fmla="*/ 244777 h 1468633"/>
              <a:gd name="connsiteX1" fmla="*/ 244777 w 2839212"/>
              <a:gd name="connsiteY1" fmla="*/ 0 h 1468633"/>
              <a:gd name="connsiteX2" fmla="*/ 2594435 w 2839212"/>
              <a:gd name="connsiteY2" fmla="*/ 0 h 1468633"/>
              <a:gd name="connsiteX3" fmla="*/ 2839212 w 2839212"/>
              <a:gd name="connsiteY3" fmla="*/ 244777 h 1468633"/>
              <a:gd name="connsiteX4" fmla="*/ 2839212 w 2839212"/>
              <a:gd name="connsiteY4" fmla="*/ 1223856 h 1468633"/>
              <a:gd name="connsiteX5" fmla="*/ 2594435 w 2839212"/>
              <a:gd name="connsiteY5" fmla="*/ 1468633 h 1468633"/>
              <a:gd name="connsiteX6" fmla="*/ 244777 w 2839212"/>
              <a:gd name="connsiteY6" fmla="*/ 1468633 h 1468633"/>
              <a:gd name="connsiteX7" fmla="*/ 0 w 2839212"/>
              <a:gd name="connsiteY7" fmla="*/ 1223856 h 1468633"/>
              <a:gd name="connsiteX8" fmla="*/ 0 w 2839212"/>
              <a:gd name="connsiteY8" fmla="*/ 244777 h 14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9212" h="1468633">
                <a:moveTo>
                  <a:pt x="0" y="244777"/>
                </a:moveTo>
                <a:cubicBezTo>
                  <a:pt x="0" y="109590"/>
                  <a:pt x="109590" y="0"/>
                  <a:pt x="244777" y="0"/>
                </a:cubicBezTo>
                <a:lnTo>
                  <a:pt x="2594435" y="0"/>
                </a:lnTo>
                <a:cubicBezTo>
                  <a:pt x="2729622" y="0"/>
                  <a:pt x="2839212" y="109590"/>
                  <a:pt x="2839212" y="244777"/>
                </a:cubicBezTo>
                <a:lnTo>
                  <a:pt x="2839212" y="1223856"/>
                </a:lnTo>
                <a:cubicBezTo>
                  <a:pt x="2839212" y="1359043"/>
                  <a:pt x="2729622" y="1468633"/>
                  <a:pt x="2594435" y="1468633"/>
                </a:cubicBezTo>
                <a:lnTo>
                  <a:pt x="244777" y="1468633"/>
                </a:lnTo>
                <a:cubicBezTo>
                  <a:pt x="109590" y="1468633"/>
                  <a:pt x="0" y="1359043"/>
                  <a:pt x="0" y="1223856"/>
                </a:cubicBezTo>
                <a:lnTo>
                  <a:pt x="0" y="244777"/>
                </a:lnTo>
                <a:close/>
              </a:path>
            </a:pathLst>
          </a:custGeom>
          <a:solidFill>
            <a:srgbClr val="199DA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5513" tIns="113603" rIns="155513" bIns="113603" numCol="1" spcCol="1270" anchor="ctr" anchorCtr="0">
            <a:noAutofit/>
          </a:bodyPr>
          <a:lstStyle/>
          <a:p>
            <a:pPr algn="ctr" defTabSz="977900">
              <a:lnSpc>
                <a:spcPct val="90000"/>
              </a:lnSpc>
              <a:spcAft>
                <a:spcPct val="35000"/>
              </a:spcAft>
            </a:pPr>
            <a:r>
              <a:rPr lang="en-GB" sz="2200" dirty="0"/>
              <a:t>Interviews</a:t>
            </a:r>
          </a:p>
          <a:p>
            <a:pPr algn="ctr" defTabSz="977900">
              <a:lnSpc>
                <a:spcPct val="90000"/>
              </a:lnSpc>
              <a:spcAft>
                <a:spcPct val="35000"/>
              </a:spcAft>
            </a:pPr>
            <a:r>
              <a:rPr lang="en-GB" sz="2200" dirty="0"/>
              <a:t>n = 8</a:t>
            </a:r>
            <a:endParaRPr lang="en-GB" sz="1600" dirty="0"/>
          </a:p>
        </p:txBody>
      </p:sp>
      <p:sp>
        <p:nvSpPr>
          <p:cNvPr id="4" name="TextBox 3">
            <a:extLst>
              <a:ext uri="{FF2B5EF4-FFF2-40B4-BE49-F238E27FC236}">
                <a16:creationId xmlns:a16="http://schemas.microsoft.com/office/drawing/2014/main" id="{FC24E8F8-7FF5-5424-7243-2001164042F5}"/>
              </a:ext>
            </a:extLst>
          </p:cNvPr>
          <p:cNvSpPr txBox="1"/>
          <p:nvPr/>
        </p:nvSpPr>
        <p:spPr>
          <a:xfrm>
            <a:off x="6096000" y="2409612"/>
            <a:ext cx="3145405" cy="2222147"/>
          </a:xfrm>
          <a:prstGeom prst="rect">
            <a:avLst/>
          </a:prstGeom>
          <a:noFill/>
        </p:spPr>
        <p:txBody>
          <a:bodyPr wrap="square" rtlCol="0">
            <a:spAutoFit/>
          </a:bodyPr>
          <a:lstStyle/>
          <a:p>
            <a:pPr>
              <a:lnSpc>
                <a:spcPct val="90000"/>
              </a:lnSpc>
              <a:spcAft>
                <a:spcPts val="1008"/>
              </a:spcAft>
            </a:pPr>
            <a:r>
              <a:rPr lang="en-GB" sz="2200" dirty="0">
                <a:solidFill>
                  <a:schemeClr val="bg1"/>
                </a:solidFill>
                <a:latin typeface="+mn-lt"/>
              </a:rPr>
              <a:t>HSE Stressors</a:t>
            </a:r>
          </a:p>
          <a:p>
            <a:pPr>
              <a:lnSpc>
                <a:spcPct val="90000"/>
              </a:lnSpc>
              <a:spcAft>
                <a:spcPts val="1008"/>
              </a:spcAft>
            </a:pPr>
            <a:r>
              <a:rPr lang="en-GB" dirty="0">
                <a:solidFill>
                  <a:schemeClr val="bg1"/>
                </a:solidFill>
                <a:latin typeface="+mn-lt"/>
              </a:rPr>
              <a:t>Demands, Control, Manager and peer support, Role, Relationships and Change</a:t>
            </a:r>
          </a:p>
          <a:p>
            <a:pPr>
              <a:lnSpc>
                <a:spcPct val="90000"/>
              </a:lnSpc>
              <a:spcAft>
                <a:spcPts val="1008"/>
              </a:spcAft>
            </a:pPr>
            <a:r>
              <a:rPr lang="en-GB" sz="2200" dirty="0">
                <a:solidFill>
                  <a:schemeClr val="bg1"/>
                </a:solidFill>
                <a:latin typeface="+mn-lt"/>
              </a:rPr>
              <a:t>Stress appraisal</a:t>
            </a:r>
          </a:p>
          <a:p>
            <a:pPr>
              <a:lnSpc>
                <a:spcPct val="90000"/>
              </a:lnSpc>
              <a:spcAft>
                <a:spcPts val="1008"/>
              </a:spcAft>
            </a:pPr>
            <a:r>
              <a:rPr lang="en-GB" sz="2200" dirty="0">
                <a:solidFill>
                  <a:schemeClr val="bg1"/>
                </a:solidFill>
                <a:latin typeface="+mn-lt"/>
              </a:rPr>
              <a:t>Mental Rest</a:t>
            </a:r>
          </a:p>
        </p:txBody>
      </p:sp>
      <p:sp>
        <p:nvSpPr>
          <p:cNvPr id="3" name="TextBox 2">
            <a:extLst>
              <a:ext uri="{FF2B5EF4-FFF2-40B4-BE49-F238E27FC236}">
                <a16:creationId xmlns:a16="http://schemas.microsoft.com/office/drawing/2014/main" id="{DE61AD6E-8BAD-937E-53A3-E860864745A3}"/>
              </a:ext>
            </a:extLst>
          </p:cNvPr>
          <p:cNvSpPr txBox="1"/>
          <p:nvPr/>
        </p:nvSpPr>
        <p:spPr>
          <a:xfrm>
            <a:off x="1199455" y="5755884"/>
            <a:ext cx="7588103" cy="461665"/>
          </a:xfrm>
          <a:prstGeom prst="rect">
            <a:avLst/>
          </a:prstGeom>
          <a:noFill/>
        </p:spPr>
        <p:txBody>
          <a:bodyPr wrap="none" rtlCol="0">
            <a:spAutoFit/>
          </a:bodyPr>
          <a:lstStyle/>
          <a:p>
            <a:r>
              <a:rPr lang="en-GB" sz="2400" dirty="0">
                <a:latin typeface="+mn-lt"/>
              </a:rPr>
              <a:t>Analysis: Linear Regression, </a:t>
            </a:r>
            <a:r>
              <a:rPr lang="en-GB" sz="2400" dirty="0" err="1">
                <a:latin typeface="+mn-lt"/>
              </a:rPr>
              <a:t>Anovas</a:t>
            </a:r>
            <a:r>
              <a:rPr lang="en-GB" sz="2400" dirty="0">
                <a:latin typeface="+mn-lt"/>
              </a:rPr>
              <a:t> and Thematic analysis</a:t>
            </a:r>
          </a:p>
        </p:txBody>
      </p:sp>
      <p:sp>
        <p:nvSpPr>
          <p:cNvPr id="6" name="TextBox 5">
            <a:extLst>
              <a:ext uri="{FF2B5EF4-FFF2-40B4-BE49-F238E27FC236}">
                <a16:creationId xmlns:a16="http://schemas.microsoft.com/office/drawing/2014/main" id="{AB8D6D09-5250-8578-DECE-93D4E5A04DAB}"/>
              </a:ext>
            </a:extLst>
          </p:cNvPr>
          <p:cNvSpPr txBox="1"/>
          <p:nvPr/>
        </p:nvSpPr>
        <p:spPr>
          <a:xfrm>
            <a:off x="3198642" y="2432698"/>
            <a:ext cx="2676107" cy="701731"/>
          </a:xfrm>
          <a:prstGeom prst="rect">
            <a:avLst/>
          </a:prstGeom>
          <a:noFill/>
        </p:spPr>
        <p:txBody>
          <a:bodyPr wrap="square" rtlCol="0">
            <a:spAutoFit/>
          </a:bodyPr>
          <a:lstStyle/>
          <a:p>
            <a:pPr>
              <a:lnSpc>
                <a:spcPct val="90000"/>
              </a:lnSpc>
              <a:spcAft>
                <a:spcPts val="1008"/>
              </a:spcAft>
            </a:pPr>
            <a:r>
              <a:rPr lang="en-GB" sz="2200" dirty="0">
                <a:solidFill>
                  <a:schemeClr val="bg1"/>
                </a:solidFill>
                <a:latin typeface="+mn-lt"/>
              </a:rPr>
              <a:t>Demographics and Work Characteristics</a:t>
            </a:r>
          </a:p>
        </p:txBody>
      </p:sp>
    </p:spTree>
    <p:extLst>
      <p:ext uri="{BB962C8B-B14F-4D97-AF65-F5344CB8AC3E}">
        <p14:creationId xmlns:p14="http://schemas.microsoft.com/office/powerpoint/2010/main" val="351229847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8F81-FB06-3715-7414-8429CD660C1A}"/>
              </a:ext>
            </a:extLst>
          </p:cNvPr>
          <p:cNvSpPr>
            <a:spLocks noGrp="1"/>
          </p:cNvSpPr>
          <p:nvPr>
            <p:ph type="title"/>
          </p:nvPr>
        </p:nvSpPr>
        <p:spPr>
          <a:xfrm>
            <a:off x="630742" y="500808"/>
            <a:ext cx="10515600" cy="1011108"/>
          </a:xfrm>
        </p:spPr>
        <p:txBody>
          <a:bodyPr>
            <a:normAutofit fontScale="90000"/>
          </a:bodyPr>
          <a:lstStyle/>
          <a:p>
            <a:r>
              <a:rPr lang="en-GB" sz="4000" b="1" dirty="0"/>
              <a:t>Which</a:t>
            </a:r>
            <a:r>
              <a:rPr lang="en-GB" sz="3600" b="1" dirty="0"/>
              <a:t> </a:t>
            </a:r>
            <a:r>
              <a:rPr lang="en-GB" sz="4000" b="1" dirty="0"/>
              <a:t>stressors are having the most impact?</a:t>
            </a:r>
            <a:br>
              <a:rPr lang="en-GB" sz="4000" b="1" dirty="0"/>
            </a:br>
            <a:endParaRPr lang="en-GB" sz="4000" dirty="0"/>
          </a:p>
        </p:txBody>
      </p:sp>
      <p:sp>
        <p:nvSpPr>
          <p:cNvPr id="4" name="Rectangle: Rounded Corners 3">
            <a:extLst>
              <a:ext uri="{FF2B5EF4-FFF2-40B4-BE49-F238E27FC236}">
                <a16:creationId xmlns:a16="http://schemas.microsoft.com/office/drawing/2014/main" id="{A100D947-A82A-8551-2EBE-EAE9F9E21B88}"/>
              </a:ext>
            </a:extLst>
          </p:cNvPr>
          <p:cNvSpPr/>
          <p:nvPr/>
        </p:nvSpPr>
        <p:spPr>
          <a:xfrm>
            <a:off x="1228424" y="1524616"/>
            <a:ext cx="2272463" cy="1565727"/>
          </a:xfrm>
          <a:prstGeom prst="roundRect">
            <a:avLst/>
          </a:prstGeom>
          <a:blipFill>
            <a:blip r:embed="rId3" cstate="print">
              <a:extLst>
                <a:ext uri="{28A0092B-C50C-407E-A947-70E740481C1C}">
                  <a14:useLocalDpi xmlns:a14="http://schemas.microsoft.com/office/drawing/2010/main" val="0"/>
                </a:ext>
              </a:extLst>
            </a:blip>
            <a:srcRect/>
            <a:stretch>
              <a:fillRect l="-1000" r="-1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grpSp>
        <p:nvGrpSpPr>
          <p:cNvPr id="5" name="Group 4">
            <a:extLst>
              <a:ext uri="{FF2B5EF4-FFF2-40B4-BE49-F238E27FC236}">
                <a16:creationId xmlns:a16="http://schemas.microsoft.com/office/drawing/2014/main" id="{854348EF-6C88-F74E-E91A-4A1FBBC91168}"/>
              </a:ext>
            </a:extLst>
          </p:cNvPr>
          <p:cNvGrpSpPr/>
          <p:nvPr/>
        </p:nvGrpSpPr>
        <p:grpSpPr>
          <a:xfrm>
            <a:off x="1279230" y="3090343"/>
            <a:ext cx="2272463" cy="843083"/>
            <a:chOff x="4775" y="1775909"/>
            <a:chExt cx="2272463" cy="843083"/>
          </a:xfrm>
        </p:grpSpPr>
        <p:sp>
          <p:nvSpPr>
            <p:cNvPr id="18" name="Rectangle 17">
              <a:extLst>
                <a:ext uri="{FF2B5EF4-FFF2-40B4-BE49-F238E27FC236}">
                  <a16:creationId xmlns:a16="http://schemas.microsoft.com/office/drawing/2014/main" id="{4B8D75DB-8556-848B-75A4-F465D02896DA}"/>
                </a:ext>
              </a:extLst>
            </p:cNvPr>
            <p:cNvSpPr/>
            <p:nvPr/>
          </p:nvSpPr>
          <p:spPr>
            <a:xfrm>
              <a:off x="4775" y="1775909"/>
              <a:ext cx="2272463"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19" name="TextBox 18">
              <a:extLst>
                <a:ext uri="{FF2B5EF4-FFF2-40B4-BE49-F238E27FC236}">
                  <a16:creationId xmlns:a16="http://schemas.microsoft.com/office/drawing/2014/main" id="{C9FC57D9-3E0D-4A25-A681-48A9A2B887ED}"/>
                </a:ext>
              </a:extLst>
            </p:cNvPr>
            <p:cNvSpPr txBox="1"/>
            <p:nvPr/>
          </p:nvSpPr>
          <p:spPr>
            <a:xfrm>
              <a:off x="4775" y="1775909"/>
              <a:ext cx="2272463"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800" b="1" kern="1200" dirty="0"/>
                <a:t>Demands</a:t>
              </a:r>
            </a:p>
          </p:txBody>
        </p:sp>
      </p:grpSp>
      <p:sp>
        <p:nvSpPr>
          <p:cNvPr id="6" name="Rectangle: Rounded Corners 5" descr="Two business people communicating">
            <a:extLst>
              <a:ext uri="{FF2B5EF4-FFF2-40B4-BE49-F238E27FC236}">
                <a16:creationId xmlns:a16="http://schemas.microsoft.com/office/drawing/2014/main" id="{93BEDFF3-40DF-ECF2-2E94-7D51AEC2C0AF}"/>
              </a:ext>
            </a:extLst>
          </p:cNvPr>
          <p:cNvSpPr/>
          <p:nvPr/>
        </p:nvSpPr>
        <p:spPr>
          <a:xfrm>
            <a:off x="3925089" y="1524618"/>
            <a:ext cx="2272463" cy="1565727"/>
          </a:xfrm>
          <a:prstGeom prst="roundRect">
            <a:avLst/>
          </a:prstGeom>
          <a:blipFill>
            <a:blip r:embed="rId4"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grpSp>
        <p:nvGrpSpPr>
          <p:cNvPr id="7" name="Group 6">
            <a:extLst>
              <a:ext uri="{FF2B5EF4-FFF2-40B4-BE49-F238E27FC236}">
                <a16:creationId xmlns:a16="http://schemas.microsoft.com/office/drawing/2014/main" id="{59824592-E152-E1B6-CDC9-693E0673EC3B}"/>
              </a:ext>
            </a:extLst>
          </p:cNvPr>
          <p:cNvGrpSpPr/>
          <p:nvPr/>
        </p:nvGrpSpPr>
        <p:grpSpPr>
          <a:xfrm>
            <a:off x="3747270" y="3077645"/>
            <a:ext cx="2272463" cy="881183"/>
            <a:chOff x="2472815" y="1763211"/>
            <a:chExt cx="2272463" cy="881183"/>
          </a:xfrm>
        </p:grpSpPr>
        <p:sp>
          <p:nvSpPr>
            <p:cNvPr id="16" name="Rectangle 15">
              <a:extLst>
                <a:ext uri="{FF2B5EF4-FFF2-40B4-BE49-F238E27FC236}">
                  <a16:creationId xmlns:a16="http://schemas.microsoft.com/office/drawing/2014/main" id="{6754D9F3-2029-9DA0-557F-6F8FF9DF5BBF}"/>
                </a:ext>
              </a:extLst>
            </p:cNvPr>
            <p:cNvSpPr/>
            <p:nvPr/>
          </p:nvSpPr>
          <p:spPr>
            <a:xfrm>
              <a:off x="2472815" y="1801311"/>
              <a:ext cx="2272463"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17" name="TextBox 16">
              <a:extLst>
                <a:ext uri="{FF2B5EF4-FFF2-40B4-BE49-F238E27FC236}">
                  <a16:creationId xmlns:a16="http://schemas.microsoft.com/office/drawing/2014/main" id="{EC9871BB-0CFD-FBB6-770B-9C110E33B45D}"/>
                </a:ext>
              </a:extLst>
            </p:cNvPr>
            <p:cNvSpPr txBox="1"/>
            <p:nvPr/>
          </p:nvSpPr>
          <p:spPr>
            <a:xfrm>
              <a:off x="2472815" y="1763211"/>
              <a:ext cx="2272463"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800" b="1" kern="1200" dirty="0"/>
                <a:t>Manager support</a:t>
              </a:r>
            </a:p>
          </p:txBody>
        </p:sp>
      </p:grpSp>
      <p:sp>
        <p:nvSpPr>
          <p:cNvPr id="8" name="Rectangle: Rounded Corners 7">
            <a:extLst>
              <a:ext uri="{FF2B5EF4-FFF2-40B4-BE49-F238E27FC236}">
                <a16:creationId xmlns:a16="http://schemas.microsoft.com/office/drawing/2014/main" id="{7D08015E-2C6D-1BF3-0231-CE4567FCE2B3}"/>
              </a:ext>
            </a:extLst>
          </p:cNvPr>
          <p:cNvSpPr/>
          <p:nvPr/>
        </p:nvSpPr>
        <p:spPr>
          <a:xfrm>
            <a:off x="6316355" y="1544473"/>
            <a:ext cx="2272463" cy="1565727"/>
          </a:xfrm>
          <a:prstGeom prst="roundRect">
            <a:avLst/>
          </a:prstGeom>
          <a:blipFill>
            <a:blip r:embed="rId5">
              <a:extLst>
                <a:ext uri="{28A0092B-C50C-407E-A947-70E740481C1C}">
                  <a14:useLocalDpi xmlns:a14="http://schemas.microsoft.com/office/drawing/2010/main" val="0"/>
                </a:ext>
              </a:extLst>
            </a:blip>
            <a:srcRect/>
            <a:stretch>
              <a:fillRect t="-4000" b="-4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grpSp>
        <p:nvGrpSpPr>
          <p:cNvPr id="9" name="Group 8">
            <a:extLst>
              <a:ext uri="{FF2B5EF4-FFF2-40B4-BE49-F238E27FC236}">
                <a16:creationId xmlns:a16="http://schemas.microsoft.com/office/drawing/2014/main" id="{8B83EA49-A738-AB29-1521-585581422D61}"/>
              </a:ext>
            </a:extLst>
          </p:cNvPr>
          <p:cNvGrpSpPr/>
          <p:nvPr/>
        </p:nvGrpSpPr>
        <p:grpSpPr>
          <a:xfrm>
            <a:off x="6089052" y="3118713"/>
            <a:ext cx="2641397" cy="995483"/>
            <a:chOff x="4814597" y="1804279"/>
            <a:chExt cx="2641397" cy="995483"/>
          </a:xfrm>
        </p:grpSpPr>
        <p:sp>
          <p:nvSpPr>
            <p:cNvPr id="14" name="Rectangle 13">
              <a:extLst>
                <a:ext uri="{FF2B5EF4-FFF2-40B4-BE49-F238E27FC236}">
                  <a16:creationId xmlns:a16="http://schemas.microsoft.com/office/drawing/2014/main" id="{B6375F27-FB3C-29F5-8DFC-DDDBDCB9859E}"/>
                </a:ext>
              </a:extLst>
            </p:cNvPr>
            <p:cNvSpPr/>
            <p:nvPr/>
          </p:nvSpPr>
          <p:spPr>
            <a:xfrm>
              <a:off x="4814597" y="1956679"/>
              <a:ext cx="2641397"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15" name="TextBox 14">
              <a:extLst>
                <a:ext uri="{FF2B5EF4-FFF2-40B4-BE49-F238E27FC236}">
                  <a16:creationId xmlns:a16="http://schemas.microsoft.com/office/drawing/2014/main" id="{CAC15918-ED10-1C54-D989-B6AF627034DC}"/>
                </a:ext>
              </a:extLst>
            </p:cNvPr>
            <p:cNvSpPr txBox="1"/>
            <p:nvPr/>
          </p:nvSpPr>
          <p:spPr>
            <a:xfrm>
              <a:off x="4814597" y="1804279"/>
              <a:ext cx="2641397"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800" b="1" kern="1200" dirty="0"/>
                <a:t>Relationships</a:t>
              </a:r>
            </a:p>
          </p:txBody>
        </p:sp>
      </p:grpSp>
      <p:sp>
        <p:nvSpPr>
          <p:cNvPr id="10" name="Rectangle: Rounded Corners 9">
            <a:extLst>
              <a:ext uri="{FF2B5EF4-FFF2-40B4-BE49-F238E27FC236}">
                <a16:creationId xmlns:a16="http://schemas.microsoft.com/office/drawing/2014/main" id="{BC2B9523-F19E-3A95-71E6-2F6D6F6AFEBB}"/>
              </a:ext>
            </a:extLst>
          </p:cNvPr>
          <p:cNvSpPr/>
          <p:nvPr/>
        </p:nvSpPr>
        <p:spPr>
          <a:xfrm>
            <a:off x="8703118" y="1511916"/>
            <a:ext cx="2272463" cy="1565727"/>
          </a:xfrm>
          <a:prstGeom prst="roundRect">
            <a:avLst/>
          </a:prstGeom>
          <a:blipFill>
            <a:blip r:embed="rId6">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grpSp>
        <p:nvGrpSpPr>
          <p:cNvPr id="11" name="Group 10">
            <a:extLst>
              <a:ext uri="{FF2B5EF4-FFF2-40B4-BE49-F238E27FC236}">
                <a16:creationId xmlns:a16="http://schemas.microsoft.com/office/drawing/2014/main" id="{DFA177C4-73A6-4AE6-9339-75745C0D74FA}"/>
              </a:ext>
            </a:extLst>
          </p:cNvPr>
          <p:cNvGrpSpPr/>
          <p:nvPr/>
        </p:nvGrpSpPr>
        <p:grpSpPr>
          <a:xfrm>
            <a:off x="8640306" y="3131400"/>
            <a:ext cx="2374063" cy="1033583"/>
            <a:chOff x="7365851" y="1816966"/>
            <a:chExt cx="2374063" cy="1033583"/>
          </a:xfrm>
        </p:grpSpPr>
        <p:sp>
          <p:nvSpPr>
            <p:cNvPr id="12" name="Rectangle 11">
              <a:extLst>
                <a:ext uri="{FF2B5EF4-FFF2-40B4-BE49-F238E27FC236}">
                  <a16:creationId xmlns:a16="http://schemas.microsoft.com/office/drawing/2014/main" id="{C94412E8-93D3-D066-F97F-BC3BCAE7A8BD}"/>
                </a:ext>
              </a:extLst>
            </p:cNvPr>
            <p:cNvSpPr/>
            <p:nvPr/>
          </p:nvSpPr>
          <p:spPr>
            <a:xfrm>
              <a:off x="7365851" y="2007466"/>
              <a:ext cx="2272463"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13" name="TextBox 12">
              <a:extLst>
                <a:ext uri="{FF2B5EF4-FFF2-40B4-BE49-F238E27FC236}">
                  <a16:creationId xmlns:a16="http://schemas.microsoft.com/office/drawing/2014/main" id="{90F150AC-A985-9A35-3E8C-44B8B1BADEF5}"/>
                </a:ext>
              </a:extLst>
            </p:cNvPr>
            <p:cNvSpPr txBox="1"/>
            <p:nvPr/>
          </p:nvSpPr>
          <p:spPr>
            <a:xfrm>
              <a:off x="7467451" y="1816966"/>
              <a:ext cx="2272463"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800" b="1" kern="1200" dirty="0"/>
                <a:t>Change</a:t>
              </a:r>
            </a:p>
          </p:txBody>
        </p:sp>
      </p:grpSp>
      <p:graphicFrame>
        <p:nvGraphicFramePr>
          <p:cNvPr id="20" name="Diagram 19">
            <a:extLst>
              <a:ext uri="{FF2B5EF4-FFF2-40B4-BE49-F238E27FC236}">
                <a16:creationId xmlns:a16="http://schemas.microsoft.com/office/drawing/2014/main" id="{4B2170F8-DC38-E85B-B344-16DBA25645C2}"/>
              </a:ext>
            </a:extLst>
          </p:cNvPr>
          <p:cNvGraphicFramePr/>
          <p:nvPr>
            <p:extLst>
              <p:ext uri="{D42A27DB-BD31-4B8C-83A1-F6EECF244321}">
                <p14:modId xmlns:p14="http://schemas.microsoft.com/office/powerpoint/2010/main" val="626174108"/>
              </p:ext>
            </p:extLst>
          </p:nvPr>
        </p:nvGraphicFramePr>
        <p:xfrm>
          <a:off x="990552" y="4352260"/>
          <a:ext cx="10414000" cy="26077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Arrow: Left-Right 20">
            <a:extLst>
              <a:ext uri="{FF2B5EF4-FFF2-40B4-BE49-F238E27FC236}">
                <a16:creationId xmlns:a16="http://schemas.microsoft.com/office/drawing/2014/main" id="{AC86F40B-75FE-1585-26EB-90A2A5248D8D}"/>
              </a:ext>
            </a:extLst>
          </p:cNvPr>
          <p:cNvSpPr/>
          <p:nvPr/>
        </p:nvSpPr>
        <p:spPr>
          <a:xfrm>
            <a:off x="1727200" y="4577081"/>
            <a:ext cx="8801100" cy="248919"/>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Arrow: Down 22">
            <a:extLst>
              <a:ext uri="{FF2B5EF4-FFF2-40B4-BE49-F238E27FC236}">
                <a16:creationId xmlns:a16="http://schemas.microsoft.com/office/drawing/2014/main" id="{8CF91981-826A-DEAF-83DF-C1B0C3119DB9}"/>
              </a:ext>
            </a:extLst>
          </p:cNvPr>
          <p:cNvSpPr/>
          <p:nvPr/>
        </p:nvSpPr>
        <p:spPr>
          <a:xfrm>
            <a:off x="5958414" y="3877643"/>
            <a:ext cx="469852" cy="65635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1615239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8F81-FB06-3715-7414-8429CD660C1A}"/>
              </a:ext>
            </a:extLst>
          </p:cNvPr>
          <p:cNvSpPr>
            <a:spLocks noGrp="1"/>
          </p:cNvSpPr>
          <p:nvPr>
            <p:ph type="title"/>
          </p:nvPr>
        </p:nvSpPr>
        <p:spPr>
          <a:xfrm>
            <a:off x="471717" y="500808"/>
            <a:ext cx="10515600" cy="1011108"/>
          </a:xfrm>
        </p:spPr>
        <p:txBody>
          <a:bodyPr>
            <a:noAutofit/>
          </a:bodyPr>
          <a:lstStyle/>
          <a:p>
            <a:r>
              <a:rPr lang="en-GB" b="1" dirty="0"/>
              <a:t>Which stressors are having the most impact?</a:t>
            </a:r>
            <a:br>
              <a:rPr lang="en-GB" b="1" dirty="0"/>
            </a:br>
            <a:endParaRPr lang="en-GB" i="1" dirty="0"/>
          </a:p>
        </p:txBody>
      </p:sp>
      <p:sp>
        <p:nvSpPr>
          <p:cNvPr id="18" name="Rectangle 17">
            <a:extLst>
              <a:ext uri="{FF2B5EF4-FFF2-40B4-BE49-F238E27FC236}">
                <a16:creationId xmlns:a16="http://schemas.microsoft.com/office/drawing/2014/main" id="{4B8D75DB-8556-848B-75A4-F465D02896DA}"/>
              </a:ext>
            </a:extLst>
          </p:cNvPr>
          <p:cNvSpPr/>
          <p:nvPr/>
        </p:nvSpPr>
        <p:spPr>
          <a:xfrm>
            <a:off x="359968" y="2016153"/>
            <a:ext cx="2272463"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sz="2400" dirty="0"/>
          </a:p>
        </p:txBody>
      </p:sp>
      <p:sp>
        <p:nvSpPr>
          <p:cNvPr id="16" name="Rectangle 15">
            <a:extLst>
              <a:ext uri="{FF2B5EF4-FFF2-40B4-BE49-F238E27FC236}">
                <a16:creationId xmlns:a16="http://schemas.microsoft.com/office/drawing/2014/main" id="{6754D9F3-2029-9DA0-557F-6F8FF9DF5BBF}"/>
              </a:ext>
            </a:extLst>
          </p:cNvPr>
          <p:cNvSpPr/>
          <p:nvPr/>
        </p:nvSpPr>
        <p:spPr>
          <a:xfrm>
            <a:off x="-64001" y="2869292"/>
            <a:ext cx="2272463" cy="8430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sz="2400" dirty="0"/>
          </a:p>
        </p:txBody>
      </p:sp>
      <p:sp>
        <p:nvSpPr>
          <p:cNvPr id="3" name="TextBox 2">
            <a:extLst>
              <a:ext uri="{FF2B5EF4-FFF2-40B4-BE49-F238E27FC236}">
                <a16:creationId xmlns:a16="http://schemas.microsoft.com/office/drawing/2014/main" id="{B8C5A18D-E095-E0ED-12F5-84FDD6799E82}"/>
              </a:ext>
            </a:extLst>
          </p:cNvPr>
          <p:cNvSpPr txBox="1"/>
          <p:nvPr/>
        </p:nvSpPr>
        <p:spPr>
          <a:xfrm>
            <a:off x="3011198" y="1479950"/>
            <a:ext cx="8968139" cy="2224712"/>
          </a:xfrm>
          <a:prstGeom prst="rect">
            <a:avLst/>
          </a:prstGeom>
          <a:noFill/>
        </p:spPr>
        <p:txBody>
          <a:bodyPr wrap="square" rtlCol="0">
            <a:spAutoFit/>
          </a:bodyPr>
          <a:lstStyle/>
          <a:p>
            <a:pPr algn="ctr">
              <a:lnSpc>
                <a:spcPts val="2800"/>
              </a:lnSpc>
            </a:pPr>
            <a:r>
              <a:rPr lang="en-GB" sz="2400" b="1" dirty="0">
                <a:solidFill>
                  <a:sysClr val="windowText" lastClr="000000"/>
                </a:solidFill>
                <a:latin typeface="+mn-lt"/>
              </a:rPr>
              <a:t>Upper management perceived as prioritising efficiency over staff needs</a:t>
            </a:r>
          </a:p>
          <a:p>
            <a:pPr algn="just">
              <a:lnSpc>
                <a:spcPts val="2800"/>
              </a:lnSpc>
            </a:pPr>
            <a:r>
              <a:rPr lang="en-GB" sz="2000" i="1" dirty="0">
                <a:latin typeface="+mn-lt"/>
              </a:rPr>
              <a:t>We keep having new policies brought in, and we’re often told, this is temporary because of the demand, it never comes back, and they’re then looking at the next way to get another job out of the crew, or to speed things up..and none of these policies ever feel positive for the staff.</a:t>
            </a:r>
            <a:endParaRPr lang="en-GB" sz="2000" i="1" kern="100" dirty="0">
              <a:solidFill>
                <a:schemeClr val="tx1"/>
              </a:solidFill>
              <a:effectLst/>
              <a:latin typeface="+mn-lt"/>
            </a:endParaRPr>
          </a:p>
        </p:txBody>
      </p:sp>
      <p:sp>
        <p:nvSpPr>
          <p:cNvPr id="28" name="TextBox 27">
            <a:extLst>
              <a:ext uri="{FF2B5EF4-FFF2-40B4-BE49-F238E27FC236}">
                <a16:creationId xmlns:a16="http://schemas.microsoft.com/office/drawing/2014/main" id="{0A7BBE21-EBF3-4635-0F59-08DA044634E8}"/>
              </a:ext>
            </a:extLst>
          </p:cNvPr>
          <p:cNvSpPr txBox="1"/>
          <p:nvPr/>
        </p:nvSpPr>
        <p:spPr>
          <a:xfrm>
            <a:off x="3149894" y="4014579"/>
            <a:ext cx="8688867" cy="1506566"/>
          </a:xfrm>
          <a:prstGeom prst="rect">
            <a:avLst/>
          </a:prstGeom>
          <a:noFill/>
        </p:spPr>
        <p:txBody>
          <a:bodyPr wrap="square">
            <a:spAutoFit/>
          </a:bodyPr>
          <a:lstStyle/>
          <a:p>
            <a:pPr lvl="0" algn="ctr">
              <a:lnSpc>
                <a:spcPts val="2800"/>
              </a:lnSpc>
            </a:pPr>
            <a:r>
              <a:rPr lang="en-GB" sz="2400" b="1" dirty="0">
                <a:solidFill>
                  <a:sysClr val="windowText" lastClr="000000"/>
                </a:solidFill>
                <a:latin typeface="+mn-lt"/>
              </a:rPr>
              <a:t>Constant change</a:t>
            </a:r>
          </a:p>
          <a:p>
            <a:pPr lvl="0" algn="just">
              <a:lnSpc>
                <a:spcPts val="2800"/>
              </a:lnSpc>
            </a:pPr>
            <a:r>
              <a:rPr lang="en-GB" sz="2000" i="1" dirty="0">
                <a:latin typeface="+mn-lt"/>
              </a:rPr>
              <a:t>I mean it </a:t>
            </a:r>
            <a:r>
              <a:rPr lang="en-GB" sz="2000" dirty="0">
                <a:latin typeface="+mn-lt"/>
              </a:rPr>
              <a:t>[change]</a:t>
            </a:r>
            <a:r>
              <a:rPr lang="en-GB" sz="2000" i="1" dirty="0">
                <a:latin typeface="+mn-lt"/>
              </a:rPr>
              <a:t> does cause people stress, and I think for a while people just want a period of stability. I think almost they've got this permanent state of change.</a:t>
            </a:r>
            <a:endParaRPr lang="en-GB" sz="2000" dirty="0">
              <a:solidFill>
                <a:sysClr val="windowText" lastClr="000000"/>
              </a:solidFill>
              <a:latin typeface="+mn-lt"/>
            </a:endParaRPr>
          </a:p>
        </p:txBody>
      </p:sp>
      <p:sp>
        <p:nvSpPr>
          <p:cNvPr id="24" name="Rectangle: Rounded Corners 23" descr="Two business people communicating">
            <a:extLst>
              <a:ext uri="{FF2B5EF4-FFF2-40B4-BE49-F238E27FC236}">
                <a16:creationId xmlns:a16="http://schemas.microsoft.com/office/drawing/2014/main" id="{102EF7C1-2FB7-7960-D73A-1C628CCEC511}"/>
              </a:ext>
            </a:extLst>
          </p:cNvPr>
          <p:cNvSpPr/>
          <p:nvPr/>
        </p:nvSpPr>
        <p:spPr>
          <a:xfrm>
            <a:off x="485414" y="1486822"/>
            <a:ext cx="2272463" cy="1565727"/>
          </a:xfrm>
          <a:prstGeom prst="roundRect">
            <a:avLst/>
          </a:prstGeom>
          <a:blipFill>
            <a:blip r:embed="rId3"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sp>
        <p:nvSpPr>
          <p:cNvPr id="25" name="Rectangle: Rounded Corners 24">
            <a:extLst>
              <a:ext uri="{FF2B5EF4-FFF2-40B4-BE49-F238E27FC236}">
                <a16:creationId xmlns:a16="http://schemas.microsoft.com/office/drawing/2014/main" id="{00ABAD09-A081-F886-469C-25E3D3CDB203}"/>
              </a:ext>
            </a:extLst>
          </p:cNvPr>
          <p:cNvSpPr/>
          <p:nvPr/>
        </p:nvSpPr>
        <p:spPr>
          <a:xfrm>
            <a:off x="525170" y="4312572"/>
            <a:ext cx="2272463" cy="1565727"/>
          </a:xfrm>
          <a:prstGeom prst="roundRect">
            <a:avLst/>
          </a:prstGeom>
          <a:blipFill>
            <a:blip r:embed="rId4">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GB" dirty="0"/>
          </a:p>
        </p:txBody>
      </p:sp>
      <p:sp>
        <p:nvSpPr>
          <p:cNvPr id="26" name="TextBox 25">
            <a:extLst>
              <a:ext uri="{FF2B5EF4-FFF2-40B4-BE49-F238E27FC236}">
                <a16:creationId xmlns:a16="http://schemas.microsoft.com/office/drawing/2014/main" id="{22C627BA-F989-5EC2-A37B-AD12276ECE0A}"/>
              </a:ext>
            </a:extLst>
          </p:cNvPr>
          <p:cNvSpPr txBox="1"/>
          <p:nvPr/>
        </p:nvSpPr>
        <p:spPr>
          <a:xfrm>
            <a:off x="27135" y="2952000"/>
            <a:ext cx="3242027"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600" b="1" kern="1200" dirty="0"/>
              <a:t>Manager support</a:t>
            </a:r>
          </a:p>
        </p:txBody>
      </p:sp>
      <p:sp>
        <p:nvSpPr>
          <p:cNvPr id="27" name="TextBox 26">
            <a:extLst>
              <a:ext uri="{FF2B5EF4-FFF2-40B4-BE49-F238E27FC236}">
                <a16:creationId xmlns:a16="http://schemas.microsoft.com/office/drawing/2014/main" id="{036A1974-6AD7-B678-00AE-243C683F564A}"/>
              </a:ext>
            </a:extLst>
          </p:cNvPr>
          <p:cNvSpPr txBox="1"/>
          <p:nvPr/>
        </p:nvSpPr>
        <p:spPr>
          <a:xfrm>
            <a:off x="516974" y="5779127"/>
            <a:ext cx="2272463" cy="8430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9136" tIns="199136" rIns="199136" bIns="0" numCol="1" spcCol="1270" anchor="t" anchorCtr="0">
            <a:noAutofit/>
          </a:bodyPr>
          <a:lstStyle/>
          <a:p>
            <a:pPr marL="0" lvl="0" indent="0" algn="ctr" defTabSz="1244600">
              <a:lnSpc>
                <a:spcPct val="90000"/>
              </a:lnSpc>
              <a:spcBef>
                <a:spcPct val="0"/>
              </a:spcBef>
              <a:spcAft>
                <a:spcPct val="35000"/>
              </a:spcAft>
              <a:buNone/>
            </a:pPr>
            <a:r>
              <a:rPr lang="en-GB" sz="2600" b="1" kern="1200" dirty="0"/>
              <a:t>Change</a:t>
            </a:r>
          </a:p>
        </p:txBody>
      </p:sp>
    </p:spTree>
    <p:extLst>
      <p:ext uri="{BB962C8B-B14F-4D97-AF65-F5344CB8AC3E}">
        <p14:creationId xmlns:p14="http://schemas.microsoft.com/office/powerpoint/2010/main" val="1000088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364AA-1AF7-C673-FB97-F752C366300B}"/>
              </a:ext>
            </a:extLst>
          </p:cNvPr>
          <p:cNvSpPr>
            <a:spLocks noGrp="1"/>
          </p:cNvSpPr>
          <p:nvPr>
            <p:ph type="title"/>
          </p:nvPr>
        </p:nvSpPr>
        <p:spPr>
          <a:xfrm>
            <a:off x="523682" y="495861"/>
            <a:ext cx="9420910" cy="812528"/>
          </a:xfrm>
        </p:spPr>
        <p:txBody>
          <a:bodyPr>
            <a:noAutofit/>
          </a:bodyPr>
          <a:lstStyle/>
          <a:p>
            <a:r>
              <a:rPr lang="en-GB" b="1" dirty="0"/>
              <a:t>Why does this impact occur?</a:t>
            </a:r>
          </a:p>
        </p:txBody>
      </p:sp>
      <p:graphicFrame>
        <p:nvGraphicFramePr>
          <p:cNvPr id="2" name="Diagram 1">
            <a:extLst>
              <a:ext uri="{FF2B5EF4-FFF2-40B4-BE49-F238E27FC236}">
                <a16:creationId xmlns:a16="http://schemas.microsoft.com/office/drawing/2014/main" id="{A7AD1481-A5DF-480F-33F5-36C2959CAFFD}"/>
              </a:ext>
            </a:extLst>
          </p:cNvPr>
          <p:cNvGraphicFramePr/>
          <p:nvPr/>
        </p:nvGraphicFramePr>
        <p:xfrm>
          <a:off x="558800" y="1101867"/>
          <a:ext cx="9664700" cy="5756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AA751D09-DF30-0AD6-8107-B835BD621C89}"/>
              </a:ext>
            </a:extLst>
          </p:cNvPr>
          <p:cNvSpPr txBox="1"/>
          <p:nvPr/>
        </p:nvSpPr>
        <p:spPr>
          <a:xfrm>
            <a:off x="8599241" y="5089635"/>
            <a:ext cx="2336800" cy="1015663"/>
          </a:xfrm>
          <a:prstGeom prst="rect">
            <a:avLst/>
          </a:prstGeom>
          <a:noFill/>
        </p:spPr>
        <p:txBody>
          <a:bodyPr wrap="square" rtlCol="0">
            <a:spAutoFit/>
          </a:bodyPr>
          <a:lstStyle/>
          <a:p>
            <a:pPr algn="ctr"/>
            <a:r>
              <a:rPr lang="en-GB" sz="2000" u="sng" dirty="0">
                <a:latin typeface="+mn-lt"/>
              </a:rPr>
              <a:t>Large effects</a:t>
            </a:r>
          </a:p>
          <a:p>
            <a:pPr algn="ctr"/>
            <a:r>
              <a:rPr lang="en-GB" sz="2000" dirty="0">
                <a:latin typeface="+mn-lt"/>
              </a:rPr>
              <a:t> Anxiety and Wellbeing</a:t>
            </a:r>
          </a:p>
        </p:txBody>
      </p:sp>
      <p:sp>
        <p:nvSpPr>
          <p:cNvPr id="7" name="TextBox 6">
            <a:extLst>
              <a:ext uri="{FF2B5EF4-FFF2-40B4-BE49-F238E27FC236}">
                <a16:creationId xmlns:a16="http://schemas.microsoft.com/office/drawing/2014/main" id="{B3A4E750-906C-652F-26A9-1F5053B2A843}"/>
              </a:ext>
            </a:extLst>
          </p:cNvPr>
          <p:cNvSpPr txBox="1"/>
          <p:nvPr/>
        </p:nvSpPr>
        <p:spPr>
          <a:xfrm>
            <a:off x="8662741" y="3386363"/>
            <a:ext cx="2336800" cy="1323439"/>
          </a:xfrm>
          <a:prstGeom prst="rect">
            <a:avLst/>
          </a:prstGeom>
          <a:noFill/>
        </p:spPr>
        <p:txBody>
          <a:bodyPr wrap="square" rtlCol="0">
            <a:spAutoFit/>
          </a:bodyPr>
          <a:lstStyle/>
          <a:p>
            <a:pPr algn="ctr"/>
            <a:r>
              <a:rPr lang="en-GB" sz="2000" u="sng" dirty="0">
                <a:latin typeface="+mn-lt"/>
              </a:rPr>
              <a:t>Medium effects </a:t>
            </a:r>
            <a:r>
              <a:rPr lang="en-GB" sz="2000" dirty="0">
                <a:latin typeface="+mn-lt"/>
              </a:rPr>
              <a:t>Depression, Performance and Intention to leave</a:t>
            </a:r>
          </a:p>
        </p:txBody>
      </p:sp>
      <p:sp>
        <p:nvSpPr>
          <p:cNvPr id="9" name="TextBox 8">
            <a:extLst>
              <a:ext uri="{FF2B5EF4-FFF2-40B4-BE49-F238E27FC236}">
                <a16:creationId xmlns:a16="http://schemas.microsoft.com/office/drawing/2014/main" id="{24D7BB35-3979-59F0-F69B-61389B36BE82}"/>
              </a:ext>
            </a:extLst>
          </p:cNvPr>
          <p:cNvSpPr txBox="1"/>
          <p:nvPr/>
        </p:nvSpPr>
        <p:spPr>
          <a:xfrm>
            <a:off x="558800" y="2540854"/>
            <a:ext cx="2336800" cy="1323439"/>
          </a:xfrm>
          <a:prstGeom prst="rect">
            <a:avLst/>
          </a:prstGeom>
          <a:noFill/>
        </p:spPr>
        <p:txBody>
          <a:bodyPr wrap="square" rtlCol="0">
            <a:spAutoFit/>
          </a:bodyPr>
          <a:lstStyle/>
          <a:p>
            <a:pPr algn="ctr"/>
            <a:r>
              <a:rPr lang="en-GB" sz="2000" u="sng" dirty="0">
                <a:latin typeface="+mn-lt"/>
              </a:rPr>
              <a:t>Medium effects</a:t>
            </a:r>
            <a:r>
              <a:rPr lang="en-GB" sz="2000" dirty="0">
                <a:latin typeface="+mn-lt"/>
              </a:rPr>
              <a:t> Depression, Anxiety Wellbeing and Performance </a:t>
            </a:r>
          </a:p>
        </p:txBody>
      </p:sp>
      <p:sp>
        <p:nvSpPr>
          <p:cNvPr id="10" name="TextBox 9">
            <a:extLst>
              <a:ext uri="{FF2B5EF4-FFF2-40B4-BE49-F238E27FC236}">
                <a16:creationId xmlns:a16="http://schemas.microsoft.com/office/drawing/2014/main" id="{3E0961C9-BBF8-CBBE-7A0F-E41DC2BE8124}"/>
              </a:ext>
            </a:extLst>
          </p:cNvPr>
          <p:cNvSpPr txBox="1"/>
          <p:nvPr/>
        </p:nvSpPr>
        <p:spPr>
          <a:xfrm>
            <a:off x="1093541" y="1486139"/>
            <a:ext cx="2336800" cy="707886"/>
          </a:xfrm>
          <a:prstGeom prst="rect">
            <a:avLst/>
          </a:prstGeom>
          <a:noFill/>
        </p:spPr>
        <p:txBody>
          <a:bodyPr wrap="square" rtlCol="0">
            <a:spAutoFit/>
          </a:bodyPr>
          <a:lstStyle/>
          <a:p>
            <a:pPr algn="ctr"/>
            <a:r>
              <a:rPr lang="en-GB" sz="2000" u="sng" dirty="0">
                <a:latin typeface="+mn-lt"/>
              </a:rPr>
              <a:t>Small effect</a:t>
            </a:r>
          </a:p>
          <a:p>
            <a:pPr algn="ctr"/>
            <a:r>
              <a:rPr lang="en-GB" sz="2000" dirty="0">
                <a:latin typeface="+mn-lt"/>
              </a:rPr>
              <a:t> Intention to leave</a:t>
            </a:r>
          </a:p>
        </p:txBody>
      </p:sp>
      <p:sp>
        <p:nvSpPr>
          <p:cNvPr id="11" name="TextBox 10">
            <a:extLst>
              <a:ext uri="{FF2B5EF4-FFF2-40B4-BE49-F238E27FC236}">
                <a16:creationId xmlns:a16="http://schemas.microsoft.com/office/drawing/2014/main" id="{4A2586B5-F8B7-526E-1C63-DA1284DE468F}"/>
              </a:ext>
            </a:extLst>
          </p:cNvPr>
          <p:cNvSpPr txBox="1"/>
          <p:nvPr/>
        </p:nvSpPr>
        <p:spPr>
          <a:xfrm>
            <a:off x="7791013" y="6362139"/>
            <a:ext cx="6469554" cy="253916"/>
          </a:xfrm>
          <a:prstGeom prst="rect">
            <a:avLst/>
          </a:prstGeom>
          <a:noFill/>
        </p:spPr>
        <p:txBody>
          <a:bodyPr wrap="square" rtlCol="0">
            <a:spAutoFit/>
          </a:bodyPr>
          <a:lstStyle/>
          <a:p>
            <a:r>
              <a:rPr lang="en-GB" sz="1050" dirty="0">
                <a:solidFill>
                  <a:srgbClr val="000000"/>
                </a:solidFill>
                <a:latin typeface="+mn-lt"/>
              </a:rPr>
              <a:t>Large effect  =  </a:t>
            </a:r>
            <a:r>
              <a:rPr lang="en-GB" sz="1050" b="0" i="0" dirty="0">
                <a:solidFill>
                  <a:srgbClr val="000000"/>
                </a:solidFill>
                <a:effectLst/>
                <a:latin typeface="+mn-lt"/>
              </a:rPr>
              <a:t>0.50 r</a:t>
            </a:r>
            <a:r>
              <a:rPr lang="en-GB" sz="1050" dirty="0">
                <a:latin typeface="+mn-lt"/>
              </a:rPr>
              <a:t>; Medium effect =</a:t>
            </a:r>
            <a:r>
              <a:rPr lang="en-GB" sz="1050" b="0" i="0" dirty="0">
                <a:solidFill>
                  <a:srgbClr val="000000"/>
                </a:solidFill>
                <a:effectLst/>
                <a:latin typeface="+mn-lt"/>
              </a:rPr>
              <a:t> 0.30 r;  Small effect = </a:t>
            </a:r>
            <a:r>
              <a:rPr lang="en-GB" sz="1050" dirty="0">
                <a:solidFill>
                  <a:srgbClr val="000000"/>
                </a:solidFill>
                <a:latin typeface="+mn-lt"/>
              </a:rPr>
              <a:t> 0.10 r</a:t>
            </a:r>
            <a:endParaRPr lang="en-GB" sz="1050" b="0" i="0" dirty="0">
              <a:solidFill>
                <a:srgbClr val="000000"/>
              </a:solidFill>
              <a:effectLst/>
              <a:latin typeface="+mn-lt"/>
            </a:endParaRPr>
          </a:p>
        </p:txBody>
      </p:sp>
      <p:pic>
        <p:nvPicPr>
          <p:cNvPr id="5" name="Picture 4" descr="Man lying on mat">
            <a:extLst>
              <a:ext uri="{FF2B5EF4-FFF2-40B4-BE49-F238E27FC236}">
                <a16:creationId xmlns:a16="http://schemas.microsoft.com/office/drawing/2014/main" id="{1B934D48-C341-DFFE-CD48-BF7C520B54E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85254" y="1294626"/>
            <a:ext cx="2367295" cy="1577388"/>
          </a:xfrm>
          <a:prstGeom prst="rect">
            <a:avLst/>
          </a:prstGeom>
        </p:spPr>
      </p:pic>
      <p:pic>
        <p:nvPicPr>
          <p:cNvPr id="17" name="Picture 16" descr="A red arrow pointing to a brick wall&#10;&#10;Description automatically generated">
            <a:extLst>
              <a:ext uri="{FF2B5EF4-FFF2-40B4-BE49-F238E27FC236}">
                <a16:creationId xmlns:a16="http://schemas.microsoft.com/office/drawing/2014/main" id="{DAEB6373-19AC-AFE1-1FC3-CCCD4AC69BC0}"/>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563438" y="4038764"/>
            <a:ext cx="2605392" cy="2008976"/>
          </a:xfrm>
          <a:prstGeom prst="rect">
            <a:avLst/>
          </a:prstGeom>
        </p:spPr>
      </p:pic>
      <p:sp>
        <p:nvSpPr>
          <p:cNvPr id="3" name="TextBox 2">
            <a:extLst>
              <a:ext uri="{FF2B5EF4-FFF2-40B4-BE49-F238E27FC236}">
                <a16:creationId xmlns:a16="http://schemas.microsoft.com/office/drawing/2014/main" id="{F03DDD66-ADFE-C67D-7CD0-15E3BF06B858}"/>
              </a:ext>
            </a:extLst>
          </p:cNvPr>
          <p:cNvSpPr txBox="1"/>
          <p:nvPr/>
        </p:nvSpPr>
        <p:spPr>
          <a:xfrm>
            <a:off x="8035431" y="925294"/>
            <a:ext cx="3888558" cy="400110"/>
          </a:xfrm>
          <a:prstGeom prst="rect">
            <a:avLst/>
          </a:prstGeom>
          <a:noFill/>
        </p:spPr>
        <p:txBody>
          <a:bodyPr wrap="square" rtlCol="0">
            <a:spAutoFit/>
          </a:bodyPr>
          <a:lstStyle/>
          <a:p>
            <a:r>
              <a:rPr lang="en-GB" sz="2000" b="1" i="1" dirty="0">
                <a:latin typeface="+mn-lt"/>
              </a:rPr>
              <a:t>Mental rest is difficult to achieve</a:t>
            </a:r>
          </a:p>
        </p:txBody>
      </p:sp>
      <p:sp>
        <p:nvSpPr>
          <p:cNvPr id="12" name="TextBox 11">
            <a:extLst>
              <a:ext uri="{FF2B5EF4-FFF2-40B4-BE49-F238E27FC236}">
                <a16:creationId xmlns:a16="http://schemas.microsoft.com/office/drawing/2014/main" id="{70667AC2-70DF-4B8F-7573-821DBFE86B41}"/>
              </a:ext>
            </a:extLst>
          </p:cNvPr>
          <p:cNvSpPr txBox="1"/>
          <p:nvPr/>
        </p:nvSpPr>
        <p:spPr>
          <a:xfrm>
            <a:off x="66262" y="5925200"/>
            <a:ext cx="7129668" cy="506292"/>
          </a:xfrm>
          <a:prstGeom prst="rect">
            <a:avLst/>
          </a:prstGeom>
          <a:noFill/>
        </p:spPr>
        <p:txBody>
          <a:bodyPr wrap="square">
            <a:spAutoFit/>
          </a:bodyPr>
          <a:lstStyle/>
          <a:p>
            <a:pPr lvl="0" algn="just">
              <a:lnSpc>
                <a:spcPct val="150000"/>
              </a:lnSpc>
              <a:spcAft>
                <a:spcPts val="800"/>
              </a:spcAft>
            </a:pPr>
            <a:r>
              <a:rPr lang="en-GB" sz="2000" b="1" i="1" kern="100" dirty="0">
                <a:effectLst/>
                <a:latin typeface="+mn-lt"/>
                <a:ea typeface="Aptos" panose="020B0004020202020204" pitchFamily="34" charset="0"/>
                <a:cs typeface="Times New Roman" panose="02020603050405020304" pitchFamily="18" charset="0"/>
              </a:rPr>
              <a:t>Individualised responses to stress</a:t>
            </a:r>
            <a:endParaRPr lang="en-GB" sz="2000" b="1" kern="100" dirty="0">
              <a:effectLst/>
              <a:latin typeface="+mn-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939357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3"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a:extLst>
              <a:ext uri="{FF2B5EF4-FFF2-40B4-BE49-F238E27FC236}">
                <a16:creationId xmlns:a16="http://schemas.microsoft.com/office/drawing/2014/main" id="{9AF66ACE-5614-62E7-C81B-A2EF81127A89}"/>
              </a:ext>
            </a:extLst>
          </p:cNvPr>
          <p:cNvCxnSpPr>
            <a:cxnSpLocks/>
          </p:cNvCxnSpPr>
          <p:nvPr/>
        </p:nvCxnSpPr>
        <p:spPr>
          <a:xfrm flipH="1">
            <a:off x="1799964" y="4077269"/>
            <a:ext cx="1388626" cy="587496"/>
          </a:xfrm>
          <a:prstGeom prst="straightConnector1">
            <a:avLst/>
          </a:prstGeom>
          <a:ln w="5080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36" name="Diagram 35">
            <a:extLst>
              <a:ext uri="{FF2B5EF4-FFF2-40B4-BE49-F238E27FC236}">
                <a16:creationId xmlns:a16="http://schemas.microsoft.com/office/drawing/2014/main" id="{8669AA68-CCFF-5B7B-15E9-3D11FD1B17C5}"/>
              </a:ext>
            </a:extLst>
          </p:cNvPr>
          <p:cNvGraphicFramePr/>
          <p:nvPr>
            <p:extLst>
              <p:ext uri="{D42A27DB-BD31-4B8C-83A1-F6EECF244321}">
                <p14:modId xmlns:p14="http://schemas.microsoft.com/office/powerpoint/2010/main" val="1614787713"/>
              </p:ext>
            </p:extLst>
          </p:nvPr>
        </p:nvGraphicFramePr>
        <p:xfrm>
          <a:off x="411338" y="1292195"/>
          <a:ext cx="11236677" cy="4694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736C04E-3A79-1C56-4C17-0322749BA52A}"/>
              </a:ext>
            </a:extLst>
          </p:cNvPr>
          <p:cNvSpPr>
            <a:spLocks noGrp="1"/>
          </p:cNvSpPr>
          <p:nvPr>
            <p:ph type="title"/>
          </p:nvPr>
        </p:nvSpPr>
        <p:spPr>
          <a:xfrm>
            <a:off x="868879" y="311220"/>
            <a:ext cx="10515600" cy="1011108"/>
          </a:xfrm>
        </p:spPr>
        <p:txBody>
          <a:bodyPr>
            <a:normAutofit/>
          </a:bodyPr>
          <a:lstStyle/>
          <a:p>
            <a:r>
              <a:rPr lang="en-GB" sz="3600" b="1" dirty="0">
                <a:latin typeface="+mn-lt"/>
              </a:rPr>
              <a:t>Which ambulance staff are most at risk?</a:t>
            </a:r>
          </a:p>
        </p:txBody>
      </p:sp>
      <p:pic>
        <p:nvPicPr>
          <p:cNvPr id="3074" name="Picture 2" descr="Covid: Life on the frontline as part of an emergency ambulance crew - BBC  News">
            <a:extLst>
              <a:ext uri="{FF2B5EF4-FFF2-40B4-BE49-F238E27FC236}">
                <a16:creationId xmlns:a16="http://schemas.microsoft.com/office/drawing/2014/main" id="{C7EAE55E-E77F-D535-B736-FEC4A022B4BB}"/>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228" r="-4228"/>
          <a:stretch/>
        </p:blipFill>
        <p:spPr bwMode="auto">
          <a:xfrm>
            <a:off x="4699705" y="2815801"/>
            <a:ext cx="2659944" cy="147320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Top Corners Rounded 4">
            <a:extLst>
              <a:ext uri="{FF2B5EF4-FFF2-40B4-BE49-F238E27FC236}">
                <a16:creationId xmlns:a16="http://schemas.microsoft.com/office/drawing/2014/main" id="{07F7405F-5BA7-5816-7E78-E1F55DB66659}"/>
              </a:ext>
            </a:extLst>
          </p:cNvPr>
          <p:cNvSpPr txBox="1"/>
          <p:nvPr/>
        </p:nvSpPr>
        <p:spPr>
          <a:xfrm>
            <a:off x="3247999" y="1147791"/>
            <a:ext cx="2300477" cy="11802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indent="0" defTabSz="889000">
              <a:spcAft>
                <a:spcPts val="0"/>
              </a:spcAft>
            </a:pPr>
            <a:r>
              <a:rPr lang="en-GB" sz="2000" b="1" dirty="0">
                <a:solidFill>
                  <a:srgbClr val="FF0000"/>
                </a:solidFill>
              </a:rPr>
              <a:t>↓ </a:t>
            </a:r>
            <a:r>
              <a:rPr lang="en-GB" sz="2000" b="1" kern="1200" dirty="0"/>
              <a:t>Performance </a:t>
            </a:r>
          </a:p>
          <a:p>
            <a:pPr marL="0" lvl="1" indent="0" defTabSz="889000">
              <a:spcAft>
                <a:spcPts val="0"/>
              </a:spcAft>
            </a:pPr>
            <a:r>
              <a:rPr lang="en-GB" sz="2000" b="1" dirty="0">
                <a:solidFill>
                  <a:srgbClr val="00B050"/>
                </a:solidFill>
              </a:rPr>
              <a:t>↑ </a:t>
            </a:r>
            <a:r>
              <a:rPr lang="en-GB" sz="2000" b="1" kern="1200" dirty="0"/>
              <a:t>ITL</a:t>
            </a:r>
            <a:endParaRPr lang="en-GB" sz="2000" b="1" dirty="0"/>
          </a:p>
          <a:p>
            <a:pPr marL="0" lvl="1" indent="0" defTabSz="889000">
              <a:spcAft>
                <a:spcPts val="0"/>
              </a:spcAft>
            </a:pPr>
            <a:r>
              <a:rPr lang="en-GB" sz="2000" b="1" dirty="0">
                <a:solidFill>
                  <a:srgbClr val="00B050"/>
                </a:solidFill>
              </a:rPr>
              <a:t>↑ </a:t>
            </a:r>
            <a:r>
              <a:rPr lang="en-GB" sz="2000" b="1" dirty="0"/>
              <a:t>D</a:t>
            </a:r>
            <a:r>
              <a:rPr lang="en-GB" sz="2000" b="1" kern="1200" dirty="0"/>
              <a:t>epression</a:t>
            </a:r>
          </a:p>
          <a:p>
            <a:pPr marL="0" lvl="1" indent="0" algn="l" defTabSz="889000">
              <a:lnSpc>
                <a:spcPct val="90000"/>
              </a:lnSpc>
              <a:spcBef>
                <a:spcPct val="0"/>
              </a:spcBef>
              <a:spcAft>
                <a:spcPct val="15000"/>
              </a:spcAft>
            </a:pPr>
            <a:endParaRPr lang="en-GB" sz="2000" b="1" kern="1200" dirty="0">
              <a:solidFill>
                <a:srgbClr val="00B050"/>
              </a:solidFill>
            </a:endParaRPr>
          </a:p>
        </p:txBody>
      </p:sp>
      <p:sp>
        <p:nvSpPr>
          <p:cNvPr id="41" name="TextBox 40">
            <a:extLst>
              <a:ext uri="{FF2B5EF4-FFF2-40B4-BE49-F238E27FC236}">
                <a16:creationId xmlns:a16="http://schemas.microsoft.com/office/drawing/2014/main" id="{E40ACF43-2311-51A8-78D5-6D83BBED9B3C}"/>
              </a:ext>
            </a:extLst>
          </p:cNvPr>
          <p:cNvSpPr txBox="1"/>
          <p:nvPr/>
        </p:nvSpPr>
        <p:spPr>
          <a:xfrm>
            <a:off x="665953" y="2487669"/>
            <a:ext cx="2268022" cy="1862048"/>
          </a:xfrm>
          <a:prstGeom prst="rect">
            <a:avLst/>
          </a:prstGeom>
          <a:noFill/>
        </p:spPr>
        <p:txBody>
          <a:bodyPr wrap="square">
            <a:spAutoFit/>
          </a:bodyPr>
          <a:lstStyle/>
          <a:p>
            <a:pPr marL="0" lvl="1" indent="0" defTabSz="889000">
              <a:spcAft>
                <a:spcPts val="0"/>
              </a:spcAft>
            </a:pPr>
            <a:r>
              <a:rPr lang="en-GB" sz="2000" b="1" dirty="0">
                <a:solidFill>
                  <a:srgbClr val="FF0000"/>
                </a:solidFill>
                <a:latin typeface="+mn-lt"/>
              </a:rPr>
              <a:t>↓</a:t>
            </a:r>
            <a:r>
              <a:rPr lang="en-GB" sz="2000" b="1" kern="1200" dirty="0">
                <a:latin typeface="+mn-lt"/>
              </a:rPr>
              <a:t> Performance </a:t>
            </a:r>
          </a:p>
          <a:p>
            <a:pPr marL="0" lvl="1" indent="0" defTabSz="889000">
              <a:spcAft>
                <a:spcPts val="0"/>
              </a:spcAft>
            </a:pPr>
            <a:r>
              <a:rPr lang="en-GB" sz="2000" b="1" dirty="0">
                <a:solidFill>
                  <a:srgbClr val="00B050"/>
                </a:solidFill>
                <a:latin typeface="+mn-lt"/>
              </a:rPr>
              <a:t>↑</a:t>
            </a:r>
            <a:r>
              <a:rPr lang="en-GB" sz="2000" b="1" kern="1200" dirty="0">
                <a:latin typeface="+mn-lt"/>
              </a:rPr>
              <a:t> ITL</a:t>
            </a:r>
          </a:p>
          <a:p>
            <a:pPr marL="0" lvl="1" indent="0" defTabSz="889000">
              <a:lnSpc>
                <a:spcPct val="90000"/>
              </a:lnSpc>
              <a:spcAft>
                <a:spcPct val="15000"/>
              </a:spcAft>
            </a:pPr>
            <a:r>
              <a:rPr lang="en-GB" sz="2000" b="1" dirty="0">
                <a:solidFill>
                  <a:srgbClr val="00B050"/>
                </a:solidFill>
                <a:latin typeface="+mn-lt"/>
              </a:rPr>
              <a:t>↑</a:t>
            </a:r>
            <a:r>
              <a:rPr lang="en-GB" sz="2000" b="1" kern="1200" dirty="0">
                <a:latin typeface="+mn-lt"/>
              </a:rPr>
              <a:t> </a:t>
            </a:r>
            <a:r>
              <a:rPr lang="en-GB" sz="2000" b="1" dirty="0">
                <a:latin typeface="+mn-lt"/>
              </a:rPr>
              <a:t>S</a:t>
            </a:r>
            <a:r>
              <a:rPr lang="en-GB" sz="2000" b="1" kern="1200" dirty="0">
                <a:latin typeface="+mn-lt"/>
              </a:rPr>
              <a:t>tress with </a:t>
            </a:r>
            <a:r>
              <a:rPr lang="en-GB" sz="2000" b="1" kern="1200" dirty="0">
                <a:solidFill>
                  <a:schemeClr val="accent2"/>
                </a:solidFill>
                <a:latin typeface="+mn-lt"/>
              </a:rPr>
              <a:t>manager support, change</a:t>
            </a:r>
          </a:p>
          <a:p>
            <a:pPr marL="0" lvl="1" indent="0" defTabSz="889000">
              <a:lnSpc>
                <a:spcPct val="90000"/>
              </a:lnSpc>
              <a:spcAft>
                <a:spcPct val="15000"/>
              </a:spcAft>
            </a:pPr>
            <a:r>
              <a:rPr lang="en-GB" sz="2000" b="1" dirty="0">
                <a:solidFill>
                  <a:srgbClr val="FF0000"/>
                </a:solidFill>
                <a:latin typeface="+mn-lt"/>
              </a:rPr>
              <a:t>↓</a:t>
            </a:r>
            <a:r>
              <a:rPr lang="en-GB" sz="2000" b="1" dirty="0">
                <a:latin typeface="+mn-lt"/>
              </a:rPr>
              <a:t> Mentally rested</a:t>
            </a:r>
            <a:endParaRPr lang="en-GB" sz="2000" b="1" kern="1200" dirty="0">
              <a:latin typeface="+mn-lt"/>
            </a:endParaRPr>
          </a:p>
        </p:txBody>
      </p:sp>
      <p:sp>
        <p:nvSpPr>
          <p:cNvPr id="43" name="TextBox 42">
            <a:extLst>
              <a:ext uri="{FF2B5EF4-FFF2-40B4-BE49-F238E27FC236}">
                <a16:creationId xmlns:a16="http://schemas.microsoft.com/office/drawing/2014/main" id="{DEB50C19-1813-0A40-F8B0-E62FBCF3E5EB}"/>
              </a:ext>
            </a:extLst>
          </p:cNvPr>
          <p:cNvSpPr txBox="1"/>
          <p:nvPr/>
        </p:nvSpPr>
        <p:spPr>
          <a:xfrm>
            <a:off x="6938290" y="5501954"/>
            <a:ext cx="3602710" cy="969496"/>
          </a:xfrm>
          <a:prstGeom prst="rect">
            <a:avLst/>
          </a:prstGeom>
          <a:noFill/>
        </p:spPr>
        <p:txBody>
          <a:bodyPr wrap="square">
            <a:spAutoFit/>
          </a:bodyPr>
          <a:lstStyle/>
          <a:p>
            <a:pPr marL="0" lvl="1" indent="0" defTabSz="889000">
              <a:lnSpc>
                <a:spcPct val="90000"/>
              </a:lnSpc>
              <a:spcAft>
                <a:spcPct val="15000"/>
              </a:spcAft>
            </a:pPr>
            <a:r>
              <a:rPr lang="en-GB" sz="2000" b="1" dirty="0">
                <a:solidFill>
                  <a:srgbClr val="00B050"/>
                </a:solidFill>
                <a:latin typeface="+mn-lt"/>
              </a:rPr>
              <a:t>↑</a:t>
            </a:r>
            <a:r>
              <a:rPr lang="en-GB" sz="2000" b="1" dirty="0">
                <a:latin typeface="+mn-lt"/>
              </a:rPr>
              <a:t> S</a:t>
            </a:r>
            <a:r>
              <a:rPr lang="en-GB" sz="2000" b="1" kern="1200" dirty="0">
                <a:latin typeface="+mn-lt"/>
              </a:rPr>
              <a:t>tress with </a:t>
            </a:r>
            <a:r>
              <a:rPr lang="en-GB" sz="2000" b="1" kern="1200" dirty="0">
                <a:solidFill>
                  <a:schemeClr val="accent2"/>
                </a:solidFill>
                <a:latin typeface="+mn-lt"/>
              </a:rPr>
              <a:t>manager support,</a:t>
            </a:r>
            <a:r>
              <a:rPr lang="en-GB" sz="2000" b="1" kern="1200" dirty="0">
                <a:latin typeface="+mn-lt"/>
              </a:rPr>
              <a:t> </a:t>
            </a:r>
            <a:r>
              <a:rPr lang="en-GB" sz="2000" b="1" kern="1200" dirty="0">
                <a:solidFill>
                  <a:schemeClr val="accent2"/>
                </a:solidFill>
                <a:latin typeface="+mn-lt"/>
              </a:rPr>
              <a:t>change</a:t>
            </a:r>
          </a:p>
          <a:p>
            <a:pPr marL="0" lvl="1" indent="0" defTabSz="889000">
              <a:lnSpc>
                <a:spcPct val="90000"/>
              </a:lnSpc>
              <a:spcAft>
                <a:spcPct val="15000"/>
              </a:spcAft>
            </a:pPr>
            <a:r>
              <a:rPr lang="en-GB" sz="2000" b="1" dirty="0">
                <a:solidFill>
                  <a:srgbClr val="FF0000"/>
                </a:solidFill>
                <a:latin typeface="+mn-lt"/>
              </a:rPr>
              <a:t>↓</a:t>
            </a:r>
            <a:r>
              <a:rPr lang="en-GB" sz="2000" b="1" dirty="0">
                <a:latin typeface="+mn-lt"/>
              </a:rPr>
              <a:t> Mentally rested</a:t>
            </a:r>
            <a:endParaRPr lang="en-GB" sz="2000" b="1" kern="1200" dirty="0">
              <a:latin typeface="+mn-lt"/>
            </a:endParaRPr>
          </a:p>
        </p:txBody>
      </p:sp>
      <p:sp>
        <p:nvSpPr>
          <p:cNvPr id="45" name="TextBox 44">
            <a:extLst>
              <a:ext uri="{FF2B5EF4-FFF2-40B4-BE49-F238E27FC236}">
                <a16:creationId xmlns:a16="http://schemas.microsoft.com/office/drawing/2014/main" id="{709D5217-A06A-0B22-D3BB-3DB0FC80F74D}"/>
              </a:ext>
            </a:extLst>
          </p:cNvPr>
          <p:cNvSpPr txBox="1"/>
          <p:nvPr/>
        </p:nvSpPr>
        <p:spPr>
          <a:xfrm>
            <a:off x="9457630" y="2587710"/>
            <a:ext cx="3140769" cy="1862048"/>
          </a:xfrm>
          <a:prstGeom prst="rect">
            <a:avLst/>
          </a:prstGeom>
          <a:noFill/>
        </p:spPr>
        <p:txBody>
          <a:bodyPr wrap="square">
            <a:spAutoFit/>
          </a:bodyPr>
          <a:lstStyle/>
          <a:p>
            <a:pPr marL="0" lvl="1" indent="0" defTabSz="889000">
              <a:spcAft>
                <a:spcPts val="0"/>
              </a:spcAft>
            </a:pPr>
            <a:r>
              <a:rPr lang="en-GB" sz="2000" b="1" dirty="0">
                <a:solidFill>
                  <a:srgbClr val="00B050"/>
                </a:solidFill>
                <a:latin typeface="+mn-lt"/>
              </a:rPr>
              <a:t>↑ </a:t>
            </a:r>
            <a:r>
              <a:rPr lang="en-GB" sz="2000" b="1" kern="1200" dirty="0">
                <a:latin typeface="+mn-lt"/>
              </a:rPr>
              <a:t>ITL</a:t>
            </a:r>
          </a:p>
          <a:p>
            <a:pPr marL="0" lvl="1" indent="0" defTabSz="889000">
              <a:spcAft>
                <a:spcPts val="0"/>
              </a:spcAft>
            </a:pPr>
            <a:r>
              <a:rPr lang="en-GB" sz="2000" b="1" dirty="0">
                <a:solidFill>
                  <a:srgbClr val="00B050"/>
                </a:solidFill>
                <a:latin typeface="+mn-lt"/>
              </a:rPr>
              <a:t>↑</a:t>
            </a:r>
            <a:r>
              <a:rPr lang="en-GB" sz="2000" b="1" dirty="0">
                <a:latin typeface="+mn-lt"/>
              </a:rPr>
              <a:t> D</a:t>
            </a:r>
            <a:r>
              <a:rPr lang="en-GB" sz="2000" b="1" kern="1200" dirty="0">
                <a:latin typeface="+mn-lt"/>
              </a:rPr>
              <a:t>epression</a:t>
            </a:r>
            <a:endParaRPr lang="en-GB" sz="2000" b="1" dirty="0">
              <a:latin typeface="+mn-lt"/>
            </a:endParaRPr>
          </a:p>
          <a:p>
            <a:pPr marL="0" lvl="1" indent="0" defTabSz="889000">
              <a:lnSpc>
                <a:spcPct val="90000"/>
              </a:lnSpc>
              <a:spcAft>
                <a:spcPct val="15000"/>
              </a:spcAft>
            </a:pPr>
            <a:r>
              <a:rPr lang="en-GB" sz="2000" b="1" dirty="0">
                <a:solidFill>
                  <a:srgbClr val="00B050"/>
                </a:solidFill>
                <a:latin typeface="+mn-lt"/>
              </a:rPr>
              <a:t>↑</a:t>
            </a:r>
            <a:r>
              <a:rPr lang="en-GB" sz="2000" b="1" dirty="0">
                <a:latin typeface="+mn-lt"/>
              </a:rPr>
              <a:t> Stress with </a:t>
            </a:r>
            <a:r>
              <a:rPr lang="en-GB" sz="2000" b="1" dirty="0">
                <a:solidFill>
                  <a:schemeClr val="accent2"/>
                </a:solidFill>
                <a:latin typeface="+mn-lt"/>
              </a:rPr>
              <a:t>demands, manager support</a:t>
            </a:r>
            <a:r>
              <a:rPr lang="en-GB" sz="2000" b="1" dirty="0">
                <a:latin typeface="+mn-lt"/>
              </a:rPr>
              <a:t>, </a:t>
            </a:r>
            <a:r>
              <a:rPr lang="en-GB" sz="2000" b="1" dirty="0">
                <a:solidFill>
                  <a:schemeClr val="accent2"/>
                </a:solidFill>
                <a:latin typeface="+mn-lt"/>
              </a:rPr>
              <a:t>relationships,</a:t>
            </a:r>
            <a:r>
              <a:rPr lang="en-GB" sz="2000" b="1" dirty="0">
                <a:latin typeface="+mn-lt"/>
              </a:rPr>
              <a:t> role, </a:t>
            </a:r>
          </a:p>
          <a:p>
            <a:pPr marL="0" lvl="1" indent="0" defTabSz="889000">
              <a:lnSpc>
                <a:spcPct val="90000"/>
              </a:lnSpc>
              <a:spcBef>
                <a:spcPct val="0"/>
              </a:spcBef>
              <a:spcAft>
                <a:spcPct val="15000"/>
              </a:spcAft>
            </a:pPr>
            <a:r>
              <a:rPr lang="en-GB" sz="2000" b="1" dirty="0">
                <a:solidFill>
                  <a:schemeClr val="accent2"/>
                </a:solidFill>
                <a:latin typeface="+mn-lt"/>
              </a:rPr>
              <a:t>change</a:t>
            </a:r>
            <a:endParaRPr lang="en-GB" sz="2000" b="1" kern="1200" dirty="0">
              <a:solidFill>
                <a:schemeClr val="accent2"/>
              </a:solidFill>
              <a:latin typeface="+mn-lt"/>
            </a:endParaRPr>
          </a:p>
        </p:txBody>
      </p:sp>
      <p:sp>
        <p:nvSpPr>
          <p:cNvPr id="46" name="TextBox 45">
            <a:extLst>
              <a:ext uri="{FF2B5EF4-FFF2-40B4-BE49-F238E27FC236}">
                <a16:creationId xmlns:a16="http://schemas.microsoft.com/office/drawing/2014/main" id="{7D54BE35-8213-6FDF-32EC-5C872EDCA43A}"/>
              </a:ext>
            </a:extLst>
          </p:cNvPr>
          <p:cNvSpPr txBox="1"/>
          <p:nvPr/>
        </p:nvSpPr>
        <p:spPr>
          <a:xfrm>
            <a:off x="7000719" y="1099195"/>
            <a:ext cx="3444454" cy="1015663"/>
          </a:xfrm>
          <a:prstGeom prst="rect">
            <a:avLst/>
          </a:prstGeom>
          <a:noFill/>
        </p:spPr>
        <p:txBody>
          <a:bodyPr wrap="square" rtlCol="0">
            <a:spAutoFit/>
          </a:bodyPr>
          <a:lstStyle/>
          <a:p>
            <a:r>
              <a:rPr lang="en-GB" sz="2000" b="1" dirty="0">
                <a:solidFill>
                  <a:srgbClr val="00B050"/>
                </a:solidFill>
                <a:latin typeface="+mn-lt"/>
              </a:rPr>
              <a:t>↑ </a:t>
            </a:r>
            <a:r>
              <a:rPr lang="en-GB" sz="2000" b="1" dirty="0">
                <a:latin typeface="+mn-lt"/>
              </a:rPr>
              <a:t>Stress with </a:t>
            </a:r>
            <a:r>
              <a:rPr lang="en-GB" sz="2000" b="1" dirty="0">
                <a:solidFill>
                  <a:schemeClr val="accent2"/>
                </a:solidFill>
                <a:latin typeface="+mn-lt"/>
              </a:rPr>
              <a:t>demands</a:t>
            </a:r>
            <a:r>
              <a:rPr lang="en-GB" sz="2000" b="1" dirty="0">
                <a:latin typeface="+mn-lt"/>
              </a:rPr>
              <a:t>, control, </a:t>
            </a:r>
            <a:r>
              <a:rPr lang="en-GB" sz="2000" b="1" dirty="0">
                <a:solidFill>
                  <a:schemeClr val="accent2"/>
                </a:solidFill>
                <a:latin typeface="+mn-lt"/>
              </a:rPr>
              <a:t>manager support</a:t>
            </a:r>
            <a:r>
              <a:rPr lang="en-GB" sz="2000" b="1" dirty="0">
                <a:latin typeface="+mn-lt"/>
              </a:rPr>
              <a:t>, peer support, </a:t>
            </a:r>
            <a:r>
              <a:rPr lang="en-GB" sz="2000" b="1" dirty="0">
                <a:solidFill>
                  <a:schemeClr val="accent2"/>
                </a:solidFill>
                <a:latin typeface="+mn-lt"/>
              </a:rPr>
              <a:t>change</a:t>
            </a:r>
            <a:endParaRPr lang="en-GB" sz="2000" b="1" kern="1200" dirty="0">
              <a:solidFill>
                <a:schemeClr val="accent2"/>
              </a:solidFill>
              <a:latin typeface="+mn-lt"/>
            </a:endParaRPr>
          </a:p>
        </p:txBody>
      </p:sp>
      <p:sp>
        <p:nvSpPr>
          <p:cNvPr id="50" name="Rectangle: Top Corners Rounded 4">
            <a:extLst>
              <a:ext uri="{FF2B5EF4-FFF2-40B4-BE49-F238E27FC236}">
                <a16:creationId xmlns:a16="http://schemas.microsoft.com/office/drawing/2014/main" id="{03288515-0365-1567-8D0C-BF8C7AD72316}"/>
              </a:ext>
            </a:extLst>
          </p:cNvPr>
          <p:cNvSpPr txBox="1"/>
          <p:nvPr/>
        </p:nvSpPr>
        <p:spPr>
          <a:xfrm>
            <a:off x="3291783" y="5465293"/>
            <a:ext cx="2300477" cy="8392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indent="0" defTabSz="889000">
              <a:spcAft>
                <a:spcPts val="0"/>
              </a:spcAft>
            </a:pPr>
            <a:r>
              <a:rPr lang="en-GB" sz="2000" b="1" dirty="0">
                <a:solidFill>
                  <a:srgbClr val="FF0000"/>
                </a:solidFill>
              </a:rPr>
              <a:t>↓</a:t>
            </a:r>
            <a:r>
              <a:rPr lang="en-GB" sz="2000" b="1" kern="1200" dirty="0"/>
              <a:t> Performance </a:t>
            </a:r>
          </a:p>
          <a:p>
            <a:pPr marL="0" lvl="1" indent="0" defTabSz="889000">
              <a:spcAft>
                <a:spcPts val="0"/>
              </a:spcAft>
            </a:pPr>
            <a:r>
              <a:rPr lang="en-GB" sz="2000" b="1" dirty="0">
                <a:solidFill>
                  <a:srgbClr val="00B050"/>
                </a:solidFill>
              </a:rPr>
              <a:t>↑</a:t>
            </a:r>
            <a:r>
              <a:rPr lang="en-GB" sz="2000" b="1" kern="1200" dirty="0"/>
              <a:t> ITL</a:t>
            </a:r>
          </a:p>
        </p:txBody>
      </p:sp>
      <p:sp>
        <p:nvSpPr>
          <p:cNvPr id="51" name="TextBox 50">
            <a:extLst>
              <a:ext uri="{FF2B5EF4-FFF2-40B4-BE49-F238E27FC236}">
                <a16:creationId xmlns:a16="http://schemas.microsoft.com/office/drawing/2014/main" id="{434BE638-8656-0D02-4E2B-8C6BBEA788E1}"/>
              </a:ext>
            </a:extLst>
          </p:cNvPr>
          <p:cNvSpPr txBox="1"/>
          <p:nvPr/>
        </p:nvSpPr>
        <p:spPr>
          <a:xfrm>
            <a:off x="10043387" y="6392891"/>
            <a:ext cx="2021613" cy="307777"/>
          </a:xfrm>
          <a:prstGeom prst="rect">
            <a:avLst/>
          </a:prstGeom>
          <a:noFill/>
        </p:spPr>
        <p:txBody>
          <a:bodyPr wrap="square" rtlCol="0">
            <a:spAutoFit/>
          </a:bodyPr>
          <a:lstStyle/>
          <a:p>
            <a:r>
              <a:rPr lang="en-GB" sz="1400" dirty="0">
                <a:solidFill>
                  <a:srgbClr val="000000"/>
                </a:solidFill>
                <a:latin typeface="+mn-lt"/>
              </a:rPr>
              <a:t>ITL = Intention to Leave</a:t>
            </a:r>
            <a:endParaRPr lang="en-GB" sz="1400" b="0" i="0" dirty="0">
              <a:solidFill>
                <a:srgbClr val="000000"/>
              </a:solidFill>
              <a:effectLst/>
              <a:latin typeface="+mn-lt"/>
            </a:endParaRPr>
          </a:p>
        </p:txBody>
      </p:sp>
      <p:sp>
        <p:nvSpPr>
          <p:cNvPr id="4" name="TextBox 3">
            <a:extLst>
              <a:ext uri="{FF2B5EF4-FFF2-40B4-BE49-F238E27FC236}">
                <a16:creationId xmlns:a16="http://schemas.microsoft.com/office/drawing/2014/main" id="{D9B26DE9-6F74-11BF-0824-E1D641B2E6D9}"/>
              </a:ext>
            </a:extLst>
          </p:cNvPr>
          <p:cNvSpPr txBox="1"/>
          <p:nvPr/>
        </p:nvSpPr>
        <p:spPr>
          <a:xfrm>
            <a:off x="543985" y="4761675"/>
            <a:ext cx="2300477" cy="1631216"/>
          </a:xfrm>
          <a:prstGeom prst="rect">
            <a:avLst/>
          </a:prstGeom>
          <a:solidFill>
            <a:schemeClr val="accent2"/>
          </a:solidFill>
          <a:ln>
            <a:noFill/>
          </a:ln>
        </p:spPr>
        <p:txBody>
          <a:bodyPr wrap="square" rtlCol="0">
            <a:spAutoFit/>
          </a:bodyPr>
          <a:lstStyle/>
          <a:p>
            <a:r>
              <a:rPr lang="en-GB" sz="2000" b="1" i="1" kern="0" dirty="0">
                <a:solidFill>
                  <a:schemeClr val="bg1"/>
                </a:solidFill>
                <a:effectLst/>
                <a:latin typeface="+mn-lt"/>
                <a:ea typeface="Aptos" panose="020B0004020202020204" pitchFamily="34" charset="0"/>
              </a:rPr>
              <a:t>Responsibility</a:t>
            </a:r>
          </a:p>
          <a:p>
            <a:pPr marL="285750" indent="-285750">
              <a:buFont typeface="Arial" panose="020B0604020202020204" pitchFamily="34" charset="0"/>
              <a:buChar char="•"/>
            </a:pPr>
            <a:r>
              <a:rPr lang="en-GB" sz="1600" kern="0" dirty="0">
                <a:solidFill>
                  <a:schemeClr val="bg1"/>
                </a:solidFill>
                <a:latin typeface="+mn-lt"/>
              </a:rPr>
              <a:t>Clinical Lead</a:t>
            </a:r>
          </a:p>
          <a:p>
            <a:pPr marL="285750" indent="-285750">
              <a:buFont typeface="Arial" panose="020B0604020202020204" pitchFamily="34" charset="0"/>
              <a:buChar char="•"/>
            </a:pPr>
            <a:r>
              <a:rPr lang="en-GB" sz="1600" kern="0" dirty="0">
                <a:solidFill>
                  <a:schemeClr val="bg1"/>
                </a:solidFill>
                <a:latin typeface="+mn-lt"/>
              </a:rPr>
              <a:t>Mentoring</a:t>
            </a:r>
          </a:p>
          <a:p>
            <a:pPr marL="285750" indent="-285750">
              <a:buFont typeface="Arial" panose="020B0604020202020204" pitchFamily="34" charset="0"/>
              <a:buChar char="•"/>
            </a:pPr>
            <a:r>
              <a:rPr lang="en-GB" sz="1600" kern="0" dirty="0">
                <a:solidFill>
                  <a:schemeClr val="bg1"/>
                </a:solidFill>
                <a:latin typeface="+mn-lt"/>
              </a:rPr>
              <a:t>Patient discharge</a:t>
            </a:r>
          </a:p>
          <a:p>
            <a:pPr marL="285750" indent="-285750">
              <a:buFont typeface="Arial" panose="020B0604020202020204" pitchFamily="34" charset="0"/>
              <a:buChar char="•"/>
            </a:pPr>
            <a:r>
              <a:rPr lang="en-GB" sz="1600" kern="0" dirty="0">
                <a:solidFill>
                  <a:schemeClr val="bg1"/>
                </a:solidFill>
                <a:latin typeface="+mn-lt"/>
              </a:rPr>
              <a:t>Less support</a:t>
            </a:r>
          </a:p>
          <a:p>
            <a:pPr marL="285750" indent="-285750">
              <a:buFont typeface="Arial" panose="020B0604020202020204" pitchFamily="34" charset="0"/>
              <a:buChar char="•"/>
            </a:pPr>
            <a:r>
              <a:rPr lang="en-GB" sz="1600" kern="0" dirty="0">
                <a:solidFill>
                  <a:schemeClr val="bg1"/>
                </a:solidFill>
                <a:latin typeface="+mn-lt"/>
              </a:rPr>
              <a:t>Work harder/faster</a:t>
            </a:r>
          </a:p>
        </p:txBody>
      </p:sp>
    </p:spTree>
    <p:extLst>
      <p:ext uri="{BB962C8B-B14F-4D97-AF65-F5344CB8AC3E}">
        <p14:creationId xmlns:p14="http://schemas.microsoft.com/office/powerpoint/2010/main" val="876428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par>
                                <p:cTn id="32" presetID="10"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p:bldP spid="43" grpId="0"/>
      <p:bldP spid="45" grpId="0"/>
      <p:bldP spid="46" grpId="0"/>
      <p:bldP spid="50"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364AA-1AF7-C673-FB97-F752C366300B}"/>
              </a:ext>
            </a:extLst>
          </p:cNvPr>
          <p:cNvSpPr>
            <a:spLocks noGrp="1"/>
          </p:cNvSpPr>
          <p:nvPr>
            <p:ph type="title"/>
          </p:nvPr>
        </p:nvSpPr>
        <p:spPr>
          <a:xfrm>
            <a:off x="616469" y="624829"/>
            <a:ext cx="8242005" cy="812528"/>
          </a:xfrm>
        </p:spPr>
        <p:txBody>
          <a:bodyPr>
            <a:noAutofit/>
          </a:bodyPr>
          <a:lstStyle/>
          <a:p>
            <a:r>
              <a:rPr lang="en-GB" b="1" dirty="0"/>
              <a:t>Conclusion</a:t>
            </a:r>
          </a:p>
        </p:txBody>
      </p:sp>
      <p:sp>
        <p:nvSpPr>
          <p:cNvPr id="5" name="Text Placeholder 4">
            <a:extLst>
              <a:ext uri="{FF2B5EF4-FFF2-40B4-BE49-F238E27FC236}">
                <a16:creationId xmlns:a16="http://schemas.microsoft.com/office/drawing/2014/main" id="{BBFDE689-03EA-16DA-7542-BEA536479E8E}"/>
              </a:ext>
            </a:extLst>
          </p:cNvPr>
          <p:cNvSpPr>
            <a:spLocks noGrp="1"/>
          </p:cNvSpPr>
          <p:nvPr>
            <p:ph type="body" sz="quarter" idx="11"/>
          </p:nvPr>
        </p:nvSpPr>
        <p:spPr>
          <a:xfrm>
            <a:off x="797636" y="1503408"/>
            <a:ext cx="10596727" cy="4460067"/>
          </a:xfrm>
        </p:spPr>
        <p:txBody>
          <a:bodyPr>
            <a:noAutofit/>
          </a:bodyPr>
          <a:lstStyle/>
          <a:p>
            <a:pPr marL="617538" lvl="2" indent="-342900" algn="just">
              <a:buFont typeface="Arial" panose="020B0604020202020204" pitchFamily="34" charset="0"/>
              <a:buChar char="•"/>
            </a:pPr>
            <a:r>
              <a:rPr lang="en-GB" sz="2800" dirty="0">
                <a:ea typeface="Times New Roman" panose="02020603050405020304" pitchFamily="18" charset="0"/>
                <a:cs typeface="Calibri" panose="020F0502020204030204" pitchFamily="34" charset="0"/>
              </a:rPr>
              <a:t>Key Stressors: </a:t>
            </a:r>
            <a:r>
              <a:rPr lang="en-GB" sz="2800" b="1" dirty="0">
                <a:ea typeface="Times New Roman" panose="02020603050405020304" pitchFamily="18" charset="0"/>
                <a:cs typeface="Calibri" panose="020F0502020204030204" pitchFamily="34" charset="0"/>
              </a:rPr>
              <a:t>Upper Management Support </a:t>
            </a:r>
            <a:r>
              <a:rPr lang="en-GB" sz="2800" dirty="0">
                <a:ea typeface="Times New Roman" panose="02020603050405020304" pitchFamily="18" charset="0"/>
                <a:cs typeface="Calibri" panose="020F0502020204030204" pitchFamily="34" charset="0"/>
              </a:rPr>
              <a:t>and </a:t>
            </a:r>
            <a:r>
              <a:rPr lang="en-GB" sz="2800" b="1" dirty="0">
                <a:ea typeface="Times New Roman" panose="02020603050405020304" pitchFamily="18" charset="0"/>
                <a:cs typeface="Calibri" panose="020F0502020204030204" pitchFamily="34" charset="0"/>
              </a:rPr>
              <a:t>Constant Change, </a:t>
            </a:r>
            <a:r>
              <a:rPr lang="en-GB" sz="2800" dirty="0">
                <a:ea typeface="Times New Roman" panose="02020603050405020304" pitchFamily="18" charset="0"/>
                <a:cs typeface="Calibri" panose="020F0502020204030204" pitchFamily="34" charset="0"/>
              </a:rPr>
              <a:t>followed by </a:t>
            </a:r>
            <a:r>
              <a:rPr lang="en-GB" sz="2800" b="1" dirty="0">
                <a:ea typeface="Times New Roman" panose="02020603050405020304" pitchFamily="18" charset="0"/>
                <a:cs typeface="Calibri" panose="020F0502020204030204" pitchFamily="34" charset="0"/>
              </a:rPr>
              <a:t>Demands</a:t>
            </a:r>
            <a:r>
              <a:rPr lang="en-GB" sz="2800" dirty="0">
                <a:ea typeface="Times New Roman" panose="02020603050405020304" pitchFamily="18" charset="0"/>
                <a:cs typeface="Calibri" panose="020F0502020204030204" pitchFamily="34" charset="0"/>
              </a:rPr>
              <a:t> and </a:t>
            </a:r>
            <a:r>
              <a:rPr lang="en-GB" sz="2800" b="1" dirty="0">
                <a:ea typeface="Times New Roman" panose="02020603050405020304" pitchFamily="18" charset="0"/>
                <a:cs typeface="Calibri" panose="020F0502020204030204" pitchFamily="34" charset="0"/>
              </a:rPr>
              <a:t>Relationships</a:t>
            </a:r>
            <a:endParaRPr lang="en-GB" sz="2800" dirty="0">
              <a:ea typeface="Times New Roman" panose="02020603050405020304" pitchFamily="18" charset="0"/>
              <a:cs typeface="Calibri" panose="020F0502020204030204" pitchFamily="34" charset="0"/>
            </a:endParaRPr>
          </a:p>
          <a:p>
            <a:pPr marL="617538" lvl="2" indent="-342900" algn="just">
              <a:buFont typeface="Arial" panose="020B0604020202020204" pitchFamily="34" charset="0"/>
              <a:buChar char="•"/>
            </a:pPr>
            <a:r>
              <a:rPr lang="en-GB" sz="2800" b="1" dirty="0"/>
              <a:t>Mental rest </a:t>
            </a:r>
            <a:r>
              <a:rPr lang="en-GB" sz="2800" dirty="0"/>
              <a:t>(along with </a:t>
            </a:r>
            <a:r>
              <a:rPr lang="en-GB" sz="2800" b="1" dirty="0"/>
              <a:t>Stress appraisal</a:t>
            </a:r>
            <a:r>
              <a:rPr lang="en-GB" sz="2800" dirty="0"/>
              <a:t>) is key to understanding the stress process. </a:t>
            </a:r>
          </a:p>
          <a:p>
            <a:pPr marL="617538" lvl="2" indent="-342900" algn="just">
              <a:buFont typeface="Arial" panose="020B0604020202020204" pitchFamily="34" charset="0"/>
              <a:buChar char="•"/>
            </a:pPr>
            <a:r>
              <a:rPr lang="en-GB" sz="2800" dirty="0"/>
              <a:t>Certain ambulance staff are more vulnerable: </a:t>
            </a:r>
            <a:r>
              <a:rPr lang="en-GB" sz="2800" b="1" dirty="0"/>
              <a:t>Longer in role</a:t>
            </a:r>
            <a:r>
              <a:rPr lang="en-GB" sz="2800" dirty="0"/>
              <a:t>, </a:t>
            </a:r>
            <a:r>
              <a:rPr lang="en-GB" sz="2800" b="1" dirty="0"/>
              <a:t>Band 6s</a:t>
            </a:r>
            <a:r>
              <a:rPr lang="en-GB" sz="2800" dirty="0"/>
              <a:t>, </a:t>
            </a:r>
            <a:r>
              <a:rPr lang="en-GB" sz="2800" b="1" dirty="0"/>
              <a:t>Males</a:t>
            </a:r>
            <a:r>
              <a:rPr lang="en-GB" sz="2800" dirty="0"/>
              <a:t> and those in </a:t>
            </a:r>
            <a:r>
              <a:rPr lang="en-GB" sz="2800" b="1" dirty="0"/>
              <a:t>Mixed geographical areas</a:t>
            </a:r>
          </a:p>
          <a:p>
            <a:pPr marL="274638" lvl="2" indent="0" algn="just">
              <a:buNone/>
            </a:pPr>
            <a:endParaRPr lang="en-GB" sz="2800" dirty="0"/>
          </a:p>
          <a:p>
            <a:pPr marL="274638" lvl="2" indent="0" algn="just">
              <a:buNone/>
            </a:pPr>
            <a:r>
              <a:rPr lang="en-GB" sz="2800" dirty="0"/>
              <a:t>Next steps: replicating the stress audit nationally and developing/piloting an evidence-based intervention</a:t>
            </a:r>
          </a:p>
          <a:p>
            <a:pPr marL="617538" lvl="2" indent="-342900" algn="just">
              <a:buFont typeface="Arial" panose="020B0604020202020204" pitchFamily="34" charset="0"/>
              <a:buChar char="•"/>
            </a:pPr>
            <a:endParaRPr lang="en-GB" sz="2800" b="1" dirty="0"/>
          </a:p>
          <a:p>
            <a:pPr marL="274638" lvl="2" indent="0" algn="just">
              <a:buNone/>
            </a:pPr>
            <a:endParaRPr lang="en-GB" sz="2400" dirty="0"/>
          </a:p>
          <a:p>
            <a:pPr marL="274638" lvl="2" indent="0" algn="just">
              <a:buNone/>
            </a:pPr>
            <a:endParaRPr lang="en-GB" sz="2400" dirty="0"/>
          </a:p>
          <a:p>
            <a:pPr marL="617538" lvl="2" indent="-342900" algn="just">
              <a:buFont typeface="Arial" panose="020B0604020202020204" pitchFamily="34" charset="0"/>
              <a:buChar char="•"/>
            </a:pPr>
            <a:endParaRPr lang="en-GB" sz="2400" dirty="0"/>
          </a:p>
        </p:txBody>
      </p:sp>
    </p:spTree>
    <p:extLst>
      <p:ext uri="{BB962C8B-B14F-4D97-AF65-F5344CB8AC3E}">
        <p14:creationId xmlns:p14="http://schemas.microsoft.com/office/powerpoint/2010/main" val="405570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WE Sky standard" id="{AD8DDF46-A5CC-4622-A02E-85EACB7FB611}" vid="{035B7317-0F9E-4103-A6E9-A33CA3ACF8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98CCB094514A4AAF1B131CD9B44F09" ma:contentTypeVersion="14" ma:contentTypeDescription="Create a new document." ma:contentTypeScope="" ma:versionID="a4ade3c78b0a63e25b5166ad355ac61b">
  <xsd:schema xmlns:xsd="http://www.w3.org/2001/XMLSchema" xmlns:xs="http://www.w3.org/2001/XMLSchema" xmlns:p="http://schemas.microsoft.com/office/2006/metadata/properties" xmlns:ns2="86a03300-32e9-46e8-bfc0-e1827a25291a" xmlns:ns3="1585cb50-403c-49f0-8296-1dfb82609006" targetNamespace="http://schemas.microsoft.com/office/2006/metadata/properties" ma:root="true" ma:fieldsID="79dbd654bb0682e4a168c7a75a100035" ns2:_="" ns3:_="">
    <xsd:import namespace="86a03300-32e9-46e8-bfc0-e1827a25291a"/>
    <xsd:import namespace="1585cb50-403c-49f0-8296-1dfb8260900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a03300-32e9-46e8-bfc0-e1827a252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2edd95a-f8c2-4715-9b78-af595b67b1e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85cb50-403c-49f0-8296-1dfb8260900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6b51fcc-131f-47a4-a7b4-5e42c68475a1}" ma:internalName="TaxCatchAll" ma:showField="CatchAllData" ma:web="1585cb50-403c-49f0-8296-1dfb8260900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585cb50-403c-49f0-8296-1dfb82609006" xsi:nil="true"/>
    <lcf76f155ced4ddcb4097134ff3c332f xmlns="86a03300-32e9-46e8-bfc0-e1827a25291a">
      <Terms xmlns="http://schemas.microsoft.com/office/infopath/2007/PartnerControls"/>
    </lcf76f155ced4ddcb4097134ff3c332f>
    <SharedWithUsers xmlns="1585cb50-403c-49f0-8296-1dfb82609006">
      <UserInfo>
        <DisplayName>Sarah Voss</DisplayName>
        <AccountId>17</AccountId>
        <AccountType/>
      </UserInfo>
    </SharedWithUsers>
  </documentManagement>
</p:properties>
</file>

<file path=customXml/itemProps1.xml><?xml version="1.0" encoding="utf-8"?>
<ds:datastoreItem xmlns:ds="http://schemas.openxmlformats.org/officeDocument/2006/customXml" ds:itemID="{C1B52481-76B6-45D1-89BC-3FC08BE867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a03300-32e9-46e8-bfc0-e1827a25291a"/>
    <ds:schemaRef ds:uri="1585cb50-403c-49f0-8296-1dfb826090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5552B4-89B5-4F8D-B1E4-E0A34EA58D51}">
  <ds:schemaRefs>
    <ds:schemaRef ds:uri="http://schemas.microsoft.com/sharepoint/v3/contenttype/forms"/>
  </ds:schemaRefs>
</ds:datastoreItem>
</file>

<file path=customXml/itemProps3.xml><?xml version="1.0" encoding="utf-8"?>
<ds:datastoreItem xmlns:ds="http://schemas.openxmlformats.org/officeDocument/2006/customXml" ds:itemID="{98D2D201-97C8-4E70-BF77-76D11DC8600F}">
  <ds:schemaRefs>
    <ds:schemaRef ds:uri="548516d9-4766-4c45-95c7-f1dd44c6982a"/>
    <ds:schemaRef ds:uri="9372c811-71b3-403b-802c-98f34db367d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585cb50-403c-49f0-8296-1dfb82609006"/>
    <ds:schemaRef ds:uri="86a03300-32e9-46e8-bfc0-e1827a25291a"/>
  </ds:schemaRefs>
</ds:datastoreItem>
</file>

<file path=docProps/app.xml><?xml version="1.0" encoding="utf-8"?>
<Properties xmlns="http://schemas.openxmlformats.org/officeDocument/2006/extended-properties" xmlns:vt="http://schemas.openxmlformats.org/officeDocument/2006/docPropsVTypes">
  <Template>UWE Sky standard</Template>
  <TotalTime>25119</TotalTime>
  <Words>670</Words>
  <Application>Microsoft Office PowerPoint</Application>
  <PresentationFormat>Widescreen</PresentationFormat>
  <Paragraphs>123</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HGSMinchoE</vt:lpstr>
      <vt:lpstr>Arial</vt:lpstr>
      <vt:lpstr>Calibri</vt:lpstr>
      <vt:lpstr>Courier New</vt:lpstr>
      <vt:lpstr>Tahoma</vt:lpstr>
      <vt:lpstr>Times New Roman</vt:lpstr>
      <vt:lpstr>Custom Design</vt:lpstr>
      <vt:lpstr>Examining the Occupational Stress experienced by Ambulance Staff: A Mixed Methods Stress Audit    </vt:lpstr>
      <vt:lpstr>Ambulance Staff</vt:lpstr>
      <vt:lpstr>Aims</vt:lpstr>
      <vt:lpstr>Explanatory Sequential Mixed-Methods design </vt:lpstr>
      <vt:lpstr>Which stressors are having the most impact? </vt:lpstr>
      <vt:lpstr>Which stressors are having the most impact? </vt:lpstr>
      <vt:lpstr>Why does this impact occur?</vt:lpstr>
      <vt:lpstr>Which ambulance staff are most at risk?</vt:lpstr>
      <vt:lpstr>Conclusion</vt:lpstr>
      <vt:lpstr>Acknowledgments</vt:lpstr>
    </vt:vector>
  </TitlesOfParts>
  <Company>UWE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Participants</dc:title>
  <dc:creator>Bethan Jones</dc:creator>
  <cp:lastModifiedBy>Zoe Anchors</cp:lastModifiedBy>
  <cp:revision>12</cp:revision>
  <cp:lastPrinted>2016-09-22T10:08:48Z</cp:lastPrinted>
  <dcterms:created xsi:type="dcterms:W3CDTF">2023-01-24T09:22:57Z</dcterms:created>
  <dcterms:modified xsi:type="dcterms:W3CDTF">2024-05-13T14:11:25Z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0x010100CE98CCB094514A4AAF1B131CD9B44F09</vt:lpwstr>
  </property>
  <property fmtid="{D5CDD505-2E9C-101B-9397-08002B2CF9AE}" pid="3" name="MediaServiceImageTags">
    <vt:lpwstr/>
  </property>
</Properties>
</file>