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202_89636C61.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9"/>
  </p:notesMasterIdLst>
  <p:sldIdLst>
    <p:sldId id="404" r:id="rId3"/>
    <p:sldId id="368" r:id="rId4"/>
    <p:sldId id="361" r:id="rId5"/>
    <p:sldId id="354" r:id="rId6"/>
    <p:sldId id="434" r:id="rId7"/>
    <p:sldId id="431" r:id="rId8"/>
    <p:sldId id="435" r:id="rId9"/>
    <p:sldId id="406" r:id="rId10"/>
    <p:sldId id="430" r:id="rId11"/>
    <p:sldId id="407" r:id="rId12"/>
    <p:sldId id="405" r:id="rId13"/>
    <p:sldId id="438" r:id="rId14"/>
    <p:sldId id="440" r:id="rId15"/>
    <p:sldId id="488" r:id="rId16"/>
    <p:sldId id="511" r:id="rId17"/>
    <p:sldId id="492" r:id="rId18"/>
    <p:sldId id="494" r:id="rId19"/>
    <p:sldId id="496" r:id="rId20"/>
    <p:sldId id="514" r:id="rId21"/>
    <p:sldId id="509" r:id="rId22"/>
    <p:sldId id="458" r:id="rId23"/>
    <p:sldId id="445" r:id="rId24"/>
    <p:sldId id="412" r:id="rId25"/>
    <p:sldId id="436" r:id="rId26"/>
    <p:sldId id="512" r:id="rId27"/>
    <p:sldId id="5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776322-9EF1-1C20-AB65-DDFE77316406}" name="Sarah Chicken" initials="SC" userId="S::sarah.chicken@uwe.ac.uk::86c891a4-8e88-4aac-891f-0281d7aa8989" providerId="AD"/>
  <p188:author id="{B5276831-3A5F-315F-8DCC-E1A474BE00F4}" name="Patrizio de Rossi" initials="" userId="S::Patrizio.DeRossi@uwe.ac.uk::767a3dd7-9fa8-4e43-a940-4343f184bed3" providerId="AD"/>
  <p188:author id="{6C050E51-BCDC-15D0-DDEF-93938A263DD5}" name="Sarah Chicken" initials="SC" userId="S::Sarah.Chicken@uwe.ac.uk::86c891a4-8e88-4aac-891f-0281d7aa8989" providerId="AD"/>
  <p188:author id="{A402A998-7B88-D2C6-EF55-1584C337B1F7}" name="Louisa Roberts" initials="" userId="S::Louisa.Roberts@uwe.ac.uk::6ac06236-f141-4288-974b-9cf0f49805f1" providerId="AD"/>
  <p188:author id="{6F4CEC9D-C2D9-2BA1-DC9E-C6237DD88E71}" name="Louisa Roberts" initials="LR" userId="S::louisa.roberts@uwe.ac.uk::6ac06236-f141-4288-974b-9cf0f49805f1" providerId="AD"/>
  <p188:author id="{58EB19A0-FBF6-FBA9-E892-079270AFDF9A}" name="Jacqui Lewis" initials="" userId="S::Jacqui.Lewis@uwe.ac.uk::44b98ac7-e1d1-4ec5-8c90-737dcfd2bf3d" providerId="AD"/>
  <p188:author id="{A7734CFB-6031-27F8-7078-953B05CF5A10}" name="Louisa Roberts" initials="LR" userId="S::RobertsL32@cardiff.ac.uk::70fd0ab0-ecaf-4183-bae8-9a088beb0e6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426E"/>
    <a:srgbClr val="28436E"/>
    <a:srgbClr val="3A61A0"/>
    <a:srgbClr val="ECF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BE051-DF18-FB9C-7E6D-5E440B0318FE}" v="29" dt="2024-09-03T09:22:26.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97" autoAdjust="0"/>
  </p:normalViewPr>
  <p:slideViewPr>
    <p:cSldViewPr snapToGrid="0">
      <p:cViewPr varScale="1">
        <p:scale>
          <a:sx n="66" d="100"/>
          <a:sy n="66" d="100"/>
        </p:scale>
        <p:origin x="13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Waters-Davies" userId="S::jane.waters_uwtsd.ac.uk#ext#@uweacuk.onmicrosoft.com::1b409b14-ca8a-4a36-96ad-cffb4ee633ef" providerId="AD" clId="Web-{0BBBE051-DF18-FB9C-7E6D-5E440B0318FE}"/>
    <pc:docChg chg="delSld modSld sldOrd">
      <pc:chgData name="Jane Waters-Davies" userId="S::jane.waters_uwtsd.ac.uk#ext#@uweacuk.onmicrosoft.com::1b409b14-ca8a-4a36-96ad-cffb4ee633ef" providerId="AD" clId="Web-{0BBBE051-DF18-FB9C-7E6D-5E440B0318FE}" dt="2024-09-03T09:22:01.658" v="21"/>
      <pc:docMkLst>
        <pc:docMk/>
      </pc:docMkLst>
      <pc:sldChg chg="ord">
        <pc:chgData name="Jane Waters-Davies" userId="S::jane.waters_uwtsd.ac.uk#ext#@uweacuk.onmicrosoft.com::1b409b14-ca8a-4a36-96ad-cffb4ee633ef" providerId="AD" clId="Web-{0BBBE051-DF18-FB9C-7E6D-5E440B0318FE}" dt="2024-09-03T09:20:05.857" v="20"/>
        <pc:sldMkLst>
          <pc:docMk/>
          <pc:sldMk cId="656295078" sldId="405"/>
        </pc:sldMkLst>
      </pc:sldChg>
      <pc:sldChg chg="modSp">
        <pc:chgData name="Jane Waters-Davies" userId="S::jane.waters_uwtsd.ac.uk#ext#@uweacuk.onmicrosoft.com::1b409b14-ca8a-4a36-96ad-cffb4ee633ef" providerId="AD" clId="Web-{0BBBE051-DF18-FB9C-7E6D-5E440B0318FE}" dt="2024-09-03T09:15:25.581" v="19" actId="20577"/>
        <pc:sldMkLst>
          <pc:docMk/>
          <pc:sldMk cId="695298141" sldId="412"/>
        </pc:sldMkLst>
        <pc:spChg chg="mod">
          <ac:chgData name="Jane Waters-Davies" userId="S::jane.waters_uwtsd.ac.uk#ext#@uweacuk.onmicrosoft.com::1b409b14-ca8a-4a36-96ad-cffb4ee633ef" providerId="AD" clId="Web-{0BBBE051-DF18-FB9C-7E6D-5E440B0318FE}" dt="2024-09-03T09:15:25.581" v="19" actId="20577"/>
          <ac:spMkLst>
            <pc:docMk/>
            <pc:sldMk cId="695298141" sldId="412"/>
            <ac:spMk id="21" creationId="{5946F94A-6372-0631-C661-69C28A9A295C}"/>
          </ac:spMkLst>
        </pc:spChg>
      </pc:sldChg>
      <pc:sldChg chg="del">
        <pc:chgData name="Jane Waters-Davies" userId="S::jane.waters_uwtsd.ac.uk#ext#@uweacuk.onmicrosoft.com::1b409b14-ca8a-4a36-96ad-cffb4ee633ef" providerId="AD" clId="Web-{0BBBE051-DF18-FB9C-7E6D-5E440B0318FE}" dt="2024-09-03T09:22:01.658" v="21"/>
        <pc:sldMkLst>
          <pc:docMk/>
          <pc:sldMk cId="3721946427" sldId="439"/>
        </pc:sldMkLst>
      </pc:sldChg>
      <pc:sldChg chg="modSp">
        <pc:chgData name="Jane Waters-Davies" userId="S::jane.waters_uwtsd.ac.uk#ext#@uweacuk.onmicrosoft.com::1b409b14-ca8a-4a36-96ad-cffb4ee633ef" providerId="AD" clId="Web-{0BBBE051-DF18-FB9C-7E6D-5E440B0318FE}" dt="2024-09-03T09:08:47.660" v="1" actId="14100"/>
        <pc:sldMkLst>
          <pc:docMk/>
          <pc:sldMk cId="502904895" sldId="440"/>
        </pc:sldMkLst>
        <pc:spChg chg="mod">
          <ac:chgData name="Jane Waters-Davies" userId="S::jane.waters_uwtsd.ac.uk#ext#@uweacuk.onmicrosoft.com::1b409b14-ca8a-4a36-96ad-cffb4ee633ef" providerId="AD" clId="Web-{0BBBE051-DF18-FB9C-7E6D-5E440B0318FE}" dt="2024-09-03T09:08:47.660" v="1" actId="14100"/>
          <ac:spMkLst>
            <pc:docMk/>
            <pc:sldMk cId="502904895" sldId="440"/>
            <ac:spMk id="3" creationId="{5F02641C-EAA6-84AD-CB1B-77F73673AF92}"/>
          </ac:spMkLst>
        </pc:spChg>
      </pc:sldChg>
      <pc:sldChg chg="modSp">
        <pc:chgData name="Jane Waters-Davies" userId="S::jane.waters_uwtsd.ac.uk#ext#@uweacuk.onmicrosoft.com::1b409b14-ca8a-4a36-96ad-cffb4ee633ef" providerId="AD" clId="Web-{0BBBE051-DF18-FB9C-7E6D-5E440B0318FE}" dt="2024-09-03T09:14:30.423" v="7" actId="20577"/>
        <pc:sldMkLst>
          <pc:docMk/>
          <pc:sldMk cId="4109815478" sldId="445"/>
        </pc:sldMkLst>
        <pc:spChg chg="mod">
          <ac:chgData name="Jane Waters-Davies" userId="S::jane.waters_uwtsd.ac.uk#ext#@uweacuk.onmicrosoft.com::1b409b14-ca8a-4a36-96ad-cffb4ee633ef" providerId="AD" clId="Web-{0BBBE051-DF18-FB9C-7E6D-5E440B0318FE}" dt="2024-09-03T09:14:30.423" v="7" actId="20577"/>
          <ac:spMkLst>
            <pc:docMk/>
            <pc:sldMk cId="4109815478" sldId="445"/>
            <ac:spMk id="11" creationId="{612E3A32-AD0E-E972-6523-90214BF33002}"/>
          </ac:spMkLst>
        </pc:spChg>
      </pc:sldChg>
      <pc:sldChg chg="modSp">
        <pc:chgData name="Jane Waters-Davies" userId="S::jane.waters_uwtsd.ac.uk#ext#@uweacuk.onmicrosoft.com::1b409b14-ca8a-4a36-96ad-cffb4ee633ef" providerId="AD" clId="Web-{0BBBE051-DF18-FB9C-7E6D-5E440B0318FE}" dt="2024-09-03T09:09:52.975" v="4" actId="20577"/>
        <pc:sldMkLst>
          <pc:docMk/>
          <pc:sldMk cId="3428951116" sldId="511"/>
        </pc:sldMkLst>
        <pc:spChg chg="mod">
          <ac:chgData name="Jane Waters-Davies" userId="S::jane.waters_uwtsd.ac.uk#ext#@uweacuk.onmicrosoft.com::1b409b14-ca8a-4a36-96ad-cffb4ee633ef" providerId="AD" clId="Web-{0BBBE051-DF18-FB9C-7E6D-5E440B0318FE}" dt="2024-09-03T09:09:52.975" v="4" actId="20577"/>
          <ac:spMkLst>
            <pc:docMk/>
            <pc:sldMk cId="3428951116" sldId="511"/>
            <ac:spMk id="19" creationId="{3842456E-C30A-91D7-501F-DA8A594C6738}"/>
          </ac:spMkLst>
        </pc:spChg>
      </pc:sldChg>
    </pc:docChg>
  </pc:docChgLst>
  <pc:docChgLst>
    <pc:chgData name="Jane Waters-Davies" userId="S::jane.waters_uwtsd.ac.uk#ext#@uweacuk.onmicrosoft.com::1b409b14-ca8a-4a36-96ad-cffb4ee633ef" providerId="AD" clId="Web-{3D20DF9B-8F88-3C27-5687-3943684E84B2}"/>
    <pc:docChg chg="modSld">
      <pc:chgData name="Jane Waters-Davies" userId="S::jane.waters_uwtsd.ac.uk#ext#@uweacuk.onmicrosoft.com::1b409b14-ca8a-4a36-96ad-cffb4ee633ef" providerId="AD" clId="Web-{3D20DF9B-8F88-3C27-5687-3943684E84B2}" dt="2024-08-20T14:29:13.804" v="2" actId="20577"/>
      <pc:docMkLst>
        <pc:docMk/>
      </pc:docMkLst>
      <pc:sldChg chg="modSp modCm">
        <pc:chgData name="Jane Waters-Davies" userId="S::jane.waters_uwtsd.ac.uk#ext#@uweacuk.onmicrosoft.com::1b409b14-ca8a-4a36-96ad-cffb4ee633ef" providerId="AD" clId="Web-{3D20DF9B-8F88-3C27-5687-3943684E84B2}" dt="2024-08-20T14:29:13.804" v="2" actId="20577"/>
        <pc:sldMkLst>
          <pc:docMk/>
          <pc:sldMk cId="1534338182" sldId="404"/>
        </pc:sldMkLst>
        <pc:spChg chg="mod">
          <ac:chgData name="Jane Waters-Davies" userId="S::jane.waters_uwtsd.ac.uk#ext#@uweacuk.onmicrosoft.com::1b409b14-ca8a-4a36-96ad-cffb4ee633ef" providerId="AD" clId="Web-{3D20DF9B-8F88-3C27-5687-3943684E84B2}" dt="2024-08-20T14:29:13.804" v="2" actId="20577"/>
          <ac:spMkLst>
            <pc:docMk/>
            <pc:sldMk cId="1534338182" sldId="404"/>
            <ac:spMk id="14" creationId="{6A99240A-0107-B037-A3D9-B9E8ECBBD6E1}"/>
          </ac:spMkLst>
        </pc:spChg>
        <pc:extLst>
          <p:ext xmlns:p="http://schemas.openxmlformats.org/presentationml/2006/main" uri="{D6D511B9-2390-475A-947B-AFAB55BFBCF1}">
            <pc226:cmChg xmlns:pc226="http://schemas.microsoft.com/office/powerpoint/2022/06/main/command" chg="mod">
              <pc226:chgData name="Jane Waters-Davies" userId="S::jane.waters_uwtsd.ac.uk#ext#@uweacuk.onmicrosoft.com::1b409b14-ca8a-4a36-96ad-cffb4ee633ef" providerId="AD" clId="Web-{3D20DF9B-8F88-3C27-5687-3943684E84B2}" dt="2024-08-20T14:29:13.773" v="1" actId="20577"/>
              <pc2:cmMkLst xmlns:pc2="http://schemas.microsoft.com/office/powerpoint/2019/9/main/command">
                <pc:docMk/>
                <pc:sldMk cId="1534338182" sldId="404"/>
                <pc2:cmMk id="{1105C7A2-05F3-4417-9F97-D6BBE2F435AC}"/>
              </pc2:cmMkLst>
            </pc226:cmChg>
          </p:ext>
        </pc:extLst>
      </pc:sldChg>
    </pc:docChg>
  </pc:docChgLst>
  <pc:docChgLst>
    <pc:chgData name="Georgia Fee" userId="S::georgia.fee@uwe.ac.uk::ad112f10-2628-4626-965c-c1572b030c02" providerId="AD" clId="Web-{E5E47062-BC05-B40E-6333-1751E4D50C5D}"/>
    <pc:docChg chg="addSld modSld">
      <pc:chgData name="Georgia Fee" userId="S::georgia.fee@uwe.ac.uk::ad112f10-2628-4626-965c-c1572b030c02" providerId="AD" clId="Web-{E5E47062-BC05-B40E-6333-1751E4D50C5D}" dt="2024-08-06T11:45:21.758" v="44" actId="1076"/>
      <pc:docMkLst>
        <pc:docMk/>
      </pc:docMkLst>
      <pc:sldChg chg="addSp delSp modSp add">
        <pc:chgData name="Georgia Fee" userId="S::georgia.fee@uwe.ac.uk::ad112f10-2628-4626-965c-c1572b030c02" providerId="AD" clId="Web-{E5E47062-BC05-B40E-6333-1751E4D50C5D}" dt="2024-08-06T11:45:21.758" v="44" actId="1076"/>
        <pc:sldMkLst>
          <pc:docMk/>
          <pc:sldMk cId="1755358210" sldId="512"/>
        </pc:sldMkLst>
        <pc:spChg chg="del">
          <ac:chgData name="Georgia Fee" userId="S::georgia.fee@uwe.ac.uk::ad112f10-2628-4626-965c-c1572b030c02" providerId="AD" clId="Web-{E5E47062-BC05-B40E-6333-1751E4D50C5D}" dt="2024-08-06T11:40:18.829" v="2"/>
          <ac:spMkLst>
            <pc:docMk/>
            <pc:sldMk cId="1755358210" sldId="512"/>
            <ac:spMk id="20" creationId="{00000000-0000-0000-0000-000000000000}"/>
          </ac:spMkLst>
        </pc:spChg>
        <pc:spChg chg="mod">
          <ac:chgData name="Georgia Fee" userId="S::georgia.fee@uwe.ac.uk::ad112f10-2628-4626-965c-c1572b030c02" providerId="AD" clId="Web-{E5E47062-BC05-B40E-6333-1751E4D50C5D}" dt="2024-08-06T11:44:32.663" v="36" actId="20577"/>
          <ac:spMkLst>
            <pc:docMk/>
            <pc:sldMk cId="1755358210" sldId="512"/>
            <ac:spMk id="27" creationId="{7C11CC74-5488-18AA-A62F-0E6D84D001F0}"/>
          </ac:spMkLst>
        </pc:spChg>
        <pc:spChg chg="add del mod">
          <ac:chgData name="Georgia Fee" userId="S::georgia.fee@uwe.ac.uk::ad112f10-2628-4626-965c-c1572b030c02" providerId="AD" clId="Web-{E5E47062-BC05-B40E-6333-1751E4D50C5D}" dt="2024-08-06T11:41:12.533" v="3"/>
          <ac:spMkLst>
            <pc:docMk/>
            <pc:sldMk cId="1755358210" sldId="512"/>
            <ac:spMk id="32" creationId="{F8191981-C1D9-ACD2-757F-B40487396062}"/>
          </ac:spMkLst>
        </pc:spChg>
        <pc:spChg chg="add mod">
          <ac:chgData name="Georgia Fee" userId="S::georgia.fee@uwe.ac.uk::ad112f10-2628-4626-965c-c1572b030c02" providerId="AD" clId="Web-{E5E47062-BC05-B40E-6333-1751E4D50C5D}" dt="2024-08-06T11:45:21.758" v="44" actId="1076"/>
          <ac:spMkLst>
            <pc:docMk/>
            <pc:sldMk cId="1755358210" sldId="512"/>
            <ac:spMk id="34" creationId="{307A05F7-D25D-960D-1331-674E00078B26}"/>
          </ac:spMkLst>
        </pc:spChg>
        <pc:picChg chg="del">
          <ac:chgData name="Georgia Fee" userId="S::georgia.fee@uwe.ac.uk::ad112f10-2628-4626-965c-c1572b030c02" providerId="AD" clId="Web-{E5E47062-BC05-B40E-6333-1751E4D50C5D}" dt="2024-08-06T11:40:14.813" v="1"/>
          <ac:picMkLst>
            <pc:docMk/>
            <pc:sldMk cId="1755358210" sldId="512"/>
            <ac:picMk id="23" creationId="{B489A1E0-8DFF-43C2-22FF-E54DC2ED328C}"/>
          </ac:picMkLst>
        </pc:picChg>
        <pc:picChg chg="add mod">
          <ac:chgData name="Georgia Fee" userId="S::georgia.fee@uwe.ac.uk::ad112f10-2628-4626-965c-c1572b030c02" providerId="AD" clId="Web-{E5E47062-BC05-B40E-6333-1751E4D50C5D}" dt="2024-08-06T11:41:25.690" v="6" actId="1076"/>
          <ac:picMkLst>
            <pc:docMk/>
            <pc:sldMk cId="1755358210" sldId="512"/>
            <ac:picMk id="33" creationId="{5B88E78F-2594-AC73-38F7-09394A982873}"/>
          </ac:picMkLst>
        </pc:picChg>
      </pc:sldChg>
    </pc:docChg>
  </pc:docChgLst>
  <pc:docChgLst>
    <pc:chgData name="Georgia Fee" userId="S::georgia.fee@uwe.ac.uk::ad112f10-2628-4626-965c-c1572b030c02" providerId="AD" clId="Web-{94212675-EC35-6028-F28D-34B9BA316F3A}"/>
    <pc:docChg chg="modSld">
      <pc:chgData name="Georgia Fee" userId="S::georgia.fee@uwe.ac.uk::ad112f10-2628-4626-965c-c1572b030c02" providerId="AD" clId="Web-{94212675-EC35-6028-F28D-34B9BA316F3A}" dt="2024-07-31T09:12:56.721" v="1"/>
      <pc:docMkLst>
        <pc:docMk/>
      </pc:docMkLst>
      <pc:sldChg chg="modNotes">
        <pc:chgData name="Georgia Fee" userId="S::georgia.fee@uwe.ac.uk::ad112f10-2628-4626-965c-c1572b030c02" providerId="AD" clId="Web-{94212675-EC35-6028-F28D-34B9BA316F3A}" dt="2024-07-31T09:12:56.721" v="1"/>
        <pc:sldMkLst>
          <pc:docMk/>
          <pc:sldMk cId="377840563" sldId="406"/>
        </pc:sldMkLst>
      </pc:sldChg>
    </pc:docChg>
  </pc:docChgLst>
  <pc:docChgLst>
    <pc:chgData name="Georgia Fee" userId="S::georgia.fee@uwe.ac.uk::ad112f10-2628-4626-965c-c1572b030c02" providerId="AD" clId="Web-{9FAFFFBD-C81B-9B4F-AF22-DE3F6B790783}"/>
    <pc:docChg chg="addSld delSld">
      <pc:chgData name="Georgia Fee" userId="S::georgia.fee@uwe.ac.uk::ad112f10-2628-4626-965c-c1572b030c02" providerId="AD" clId="Web-{9FAFFFBD-C81B-9B4F-AF22-DE3F6B790783}" dt="2024-08-06T12:24:23.285" v="2"/>
      <pc:docMkLst>
        <pc:docMk/>
      </pc:docMkLst>
      <pc:sldChg chg="add del">
        <pc:chgData name="Georgia Fee" userId="S::georgia.fee@uwe.ac.uk::ad112f10-2628-4626-965c-c1572b030c02" providerId="AD" clId="Web-{9FAFFFBD-C81B-9B4F-AF22-DE3F6B790783}" dt="2024-08-06T12:24:02.441" v="1"/>
        <pc:sldMkLst>
          <pc:docMk/>
          <pc:sldMk cId="1755358210" sldId="512"/>
        </pc:sldMkLst>
      </pc:sldChg>
      <pc:sldChg chg="add">
        <pc:chgData name="Georgia Fee" userId="S::georgia.fee@uwe.ac.uk::ad112f10-2628-4626-965c-c1572b030c02" providerId="AD" clId="Web-{9FAFFFBD-C81B-9B4F-AF22-DE3F6B790783}" dt="2024-08-06T12:24:23.285" v="2"/>
        <pc:sldMkLst>
          <pc:docMk/>
          <pc:sldMk cId="2677662657" sldId="513"/>
        </pc:sldMkLst>
      </pc:sldChg>
    </pc:docChg>
  </pc:docChgLst>
  <pc:docChgLst>
    <pc:chgData name="Georgia Fee" userId="ad112f10-2628-4626-965c-c1572b030c02" providerId="ADAL" clId="{83E52BD9-2F90-4E16-AE50-1A5CFD652C1C}"/>
    <pc:docChg chg="custSel modSld">
      <pc:chgData name="Georgia Fee" userId="ad112f10-2628-4626-965c-c1572b030c02" providerId="ADAL" clId="{83E52BD9-2F90-4E16-AE50-1A5CFD652C1C}" dt="2024-07-31T09:26:06.149" v="295" actId="6549"/>
      <pc:docMkLst>
        <pc:docMk/>
      </pc:docMkLst>
      <pc:sldChg chg="modNotesTx">
        <pc:chgData name="Georgia Fee" userId="ad112f10-2628-4626-965c-c1572b030c02" providerId="ADAL" clId="{83E52BD9-2F90-4E16-AE50-1A5CFD652C1C}" dt="2024-07-31T09:24:42.857" v="293" actId="20577"/>
        <pc:sldMkLst>
          <pc:docMk/>
          <pc:sldMk cId="3134062152" sldId="398"/>
        </pc:sldMkLst>
      </pc:sldChg>
      <pc:sldChg chg="modNotesTx">
        <pc:chgData name="Georgia Fee" userId="ad112f10-2628-4626-965c-c1572b030c02" providerId="ADAL" clId="{83E52BD9-2F90-4E16-AE50-1A5CFD652C1C}" dt="2024-07-31T09:07:52.191" v="67" actId="20577"/>
        <pc:sldMkLst>
          <pc:docMk/>
          <pc:sldMk cId="656295078" sldId="405"/>
        </pc:sldMkLst>
      </pc:sldChg>
      <pc:sldChg chg="modNotesTx">
        <pc:chgData name="Georgia Fee" userId="ad112f10-2628-4626-965c-c1572b030c02" providerId="ADAL" clId="{83E52BD9-2F90-4E16-AE50-1A5CFD652C1C}" dt="2024-07-31T09:11:27.525" v="163" actId="20577"/>
        <pc:sldMkLst>
          <pc:docMk/>
          <pc:sldMk cId="377840563" sldId="406"/>
        </pc:sldMkLst>
      </pc:sldChg>
      <pc:sldChg chg="modSp mod">
        <pc:chgData name="Georgia Fee" userId="ad112f10-2628-4626-965c-c1572b030c02" providerId="ADAL" clId="{83E52BD9-2F90-4E16-AE50-1A5CFD652C1C}" dt="2024-07-31T09:15:45.402" v="212" actId="20577"/>
        <pc:sldMkLst>
          <pc:docMk/>
          <pc:sldMk cId="1497088028" sldId="407"/>
        </pc:sldMkLst>
        <pc:spChg chg="mod">
          <ac:chgData name="Georgia Fee" userId="ad112f10-2628-4626-965c-c1572b030c02" providerId="ADAL" clId="{83E52BD9-2F90-4E16-AE50-1A5CFD652C1C}" dt="2024-07-31T09:15:45.402" v="212" actId="20577"/>
          <ac:spMkLst>
            <pc:docMk/>
            <pc:sldMk cId="1497088028" sldId="407"/>
            <ac:spMk id="21" creationId="{5946F94A-6372-0631-C661-69C28A9A295C}"/>
          </ac:spMkLst>
        </pc:spChg>
      </pc:sldChg>
      <pc:sldChg chg="mod modShow">
        <pc:chgData name="Georgia Fee" userId="ad112f10-2628-4626-965c-c1572b030c02" providerId="ADAL" clId="{83E52BD9-2F90-4E16-AE50-1A5CFD652C1C}" dt="2024-07-31T09:19:53.713" v="214" actId="729"/>
        <pc:sldMkLst>
          <pc:docMk/>
          <pc:sldMk cId="768449941" sldId="409"/>
        </pc:sldMkLst>
      </pc:sldChg>
      <pc:sldChg chg="modSp mod">
        <pc:chgData name="Georgia Fee" userId="ad112f10-2628-4626-965c-c1572b030c02" providerId="ADAL" clId="{83E52BD9-2F90-4E16-AE50-1A5CFD652C1C}" dt="2024-07-31T09:14:43.006" v="170" actId="20577"/>
        <pc:sldMkLst>
          <pc:docMk/>
          <pc:sldMk cId="2115002418" sldId="430"/>
        </pc:sldMkLst>
        <pc:spChg chg="mod">
          <ac:chgData name="Georgia Fee" userId="ad112f10-2628-4626-965c-c1572b030c02" providerId="ADAL" clId="{83E52BD9-2F90-4E16-AE50-1A5CFD652C1C}" dt="2024-07-31T09:14:43.006" v="170" actId="20577"/>
          <ac:spMkLst>
            <pc:docMk/>
            <pc:sldMk cId="2115002418" sldId="430"/>
            <ac:spMk id="39" creationId="{1875942F-7B24-3B0F-B030-4237CE9B15CE}"/>
          </ac:spMkLst>
        </pc:spChg>
      </pc:sldChg>
      <pc:sldChg chg="modSp mod">
        <pc:chgData name="Georgia Fee" userId="ad112f10-2628-4626-965c-c1572b030c02" providerId="ADAL" clId="{83E52BD9-2F90-4E16-AE50-1A5CFD652C1C}" dt="2024-07-31T09:06:17.491" v="48" actId="20577"/>
        <pc:sldMkLst>
          <pc:docMk/>
          <pc:sldMk cId="1037845072" sldId="431"/>
        </pc:sldMkLst>
        <pc:spChg chg="mod">
          <ac:chgData name="Georgia Fee" userId="ad112f10-2628-4626-965c-c1572b030c02" providerId="ADAL" clId="{83E52BD9-2F90-4E16-AE50-1A5CFD652C1C}" dt="2024-07-31T09:06:17.491" v="48" actId="20577"/>
          <ac:spMkLst>
            <pc:docMk/>
            <pc:sldMk cId="1037845072" sldId="431"/>
            <ac:spMk id="41" creationId="{E9BDC1DA-CD31-7F13-CCAA-513A4A5F3873}"/>
          </ac:spMkLst>
        </pc:spChg>
      </pc:sldChg>
      <pc:sldChg chg="modNotesTx">
        <pc:chgData name="Georgia Fee" userId="ad112f10-2628-4626-965c-c1572b030c02" providerId="ADAL" clId="{83E52BD9-2F90-4E16-AE50-1A5CFD652C1C}" dt="2024-07-31T09:00:52.099" v="14" actId="20577"/>
        <pc:sldMkLst>
          <pc:docMk/>
          <pc:sldMk cId="1656981151" sldId="434"/>
        </pc:sldMkLst>
      </pc:sldChg>
      <pc:sldChg chg="modSp mod modNotesTx">
        <pc:chgData name="Georgia Fee" userId="ad112f10-2628-4626-965c-c1572b030c02" providerId="ADAL" clId="{83E52BD9-2F90-4E16-AE50-1A5CFD652C1C}" dt="2024-07-31T09:12:06.933" v="165"/>
        <pc:sldMkLst>
          <pc:docMk/>
          <pc:sldMk cId="3559740609" sldId="435"/>
        </pc:sldMkLst>
        <pc:spChg chg="mod">
          <ac:chgData name="Georgia Fee" userId="ad112f10-2628-4626-965c-c1572b030c02" providerId="ADAL" clId="{83E52BD9-2F90-4E16-AE50-1A5CFD652C1C}" dt="2024-07-31T09:12:06.933" v="165"/>
          <ac:spMkLst>
            <pc:docMk/>
            <pc:sldMk cId="3559740609" sldId="435"/>
            <ac:spMk id="39" creationId="{1875942F-7B24-3B0F-B030-4237CE9B15CE}"/>
          </ac:spMkLst>
        </pc:spChg>
      </pc:sldChg>
      <pc:sldChg chg="modSp mod">
        <pc:chgData name="Georgia Fee" userId="ad112f10-2628-4626-965c-c1572b030c02" providerId="ADAL" clId="{83E52BD9-2F90-4E16-AE50-1A5CFD652C1C}" dt="2024-07-31T09:26:06.149" v="295" actId="6549"/>
        <pc:sldMkLst>
          <pc:docMk/>
          <pc:sldMk cId="4109815478" sldId="445"/>
        </pc:sldMkLst>
        <pc:spChg chg="mod">
          <ac:chgData name="Georgia Fee" userId="ad112f10-2628-4626-965c-c1572b030c02" providerId="ADAL" clId="{83E52BD9-2F90-4E16-AE50-1A5CFD652C1C}" dt="2024-07-31T09:26:06.149" v="295" actId="6549"/>
          <ac:spMkLst>
            <pc:docMk/>
            <pc:sldMk cId="4109815478" sldId="445"/>
            <ac:spMk id="11" creationId="{612E3A32-AD0E-E972-6523-90214BF33002}"/>
          </ac:spMkLst>
        </pc:spChg>
      </pc:sldChg>
    </pc:docChg>
  </pc:docChgLst>
  <pc:docChgLst>
    <pc:chgData name="Louisa Roberts" userId="70fd0ab0-ecaf-4183-bae8-9a088beb0e67" providerId="ADAL" clId="{15FC3A26-48C1-4298-B19B-AD9A3B514D9D}"/>
    <pc:docChg chg="undo custSel addSld delSld modSld sldOrd">
      <pc:chgData name="Louisa Roberts" userId="70fd0ab0-ecaf-4183-bae8-9a088beb0e67" providerId="ADAL" clId="{15FC3A26-48C1-4298-B19B-AD9A3B514D9D}" dt="2024-08-30T10:23:04.564" v="7521" actId="6549"/>
      <pc:docMkLst>
        <pc:docMk/>
      </pc:docMkLst>
      <pc:sldChg chg="delSp modSp add del mod modNotesTx">
        <pc:chgData name="Louisa Roberts" userId="70fd0ab0-ecaf-4183-bae8-9a088beb0e67" providerId="ADAL" clId="{15FC3A26-48C1-4298-B19B-AD9A3B514D9D}" dt="2024-07-31T14:06:53.357" v="5490" actId="47"/>
        <pc:sldMkLst>
          <pc:docMk/>
          <pc:sldMk cId="1161531998" sldId="332"/>
        </pc:sldMkLst>
        <pc:spChg chg="mod">
          <ac:chgData name="Louisa Roberts" userId="70fd0ab0-ecaf-4183-bae8-9a088beb0e67" providerId="ADAL" clId="{15FC3A26-48C1-4298-B19B-AD9A3B514D9D}" dt="2024-07-12T08:13:33.569" v="708" actId="255"/>
          <ac:spMkLst>
            <pc:docMk/>
            <pc:sldMk cId="1161531998" sldId="332"/>
            <ac:spMk id="2" creationId="{A9B88F48-A1B7-64C6-7D76-25C9561923E5}"/>
          </ac:spMkLst>
        </pc:spChg>
        <pc:spChg chg="del">
          <ac:chgData name="Louisa Roberts" userId="70fd0ab0-ecaf-4183-bae8-9a088beb0e67" providerId="ADAL" clId="{15FC3A26-48C1-4298-B19B-AD9A3B514D9D}" dt="2024-07-12T09:39:31.839" v="2311" actId="478"/>
          <ac:spMkLst>
            <pc:docMk/>
            <pc:sldMk cId="1161531998" sldId="332"/>
            <ac:spMk id="4" creationId="{CD28DF56-1C03-20F4-C701-A15EE5D355F0}"/>
          </ac:spMkLst>
        </pc:spChg>
        <pc:grpChg chg="del">
          <ac:chgData name="Louisa Roberts" userId="70fd0ab0-ecaf-4183-bae8-9a088beb0e67" providerId="ADAL" clId="{15FC3A26-48C1-4298-B19B-AD9A3B514D9D}" dt="2024-07-12T09:39:32.555" v="2312" actId="478"/>
          <ac:grpSpMkLst>
            <pc:docMk/>
            <pc:sldMk cId="1161531998" sldId="332"/>
            <ac:grpSpMk id="74" creationId="{9888C013-2152-F1BA-5D92-DFA663617A20}"/>
          </ac:grpSpMkLst>
        </pc:grpChg>
      </pc:sldChg>
      <pc:sldChg chg="addSp delSp modSp mod modShow modNotesTx">
        <pc:chgData name="Louisa Roberts" userId="70fd0ab0-ecaf-4183-bae8-9a088beb0e67" providerId="ADAL" clId="{15FC3A26-48C1-4298-B19B-AD9A3B514D9D}" dt="2024-07-12T09:40:18.237" v="2321" actId="1076"/>
        <pc:sldMkLst>
          <pc:docMk/>
          <pc:sldMk cId="4236957619" sldId="354"/>
        </pc:sldMkLst>
        <pc:spChg chg="del">
          <ac:chgData name="Louisa Roberts" userId="70fd0ab0-ecaf-4183-bae8-9a088beb0e67" providerId="ADAL" clId="{15FC3A26-48C1-4298-B19B-AD9A3B514D9D}" dt="2024-07-12T09:39:36.362" v="2313" actId="478"/>
          <ac:spMkLst>
            <pc:docMk/>
            <pc:sldMk cId="4236957619" sldId="354"/>
            <ac:spMk id="4" creationId="{CD28DF56-1C03-20F4-C701-A15EE5D355F0}"/>
          </ac:spMkLst>
        </pc:spChg>
        <pc:spChg chg="mod">
          <ac:chgData name="Louisa Roberts" userId="70fd0ab0-ecaf-4183-bae8-9a088beb0e67" providerId="ADAL" clId="{15FC3A26-48C1-4298-B19B-AD9A3B514D9D}" dt="2024-07-12T09:40:08.211" v="2320" actId="1076"/>
          <ac:spMkLst>
            <pc:docMk/>
            <pc:sldMk cId="4236957619" sldId="354"/>
            <ac:spMk id="5" creationId="{0250A040-6A47-D1E1-E4BD-2B51BCEDBB5E}"/>
          </ac:spMkLst>
        </pc:spChg>
        <pc:spChg chg="mod">
          <ac:chgData name="Louisa Roberts" userId="70fd0ab0-ecaf-4183-bae8-9a088beb0e67" providerId="ADAL" clId="{15FC3A26-48C1-4298-B19B-AD9A3B514D9D}" dt="2024-07-12T08:13:12.823" v="704"/>
          <ac:spMkLst>
            <pc:docMk/>
            <pc:sldMk cId="4236957619" sldId="354"/>
            <ac:spMk id="8" creationId="{C7B6A540-3A9E-3D07-4D87-FE66CD72AB88}"/>
          </ac:spMkLst>
        </pc:spChg>
        <pc:spChg chg="mod">
          <ac:chgData name="Louisa Roberts" userId="70fd0ab0-ecaf-4183-bae8-9a088beb0e67" providerId="ADAL" clId="{15FC3A26-48C1-4298-B19B-AD9A3B514D9D}" dt="2024-07-12T08:13:12.823" v="704"/>
          <ac:spMkLst>
            <pc:docMk/>
            <pc:sldMk cId="4236957619" sldId="354"/>
            <ac:spMk id="9" creationId="{58FF414F-8881-0810-5435-A8BA98944034}"/>
          </ac:spMkLst>
        </pc:spChg>
        <pc:spChg chg="mod">
          <ac:chgData name="Louisa Roberts" userId="70fd0ab0-ecaf-4183-bae8-9a088beb0e67" providerId="ADAL" clId="{15FC3A26-48C1-4298-B19B-AD9A3B514D9D}" dt="2024-07-12T08:13:12.823" v="704"/>
          <ac:spMkLst>
            <pc:docMk/>
            <pc:sldMk cId="4236957619" sldId="354"/>
            <ac:spMk id="10" creationId="{2AAD0E9F-1792-EAC8-5292-3BC0EE7F0C21}"/>
          </ac:spMkLst>
        </pc:spChg>
        <pc:spChg chg="mod">
          <ac:chgData name="Louisa Roberts" userId="70fd0ab0-ecaf-4183-bae8-9a088beb0e67" providerId="ADAL" clId="{15FC3A26-48C1-4298-B19B-AD9A3B514D9D}" dt="2024-07-12T08:13:12.823" v="704"/>
          <ac:spMkLst>
            <pc:docMk/>
            <pc:sldMk cId="4236957619" sldId="354"/>
            <ac:spMk id="12" creationId="{5F1FDFBD-1DB9-8458-54A1-46C8F3645EA6}"/>
          </ac:spMkLst>
        </pc:spChg>
        <pc:spChg chg="mod">
          <ac:chgData name="Louisa Roberts" userId="70fd0ab0-ecaf-4183-bae8-9a088beb0e67" providerId="ADAL" clId="{15FC3A26-48C1-4298-B19B-AD9A3B514D9D}" dt="2024-07-12T08:13:12.823" v="704"/>
          <ac:spMkLst>
            <pc:docMk/>
            <pc:sldMk cId="4236957619" sldId="354"/>
            <ac:spMk id="14" creationId="{6C07E83E-12C6-DD34-08D4-806EA10A9F29}"/>
          </ac:spMkLst>
        </pc:spChg>
        <pc:spChg chg="mod">
          <ac:chgData name="Louisa Roberts" userId="70fd0ab0-ecaf-4183-bae8-9a088beb0e67" providerId="ADAL" clId="{15FC3A26-48C1-4298-B19B-AD9A3B514D9D}" dt="2024-07-12T08:13:12.823" v="704"/>
          <ac:spMkLst>
            <pc:docMk/>
            <pc:sldMk cId="4236957619" sldId="354"/>
            <ac:spMk id="16" creationId="{1B611ED2-7313-5814-EBC6-AEAE501F7DC7}"/>
          </ac:spMkLst>
        </pc:spChg>
        <pc:spChg chg="mod">
          <ac:chgData name="Louisa Roberts" userId="70fd0ab0-ecaf-4183-bae8-9a088beb0e67" providerId="ADAL" clId="{15FC3A26-48C1-4298-B19B-AD9A3B514D9D}" dt="2024-07-12T08:13:12.823" v="704"/>
          <ac:spMkLst>
            <pc:docMk/>
            <pc:sldMk cId="4236957619" sldId="354"/>
            <ac:spMk id="18" creationId="{DB8C0E7F-29CD-4AA4-6429-9EB7AE338040}"/>
          </ac:spMkLst>
        </pc:spChg>
        <pc:spChg chg="mod">
          <ac:chgData name="Louisa Roberts" userId="70fd0ab0-ecaf-4183-bae8-9a088beb0e67" providerId="ADAL" clId="{15FC3A26-48C1-4298-B19B-AD9A3B514D9D}" dt="2024-07-12T08:13:12.823" v="704"/>
          <ac:spMkLst>
            <pc:docMk/>
            <pc:sldMk cId="4236957619" sldId="354"/>
            <ac:spMk id="20" creationId="{C1F0D2F6-66D8-C58A-187D-A92556305230}"/>
          </ac:spMkLst>
        </pc:spChg>
        <pc:spChg chg="add mod">
          <ac:chgData name="Louisa Roberts" userId="70fd0ab0-ecaf-4183-bae8-9a088beb0e67" providerId="ADAL" clId="{15FC3A26-48C1-4298-B19B-AD9A3B514D9D}" dt="2024-07-12T08:13:48.396" v="710" actId="255"/>
          <ac:spMkLst>
            <pc:docMk/>
            <pc:sldMk cId="4236957619" sldId="354"/>
            <ac:spMk id="24" creationId="{627D938D-B68B-2E60-C256-F5432C70704D}"/>
          </ac:spMkLst>
        </pc:spChg>
        <pc:spChg chg="del">
          <ac:chgData name="Louisa Roberts" userId="70fd0ab0-ecaf-4183-bae8-9a088beb0e67" providerId="ADAL" clId="{15FC3A26-48C1-4298-B19B-AD9A3B514D9D}" dt="2024-07-12T08:13:17.387" v="705" actId="21"/>
          <ac:spMkLst>
            <pc:docMk/>
            <pc:sldMk cId="4236957619" sldId="354"/>
            <ac:spMk id="64" creationId="{627D938D-B68B-2E60-C256-F5432C70704D}"/>
          </ac:spMkLst>
        </pc:spChg>
        <pc:grpChg chg="add mod">
          <ac:chgData name="Louisa Roberts" userId="70fd0ab0-ecaf-4183-bae8-9a088beb0e67" providerId="ADAL" clId="{15FC3A26-48C1-4298-B19B-AD9A3B514D9D}" dt="2024-07-12T08:13:12.823" v="704"/>
          <ac:grpSpMkLst>
            <pc:docMk/>
            <pc:sldMk cId="4236957619" sldId="354"/>
            <ac:grpSpMk id="2" creationId="{3AC5FE5B-9869-9E92-055B-29D8244F09D8}"/>
          </ac:grpSpMkLst>
        </pc:grpChg>
        <pc:grpChg chg="del">
          <ac:chgData name="Louisa Roberts" userId="70fd0ab0-ecaf-4183-bae8-9a088beb0e67" providerId="ADAL" clId="{15FC3A26-48C1-4298-B19B-AD9A3B514D9D}" dt="2024-07-12T09:39:36.963" v="2314" actId="478"/>
          <ac:grpSpMkLst>
            <pc:docMk/>
            <pc:sldMk cId="4236957619" sldId="354"/>
            <ac:grpSpMk id="74" creationId="{9888C013-2152-F1BA-5D92-DFA663617A20}"/>
          </ac:grpSpMkLst>
        </pc:grpChg>
        <pc:graphicFrameChg chg="mod">
          <ac:chgData name="Louisa Roberts" userId="70fd0ab0-ecaf-4183-bae8-9a088beb0e67" providerId="ADAL" clId="{15FC3A26-48C1-4298-B19B-AD9A3B514D9D}" dt="2024-07-12T09:40:18.237" v="2321" actId="1076"/>
          <ac:graphicFrameMkLst>
            <pc:docMk/>
            <pc:sldMk cId="4236957619" sldId="354"/>
            <ac:graphicFrameMk id="7" creationId="{77956242-5E41-3879-B001-813CE5FECA17}"/>
          </ac:graphicFrameMkLst>
        </pc:graphicFrameChg>
        <pc:picChg chg="mod">
          <ac:chgData name="Louisa Roberts" userId="70fd0ab0-ecaf-4183-bae8-9a088beb0e67" providerId="ADAL" clId="{15FC3A26-48C1-4298-B19B-AD9A3B514D9D}" dt="2024-07-12T09:40:05.137" v="2319" actId="1076"/>
          <ac:picMkLst>
            <pc:docMk/>
            <pc:sldMk cId="4236957619" sldId="354"/>
            <ac:picMk id="3" creationId="{8083689A-A5B8-0AE0-C2C9-0FB29012FD84}"/>
          </ac:picMkLst>
        </pc:picChg>
        <pc:picChg chg="mod">
          <ac:chgData name="Louisa Roberts" userId="70fd0ab0-ecaf-4183-bae8-9a088beb0e67" providerId="ADAL" clId="{15FC3A26-48C1-4298-B19B-AD9A3B514D9D}" dt="2024-07-12T08:13:12.823" v="704"/>
          <ac:picMkLst>
            <pc:docMk/>
            <pc:sldMk cId="4236957619" sldId="354"/>
            <ac:picMk id="11" creationId="{77AABF28-AE89-D9AC-6540-87454E29E2FA}"/>
          </ac:picMkLst>
        </pc:picChg>
        <pc:picChg chg="mod">
          <ac:chgData name="Louisa Roberts" userId="70fd0ab0-ecaf-4183-bae8-9a088beb0e67" providerId="ADAL" clId="{15FC3A26-48C1-4298-B19B-AD9A3B514D9D}" dt="2024-07-12T08:13:12.823" v="704"/>
          <ac:picMkLst>
            <pc:docMk/>
            <pc:sldMk cId="4236957619" sldId="354"/>
            <ac:picMk id="13" creationId="{C3B0A96F-6F0B-C8AA-5BC3-DC7D7200CB61}"/>
          </ac:picMkLst>
        </pc:picChg>
        <pc:picChg chg="mod">
          <ac:chgData name="Louisa Roberts" userId="70fd0ab0-ecaf-4183-bae8-9a088beb0e67" providerId="ADAL" clId="{15FC3A26-48C1-4298-B19B-AD9A3B514D9D}" dt="2024-07-12T08:13:12.823" v="704"/>
          <ac:picMkLst>
            <pc:docMk/>
            <pc:sldMk cId="4236957619" sldId="354"/>
            <ac:picMk id="15" creationId="{566EECBC-D113-86C2-56A9-C9BF97A7F961}"/>
          </ac:picMkLst>
        </pc:picChg>
        <pc:picChg chg="mod">
          <ac:chgData name="Louisa Roberts" userId="70fd0ab0-ecaf-4183-bae8-9a088beb0e67" providerId="ADAL" clId="{15FC3A26-48C1-4298-B19B-AD9A3B514D9D}" dt="2024-07-12T08:13:12.823" v="704"/>
          <ac:picMkLst>
            <pc:docMk/>
            <pc:sldMk cId="4236957619" sldId="354"/>
            <ac:picMk id="17" creationId="{E7293269-0C38-1BAC-B947-C0AFB28F9519}"/>
          </ac:picMkLst>
        </pc:picChg>
        <pc:picChg chg="mod">
          <ac:chgData name="Louisa Roberts" userId="70fd0ab0-ecaf-4183-bae8-9a088beb0e67" providerId="ADAL" clId="{15FC3A26-48C1-4298-B19B-AD9A3B514D9D}" dt="2024-07-12T08:13:12.823" v="704"/>
          <ac:picMkLst>
            <pc:docMk/>
            <pc:sldMk cId="4236957619" sldId="354"/>
            <ac:picMk id="19" creationId="{27F39C3C-C3B6-23CB-2DE6-77DBA9FA092B}"/>
          </ac:picMkLst>
        </pc:picChg>
        <pc:picChg chg="mod">
          <ac:chgData name="Louisa Roberts" userId="70fd0ab0-ecaf-4183-bae8-9a088beb0e67" providerId="ADAL" clId="{15FC3A26-48C1-4298-B19B-AD9A3B514D9D}" dt="2024-07-12T08:13:12.823" v="704"/>
          <ac:picMkLst>
            <pc:docMk/>
            <pc:sldMk cId="4236957619" sldId="354"/>
            <ac:picMk id="21" creationId="{1C8E61EC-1869-B9D7-EBAA-74536FB2B7D3}"/>
          </ac:picMkLst>
        </pc:picChg>
        <pc:picChg chg="mod">
          <ac:chgData name="Louisa Roberts" userId="70fd0ab0-ecaf-4183-bae8-9a088beb0e67" providerId="ADAL" clId="{15FC3A26-48C1-4298-B19B-AD9A3B514D9D}" dt="2024-07-12T08:13:12.823" v="704"/>
          <ac:picMkLst>
            <pc:docMk/>
            <pc:sldMk cId="4236957619" sldId="354"/>
            <ac:picMk id="22" creationId="{9FE02EF5-F7DC-9103-BFB3-790205C29724}"/>
          </ac:picMkLst>
        </pc:picChg>
        <pc:picChg chg="mod">
          <ac:chgData name="Louisa Roberts" userId="70fd0ab0-ecaf-4183-bae8-9a088beb0e67" providerId="ADAL" clId="{15FC3A26-48C1-4298-B19B-AD9A3B514D9D}" dt="2024-07-12T08:13:12.823" v="704"/>
          <ac:picMkLst>
            <pc:docMk/>
            <pc:sldMk cId="4236957619" sldId="354"/>
            <ac:picMk id="23" creationId="{D7FB4535-1971-F0ED-47F6-AA6BB3A9767D}"/>
          </ac:picMkLst>
        </pc:picChg>
      </pc:sldChg>
      <pc:sldChg chg="modSp add mod modNotesTx">
        <pc:chgData name="Louisa Roberts" userId="70fd0ab0-ecaf-4183-bae8-9a088beb0e67" providerId="ADAL" clId="{15FC3A26-48C1-4298-B19B-AD9A3B514D9D}" dt="2024-07-12T08:27:12.730" v="819" actId="948"/>
        <pc:sldMkLst>
          <pc:docMk/>
          <pc:sldMk cId="2949192460" sldId="361"/>
        </pc:sldMkLst>
        <pc:spChg chg="mod">
          <ac:chgData name="Louisa Roberts" userId="70fd0ab0-ecaf-4183-bae8-9a088beb0e67" providerId="ADAL" clId="{15FC3A26-48C1-4298-B19B-AD9A3B514D9D}" dt="2024-07-12T08:13:38.672" v="709" actId="255"/>
          <ac:spMkLst>
            <pc:docMk/>
            <pc:sldMk cId="2949192460" sldId="361"/>
            <ac:spMk id="2" creationId="{00000000-0000-0000-0000-000000000000}"/>
          </ac:spMkLst>
        </pc:spChg>
        <pc:spChg chg="mod">
          <ac:chgData name="Louisa Roberts" userId="70fd0ab0-ecaf-4183-bae8-9a088beb0e67" providerId="ADAL" clId="{15FC3A26-48C1-4298-B19B-AD9A3B514D9D}" dt="2024-07-12T08:27:12.730" v="819" actId="948"/>
          <ac:spMkLst>
            <pc:docMk/>
            <pc:sldMk cId="2949192460" sldId="361"/>
            <ac:spMk id="39" creationId="{7384F9BF-E81C-0AD4-C0CB-48236590DCD7}"/>
          </ac:spMkLst>
        </pc:spChg>
      </pc:sldChg>
      <pc:sldChg chg="add modNotesTx">
        <pc:chgData name="Louisa Roberts" userId="70fd0ab0-ecaf-4183-bae8-9a088beb0e67" providerId="ADAL" clId="{15FC3A26-48C1-4298-B19B-AD9A3B514D9D}" dt="2024-07-12T08:16:39.611" v="727" actId="6549"/>
        <pc:sldMkLst>
          <pc:docMk/>
          <pc:sldMk cId="2558178208" sldId="368"/>
        </pc:sldMkLst>
      </pc:sldChg>
      <pc:sldChg chg="del">
        <pc:chgData name="Louisa Roberts" userId="70fd0ab0-ecaf-4183-bae8-9a088beb0e67" providerId="ADAL" clId="{15FC3A26-48C1-4298-B19B-AD9A3B514D9D}" dt="2024-07-12T08:11:26.624" v="698" actId="2696"/>
        <pc:sldMkLst>
          <pc:docMk/>
          <pc:sldMk cId="484043056" sldId="372"/>
        </pc:sldMkLst>
      </pc:sldChg>
      <pc:sldChg chg="delSp modSp del mod delCm">
        <pc:chgData name="Louisa Roberts" userId="70fd0ab0-ecaf-4183-bae8-9a088beb0e67" providerId="ADAL" clId="{15FC3A26-48C1-4298-B19B-AD9A3B514D9D}" dt="2024-07-12T08:20:01.200" v="760" actId="2696"/>
        <pc:sldMkLst>
          <pc:docMk/>
          <pc:sldMk cId="1875032091" sldId="394"/>
        </pc:sldMkLst>
        <pc:spChg chg="mod">
          <ac:chgData name="Louisa Roberts" userId="70fd0ab0-ecaf-4183-bae8-9a088beb0e67" providerId="ADAL" clId="{15FC3A26-48C1-4298-B19B-AD9A3B514D9D}" dt="2024-07-12T08:18:06.591" v="743" actId="20577"/>
          <ac:spMkLst>
            <pc:docMk/>
            <pc:sldMk cId="1875032091" sldId="394"/>
            <ac:spMk id="21" creationId="{5946F94A-6372-0631-C661-69C28A9A295C}"/>
          </ac:spMkLst>
        </pc:spChg>
        <pc:picChg chg="del">
          <ac:chgData name="Louisa Roberts" userId="70fd0ab0-ecaf-4183-bae8-9a088beb0e67" providerId="ADAL" clId="{15FC3A26-48C1-4298-B19B-AD9A3B514D9D}" dt="2024-07-12T08:18:34.220" v="744" actId="478"/>
          <ac:picMkLst>
            <pc:docMk/>
            <pc:sldMk cId="1875032091" sldId="394"/>
            <ac:picMk id="41" creationId="{FD1241DE-7836-5533-1241-0F4E9B388386}"/>
          </ac:picMkLst>
        </pc:picChg>
        <pc:extLst>
          <p:ext xmlns:p="http://schemas.openxmlformats.org/presentationml/2006/main" uri="{D6D511B9-2390-475A-947B-AFAB55BFBCF1}">
            <pc226:cmChg xmlns:pc226="http://schemas.microsoft.com/office/powerpoint/2022/06/main/command" chg="del">
              <pc226:chgData name="Louisa Roberts" userId="70fd0ab0-ecaf-4183-bae8-9a088beb0e67" providerId="ADAL" clId="{15FC3A26-48C1-4298-B19B-AD9A3B514D9D}" dt="2024-07-12T08:18:46.455" v="745"/>
              <pc2:cmMkLst xmlns:pc2="http://schemas.microsoft.com/office/powerpoint/2019/9/main/command">
                <pc:docMk/>
                <pc:sldMk cId="1875032091" sldId="394"/>
                <pc2:cmMk id="{CB4E25C8-37C2-4483-83F0-009E565E463C}"/>
              </pc2:cmMkLst>
            </pc226:cmChg>
          </p:ext>
        </pc:extLst>
      </pc:sldChg>
      <pc:sldChg chg="addSp delSp modSp add del mod addCm">
        <pc:chgData name="Louisa Roberts" userId="70fd0ab0-ecaf-4183-bae8-9a088beb0e67" providerId="ADAL" clId="{15FC3A26-48C1-4298-B19B-AD9A3B514D9D}" dt="2024-08-22T09:45:40.578" v="5956" actId="47"/>
        <pc:sldMkLst>
          <pc:docMk/>
          <pc:sldMk cId="3134062152" sldId="398"/>
        </pc:sldMkLst>
        <pc:spChg chg="del">
          <ac:chgData name="Louisa Roberts" userId="70fd0ab0-ecaf-4183-bae8-9a088beb0e67" providerId="ADAL" clId="{15FC3A26-48C1-4298-B19B-AD9A3B514D9D}" dt="2024-07-12T10:44:20.107" v="3127" actId="478"/>
          <ac:spMkLst>
            <pc:docMk/>
            <pc:sldMk cId="3134062152" sldId="398"/>
            <ac:spMk id="2" creationId="{DAFE0471-D96C-4A11-7CD0-18FCF0F1955A}"/>
          </ac:spMkLst>
        </pc:spChg>
        <pc:spChg chg="add del mod">
          <ac:chgData name="Louisa Roberts" userId="70fd0ab0-ecaf-4183-bae8-9a088beb0e67" providerId="ADAL" clId="{15FC3A26-48C1-4298-B19B-AD9A3B514D9D}" dt="2024-07-12T10:44:24.248" v="3128" actId="478"/>
          <ac:spMkLst>
            <pc:docMk/>
            <pc:sldMk cId="3134062152" sldId="398"/>
            <ac:spMk id="4" creationId="{9ACDACA1-5496-EEFA-EA8D-7876260A71CF}"/>
          </ac:spMkLst>
        </pc:spChg>
        <pc:spChg chg="mod">
          <ac:chgData name="Louisa Roberts" userId="70fd0ab0-ecaf-4183-bae8-9a088beb0e67" providerId="ADAL" clId="{15FC3A26-48C1-4298-B19B-AD9A3B514D9D}" dt="2024-07-12T10:44:50.947" v="3133" actId="1076"/>
          <ac:spMkLst>
            <pc:docMk/>
            <pc:sldMk cId="3134062152" sldId="398"/>
            <ac:spMk id="55" creationId="{A3A8DD5B-3503-7E5A-71F1-2EA2306BBA3A}"/>
          </ac:spMkLst>
        </pc:spChg>
        <pc:spChg chg="mod">
          <ac:chgData name="Louisa Roberts" userId="70fd0ab0-ecaf-4183-bae8-9a088beb0e67" providerId="ADAL" clId="{15FC3A26-48C1-4298-B19B-AD9A3B514D9D}" dt="2024-07-12T10:44:50.947" v="3133" actId="1076"/>
          <ac:spMkLst>
            <pc:docMk/>
            <pc:sldMk cId="3134062152" sldId="398"/>
            <ac:spMk id="57" creationId="{417D39BB-D995-E591-11BF-BDA62C91AB33}"/>
          </ac:spMkLst>
        </pc:spChg>
        <pc:spChg chg="mod">
          <ac:chgData name="Louisa Roberts" userId="70fd0ab0-ecaf-4183-bae8-9a088beb0e67" providerId="ADAL" clId="{15FC3A26-48C1-4298-B19B-AD9A3B514D9D}" dt="2024-07-12T10:44:50.947" v="3133" actId="1076"/>
          <ac:spMkLst>
            <pc:docMk/>
            <pc:sldMk cId="3134062152" sldId="398"/>
            <ac:spMk id="60" creationId="{6A954F84-3593-9A9D-1803-13235579B0F0}"/>
          </ac:spMkLst>
        </pc:spChg>
        <pc:spChg chg="mod">
          <ac:chgData name="Louisa Roberts" userId="70fd0ab0-ecaf-4183-bae8-9a088beb0e67" providerId="ADAL" clId="{15FC3A26-48C1-4298-B19B-AD9A3B514D9D}" dt="2024-07-12T10:44:43.201" v="3132" actId="1076"/>
          <ac:spMkLst>
            <pc:docMk/>
            <pc:sldMk cId="3134062152" sldId="398"/>
            <ac:spMk id="61" creationId="{D2F64612-25E7-03C7-9DEA-AC3E5D6CBFD8}"/>
          </ac:spMkLst>
        </pc:spChg>
        <pc:spChg chg="mod">
          <ac:chgData name="Louisa Roberts" userId="70fd0ab0-ecaf-4183-bae8-9a088beb0e67" providerId="ADAL" clId="{15FC3A26-48C1-4298-B19B-AD9A3B514D9D}" dt="2024-07-12T10:44:27.222" v="3129" actId="1076"/>
          <ac:spMkLst>
            <pc:docMk/>
            <pc:sldMk cId="3134062152" sldId="398"/>
            <ac:spMk id="62" creationId="{E0E715B5-DC47-2BCD-42A4-6058CEA52069}"/>
          </ac:spMkLst>
        </pc:spChg>
        <pc:picChg chg="mod">
          <ac:chgData name="Louisa Roberts" userId="70fd0ab0-ecaf-4183-bae8-9a088beb0e67" providerId="ADAL" clId="{15FC3A26-48C1-4298-B19B-AD9A3B514D9D}" dt="2024-07-12T10:44:50.947" v="3133" actId="1076"/>
          <ac:picMkLst>
            <pc:docMk/>
            <pc:sldMk cId="3134062152" sldId="398"/>
            <ac:picMk id="56" creationId="{44F49DDD-4029-2B8B-DD54-77CF799C9623}"/>
          </ac:picMkLst>
        </pc:picChg>
        <pc:picChg chg="mod">
          <ac:chgData name="Louisa Roberts" userId="70fd0ab0-ecaf-4183-bae8-9a088beb0e67" providerId="ADAL" clId="{15FC3A26-48C1-4298-B19B-AD9A3B514D9D}" dt="2024-07-12T10:44:50.947" v="3133" actId="1076"/>
          <ac:picMkLst>
            <pc:docMk/>
            <pc:sldMk cId="3134062152" sldId="398"/>
            <ac:picMk id="58" creationId="{B37DDA19-50D1-D386-58B1-C428B96F4C67}"/>
          </ac:picMkLst>
        </pc:picChg>
        <pc:picChg chg="mod">
          <ac:chgData name="Louisa Roberts" userId="70fd0ab0-ecaf-4183-bae8-9a088beb0e67" providerId="ADAL" clId="{15FC3A26-48C1-4298-B19B-AD9A3B514D9D}" dt="2024-07-12T10:44:50.947" v="3133" actId="1076"/>
          <ac:picMkLst>
            <pc:docMk/>
            <pc:sldMk cId="3134062152" sldId="398"/>
            <ac:picMk id="59" creationId="{5148FE1E-8A0A-457A-5F42-EF65FAD7E2DC}"/>
          </ac:picMkLst>
        </pc:picChg>
        <pc:extLst>
          <p:ext xmlns:p="http://schemas.openxmlformats.org/presentationml/2006/main" uri="{D6D511B9-2390-475A-947B-AFAB55BFBCF1}">
            <pc226:cmChg xmlns:pc226="http://schemas.microsoft.com/office/powerpoint/2022/06/main/command" chg="add">
              <pc226:chgData name="Louisa Roberts" userId="70fd0ab0-ecaf-4183-bae8-9a088beb0e67" providerId="ADAL" clId="{15FC3A26-48C1-4298-B19B-AD9A3B514D9D}" dt="2024-07-31T14:37:03.721" v="5926"/>
              <pc2:cmMkLst xmlns:pc2="http://schemas.microsoft.com/office/powerpoint/2019/9/main/command">
                <pc:docMk/>
                <pc:sldMk cId="3134062152" sldId="398"/>
                <pc2:cmMk id="{E2D31358-373C-435D-8920-CC989905329E}"/>
              </pc2:cmMkLst>
            </pc226:cmChg>
          </p:ext>
        </pc:extLst>
      </pc:sldChg>
      <pc:sldChg chg="addSp delSp modSp mod addCm modCm modNotesTx">
        <pc:chgData name="Louisa Roberts" userId="70fd0ab0-ecaf-4183-bae8-9a088beb0e67" providerId="ADAL" clId="{15FC3A26-48C1-4298-B19B-AD9A3B514D9D}" dt="2024-07-12T10:48:16.003" v="3191" actId="478"/>
        <pc:sldMkLst>
          <pc:docMk/>
          <pc:sldMk cId="1534338182" sldId="404"/>
        </pc:sldMkLst>
        <pc:spChg chg="add mod">
          <ac:chgData name="Louisa Roberts" userId="70fd0ab0-ecaf-4183-bae8-9a088beb0e67" providerId="ADAL" clId="{15FC3A26-48C1-4298-B19B-AD9A3B514D9D}" dt="2024-07-12T10:45:15.291" v="3135"/>
          <ac:spMkLst>
            <pc:docMk/>
            <pc:sldMk cId="1534338182" sldId="404"/>
            <ac:spMk id="2" creationId="{46539A64-06E9-6235-96F4-ED830BA6BE25}"/>
          </ac:spMkLst>
        </pc:spChg>
        <pc:spChg chg="add del mod">
          <ac:chgData name="Louisa Roberts" userId="70fd0ab0-ecaf-4183-bae8-9a088beb0e67" providerId="ADAL" clId="{15FC3A26-48C1-4298-B19B-AD9A3B514D9D}" dt="2024-07-12T10:46:41.969" v="3174" actId="1076"/>
          <ac:spMkLst>
            <pc:docMk/>
            <pc:sldMk cId="1534338182" sldId="404"/>
            <ac:spMk id="3" creationId="{A8955558-30CE-96EA-C531-396AF56C24B8}"/>
          </ac:spMkLst>
        </pc:spChg>
        <pc:spChg chg="add mod">
          <ac:chgData name="Louisa Roberts" userId="70fd0ab0-ecaf-4183-bae8-9a088beb0e67" providerId="ADAL" clId="{15FC3A26-48C1-4298-B19B-AD9A3B514D9D}" dt="2024-07-12T10:45:47.436" v="3139" actId="1037"/>
          <ac:spMkLst>
            <pc:docMk/>
            <pc:sldMk cId="1534338182" sldId="404"/>
            <ac:spMk id="9" creationId="{A53CB7FF-448C-B33D-01DB-CE958DBC15B3}"/>
          </ac:spMkLst>
        </pc:spChg>
        <pc:spChg chg="mod">
          <ac:chgData name="Louisa Roberts" userId="70fd0ab0-ecaf-4183-bae8-9a088beb0e67" providerId="ADAL" clId="{15FC3A26-48C1-4298-B19B-AD9A3B514D9D}" dt="2024-07-12T10:45:28.433" v="3136"/>
          <ac:spMkLst>
            <pc:docMk/>
            <pc:sldMk cId="1534338182" sldId="404"/>
            <ac:spMk id="11" creationId="{5034F0A2-F8F2-E9F7-6A1E-7C2A943DAFFD}"/>
          </ac:spMkLst>
        </pc:spChg>
        <pc:spChg chg="mod">
          <ac:chgData name="Louisa Roberts" userId="70fd0ab0-ecaf-4183-bae8-9a088beb0e67" providerId="ADAL" clId="{15FC3A26-48C1-4298-B19B-AD9A3B514D9D}" dt="2024-07-12T10:45:28.433" v="3136"/>
          <ac:spMkLst>
            <pc:docMk/>
            <pc:sldMk cId="1534338182" sldId="404"/>
            <ac:spMk id="13" creationId="{DFCA8500-2AF2-E55E-DD3E-9E1536D2B85C}"/>
          </ac:spMkLst>
        </pc:spChg>
        <pc:spChg chg="mod">
          <ac:chgData name="Louisa Roberts" userId="70fd0ab0-ecaf-4183-bae8-9a088beb0e67" providerId="ADAL" clId="{15FC3A26-48C1-4298-B19B-AD9A3B514D9D}" dt="2024-07-12T10:48:02.308" v="3187" actId="1076"/>
          <ac:spMkLst>
            <pc:docMk/>
            <pc:sldMk cId="1534338182" sldId="404"/>
            <ac:spMk id="14" creationId="{6A99240A-0107-B037-A3D9-B9E8ECBBD6E1}"/>
          </ac:spMkLst>
        </pc:spChg>
        <pc:spChg chg="mod">
          <ac:chgData name="Louisa Roberts" userId="70fd0ab0-ecaf-4183-bae8-9a088beb0e67" providerId="ADAL" clId="{15FC3A26-48C1-4298-B19B-AD9A3B514D9D}" dt="2024-07-12T10:45:28.433" v="3136"/>
          <ac:spMkLst>
            <pc:docMk/>
            <pc:sldMk cId="1534338182" sldId="404"/>
            <ac:spMk id="16" creationId="{C7E1C73B-69E5-94E0-593D-8370BFB2D8DD}"/>
          </ac:spMkLst>
        </pc:spChg>
        <pc:spChg chg="mod">
          <ac:chgData name="Louisa Roberts" userId="70fd0ab0-ecaf-4183-bae8-9a088beb0e67" providerId="ADAL" clId="{15FC3A26-48C1-4298-B19B-AD9A3B514D9D}" dt="2024-07-12T10:45:28.433" v="3136"/>
          <ac:spMkLst>
            <pc:docMk/>
            <pc:sldMk cId="1534338182" sldId="404"/>
            <ac:spMk id="19" creationId="{79E4F1D1-6CF7-0FBA-CE94-BC6954DD8F2B}"/>
          </ac:spMkLst>
        </pc:spChg>
        <pc:spChg chg="mod">
          <ac:chgData name="Louisa Roberts" userId="70fd0ab0-ecaf-4183-bae8-9a088beb0e67" providerId="ADAL" clId="{15FC3A26-48C1-4298-B19B-AD9A3B514D9D}" dt="2024-07-12T10:45:28.433" v="3136"/>
          <ac:spMkLst>
            <pc:docMk/>
            <pc:sldMk cId="1534338182" sldId="404"/>
            <ac:spMk id="44" creationId="{843C01F7-9592-2D0B-3386-226C95E8DCAE}"/>
          </ac:spMkLst>
        </pc:spChg>
        <pc:spChg chg="mod">
          <ac:chgData name="Louisa Roberts" userId="70fd0ab0-ecaf-4183-bae8-9a088beb0e67" providerId="ADAL" clId="{15FC3A26-48C1-4298-B19B-AD9A3B514D9D}" dt="2024-07-12T10:45:28.433" v="3136"/>
          <ac:spMkLst>
            <pc:docMk/>
            <pc:sldMk cId="1534338182" sldId="404"/>
            <ac:spMk id="46" creationId="{3FDCE55F-A860-E11C-E6D3-AB4B11A45A26}"/>
          </ac:spMkLst>
        </pc:spChg>
        <pc:spChg chg="add del mod">
          <ac:chgData name="Louisa Roberts" userId="70fd0ab0-ecaf-4183-bae8-9a088beb0e67" providerId="ADAL" clId="{15FC3A26-48C1-4298-B19B-AD9A3B514D9D}" dt="2024-07-12T10:48:14.653" v="3190" actId="478"/>
          <ac:spMkLst>
            <pc:docMk/>
            <pc:sldMk cId="1534338182" sldId="404"/>
            <ac:spMk id="51" creationId="{4574EC1C-4E84-03F9-E327-CD3596BDED48}"/>
          </ac:spMkLst>
        </pc:spChg>
        <pc:grpChg chg="add del">
          <ac:chgData name="Louisa Roberts" userId="70fd0ab0-ecaf-4183-bae8-9a088beb0e67" providerId="ADAL" clId="{15FC3A26-48C1-4298-B19B-AD9A3B514D9D}" dt="2024-07-12T09:39:29.450" v="2309" actId="478"/>
          <ac:grpSpMkLst>
            <pc:docMk/>
            <pc:sldMk cId="1534338182" sldId="404"/>
            <ac:grpSpMk id="4" creationId="{DC5056A4-C3F8-F6A1-B3C1-9620145A2A62}"/>
          </ac:grpSpMkLst>
        </pc:grpChg>
        <pc:grpChg chg="add mod">
          <ac:chgData name="Louisa Roberts" userId="70fd0ab0-ecaf-4183-bae8-9a088beb0e67" providerId="ADAL" clId="{15FC3A26-48C1-4298-B19B-AD9A3B514D9D}" dt="2024-07-12T10:45:28.433" v="3136"/>
          <ac:grpSpMkLst>
            <pc:docMk/>
            <pc:sldMk cId="1534338182" sldId="404"/>
            <ac:grpSpMk id="10" creationId="{6FF64EF7-EFC0-C538-16A1-A64CBA860EC9}"/>
          </ac:grpSpMkLst>
        </pc:grpChg>
        <pc:grpChg chg="add mod">
          <ac:chgData name="Louisa Roberts" userId="70fd0ab0-ecaf-4183-bae8-9a088beb0e67" providerId="ADAL" clId="{15FC3A26-48C1-4298-B19B-AD9A3B514D9D}" dt="2024-07-12T10:45:28.433" v="3136"/>
          <ac:grpSpMkLst>
            <pc:docMk/>
            <pc:sldMk cId="1534338182" sldId="404"/>
            <ac:grpSpMk id="18" creationId="{B7749FC3-F793-F64E-97F7-D6AC565E8C52}"/>
          </ac:grpSpMkLst>
        </pc:grpChg>
        <pc:grpChg chg="add del">
          <ac:chgData name="Louisa Roberts" userId="70fd0ab0-ecaf-4183-bae8-9a088beb0e67" providerId="ADAL" clId="{15FC3A26-48C1-4298-B19B-AD9A3B514D9D}" dt="2024-07-12T10:48:16.003" v="3191" actId="478"/>
          <ac:grpSpMkLst>
            <pc:docMk/>
            <pc:sldMk cId="1534338182" sldId="404"/>
            <ac:grpSpMk id="21" creationId="{00000000-0000-0000-0000-000000000000}"/>
          </ac:grpSpMkLst>
        </pc:grpChg>
        <pc:grpChg chg="add del">
          <ac:chgData name="Louisa Roberts" userId="70fd0ab0-ecaf-4183-bae8-9a088beb0e67" providerId="ADAL" clId="{15FC3A26-48C1-4298-B19B-AD9A3B514D9D}" dt="2024-07-12T10:48:12.481" v="3188" actId="478"/>
          <ac:grpSpMkLst>
            <pc:docMk/>
            <pc:sldMk cId="1534338182" sldId="404"/>
            <ac:grpSpMk id="24" creationId="{00000000-0000-0000-0000-000000000000}"/>
          </ac:grpSpMkLst>
        </pc:grpChg>
        <pc:grpChg chg="del">
          <ac:chgData name="Louisa Roberts" userId="70fd0ab0-ecaf-4183-bae8-9a088beb0e67" providerId="ADAL" clId="{15FC3A26-48C1-4298-B19B-AD9A3B514D9D}" dt="2024-07-12T10:45:14.922" v="3134" actId="478"/>
          <ac:grpSpMkLst>
            <pc:docMk/>
            <pc:sldMk cId="1534338182" sldId="404"/>
            <ac:grpSpMk id="27" creationId="{E47F3042-AF7A-6B4A-945C-F1B601E29DDF}"/>
          </ac:grpSpMkLst>
        </pc:grpChg>
        <pc:picChg chg="mod">
          <ac:chgData name="Louisa Roberts" userId="70fd0ab0-ecaf-4183-bae8-9a088beb0e67" providerId="ADAL" clId="{15FC3A26-48C1-4298-B19B-AD9A3B514D9D}" dt="2024-07-12T10:45:28.433" v="3136"/>
          <ac:picMkLst>
            <pc:docMk/>
            <pc:sldMk cId="1534338182" sldId="404"/>
            <ac:picMk id="12" creationId="{79C9A3DA-F13A-FB40-AEE2-4C39620BA6AE}"/>
          </ac:picMkLst>
        </pc:picChg>
        <pc:picChg chg="mod">
          <ac:chgData name="Louisa Roberts" userId="70fd0ab0-ecaf-4183-bae8-9a088beb0e67" providerId="ADAL" clId="{15FC3A26-48C1-4298-B19B-AD9A3B514D9D}" dt="2024-07-12T10:45:28.433" v="3136"/>
          <ac:picMkLst>
            <pc:docMk/>
            <pc:sldMk cId="1534338182" sldId="404"/>
            <ac:picMk id="15" creationId="{A1B890DB-5F38-0F88-BA33-F3B185196395}"/>
          </ac:picMkLst>
        </pc:picChg>
        <pc:picChg chg="mod">
          <ac:chgData name="Louisa Roberts" userId="70fd0ab0-ecaf-4183-bae8-9a088beb0e67" providerId="ADAL" clId="{15FC3A26-48C1-4298-B19B-AD9A3B514D9D}" dt="2024-07-12T10:45:28.433" v="3136"/>
          <ac:picMkLst>
            <pc:docMk/>
            <pc:sldMk cId="1534338182" sldId="404"/>
            <ac:picMk id="17" creationId="{A08CF4BF-13A0-E361-BC86-D66A67DD17FE}"/>
          </ac:picMkLst>
        </pc:picChg>
        <pc:picChg chg="mod">
          <ac:chgData name="Louisa Roberts" userId="70fd0ab0-ecaf-4183-bae8-9a088beb0e67" providerId="ADAL" clId="{15FC3A26-48C1-4298-B19B-AD9A3B514D9D}" dt="2024-07-12T10:45:28.433" v="3136"/>
          <ac:picMkLst>
            <pc:docMk/>
            <pc:sldMk cId="1534338182" sldId="404"/>
            <ac:picMk id="20" creationId="{FF64C470-0253-483A-D1E7-F71F49119CF7}"/>
          </ac:picMkLst>
        </pc:picChg>
        <pc:picChg chg="mod">
          <ac:chgData name="Louisa Roberts" userId="70fd0ab0-ecaf-4183-bae8-9a088beb0e67" providerId="ADAL" clId="{15FC3A26-48C1-4298-B19B-AD9A3B514D9D}" dt="2024-07-12T10:45:28.433" v="3136"/>
          <ac:picMkLst>
            <pc:docMk/>
            <pc:sldMk cId="1534338182" sldId="404"/>
            <ac:picMk id="45" creationId="{72943F5D-8A9A-3D2B-B9F6-FA54816D568F}"/>
          </ac:picMkLst>
        </pc:picChg>
        <pc:picChg chg="mod">
          <ac:chgData name="Louisa Roberts" userId="70fd0ab0-ecaf-4183-bae8-9a088beb0e67" providerId="ADAL" clId="{15FC3A26-48C1-4298-B19B-AD9A3B514D9D}" dt="2024-07-12T10:45:28.433" v="3136"/>
          <ac:picMkLst>
            <pc:docMk/>
            <pc:sldMk cId="1534338182" sldId="404"/>
            <ac:picMk id="47" creationId="{4BD36CB8-6642-4F00-16E6-827563678AC9}"/>
          </ac:picMkLst>
        </pc:picChg>
        <pc:picChg chg="add mod">
          <ac:chgData name="Louisa Roberts" userId="70fd0ab0-ecaf-4183-bae8-9a088beb0e67" providerId="ADAL" clId="{15FC3A26-48C1-4298-B19B-AD9A3B514D9D}" dt="2024-07-12T10:45:28.433" v="3136"/>
          <ac:picMkLst>
            <pc:docMk/>
            <pc:sldMk cId="1534338182" sldId="404"/>
            <ac:picMk id="48" creationId="{7B13E724-D2AE-CB8E-6495-041E5C9548DE}"/>
          </ac:picMkLst>
        </pc:picChg>
        <pc:picChg chg="add mod">
          <ac:chgData name="Louisa Roberts" userId="70fd0ab0-ecaf-4183-bae8-9a088beb0e67" providerId="ADAL" clId="{15FC3A26-48C1-4298-B19B-AD9A3B514D9D}" dt="2024-07-12T10:45:28.433" v="3136"/>
          <ac:picMkLst>
            <pc:docMk/>
            <pc:sldMk cId="1534338182" sldId="404"/>
            <ac:picMk id="49" creationId="{82C97C78-7370-E83E-8C20-28C59419E256}"/>
          </ac:picMkLst>
        </pc:picChg>
        <pc:picChg chg="add mod">
          <ac:chgData name="Louisa Roberts" userId="70fd0ab0-ecaf-4183-bae8-9a088beb0e67" providerId="ADAL" clId="{15FC3A26-48C1-4298-B19B-AD9A3B514D9D}" dt="2024-07-12T10:45:28.433" v="3136"/>
          <ac:picMkLst>
            <pc:docMk/>
            <pc:sldMk cId="1534338182" sldId="404"/>
            <ac:picMk id="50" creationId="{E3A54B0D-D009-178F-FAF1-90AEF65A0495}"/>
          </ac:picMkLst>
        </pc:picChg>
        <pc:extLst>
          <p:ext xmlns:p="http://schemas.openxmlformats.org/presentationml/2006/main" uri="{D6D511B9-2390-475A-947B-AFAB55BFBCF1}">
            <pc226:cmChg xmlns:pc226="http://schemas.microsoft.com/office/powerpoint/2022/06/main/command" chg="add mod">
              <pc226:chgData name="Louisa Roberts" userId="70fd0ab0-ecaf-4183-bae8-9a088beb0e67" providerId="ADAL" clId="{15FC3A26-48C1-4298-B19B-AD9A3B514D9D}" dt="2024-07-12T10:47:25.699" v="3181" actId="6549"/>
              <pc2:cmMkLst xmlns:pc2="http://schemas.microsoft.com/office/powerpoint/2019/9/main/command">
                <pc:docMk/>
                <pc:sldMk cId="1534338182" sldId="404"/>
                <pc2:cmMk id="{1105C7A2-05F3-4417-9F97-D6BBE2F435AC}"/>
              </pc2:cmMkLst>
            </pc226:cmChg>
          </p:ext>
        </pc:extLst>
      </pc:sldChg>
      <pc:sldChg chg="modSp mod delCm modNotesTx">
        <pc:chgData name="Louisa Roberts" userId="70fd0ab0-ecaf-4183-bae8-9a088beb0e67" providerId="ADAL" clId="{15FC3A26-48C1-4298-B19B-AD9A3B514D9D}" dt="2024-08-22T09:38:54.117" v="5928" actId="20577"/>
        <pc:sldMkLst>
          <pc:docMk/>
          <pc:sldMk cId="656295078" sldId="405"/>
        </pc:sldMkLst>
        <pc:spChg chg="mod">
          <ac:chgData name="Louisa Roberts" userId="70fd0ab0-ecaf-4183-bae8-9a088beb0e67" providerId="ADAL" clId="{15FC3A26-48C1-4298-B19B-AD9A3B514D9D}" dt="2024-07-12T10:20:39.514" v="2593" actId="20577"/>
          <ac:spMkLst>
            <pc:docMk/>
            <pc:sldMk cId="656295078" sldId="405"/>
            <ac:spMk id="2" creationId="{00000000-0000-0000-0000-000000000000}"/>
          </ac:spMkLst>
        </pc:spChg>
        <pc:spChg chg="mod">
          <ac:chgData name="Louisa Roberts" userId="70fd0ab0-ecaf-4183-bae8-9a088beb0e67" providerId="ADAL" clId="{15FC3A26-48C1-4298-B19B-AD9A3B514D9D}" dt="2024-07-31T14:14:05.017" v="5665" actId="20577"/>
          <ac:spMkLst>
            <pc:docMk/>
            <pc:sldMk cId="656295078" sldId="405"/>
            <ac:spMk id="38" creationId="{D6E35742-AC1D-8134-56D5-C20094BA5AE8}"/>
          </ac:spMkLst>
        </pc:spChg>
        <pc:extLst>
          <p:ext xmlns:p="http://schemas.openxmlformats.org/presentationml/2006/main" uri="{D6D511B9-2390-475A-947B-AFAB55BFBCF1}">
            <pc226:cmChg xmlns:pc226="http://schemas.microsoft.com/office/powerpoint/2022/06/main/command" chg="del">
              <pc226:chgData name="Louisa Roberts" userId="70fd0ab0-ecaf-4183-bae8-9a088beb0e67" providerId="ADAL" clId="{15FC3A26-48C1-4298-B19B-AD9A3B514D9D}" dt="2024-07-12T08:24:52.838" v="809"/>
              <pc2:cmMkLst xmlns:pc2="http://schemas.microsoft.com/office/powerpoint/2019/9/main/command">
                <pc:docMk/>
                <pc:sldMk cId="656295078" sldId="405"/>
                <pc2:cmMk id="{48682178-5A10-453F-85FB-8880D34C9B6A}"/>
              </pc2:cmMkLst>
            </pc226:cmChg>
          </p:ext>
        </pc:extLst>
      </pc:sldChg>
      <pc:sldChg chg="modSp mod delCm modNotesTx">
        <pc:chgData name="Louisa Roberts" userId="70fd0ab0-ecaf-4183-bae8-9a088beb0e67" providerId="ADAL" clId="{15FC3A26-48C1-4298-B19B-AD9A3B514D9D}" dt="2024-08-22T09:40:31.853" v="5935" actId="20577"/>
        <pc:sldMkLst>
          <pc:docMk/>
          <pc:sldMk cId="377840563" sldId="406"/>
        </pc:sldMkLst>
        <pc:spChg chg="mod">
          <ac:chgData name="Louisa Roberts" userId="70fd0ab0-ecaf-4183-bae8-9a088beb0e67" providerId="ADAL" clId="{15FC3A26-48C1-4298-B19B-AD9A3B514D9D}" dt="2024-08-22T09:40:31.853" v="5935" actId="20577"/>
          <ac:spMkLst>
            <pc:docMk/>
            <pc:sldMk cId="377840563" sldId="406"/>
            <ac:spMk id="2" creationId="{00000000-0000-0000-0000-000000000000}"/>
          </ac:spMkLst>
        </pc:spChg>
        <pc:spChg chg="mod">
          <ac:chgData name="Louisa Roberts" userId="70fd0ab0-ecaf-4183-bae8-9a088beb0e67" providerId="ADAL" clId="{15FC3A26-48C1-4298-B19B-AD9A3B514D9D}" dt="2024-07-31T14:27:46.263" v="5782" actId="13926"/>
          <ac:spMkLst>
            <pc:docMk/>
            <pc:sldMk cId="377840563" sldId="406"/>
            <ac:spMk id="39" creationId="{1875942F-7B24-3B0F-B030-4237CE9B15CE}"/>
          </ac:spMkLst>
        </pc:spChg>
        <pc:extLst>
          <p:ext xmlns:p="http://schemas.openxmlformats.org/presentationml/2006/main" uri="{D6D511B9-2390-475A-947B-AFAB55BFBCF1}">
            <pc226:cmChg xmlns:pc226="http://schemas.microsoft.com/office/powerpoint/2022/06/main/command" chg="del">
              <pc226:chgData name="Louisa Roberts" userId="70fd0ab0-ecaf-4183-bae8-9a088beb0e67" providerId="ADAL" clId="{15FC3A26-48C1-4298-B19B-AD9A3B514D9D}" dt="2024-07-12T09:06:41.809" v="1929"/>
              <pc2:cmMkLst xmlns:pc2="http://schemas.microsoft.com/office/powerpoint/2019/9/main/command">
                <pc:docMk/>
                <pc:sldMk cId="377840563" sldId="406"/>
                <pc2:cmMk id="{50B3D74D-050D-4AD6-BADD-42F37925C153}"/>
              </pc2:cmMkLst>
            </pc226:cmChg>
          </p:ext>
        </pc:extLst>
      </pc:sldChg>
      <pc:sldChg chg="modSp mod">
        <pc:chgData name="Louisa Roberts" userId="70fd0ab0-ecaf-4183-bae8-9a088beb0e67" providerId="ADAL" clId="{15FC3A26-48C1-4298-B19B-AD9A3B514D9D}" dt="2024-08-22T09:41:23.055" v="5944" actId="20577"/>
        <pc:sldMkLst>
          <pc:docMk/>
          <pc:sldMk cId="1497088028" sldId="407"/>
        </pc:sldMkLst>
        <pc:spChg chg="mod">
          <ac:chgData name="Louisa Roberts" userId="70fd0ab0-ecaf-4183-bae8-9a088beb0e67" providerId="ADAL" clId="{15FC3A26-48C1-4298-B19B-AD9A3B514D9D}" dt="2024-07-12T09:18:14.887" v="1996" actId="255"/>
          <ac:spMkLst>
            <pc:docMk/>
            <pc:sldMk cId="1497088028" sldId="407"/>
            <ac:spMk id="2" creationId="{00000000-0000-0000-0000-000000000000}"/>
          </ac:spMkLst>
        </pc:spChg>
        <pc:spChg chg="mod">
          <ac:chgData name="Louisa Roberts" userId="70fd0ab0-ecaf-4183-bae8-9a088beb0e67" providerId="ADAL" clId="{15FC3A26-48C1-4298-B19B-AD9A3B514D9D}" dt="2024-08-22T09:41:23.055" v="5944" actId="20577"/>
          <ac:spMkLst>
            <pc:docMk/>
            <pc:sldMk cId="1497088028" sldId="407"/>
            <ac:spMk id="21" creationId="{5946F94A-6372-0631-C661-69C28A9A295C}"/>
          </ac:spMkLst>
        </pc:spChg>
      </pc:sldChg>
      <pc:sldChg chg="addSp delSp modSp del mod ord modShow addCm">
        <pc:chgData name="Louisa Roberts" userId="70fd0ab0-ecaf-4183-bae8-9a088beb0e67" providerId="ADAL" clId="{15FC3A26-48C1-4298-B19B-AD9A3B514D9D}" dt="2024-08-22T09:45:40.578" v="5956" actId="47"/>
        <pc:sldMkLst>
          <pc:docMk/>
          <pc:sldMk cId="768449941" sldId="409"/>
        </pc:sldMkLst>
        <pc:spChg chg="mod">
          <ac:chgData name="Louisa Roberts" userId="70fd0ab0-ecaf-4183-bae8-9a088beb0e67" providerId="ADAL" clId="{15FC3A26-48C1-4298-B19B-AD9A3B514D9D}" dt="2024-07-12T10:22:37.829" v="2623" actId="1076"/>
          <ac:spMkLst>
            <pc:docMk/>
            <pc:sldMk cId="768449941" sldId="409"/>
            <ac:spMk id="2" creationId="{03917CE3-7258-BFB3-FC89-B7C367E34736}"/>
          </ac:spMkLst>
        </pc:spChg>
        <pc:spChg chg="del">
          <ac:chgData name="Louisa Roberts" userId="70fd0ab0-ecaf-4183-bae8-9a088beb0e67" providerId="ADAL" clId="{15FC3A26-48C1-4298-B19B-AD9A3B514D9D}" dt="2024-07-12T10:28:29.807" v="2873" actId="478"/>
          <ac:spMkLst>
            <pc:docMk/>
            <pc:sldMk cId="768449941" sldId="409"/>
            <ac:spMk id="3" creationId="{A8955558-30CE-96EA-C531-396AF56C24B8}"/>
          </ac:spMkLst>
        </pc:spChg>
        <pc:spChg chg="mod">
          <ac:chgData name="Louisa Roberts" userId="70fd0ab0-ecaf-4183-bae8-9a088beb0e67" providerId="ADAL" clId="{15FC3A26-48C1-4298-B19B-AD9A3B514D9D}" dt="2024-07-12T10:28:54.781" v="2877" actId="1076"/>
          <ac:spMkLst>
            <pc:docMk/>
            <pc:sldMk cId="768449941" sldId="409"/>
            <ac:spMk id="9" creationId="{5075143D-FB2D-AF52-F431-9539A3D24479}"/>
          </ac:spMkLst>
        </pc:spChg>
        <pc:spChg chg="mod">
          <ac:chgData name="Louisa Roberts" userId="70fd0ab0-ecaf-4183-bae8-9a088beb0e67" providerId="ADAL" clId="{15FC3A26-48C1-4298-B19B-AD9A3B514D9D}" dt="2024-07-12T10:24:52.835" v="2653"/>
          <ac:spMkLst>
            <pc:docMk/>
            <pc:sldMk cId="768449941" sldId="409"/>
            <ac:spMk id="11" creationId="{8DBC5C65-6479-851C-DE3C-A45BA6452185}"/>
          </ac:spMkLst>
        </pc:spChg>
        <pc:spChg chg="mod">
          <ac:chgData name="Louisa Roberts" userId="70fd0ab0-ecaf-4183-bae8-9a088beb0e67" providerId="ADAL" clId="{15FC3A26-48C1-4298-B19B-AD9A3B514D9D}" dt="2024-07-12T10:29:05.589" v="2879" actId="1076"/>
          <ac:spMkLst>
            <pc:docMk/>
            <pc:sldMk cId="768449941" sldId="409"/>
            <ac:spMk id="12" creationId="{91C89122-05B0-42BC-5B81-7B171B90C6E6}"/>
          </ac:spMkLst>
        </pc:spChg>
        <pc:spChg chg="mod">
          <ac:chgData name="Louisa Roberts" userId="70fd0ab0-ecaf-4183-bae8-9a088beb0e67" providerId="ADAL" clId="{15FC3A26-48C1-4298-B19B-AD9A3B514D9D}" dt="2024-07-12T10:26:00.933" v="2782" actId="14100"/>
          <ac:spMkLst>
            <pc:docMk/>
            <pc:sldMk cId="768449941" sldId="409"/>
            <ac:spMk id="13" creationId="{EC583BE3-CC17-47E1-46E1-7092F2688511}"/>
          </ac:spMkLst>
        </pc:spChg>
        <pc:spChg chg="add del mod">
          <ac:chgData name="Louisa Roberts" userId="70fd0ab0-ecaf-4183-bae8-9a088beb0e67" providerId="ADAL" clId="{15FC3A26-48C1-4298-B19B-AD9A3B514D9D}" dt="2024-07-12T10:25:38.241" v="2778" actId="478"/>
          <ac:spMkLst>
            <pc:docMk/>
            <pc:sldMk cId="768449941" sldId="409"/>
            <ac:spMk id="14" creationId="{992B351A-74D6-C65F-D5B4-2A511AD95B5C}"/>
          </ac:spMkLst>
        </pc:spChg>
        <pc:spChg chg="mod">
          <ac:chgData name="Louisa Roberts" userId="70fd0ab0-ecaf-4183-bae8-9a088beb0e67" providerId="ADAL" clId="{15FC3A26-48C1-4298-B19B-AD9A3B514D9D}" dt="2024-07-12T10:20:13.948" v="2578" actId="1076"/>
          <ac:spMkLst>
            <pc:docMk/>
            <pc:sldMk cId="768449941" sldId="409"/>
            <ac:spMk id="15" creationId="{E8078518-66E9-F933-D839-E4623DC312F6}"/>
          </ac:spMkLst>
        </pc:spChg>
        <pc:spChg chg="mod">
          <ac:chgData name="Louisa Roberts" userId="70fd0ab0-ecaf-4183-bae8-9a088beb0e67" providerId="ADAL" clId="{15FC3A26-48C1-4298-B19B-AD9A3B514D9D}" dt="2024-07-12T10:22:28.698" v="2610" actId="1582"/>
          <ac:spMkLst>
            <pc:docMk/>
            <pc:sldMk cId="768449941" sldId="409"/>
            <ac:spMk id="18" creationId="{2EAA61E3-4EE7-ECC0-AF92-6CD1E846C944}"/>
          </ac:spMkLst>
        </pc:spChg>
        <pc:spChg chg="mod">
          <ac:chgData name="Louisa Roberts" userId="70fd0ab0-ecaf-4183-bae8-9a088beb0e67" providerId="ADAL" clId="{15FC3A26-48C1-4298-B19B-AD9A3B514D9D}" dt="2024-07-12T10:21:07.610" v="2596" actId="207"/>
          <ac:spMkLst>
            <pc:docMk/>
            <pc:sldMk cId="768449941" sldId="409"/>
            <ac:spMk id="19" creationId="{3842456E-C30A-91D7-501F-DA8A594C6738}"/>
          </ac:spMkLst>
        </pc:spChg>
        <pc:spChg chg="mod">
          <ac:chgData name="Louisa Roberts" userId="70fd0ab0-ecaf-4183-bae8-9a088beb0e67" providerId="ADAL" clId="{15FC3A26-48C1-4298-B19B-AD9A3B514D9D}" dt="2024-07-12T10:27:20.441" v="2862" actId="1076"/>
          <ac:spMkLst>
            <pc:docMk/>
            <pc:sldMk cId="768449941" sldId="409"/>
            <ac:spMk id="20" creationId="{376B8643-A2DD-2D8C-4209-D2CAD172350F}"/>
          </ac:spMkLst>
        </pc:spChg>
        <pc:spChg chg="mod">
          <ac:chgData name="Louisa Roberts" userId="70fd0ab0-ecaf-4183-bae8-9a088beb0e67" providerId="ADAL" clId="{15FC3A26-48C1-4298-B19B-AD9A3B514D9D}" dt="2024-07-12T10:28:08.421" v="2872" actId="20577"/>
          <ac:spMkLst>
            <pc:docMk/>
            <pc:sldMk cId="768449941" sldId="409"/>
            <ac:spMk id="44" creationId="{69E35EA8-477F-2037-89DF-A6398A8B4BFD}"/>
          </ac:spMkLst>
        </pc:spChg>
        <pc:spChg chg="mod">
          <ac:chgData name="Louisa Roberts" userId="70fd0ab0-ecaf-4183-bae8-9a088beb0e67" providerId="ADAL" clId="{15FC3A26-48C1-4298-B19B-AD9A3B514D9D}" dt="2024-07-12T10:24:18.180" v="2646" actId="14100"/>
          <ac:spMkLst>
            <pc:docMk/>
            <pc:sldMk cId="768449941" sldId="409"/>
            <ac:spMk id="47" creationId="{7E63F24C-2CF5-94E6-91EA-2B302B870637}"/>
          </ac:spMkLst>
        </pc:spChg>
        <pc:spChg chg="mod">
          <ac:chgData name="Louisa Roberts" userId="70fd0ab0-ecaf-4183-bae8-9a088beb0e67" providerId="ADAL" clId="{15FC3A26-48C1-4298-B19B-AD9A3B514D9D}" dt="2024-07-12T10:24:31.428" v="2650" actId="14100"/>
          <ac:spMkLst>
            <pc:docMk/>
            <pc:sldMk cId="768449941" sldId="409"/>
            <ac:spMk id="48" creationId="{DD7DE706-13AC-1727-8540-89570F1F5E45}"/>
          </ac:spMkLst>
        </pc:spChg>
        <pc:spChg chg="mod">
          <ac:chgData name="Louisa Roberts" userId="70fd0ab0-ecaf-4183-bae8-9a088beb0e67" providerId="ADAL" clId="{15FC3A26-48C1-4298-B19B-AD9A3B514D9D}" dt="2024-07-12T10:21:18.113" v="2600" actId="255"/>
          <ac:spMkLst>
            <pc:docMk/>
            <pc:sldMk cId="768449941" sldId="409"/>
            <ac:spMk id="53" creationId="{D19915E2-24C4-532D-84B4-C857F2B6404B}"/>
          </ac:spMkLst>
        </pc:spChg>
        <pc:grpChg chg="del">
          <ac:chgData name="Louisa Roberts" userId="70fd0ab0-ecaf-4183-bae8-9a088beb0e67" providerId="ADAL" clId="{15FC3A26-48C1-4298-B19B-AD9A3B514D9D}" dt="2024-07-12T10:28:30.547" v="2874" actId="478"/>
          <ac:grpSpMkLst>
            <pc:docMk/>
            <pc:sldMk cId="768449941" sldId="409"/>
            <ac:grpSpMk id="4" creationId="{DC5056A4-C3F8-F6A1-B3C1-9620145A2A62}"/>
          </ac:grpSpMkLst>
        </pc:grpChg>
        <pc:grpChg chg="add mod">
          <ac:chgData name="Louisa Roberts" userId="70fd0ab0-ecaf-4183-bae8-9a088beb0e67" providerId="ADAL" clId="{15FC3A26-48C1-4298-B19B-AD9A3B514D9D}" dt="2024-07-12T10:28:54.781" v="2877" actId="1076"/>
          <ac:grpSpMkLst>
            <pc:docMk/>
            <pc:sldMk cId="768449941" sldId="409"/>
            <ac:grpSpMk id="10" creationId="{807FB24D-F5EE-1AA4-A548-2B3BB7E778B9}"/>
          </ac:grpSpMkLst>
        </pc:grpChg>
        <pc:grpChg chg="add mod">
          <ac:chgData name="Louisa Roberts" userId="70fd0ab0-ecaf-4183-bae8-9a088beb0e67" providerId="ADAL" clId="{15FC3A26-48C1-4298-B19B-AD9A3B514D9D}" dt="2024-07-12T10:29:00.796" v="2878" actId="1076"/>
          <ac:grpSpMkLst>
            <pc:docMk/>
            <pc:sldMk cId="768449941" sldId="409"/>
            <ac:grpSpMk id="16" creationId="{702B4566-7A94-2A2C-AB4E-B6D1A8E109CB}"/>
          </ac:grpSpMkLst>
        </pc:grpChg>
        <pc:grpChg chg="mod">
          <ac:chgData name="Louisa Roberts" userId="70fd0ab0-ecaf-4183-bae8-9a088beb0e67" providerId="ADAL" clId="{15FC3A26-48C1-4298-B19B-AD9A3B514D9D}" dt="2024-07-12T10:22:37.829" v="2623" actId="1076"/>
          <ac:grpSpMkLst>
            <pc:docMk/>
            <pc:sldMk cId="768449941" sldId="409"/>
            <ac:grpSpMk id="17" creationId="{A355C1A6-299A-B25D-368D-B8C43FBBAB10}"/>
          </ac:grpSpMkLst>
        </pc:grpChg>
        <pc:grpChg chg="add del mod">
          <ac:chgData name="Louisa Roberts" userId="70fd0ab0-ecaf-4183-bae8-9a088beb0e67" providerId="ADAL" clId="{15FC3A26-48C1-4298-B19B-AD9A3B514D9D}" dt="2024-07-12T10:24:46.645" v="2652" actId="478"/>
          <ac:grpSpMkLst>
            <pc:docMk/>
            <pc:sldMk cId="768449941" sldId="409"/>
            <ac:grpSpMk id="46" creationId="{C0AF6ACA-E83F-CC31-B74F-1DF33F179D20}"/>
          </ac:grpSpMkLst>
        </pc:grpChg>
        <pc:grpChg chg="del mod">
          <ac:chgData name="Louisa Roberts" userId="70fd0ab0-ecaf-4183-bae8-9a088beb0e67" providerId="ADAL" clId="{15FC3A26-48C1-4298-B19B-AD9A3B514D9D}" dt="2024-07-12T10:26:46.621" v="2787" actId="478"/>
          <ac:grpSpMkLst>
            <pc:docMk/>
            <pc:sldMk cId="768449941" sldId="409"/>
            <ac:grpSpMk id="51" creationId="{8CA2C512-AF69-4A10-F3BF-5B7BEC443D9C}"/>
          </ac:grpSpMkLst>
        </pc:grpChg>
        <pc:extLst>
          <p:ext xmlns:p="http://schemas.openxmlformats.org/presentationml/2006/main" uri="{D6D511B9-2390-475A-947B-AFAB55BFBCF1}">
            <pc226:cmChg xmlns:pc226="http://schemas.microsoft.com/office/powerpoint/2022/06/main/command" chg="add">
              <pc226:chgData name="Louisa Roberts" userId="70fd0ab0-ecaf-4183-bae8-9a088beb0e67" providerId="ADAL" clId="{15FC3A26-48C1-4298-B19B-AD9A3B514D9D}" dt="2024-07-12T11:19:47.574" v="4283"/>
              <pc2:cmMkLst xmlns:pc2="http://schemas.microsoft.com/office/powerpoint/2019/9/main/command">
                <pc:docMk/>
                <pc:sldMk cId="768449941" sldId="409"/>
                <pc2:cmMk id="{A839F0DD-3F8B-4C72-B92E-4EC074CD8445}"/>
              </pc2:cmMkLst>
            </pc226:cmChg>
          </p:ext>
        </pc:extLst>
      </pc:sldChg>
      <pc:sldChg chg="del mod ord modShow">
        <pc:chgData name="Louisa Roberts" userId="70fd0ab0-ecaf-4183-bae8-9a088beb0e67" providerId="ADAL" clId="{15FC3A26-48C1-4298-B19B-AD9A3B514D9D}" dt="2024-08-22T09:45:40.578" v="5956" actId="47"/>
        <pc:sldMkLst>
          <pc:docMk/>
          <pc:sldMk cId="1719086055" sldId="410"/>
        </pc:sldMkLst>
      </pc:sldChg>
      <pc:sldChg chg="del ord">
        <pc:chgData name="Louisa Roberts" userId="70fd0ab0-ecaf-4183-bae8-9a088beb0e67" providerId="ADAL" clId="{15FC3A26-48C1-4298-B19B-AD9A3B514D9D}" dt="2024-08-22T09:45:40.578" v="5956" actId="47"/>
        <pc:sldMkLst>
          <pc:docMk/>
          <pc:sldMk cId="1811999427" sldId="411"/>
        </pc:sldMkLst>
      </pc:sldChg>
      <pc:sldChg chg="modSp mod delCm">
        <pc:chgData name="Louisa Roberts" userId="70fd0ab0-ecaf-4183-bae8-9a088beb0e67" providerId="ADAL" clId="{15FC3A26-48C1-4298-B19B-AD9A3B514D9D}" dt="2024-07-12T12:18:12.203" v="5474" actId="20577"/>
        <pc:sldMkLst>
          <pc:docMk/>
          <pc:sldMk cId="695298141" sldId="412"/>
        </pc:sldMkLst>
        <pc:spChg chg="mod">
          <ac:chgData name="Louisa Roberts" userId="70fd0ab0-ecaf-4183-bae8-9a088beb0e67" providerId="ADAL" clId="{15FC3A26-48C1-4298-B19B-AD9A3B514D9D}" dt="2024-07-12T12:18:12.203" v="5474" actId="20577"/>
          <ac:spMkLst>
            <pc:docMk/>
            <pc:sldMk cId="695298141" sldId="412"/>
            <ac:spMk id="21" creationId="{5946F94A-6372-0631-C661-69C28A9A295C}"/>
          </ac:spMkLst>
        </pc:spChg>
        <pc:extLst>
          <p:ext xmlns:p="http://schemas.openxmlformats.org/presentationml/2006/main" uri="{D6D511B9-2390-475A-947B-AFAB55BFBCF1}">
            <pc226:cmChg xmlns:pc226="http://schemas.microsoft.com/office/powerpoint/2022/06/main/command" chg="del">
              <pc226:chgData name="Louisa Roberts" userId="70fd0ab0-ecaf-4183-bae8-9a088beb0e67" providerId="ADAL" clId="{15FC3A26-48C1-4298-B19B-AD9A3B514D9D}" dt="2024-07-12T12:17:40.013" v="5468"/>
              <pc2:cmMkLst xmlns:pc2="http://schemas.microsoft.com/office/powerpoint/2019/9/main/command">
                <pc:docMk/>
                <pc:sldMk cId="695298141" sldId="412"/>
                <pc2:cmMk id="{A2A5E442-02F7-4510-8A30-C0DE87042527}"/>
              </pc2:cmMkLst>
            </pc226:cmChg>
          </p:ext>
        </pc:extLst>
      </pc:sldChg>
      <pc:sldChg chg="del mod ord modShow">
        <pc:chgData name="Louisa Roberts" userId="70fd0ab0-ecaf-4183-bae8-9a088beb0e67" providerId="ADAL" clId="{15FC3A26-48C1-4298-B19B-AD9A3B514D9D}" dt="2024-08-22T09:45:40.578" v="5956" actId="47"/>
        <pc:sldMkLst>
          <pc:docMk/>
          <pc:sldMk cId="2263286665" sldId="417"/>
        </pc:sldMkLst>
      </pc:sldChg>
      <pc:sldChg chg="del mod ord modShow">
        <pc:chgData name="Louisa Roberts" userId="70fd0ab0-ecaf-4183-bae8-9a088beb0e67" providerId="ADAL" clId="{15FC3A26-48C1-4298-B19B-AD9A3B514D9D}" dt="2024-08-22T09:45:40.578" v="5956" actId="47"/>
        <pc:sldMkLst>
          <pc:docMk/>
          <pc:sldMk cId="398249186" sldId="418"/>
        </pc:sldMkLst>
      </pc:sldChg>
      <pc:sldChg chg="addSp modSp del mod">
        <pc:chgData name="Louisa Roberts" userId="70fd0ab0-ecaf-4183-bae8-9a088beb0e67" providerId="ADAL" clId="{15FC3A26-48C1-4298-B19B-AD9A3B514D9D}" dt="2024-07-12T09:38:41.509" v="2306" actId="47"/>
        <pc:sldMkLst>
          <pc:docMk/>
          <pc:sldMk cId="2251123806" sldId="419"/>
        </pc:sldMkLst>
        <pc:spChg chg="mod">
          <ac:chgData name="Louisa Roberts" userId="70fd0ab0-ecaf-4183-bae8-9a088beb0e67" providerId="ADAL" clId="{15FC3A26-48C1-4298-B19B-AD9A3B514D9D}" dt="2024-07-12T09:36:18.958" v="2278" actId="1076"/>
          <ac:spMkLst>
            <pc:docMk/>
            <pc:sldMk cId="2251123806" sldId="419"/>
            <ac:spMk id="42" creationId="{E29ECE6C-CEAE-ADD2-7FAC-3213DE3DA6E0}"/>
          </ac:spMkLst>
        </pc:spChg>
        <pc:picChg chg="add mod modCrop">
          <ac:chgData name="Louisa Roberts" userId="70fd0ab0-ecaf-4183-bae8-9a088beb0e67" providerId="ADAL" clId="{15FC3A26-48C1-4298-B19B-AD9A3B514D9D}" dt="2024-07-12T09:36:47.424" v="2286" actId="1076"/>
          <ac:picMkLst>
            <pc:docMk/>
            <pc:sldMk cId="2251123806" sldId="419"/>
            <ac:picMk id="3" creationId="{E1EE84FE-0353-8902-BB1F-E1B9D2357E73}"/>
          </ac:picMkLst>
        </pc:picChg>
        <pc:picChg chg="add mod modCrop">
          <ac:chgData name="Louisa Roberts" userId="70fd0ab0-ecaf-4183-bae8-9a088beb0e67" providerId="ADAL" clId="{15FC3A26-48C1-4298-B19B-AD9A3B514D9D}" dt="2024-07-12T09:37:26.602" v="2295" actId="1076"/>
          <ac:picMkLst>
            <pc:docMk/>
            <pc:sldMk cId="2251123806" sldId="419"/>
            <ac:picMk id="39" creationId="{13A7F4B3-AF64-62DA-DCD4-389AE98DD62E}"/>
          </ac:picMkLst>
        </pc:picChg>
        <pc:picChg chg="add mod modCrop">
          <ac:chgData name="Louisa Roberts" userId="70fd0ab0-ecaf-4183-bae8-9a088beb0e67" providerId="ADAL" clId="{15FC3A26-48C1-4298-B19B-AD9A3B514D9D}" dt="2024-07-12T09:36:44.295" v="2285" actId="1076"/>
          <ac:picMkLst>
            <pc:docMk/>
            <pc:sldMk cId="2251123806" sldId="419"/>
            <ac:picMk id="40" creationId="{FF0547F5-4592-BFF4-F991-700040DC5F23}"/>
          </ac:picMkLst>
        </pc:picChg>
        <pc:picChg chg="add mod modCrop">
          <ac:chgData name="Louisa Roberts" userId="70fd0ab0-ecaf-4183-bae8-9a088beb0e67" providerId="ADAL" clId="{15FC3A26-48C1-4298-B19B-AD9A3B514D9D}" dt="2024-07-12T09:37:12.467" v="2294" actId="14100"/>
          <ac:picMkLst>
            <pc:docMk/>
            <pc:sldMk cId="2251123806" sldId="419"/>
            <ac:picMk id="41" creationId="{D4297B06-E817-CC3C-4F59-D729FDDDA9C1}"/>
          </ac:picMkLst>
        </pc:picChg>
        <pc:picChg chg="add mod modCrop">
          <ac:chgData name="Louisa Roberts" userId="70fd0ab0-ecaf-4183-bae8-9a088beb0e67" providerId="ADAL" clId="{15FC3A26-48C1-4298-B19B-AD9A3B514D9D}" dt="2024-07-12T09:37:02.940" v="2289" actId="1076"/>
          <ac:picMkLst>
            <pc:docMk/>
            <pc:sldMk cId="2251123806" sldId="419"/>
            <ac:picMk id="43" creationId="{5C7F4602-866D-F191-D8C6-568FA2333E5F}"/>
          </ac:picMkLst>
        </pc:picChg>
      </pc:sldChg>
      <pc:sldChg chg="delSp del mod modShow">
        <pc:chgData name="Louisa Roberts" userId="70fd0ab0-ecaf-4183-bae8-9a088beb0e67" providerId="ADAL" clId="{15FC3A26-48C1-4298-B19B-AD9A3B514D9D}" dt="2024-07-12T09:31:36.433" v="2172" actId="47"/>
        <pc:sldMkLst>
          <pc:docMk/>
          <pc:sldMk cId="2532991899" sldId="420"/>
        </pc:sldMkLst>
        <pc:picChg chg="del">
          <ac:chgData name="Louisa Roberts" userId="70fd0ab0-ecaf-4183-bae8-9a088beb0e67" providerId="ADAL" clId="{15FC3A26-48C1-4298-B19B-AD9A3B514D9D}" dt="2024-07-12T09:30:56.244" v="2161" actId="21"/>
          <ac:picMkLst>
            <pc:docMk/>
            <pc:sldMk cId="2532991899" sldId="420"/>
            <ac:picMk id="3" creationId="{E1EE84FE-0353-8902-BB1F-E1B9D2357E73}"/>
          </ac:picMkLst>
        </pc:picChg>
      </pc:sldChg>
      <pc:sldChg chg="del mod modShow">
        <pc:chgData name="Louisa Roberts" userId="70fd0ab0-ecaf-4183-bae8-9a088beb0e67" providerId="ADAL" clId="{15FC3A26-48C1-4298-B19B-AD9A3B514D9D}" dt="2024-07-12T09:31:36.433" v="2172" actId="47"/>
        <pc:sldMkLst>
          <pc:docMk/>
          <pc:sldMk cId="2152684064" sldId="421"/>
        </pc:sldMkLst>
      </pc:sldChg>
      <pc:sldChg chg="delSp del mod modShow">
        <pc:chgData name="Louisa Roberts" userId="70fd0ab0-ecaf-4183-bae8-9a088beb0e67" providerId="ADAL" clId="{15FC3A26-48C1-4298-B19B-AD9A3B514D9D}" dt="2024-07-12T09:31:36.433" v="2172" actId="47"/>
        <pc:sldMkLst>
          <pc:docMk/>
          <pc:sldMk cId="1749933040" sldId="422"/>
        </pc:sldMkLst>
        <pc:picChg chg="del">
          <ac:chgData name="Louisa Roberts" userId="70fd0ab0-ecaf-4183-bae8-9a088beb0e67" providerId="ADAL" clId="{15FC3A26-48C1-4298-B19B-AD9A3B514D9D}" dt="2024-07-12T09:31:02.216" v="2163" actId="21"/>
          <ac:picMkLst>
            <pc:docMk/>
            <pc:sldMk cId="1749933040" sldId="422"/>
            <ac:picMk id="3" creationId="{13A7F4B3-AF64-62DA-DCD4-389AE98DD62E}"/>
          </ac:picMkLst>
        </pc:picChg>
      </pc:sldChg>
      <pc:sldChg chg="delSp del mod modShow">
        <pc:chgData name="Louisa Roberts" userId="70fd0ab0-ecaf-4183-bae8-9a088beb0e67" providerId="ADAL" clId="{15FC3A26-48C1-4298-B19B-AD9A3B514D9D}" dt="2024-07-12T09:31:36.433" v="2172" actId="47"/>
        <pc:sldMkLst>
          <pc:docMk/>
          <pc:sldMk cId="3740923954" sldId="423"/>
        </pc:sldMkLst>
        <pc:picChg chg="del">
          <ac:chgData name="Louisa Roberts" userId="70fd0ab0-ecaf-4183-bae8-9a088beb0e67" providerId="ADAL" clId="{15FC3A26-48C1-4298-B19B-AD9A3B514D9D}" dt="2024-07-12T09:31:07.901" v="2165" actId="21"/>
          <ac:picMkLst>
            <pc:docMk/>
            <pc:sldMk cId="3740923954" sldId="423"/>
            <ac:picMk id="3" creationId="{FF0547F5-4592-BFF4-F991-700040DC5F23}"/>
          </ac:picMkLst>
        </pc:picChg>
      </pc:sldChg>
      <pc:sldChg chg="delSp del mod modShow">
        <pc:chgData name="Louisa Roberts" userId="70fd0ab0-ecaf-4183-bae8-9a088beb0e67" providerId="ADAL" clId="{15FC3A26-48C1-4298-B19B-AD9A3B514D9D}" dt="2024-07-12T09:31:36.433" v="2172" actId="47"/>
        <pc:sldMkLst>
          <pc:docMk/>
          <pc:sldMk cId="211904597" sldId="424"/>
        </pc:sldMkLst>
        <pc:picChg chg="del">
          <ac:chgData name="Louisa Roberts" userId="70fd0ab0-ecaf-4183-bae8-9a088beb0e67" providerId="ADAL" clId="{15FC3A26-48C1-4298-B19B-AD9A3B514D9D}" dt="2024-07-12T09:31:14.265" v="2167" actId="21"/>
          <ac:picMkLst>
            <pc:docMk/>
            <pc:sldMk cId="211904597" sldId="424"/>
            <ac:picMk id="3" creationId="{D4297B06-E817-CC3C-4F59-D729FDDDA9C1}"/>
          </ac:picMkLst>
        </pc:picChg>
      </pc:sldChg>
      <pc:sldChg chg="delSp del mod modShow">
        <pc:chgData name="Louisa Roberts" userId="70fd0ab0-ecaf-4183-bae8-9a088beb0e67" providerId="ADAL" clId="{15FC3A26-48C1-4298-B19B-AD9A3B514D9D}" dt="2024-07-12T09:31:36.433" v="2172" actId="47"/>
        <pc:sldMkLst>
          <pc:docMk/>
          <pc:sldMk cId="2870547419" sldId="425"/>
        </pc:sldMkLst>
        <pc:picChg chg="del">
          <ac:chgData name="Louisa Roberts" userId="70fd0ab0-ecaf-4183-bae8-9a088beb0e67" providerId="ADAL" clId="{15FC3A26-48C1-4298-B19B-AD9A3B514D9D}" dt="2024-07-12T09:31:21.140" v="2170" actId="21"/>
          <ac:picMkLst>
            <pc:docMk/>
            <pc:sldMk cId="2870547419" sldId="425"/>
            <ac:picMk id="3" creationId="{5C7F4602-866D-F191-D8C6-568FA2333E5F}"/>
          </ac:picMkLst>
        </pc:picChg>
      </pc:sldChg>
      <pc:sldChg chg="addSp modSp del mod">
        <pc:chgData name="Louisa Roberts" userId="70fd0ab0-ecaf-4183-bae8-9a088beb0e67" providerId="ADAL" clId="{15FC3A26-48C1-4298-B19B-AD9A3B514D9D}" dt="2024-07-12T09:44:33.974" v="2414" actId="47"/>
        <pc:sldMkLst>
          <pc:docMk/>
          <pc:sldMk cId="1950611321" sldId="427"/>
        </pc:sldMkLst>
        <pc:spChg chg="mod">
          <ac:chgData name="Louisa Roberts" userId="70fd0ab0-ecaf-4183-bae8-9a088beb0e67" providerId="ADAL" clId="{15FC3A26-48C1-4298-B19B-AD9A3B514D9D}" dt="2024-07-11T15:30:18.435" v="681" actId="20577"/>
          <ac:spMkLst>
            <pc:docMk/>
            <pc:sldMk cId="1950611321" sldId="427"/>
            <ac:spMk id="2" creationId="{00000000-0000-0000-0000-000000000000}"/>
          </ac:spMkLst>
        </pc:spChg>
        <pc:spChg chg="add mod">
          <ac:chgData name="Louisa Roberts" userId="70fd0ab0-ecaf-4183-bae8-9a088beb0e67" providerId="ADAL" clId="{15FC3A26-48C1-4298-B19B-AD9A3B514D9D}" dt="2024-07-12T09:42:23.020" v="2388" actId="14100"/>
          <ac:spMkLst>
            <pc:docMk/>
            <pc:sldMk cId="1950611321" sldId="427"/>
            <ac:spMk id="3" creationId="{7F9D90E6-52AF-F9A5-D1B5-F5E03C902D72}"/>
          </ac:spMkLst>
        </pc:spChg>
        <pc:spChg chg="mod">
          <ac:chgData name="Louisa Roberts" userId="70fd0ab0-ecaf-4183-bae8-9a088beb0e67" providerId="ADAL" clId="{15FC3A26-48C1-4298-B19B-AD9A3B514D9D}" dt="2024-07-12T09:28:03.896" v="2117" actId="1076"/>
          <ac:spMkLst>
            <pc:docMk/>
            <pc:sldMk cId="1950611321" sldId="427"/>
            <ac:spMk id="21" creationId="{5946F94A-6372-0631-C661-69C28A9A295C}"/>
          </ac:spMkLst>
        </pc:spChg>
        <pc:spChg chg="add mod">
          <ac:chgData name="Louisa Roberts" userId="70fd0ab0-ecaf-4183-bae8-9a088beb0e67" providerId="ADAL" clId="{15FC3A26-48C1-4298-B19B-AD9A3B514D9D}" dt="2024-07-12T09:42:25.708" v="2389" actId="14100"/>
          <ac:spMkLst>
            <pc:docMk/>
            <pc:sldMk cId="1950611321" sldId="427"/>
            <ac:spMk id="22" creationId="{EE240560-924F-D159-D100-391E608712E6}"/>
          </ac:spMkLst>
        </pc:spChg>
        <pc:spChg chg="add mod">
          <ac:chgData name="Louisa Roberts" userId="70fd0ab0-ecaf-4183-bae8-9a088beb0e67" providerId="ADAL" clId="{15FC3A26-48C1-4298-B19B-AD9A3B514D9D}" dt="2024-07-12T09:42:28.797" v="2390" actId="14100"/>
          <ac:spMkLst>
            <pc:docMk/>
            <pc:sldMk cId="1950611321" sldId="427"/>
            <ac:spMk id="23" creationId="{4E6D5231-FF3E-2A51-377F-6700DEB2BC5E}"/>
          </ac:spMkLst>
        </pc:spChg>
      </pc:sldChg>
      <pc:sldChg chg="addSp delSp modSp del mod modCm">
        <pc:chgData name="Louisa Roberts" userId="70fd0ab0-ecaf-4183-bae8-9a088beb0e67" providerId="ADAL" clId="{15FC3A26-48C1-4298-B19B-AD9A3B514D9D}" dt="2024-07-12T08:55:52.778" v="1873" actId="2696"/>
        <pc:sldMkLst>
          <pc:docMk/>
          <pc:sldMk cId="1470517258" sldId="428"/>
        </pc:sldMkLst>
        <pc:spChg chg="del mod">
          <ac:chgData name="Louisa Roberts" userId="70fd0ab0-ecaf-4183-bae8-9a088beb0e67" providerId="ADAL" clId="{15FC3A26-48C1-4298-B19B-AD9A3B514D9D}" dt="2024-07-12T08:52:58.039" v="1842" actId="21"/>
          <ac:spMkLst>
            <pc:docMk/>
            <pc:sldMk cId="1470517258" sldId="428"/>
            <ac:spMk id="2" creationId="{00000000-0000-0000-0000-000000000000}"/>
          </ac:spMkLst>
        </pc:spChg>
        <pc:spChg chg="del mod">
          <ac:chgData name="Louisa Roberts" userId="70fd0ab0-ecaf-4183-bae8-9a088beb0e67" providerId="ADAL" clId="{15FC3A26-48C1-4298-B19B-AD9A3B514D9D}" dt="2024-07-12T08:53:26.540" v="1851" actId="21"/>
          <ac:spMkLst>
            <pc:docMk/>
            <pc:sldMk cId="1470517258" sldId="428"/>
            <ac:spMk id="39" creationId="{1875942F-7B24-3B0F-B030-4237CE9B15CE}"/>
          </ac:spMkLst>
        </pc:spChg>
        <pc:spChg chg="add mod">
          <ac:chgData name="Louisa Roberts" userId="70fd0ab0-ecaf-4183-bae8-9a088beb0e67" providerId="ADAL" clId="{15FC3A26-48C1-4298-B19B-AD9A3B514D9D}" dt="2024-07-12T08:52:58.039" v="1842" actId="21"/>
          <ac:spMkLst>
            <pc:docMk/>
            <pc:sldMk cId="1470517258" sldId="428"/>
            <ac:spMk id="40" creationId="{7D3C31EE-A9C0-314A-A721-176C0DD1C2B4}"/>
          </ac:spMkLst>
        </pc:spChg>
        <pc:extLst>
          <p:ext xmlns:p="http://schemas.openxmlformats.org/presentationml/2006/main" uri="{D6D511B9-2390-475A-947B-AFAB55BFBCF1}">
            <pc226:cmChg xmlns:pc226="http://schemas.microsoft.com/office/powerpoint/2022/06/main/command" chg="mod">
              <pc226:chgData name="Louisa Roberts" userId="70fd0ab0-ecaf-4183-bae8-9a088beb0e67" providerId="ADAL" clId="{15FC3A26-48C1-4298-B19B-AD9A3B514D9D}" dt="2024-07-12T08:53:26.552" v="1852" actId="2056"/>
              <pc2:cmMkLst xmlns:pc2="http://schemas.microsoft.com/office/powerpoint/2019/9/main/command">
                <pc:docMk/>
                <pc:sldMk cId="1470517258" sldId="428"/>
                <pc2:cmMk id="{D71113E0-DF10-4AF9-8447-8AF019FE30A6}"/>
              </pc2:cmMkLst>
            </pc226:cmChg>
          </p:ext>
        </pc:extLst>
      </pc:sldChg>
      <pc:sldChg chg="modSp mod delCm">
        <pc:chgData name="Louisa Roberts" userId="70fd0ab0-ecaf-4183-bae8-9a088beb0e67" providerId="ADAL" clId="{15FC3A26-48C1-4298-B19B-AD9A3B514D9D}" dt="2024-08-22T09:40:39.810" v="5941" actId="20577"/>
        <pc:sldMkLst>
          <pc:docMk/>
          <pc:sldMk cId="2115002418" sldId="430"/>
        </pc:sldMkLst>
        <pc:spChg chg="mod">
          <ac:chgData name="Louisa Roberts" userId="70fd0ab0-ecaf-4183-bae8-9a088beb0e67" providerId="ADAL" clId="{15FC3A26-48C1-4298-B19B-AD9A3B514D9D}" dt="2024-08-22T09:40:39.810" v="5941" actId="20577"/>
          <ac:spMkLst>
            <pc:docMk/>
            <pc:sldMk cId="2115002418" sldId="430"/>
            <ac:spMk id="2" creationId="{00000000-0000-0000-0000-000000000000}"/>
          </ac:spMkLst>
        </pc:spChg>
        <pc:spChg chg="mod">
          <ac:chgData name="Louisa Roberts" userId="70fd0ab0-ecaf-4183-bae8-9a088beb0e67" providerId="ADAL" clId="{15FC3A26-48C1-4298-B19B-AD9A3B514D9D}" dt="2024-07-12T09:17:22.512" v="1992" actId="207"/>
          <ac:spMkLst>
            <pc:docMk/>
            <pc:sldMk cId="2115002418" sldId="430"/>
            <ac:spMk id="39" creationId="{1875942F-7B24-3B0F-B030-4237CE9B15CE}"/>
          </ac:spMkLst>
        </pc:spChg>
        <pc:extLst>
          <p:ext xmlns:p="http://schemas.openxmlformats.org/presentationml/2006/main" uri="{D6D511B9-2390-475A-947B-AFAB55BFBCF1}">
            <pc226:cmChg xmlns:pc226="http://schemas.microsoft.com/office/powerpoint/2022/06/main/command" chg="del">
              <pc226:chgData name="Louisa Roberts" userId="70fd0ab0-ecaf-4183-bae8-9a088beb0e67" providerId="ADAL" clId="{15FC3A26-48C1-4298-B19B-AD9A3B514D9D}" dt="2024-07-12T09:14:11.288" v="1966"/>
              <pc2:cmMkLst xmlns:pc2="http://schemas.microsoft.com/office/powerpoint/2019/9/main/command">
                <pc:docMk/>
                <pc:sldMk cId="2115002418" sldId="430"/>
                <pc2:cmMk id="{8DBB3B2E-5ED7-4321-9C02-EEBEE250540F}"/>
              </pc2:cmMkLst>
            </pc226:cmChg>
          </p:ext>
        </pc:extLst>
      </pc:sldChg>
      <pc:sldChg chg="addSp modSp mod ord delCm modNotesTx">
        <pc:chgData name="Louisa Roberts" userId="70fd0ab0-ecaf-4183-bae8-9a088beb0e67" providerId="ADAL" clId="{15FC3A26-48C1-4298-B19B-AD9A3B514D9D}" dt="2024-07-31T14:07:57.714" v="5491" actId="14100"/>
        <pc:sldMkLst>
          <pc:docMk/>
          <pc:sldMk cId="1037845072" sldId="431"/>
        </pc:sldMkLst>
        <pc:spChg chg="mod">
          <ac:chgData name="Louisa Roberts" userId="70fd0ab0-ecaf-4183-bae8-9a088beb0e67" providerId="ADAL" clId="{15FC3A26-48C1-4298-B19B-AD9A3B514D9D}" dt="2024-07-12T08:26:24.230" v="817" actId="255"/>
          <ac:spMkLst>
            <pc:docMk/>
            <pc:sldMk cId="1037845072" sldId="431"/>
            <ac:spMk id="2" creationId="{00000000-0000-0000-0000-000000000000}"/>
          </ac:spMkLst>
        </pc:spChg>
        <pc:spChg chg="add mod">
          <ac:chgData name="Louisa Roberts" userId="70fd0ab0-ecaf-4183-bae8-9a088beb0e67" providerId="ADAL" clId="{15FC3A26-48C1-4298-B19B-AD9A3B514D9D}" dt="2024-07-12T09:41:58.405" v="2384" actId="1038"/>
          <ac:spMkLst>
            <pc:docMk/>
            <pc:sldMk cId="1037845072" sldId="431"/>
            <ac:spMk id="3" creationId="{985BDFD4-829F-2095-9CA9-4EFB059F2276}"/>
          </ac:spMkLst>
        </pc:spChg>
        <pc:spChg chg="add mod">
          <ac:chgData name="Louisa Roberts" userId="70fd0ab0-ecaf-4183-bae8-9a088beb0e67" providerId="ADAL" clId="{15FC3A26-48C1-4298-B19B-AD9A3B514D9D}" dt="2024-07-12T08:51:13.405" v="1839" actId="1076"/>
          <ac:spMkLst>
            <pc:docMk/>
            <pc:sldMk cId="1037845072" sldId="431"/>
            <ac:spMk id="39" creationId="{E4C3872D-80CD-2587-16A5-E74B46DDFB34}"/>
          </ac:spMkLst>
        </pc:spChg>
        <pc:spChg chg="add mod">
          <ac:chgData name="Louisa Roberts" userId="70fd0ab0-ecaf-4183-bae8-9a088beb0e67" providerId="ADAL" clId="{15FC3A26-48C1-4298-B19B-AD9A3B514D9D}" dt="2024-07-12T08:51:09.667" v="1838" actId="1036"/>
          <ac:spMkLst>
            <pc:docMk/>
            <pc:sldMk cId="1037845072" sldId="431"/>
            <ac:spMk id="40" creationId="{3E43EE09-968C-F593-27A2-EA8B02EA5890}"/>
          </ac:spMkLst>
        </pc:spChg>
        <pc:spChg chg="add mod">
          <ac:chgData name="Louisa Roberts" userId="70fd0ab0-ecaf-4183-bae8-9a088beb0e67" providerId="ADAL" clId="{15FC3A26-48C1-4298-B19B-AD9A3B514D9D}" dt="2024-07-31T14:07:57.714" v="5491" actId="14100"/>
          <ac:spMkLst>
            <pc:docMk/>
            <pc:sldMk cId="1037845072" sldId="431"/>
            <ac:spMk id="41" creationId="{E9BDC1DA-CD31-7F13-CCAA-513A4A5F3873}"/>
          </ac:spMkLst>
        </pc:spChg>
        <pc:extLst>
          <p:ext xmlns:p="http://schemas.openxmlformats.org/presentationml/2006/main" uri="{D6D511B9-2390-475A-947B-AFAB55BFBCF1}">
            <pc226:cmChg xmlns:pc226="http://schemas.microsoft.com/office/powerpoint/2022/06/main/command" chg="del">
              <pc226:chgData name="Louisa Roberts" userId="70fd0ab0-ecaf-4183-bae8-9a088beb0e67" providerId="ADAL" clId="{15FC3A26-48C1-4298-B19B-AD9A3B514D9D}" dt="2024-07-12T08:56:34.163" v="1874"/>
              <pc2:cmMkLst xmlns:pc2="http://schemas.microsoft.com/office/powerpoint/2019/9/main/command">
                <pc:docMk/>
                <pc:sldMk cId="1037845072" sldId="431"/>
                <pc2:cmMk id="{091B8D08-3F35-4822-A1F7-8BEB089701E5}"/>
              </pc2:cmMkLst>
            </pc226:cmChg>
            <pc226:cmChg xmlns:pc226="http://schemas.microsoft.com/office/powerpoint/2022/06/main/command" chg="del">
              <pc226:chgData name="Louisa Roberts" userId="70fd0ab0-ecaf-4183-bae8-9a088beb0e67" providerId="ADAL" clId="{15FC3A26-48C1-4298-B19B-AD9A3B514D9D}" dt="2024-07-12T08:58:00.712" v="1879"/>
              <pc2:cmMkLst xmlns:pc2="http://schemas.microsoft.com/office/powerpoint/2019/9/main/command">
                <pc:docMk/>
                <pc:sldMk cId="1037845072" sldId="431"/>
                <pc2:cmMk id="{956141AB-7FD4-4BB7-A978-46D698609723}"/>
              </pc2:cmMkLst>
            </pc226:cmChg>
          </p:ext>
        </pc:extLst>
      </pc:sldChg>
      <pc:sldChg chg="modSp del mod">
        <pc:chgData name="Louisa Roberts" userId="70fd0ab0-ecaf-4183-bae8-9a088beb0e67" providerId="ADAL" clId="{15FC3A26-48C1-4298-B19B-AD9A3B514D9D}" dt="2024-07-12T10:49:37.991" v="3195" actId="2696"/>
        <pc:sldMkLst>
          <pc:docMk/>
          <pc:sldMk cId="1537978445" sldId="432"/>
        </pc:sldMkLst>
        <pc:spChg chg="mod">
          <ac:chgData name="Louisa Roberts" userId="70fd0ab0-ecaf-4183-bae8-9a088beb0e67" providerId="ADAL" clId="{15FC3A26-48C1-4298-B19B-AD9A3B514D9D}" dt="2024-07-11T16:03:02.594" v="687" actId="21"/>
          <ac:spMkLst>
            <pc:docMk/>
            <pc:sldMk cId="1537978445" sldId="432"/>
            <ac:spMk id="3" creationId="{3C32795E-C81C-3B77-B63F-0E1ED45A2F89}"/>
          </ac:spMkLst>
        </pc:spChg>
      </pc:sldChg>
      <pc:sldChg chg="addSp modSp del mod modShow">
        <pc:chgData name="Louisa Roberts" userId="70fd0ab0-ecaf-4183-bae8-9a088beb0e67" providerId="ADAL" clId="{15FC3A26-48C1-4298-B19B-AD9A3B514D9D}" dt="2024-07-12T09:01:06.390" v="1904" actId="2696"/>
        <pc:sldMkLst>
          <pc:docMk/>
          <pc:sldMk cId="3945490190" sldId="433"/>
        </pc:sldMkLst>
        <pc:spChg chg="mod">
          <ac:chgData name="Louisa Roberts" userId="70fd0ab0-ecaf-4183-bae8-9a088beb0e67" providerId="ADAL" clId="{15FC3A26-48C1-4298-B19B-AD9A3B514D9D}" dt="2024-07-12T08:54:35.145" v="1867" actId="255"/>
          <ac:spMkLst>
            <pc:docMk/>
            <pc:sldMk cId="3945490190" sldId="433"/>
            <ac:spMk id="2" creationId="{00000000-0000-0000-0000-000000000000}"/>
          </ac:spMkLst>
        </pc:spChg>
        <pc:spChg chg="add mod">
          <ac:chgData name="Louisa Roberts" userId="70fd0ab0-ecaf-4183-bae8-9a088beb0e67" providerId="ADAL" clId="{15FC3A26-48C1-4298-B19B-AD9A3B514D9D}" dt="2024-07-12T09:00:35.746" v="1890" actId="948"/>
          <ac:spMkLst>
            <pc:docMk/>
            <pc:sldMk cId="3945490190" sldId="433"/>
            <ac:spMk id="22" creationId="{BB21588F-D3CE-8334-7A1A-9B634556621F}"/>
          </ac:spMkLst>
        </pc:spChg>
      </pc:sldChg>
      <pc:sldChg chg="addSp delSp modSp add mod modNotesTx">
        <pc:chgData name="Louisa Roberts" userId="70fd0ab0-ecaf-4183-bae8-9a088beb0e67" providerId="ADAL" clId="{15FC3A26-48C1-4298-B19B-AD9A3B514D9D}" dt="2024-08-22T09:38:27.454" v="5927" actId="6549"/>
        <pc:sldMkLst>
          <pc:docMk/>
          <pc:sldMk cId="1656981151" sldId="434"/>
        </pc:sldMkLst>
        <pc:spChg chg="del">
          <ac:chgData name="Louisa Roberts" userId="70fd0ab0-ecaf-4183-bae8-9a088beb0e67" providerId="ADAL" clId="{15FC3A26-48C1-4298-B19B-AD9A3B514D9D}" dt="2024-07-12T09:39:38.419" v="2315" actId="478"/>
          <ac:spMkLst>
            <pc:docMk/>
            <pc:sldMk cId="1656981151" sldId="434"/>
            <ac:spMk id="4" creationId="{CD28DF56-1C03-20F4-C701-A15EE5D355F0}"/>
          </ac:spMkLst>
        </pc:spChg>
        <pc:spChg chg="del">
          <ac:chgData name="Louisa Roberts" userId="70fd0ab0-ecaf-4183-bae8-9a088beb0e67" providerId="ADAL" clId="{15FC3A26-48C1-4298-B19B-AD9A3B514D9D}" dt="2024-07-12T08:19:50.717" v="758" actId="478"/>
          <ac:spMkLst>
            <pc:docMk/>
            <pc:sldMk cId="1656981151" sldId="434"/>
            <ac:spMk id="5" creationId="{0250A040-6A47-D1E1-E4BD-2B51BCEDBB5E}"/>
          </ac:spMkLst>
        </pc:spChg>
        <pc:spChg chg="del">
          <ac:chgData name="Louisa Roberts" userId="70fd0ab0-ecaf-4183-bae8-9a088beb0e67" providerId="ADAL" clId="{15FC3A26-48C1-4298-B19B-AD9A3B514D9D}" dt="2024-07-12T08:19:06.409" v="747" actId="478"/>
          <ac:spMkLst>
            <pc:docMk/>
            <pc:sldMk cId="1656981151" sldId="434"/>
            <ac:spMk id="24" creationId="{627D938D-B68B-2E60-C256-F5432C70704D}"/>
          </ac:spMkLst>
        </pc:spChg>
        <pc:spChg chg="add mod">
          <ac:chgData name="Louisa Roberts" userId="70fd0ab0-ecaf-4183-bae8-9a088beb0e67" providerId="ADAL" clId="{15FC3A26-48C1-4298-B19B-AD9A3B514D9D}" dt="2024-07-12T08:19:10.840" v="749"/>
          <ac:spMkLst>
            <pc:docMk/>
            <pc:sldMk cId="1656981151" sldId="434"/>
            <ac:spMk id="25" creationId="{2D042F72-B6A6-8C73-CF69-58E4CE13CB2E}"/>
          </ac:spMkLst>
        </pc:spChg>
        <pc:spChg chg="add mod">
          <ac:chgData name="Louisa Roberts" userId="70fd0ab0-ecaf-4183-bae8-9a088beb0e67" providerId="ADAL" clId="{15FC3A26-48C1-4298-B19B-AD9A3B514D9D}" dt="2024-07-12T08:19:44.134" v="755" actId="6549"/>
          <ac:spMkLst>
            <pc:docMk/>
            <pc:sldMk cId="1656981151" sldId="434"/>
            <ac:spMk id="26" creationId="{B539888A-9571-1AB2-353B-CDE79946D698}"/>
          </ac:spMkLst>
        </pc:spChg>
        <pc:spChg chg="add mod">
          <ac:chgData name="Louisa Roberts" userId="70fd0ab0-ecaf-4183-bae8-9a088beb0e67" providerId="ADAL" clId="{15FC3A26-48C1-4298-B19B-AD9A3B514D9D}" dt="2024-07-31T14:13:39.387" v="5635" actId="114"/>
          <ac:spMkLst>
            <pc:docMk/>
            <pc:sldMk cId="1656981151" sldId="434"/>
            <ac:spMk id="27" creationId="{CF4A2EFE-FC88-B588-E399-AE3872033101}"/>
          </ac:spMkLst>
        </pc:spChg>
        <pc:spChg chg="add del mod">
          <ac:chgData name="Louisa Roberts" userId="70fd0ab0-ecaf-4183-bae8-9a088beb0e67" providerId="ADAL" clId="{15FC3A26-48C1-4298-B19B-AD9A3B514D9D}" dt="2024-07-12T08:21:41.336" v="779"/>
          <ac:spMkLst>
            <pc:docMk/>
            <pc:sldMk cId="1656981151" sldId="434"/>
            <ac:spMk id="28" creationId="{85B8F703-EC4B-E31F-8AFC-47EFF7377EA6}"/>
          </ac:spMkLst>
        </pc:spChg>
        <pc:spChg chg="add mod">
          <ac:chgData name="Louisa Roberts" userId="70fd0ab0-ecaf-4183-bae8-9a088beb0e67" providerId="ADAL" clId="{15FC3A26-48C1-4298-B19B-AD9A3B514D9D}" dt="2024-07-12T09:43:17.459" v="2399" actId="1076"/>
          <ac:spMkLst>
            <pc:docMk/>
            <pc:sldMk cId="1656981151" sldId="434"/>
            <ac:spMk id="29" creationId="{9BFBEE9B-CEEB-E506-FBFF-C2E1118365CA}"/>
          </ac:spMkLst>
        </pc:spChg>
        <pc:spChg chg="add del mod">
          <ac:chgData name="Louisa Roberts" userId="70fd0ab0-ecaf-4183-bae8-9a088beb0e67" providerId="ADAL" clId="{15FC3A26-48C1-4298-B19B-AD9A3B514D9D}" dt="2024-07-12T08:21:41.336" v="781"/>
          <ac:spMkLst>
            <pc:docMk/>
            <pc:sldMk cId="1656981151" sldId="434"/>
            <ac:spMk id="30" creationId="{A46FB90B-0A4C-A705-9D6C-285B7314D56C}"/>
          </ac:spMkLst>
        </pc:spChg>
        <pc:spChg chg="add mod">
          <ac:chgData name="Louisa Roberts" userId="70fd0ab0-ecaf-4183-bae8-9a088beb0e67" providerId="ADAL" clId="{15FC3A26-48C1-4298-B19B-AD9A3B514D9D}" dt="2024-07-12T09:43:12.214" v="2398" actId="1076"/>
          <ac:spMkLst>
            <pc:docMk/>
            <pc:sldMk cId="1656981151" sldId="434"/>
            <ac:spMk id="31" creationId="{EA6A52F6-8A48-0ACB-66B7-11227F373FD7}"/>
          </ac:spMkLst>
        </pc:spChg>
        <pc:spChg chg="add mod">
          <ac:chgData name="Louisa Roberts" userId="70fd0ab0-ecaf-4183-bae8-9a088beb0e67" providerId="ADAL" clId="{15FC3A26-48C1-4298-B19B-AD9A3B514D9D}" dt="2024-07-12T09:43:23.891" v="2401" actId="14100"/>
          <ac:spMkLst>
            <pc:docMk/>
            <pc:sldMk cId="1656981151" sldId="434"/>
            <ac:spMk id="32" creationId="{A4FFBB65-171E-69C4-3F0B-5CB07A320F97}"/>
          </ac:spMkLst>
        </pc:spChg>
        <pc:spChg chg="mod">
          <ac:chgData name="Louisa Roberts" userId="70fd0ab0-ecaf-4183-bae8-9a088beb0e67" providerId="ADAL" clId="{15FC3A26-48C1-4298-B19B-AD9A3B514D9D}" dt="2024-07-12T09:40:37.595" v="2364" actId="1035"/>
          <ac:spMkLst>
            <pc:docMk/>
            <pc:sldMk cId="1656981151" sldId="434"/>
            <ac:spMk id="61" creationId="{A8FD9F30-A769-5EEF-42B6-82F34C6CC270}"/>
          </ac:spMkLst>
        </pc:spChg>
        <pc:grpChg chg="del">
          <ac:chgData name="Louisa Roberts" userId="70fd0ab0-ecaf-4183-bae8-9a088beb0e67" providerId="ADAL" clId="{15FC3A26-48C1-4298-B19B-AD9A3B514D9D}" dt="2024-07-12T09:39:39.081" v="2316" actId="478"/>
          <ac:grpSpMkLst>
            <pc:docMk/>
            <pc:sldMk cId="1656981151" sldId="434"/>
            <ac:grpSpMk id="74" creationId="{9888C013-2152-F1BA-5D92-DFA663617A20}"/>
          </ac:grpSpMkLst>
        </pc:grpChg>
        <pc:graphicFrameChg chg="del">
          <ac:chgData name="Louisa Roberts" userId="70fd0ab0-ecaf-4183-bae8-9a088beb0e67" providerId="ADAL" clId="{15FC3A26-48C1-4298-B19B-AD9A3B514D9D}" dt="2024-07-12T08:19:49.585" v="757" actId="478"/>
          <ac:graphicFrameMkLst>
            <pc:docMk/>
            <pc:sldMk cId="1656981151" sldId="434"/>
            <ac:graphicFrameMk id="7" creationId="{77956242-5E41-3879-B001-813CE5FECA17}"/>
          </ac:graphicFrameMkLst>
        </pc:graphicFrameChg>
        <pc:picChg chg="del">
          <ac:chgData name="Louisa Roberts" userId="70fd0ab0-ecaf-4183-bae8-9a088beb0e67" providerId="ADAL" clId="{15FC3A26-48C1-4298-B19B-AD9A3B514D9D}" dt="2024-07-12T08:19:46.618" v="756" actId="478"/>
          <ac:picMkLst>
            <pc:docMk/>
            <pc:sldMk cId="1656981151" sldId="434"/>
            <ac:picMk id="3" creationId="{8083689A-A5B8-0AE0-C2C9-0FB29012FD84}"/>
          </ac:picMkLst>
        </pc:picChg>
      </pc:sldChg>
      <pc:sldChg chg="addSp delSp modSp add mod addCm modCm modNotesTx">
        <pc:chgData name="Louisa Roberts" userId="70fd0ab0-ecaf-4183-bae8-9a088beb0e67" providerId="ADAL" clId="{15FC3A26-48C1-4298-B19B-AD9A3B514D9D}" dt="2024-08-22T09:40:06.750" v="5929" actId="1076"/>
        <pc:sldMkLst>
          <pc:docMk/>
          <pc:sldMk cId="3559740609" sldId="435"/>
        </pc:sldMkLst>
        <pc:spChg chg="add mod">
          <ac:chgData name="Louisa Roberts" userId="70fd0ab0-ecaf-4183-bae8-9a088beb0e67" providerId="ADAL" clId="{15FC3A26-48C1-4298-B19B-AD9A3B514D9D}" dt="2024-07-12T08:53:10.298" v="1847" actId="14100"/>
          <ac:spMkLst>
            <pc:docMk/>
            <pc:sldMk cId="3559740609" sldId="435"/>
            <ac:spMk id="3" creationId="{00000000-0000-0000-0000-000000000000}"/>
          </ac:spMkLst>
        </pc:spChg>
        <pc:spChg chg="del">
          <ac:chgData name="Louisa Roberts" userId="70fd0ab0-ecaf-4183-bae8-9a088beb0e67" providerId="ADAL" clId="{15FC3A26-48C1-4298-B19B-AD9A3B514D9D}" dt="2024-07-12T09:39:42.592" v="2317" actId="478"/>
          <ac:spMkLst>
            <pc:docMk/>
            <pc:sldMk cId="3559740609" sldId="435"/>
            <ac:spMk id="4" creationId="{CD28DF56-1C03-20F4-C701-A15EE5D355F0}"/>
          </ac:spMkLst>
        </pc:spChg>
        <pc:spChg chg="del">
          <ac:chgData name="Louisa Roberts" userId="70fd0ab0-ecaf-4183-bae8-9a088beb0e67" providerId="ADAL" clId="{15FC3A26-48C1-4298-B19B-AD9A3B514D9D}" dt="2024-07-12T08:53:01.554" v="1843" actId="478"/>
          <ac:spMkLst>
            <pc:docMk/>
            <pc:sldMk cId="3559740609" sldId="435"/>
            <ac:spMk id="26" creationId="{B539888A-9571-1AB2-353B-CDE79946D698}"/>
          </ac:spMkLst>
        </pc:spChg>
        <pc:spChg chg="del">
          <ac:chgData name="Louisa Roberts" userId="70fd0ab0-ecaf-4183-bae8-9a088beb0e67" providerId="ADAL" clId="{15FC3A26-48C1-4298-B19B-AD9A3B514D9D}" dt="2024-07-12T08:53:13.688" v="1848" actId="478"/>
          <ac:spMkLst>
            <pc:docMk/>
            <pc:sldMk cId="3559740609" sldId="435"/>
            <ac:spMk id="27" creationId="{CF4A2EFE-FC88-B588-E399-AE3872033101}"/>
          </ac:spMkLst>
        </pc:spChg>
        <pc:spChg chg="del">
          <ac:chgData name="Louisa Roberts" userId="70fd0ab0-ecaf-4183-bae8-9a088beb0e67" providerId="ADAL" clId="{15FC3A26-48C1-4298-B19B-AD9A3B514D9D}" dt="2024-07-12T08:53:16.695" v="1850" actId="478"/>
          <ac:spMkLst>
            <pc:docMk/>
            <pc:sldMk cId="3559740609" sldId="435"/>
            <ac:spMk id="29" creationId="{9BFBEE9B-CEEB-E506-FBFF-C2E1118365CA}"/>
          </ac:spMkLst>
        </pc:spChg>
        <pc:spChg chg="del">
          <ac:chgData name="Louisa Roberts" userId="70fd0ab0-ecaf-4183-bae8-9a088beb0e67" providerId="ADAL" clId="{15FC3A26-48C1-4298-B19B-AD9A3B514D9D}" dt="2024-07-12T08:53:15.525" v="1849" actId="478"/>
          <ac:spMkLst>
            <pc:docMk/>
            <pc:sldMk cId="3559740609" sldId="435"/>
            <ac:spMk id="31" creationId="{EA6A52F6-8A48-0ACB-66B7-11227F373FD7}"/>
          </ac:spMkLst>
        </pc:spChg>
        <pc:spChg chg="add mod">
          <ac:chgData name="Louisa Roberts" userId="70fd0ab0-ecaf-4183-bae8-9a088beb0e67" providerId="ADAL" clId="{15FC3A26-48C1-4298-B19B-AD9A3B514D9D}" dt="2024-08-22T09:40:06.750" v="5929" actId="1076"/>
          <ac:spMkLst>
            <pc:docMk/>
            <pc:sldMk cId="3559740609" sldId="435"/>
            <ac:spMk id="39" creationId="{1875942F-7B24-3B0F-B030-4237CE9B15CE}"/>
          </ac:spMkLst>
        </pc:spChg>
        <pc:grpChg chg="del">
          <ac:chgData name="Louisa Roberts" userId="70fd0ab0-ecaf-4183-bae8-9a088beb0e67" providerId="ADAL" clId="{15FC3A26-48C1-4298-B19B-AD9A3B514D9D}" dt="2024-07-12T09:39:43.251" v="2318" actId="478"/>
          <ac:grpSpMkLst>
            <pc:docMk/>
            <pc:sldMk cId="3559740609" sldId="435"/>
            <ac:grpSpMk id="74" creationId="{9888C013-2152-F1BA-5D92-DFA663617A20}"/>
          </ac:grpSpMkLst>
        </pc:grpChg>
        <pc:extLst>
          <p:ext xmlns:p="http://schemas.openxmlformats.org/presentationml/2006/main" uri="{D6D511B9-2390-475A-947B-AFAB55BFBCF1}">
            <pc226:cmChg xmlns:pc226="http://schemas.microsoft.com/office/powerpoint/2022/06/main/command" chg="add mod">
              <pc226:chgData name="Louisa Roberts" userId="70fd0ab0-ecaf-4183-bae8-9a088beb0e67" providerId="ADAL" clId="{15FC3A26-48C1-4298-B19B-AD9A3B514D9D}" dt="2024-07-12T09:06:16.657" v="1928"/>
              <pc2:cmMkLst xmlns:pc2="http://schemas.microsoft.com/office/powerpoint/2019/9/main/command">
                <pc:docMk/>
                <pc:sldMk cId="3559740609" sldId="435"/>
                <pc2:cmMk id="{3CE377BF-3415-4CE2-9BE5-BCEF31D87241}"/>
              </pc2:cmMkLst>
            </pc226:cmChg>
          </p:ext>
        </pc:extLst>
      </pc:sldChg>
      <pc:sldChg chg="addSp delSp modSp add mod ord">
        <pc:chgData name="Louisa Roberts" userId="70fd0ab0-ecaf-4183-bae8-9a088beb0e67" providerId="ADAL" clId="{15FC3A26-48C1-4298-B19B-AD9A3B514D9D}" dt="2024-08-22T09:45:57.144" v="5960"/>
        <pc:sldMkLst>
          <pc:docMk/>
          <pc:sldMk cId="962893911" sldId="436"/>
        </pc:sldMkLst>
        <pc:spChg chg="mod">
          <ac:chgData name="Louisa Roberts" userId="70fd0ab0-ecaf-4183-bae8-9a088beb0e67" providerId="ADAL" clId="{15FC3A26-48C1-4298-B19B-AD9A3B514D9D}" dt="2024-07-12T09:00:53.972" v="1901" actId="20577"/>
          <ac:spMkLst>
            <pc:docMk/>
            <pc:sldMk cId="962893911" sldId="436"/>
            <ac:spMk id="3" creationId="{00000000-0000-0000-0000-000000000000}"/>
          </ac:spMkLst>
        </pc:spChg>
        <pc:spChg chg="del">
          <ac:chgData name="Louisa Roberts" userId="70fd0ab0-ecaf-4183-bae8-9a088beb0e67" providerId="ADAL" clId="{15FC3A26-48C1-4298-B19B-AD9A3B514D9D}" dt="2024-07-12T12:19:18.625" v="5482" actId="478"/>
          <ac:spMkLst>
            <pc:docMk/>
            <pc:sldMk cId="962893911" sldId="436"/>
            <ac:spMk id="4" creationId="{CD28DF56-1C03-20F4-C701-A15EE5D355F0}"/>
          </ac:spMkLst>
        </pc:spChg>
        <pc:spChg chg="add mod">
          <ac:chgData name="Louisa Roberts" userId="70fd0ab0-ecaf-4183-bae8-9a088beb0e67" providerId="ADAL" clId="{15FC3A26-48C1-4298-B19B-AD9A3B514D9D}" dt="2024-07-31T14:36:36.671" v="5925" actId="948"/>
          <ac:spMkLst>
            <pc:docMk/>
            <pc:sldMk cId="962893911" sldId="436"/>
            <ac:spMk id="5" creationId="{7B2D5A10-398E-8966-5F90-6BAAE80D078C}"/>
          </ac:spMkLst>
        </pc:spChg>
        <pc:spChg chg="del">
          <ac:chgData name="Louisa Roberts" userId="70fd0ab0-ecaf-4183-bae8-9a088beb0e67" providerId="ADAL" clId="{15FC3A26-48C1-4298-B19B-AD9A3B514D9D}" dt="2024-07-12T09:01:01.971" v="1902" actId="478"/>
          <ac:spMkLst>
            <pc:docMk/>
            <pc:sldMk cId="962893911" sldId="436"/>
            <ac:spMk id="39" creationId="{1875942F-7B24-3B0F-B030-4237CE9B15CE}"/>
          </ac:spMkLst>
        </pc:spChg>
        <pc:grpChg chg="del">
          <ac:chgData name="Louisa Roberts" userId="70fd0ab0-ecaf-4183-bae8-9a088beb0e67" providerId="ADAL" clId="{15FC3A26-48C1-4298-B19B-AD9A3B514D9D}" dt="2024-07-12T12:19:19.980" v="5483" actId="478"/>
          <ac:grpSpMkLst>
            <pc:docMk/>
            <pc:sldMk cId="962893911" sldId="436"/>
            <ac:grpSpMk id="74" creationId="{9888C013-2152-F1BA-5D92-DFA663617A20}"/>
          </ac:grpSpMkLst>
        </pc:grpChg>
      </pc:sldChg>
      <pc:sldChg chg="new del">
        <pc:chgData name="Louisa Roberts" userId="70fd0ab0-ecaf-4183-bae8-9a088beb0e67" providerId="ADAL" clId="{15FC3A26-48C1-4298-B19B-AD9A3B514D9D}" dt="2024-07-12T10:44:12.996" v="3126" actId="2696"/>
        <pc:sldMkLst>
          <pc:docMk/>
          <pc:sldMk cId="1766310248" sldId="437"/>
        </pc:sldMkLst>
      </pc:sldChg>
      <pc:sldChg chg="addSp delSp modSp add mod delCm modCm">
        <pc:chgData name="Louisa Roberts" userId="70fd0ab0-ecaf-4183-bae8-9a088beb0e67" providerId="ADAL" clId="{15FC3A26-48C1-4298-B19B-AD9A3B514D9D}" dt="2024-07-31T14:32:15.037" v="5901"/>
        <pc:sldMkLst>
          <pc:docMk/>
          <pc:sldMk cId="1892559383" sldId="438"/>
        </pc:sldMkLst>
        <pc:spChg chg="mod">
          <ac:chgData name="Louisa Roberts" userId="70fd0ab0-ecaf-4183-bae8-9a088beb0e67" providerId="ADAL" clId="{15FC3A26-48C1-4298-B19B-AD9A3B514D9D}" dt="2024-07-12T09:44:31.353" v="2413" actId="113"/>
          <ac:spMkLst>
            <pc:docMk/>
            <pc:sldMk cId="1892559383" sldId="438"/>
            <ac:spMk id="3" creationId="{00000000-0000-0000-0000-000000000000}"/>
          </ac:spMkLst>
        </pc:spChg>
        <pc:spChg chg="del">
          <ac:chgData name="Louisa Roberts" userId="70fd0ab0-ecaf-4183-bae8-9a088beb0e67" providerId="ADAL" clId="{15FC3A26-48C1-4298-B19B-AD9A3B514D9D}" dt="2024-07-12T09:38:17.084" v="2300" actId="478"/>
          <ac:spMkLst>
            <pc:docMk/>
            <pc:sldMk cId="1892559383" sldId="438"/>
            <ac:spMk id="4" creationId="{CD28DF56-1C03-20F4-C701-A15EE5D355F0}"/>
          </ac:spMkLst>
        </pc:spChg>
        <pc:spChg chg="add mod">
          <ac:chgData name="Louisa Roberts" userId="70fd0ab0-ecaf-4183-bae8-9a088beb0e67" providerId="ADAL" clId="{15FC3A26-48C1-4298-B19B-AD9A3B514D9D}" dt="2024-07-12T09:38:09.581" v="2299"/>
          <ac:spMkLst>
            <pc:docMk/>
            <pc:sldMk cId="1892559383" sldId="438"/>
            <ac:spMk id="5" creationId="{F726117D-4C83-DC9D-E3C1-231F8E1D00C6}"/>
          </ac:spMkLst>
        </pc:spChg>
        <pc:spChg chg="add del mod">
          <ac:chgData name="Louisa Roberts" userId="70fd0ab0-ecaf-4183-bae8-9a088beb0e67" providerId="ADAL" clId="{15FC3A26-48C1-4298-B19B-AD9A3B514D9D}" dt="2024-07-12T09:44:01.474" v="2403" actId="478"/>
          <ac:spMkLst>
            <pc:docMk/>
            <pc:sldMk cId="1892559383" sldId="438"/>
            <ac:spMk id="7" creationId="{C4967712-34CD-2D18-76DD-3980EFCB464B}"/>
          </ac:spMkLst>
        </pc:spChg>
        <pc:spChg chg="add mod">
          <ac:chgData name="Louisa Roberts" userId="70fd0ab0-ecaf-4183-bae8-9a088beb0e67" providerId="ADAL" clId="{15FC3A26-48C1-4298-B19B-AD9A3B514D9D}" dt="2024-07-12T09:44:13.008" v="2408"/>
          <ac:spMkLst>
            <pc:docMk/>
            <pc:sldMk cId="1892559383" sldId="438"/>
            <ac:spMk id="29" creationId="{2E90F14B-3AB4-E6C3-940A-6F5AA6C7CC12}"/>
          </ac:spMkLst>
        </pc:spChg>
        <pc:spChg chg="add mod">
          <ac:chgData name="Louisa Roberts" userId="70fd0ab0-ecaf-4183-bae8-9a088beb0e67" providerId="ADAL" clId="{15FC3A26-48C1-4298-B19B-AD9A3B514D9D}" dt="2024-07-12T09:45:22.606" v="2427" actId="1036"/>
          <ac:spMkLst>
            <pc:docMk/>
            <pc:sldMk cId="1892559383" sldId="438"/>
            <ac:spMk id="30" creationId="{9CF15979-5A6B-1FC1-6194-4BBF18B09559}"/>
          </ac:spMkLst>
        </pc:spChg>
        <pc:spChg chg="add mod">
          <ac:chgData name="Louisa Roberts" userId="70fd0ab0-ecaf-4183-bae8-9a088beb0e67" providerId="ADAL" clId="{15FC3A26-48C1-4298-B19B-AD9A3B514D9D}" dt="2024-07-12T09:45:22.606" v="2427" actId="1036"/>
          <ac:spMkLst>
            <pc:docMk/>
            <pc:sldMk cId="1892559383" sldId="438"/>
            <ac:spMk id="31" creationId="{6AD9EB1E-6E85-D3F6-5F77-F1A21D8BF3B8}"/>
          </ac:spMkLst>
        </pc:spChg>
        <pc:spChg chg="add mod">
          <ac:chgData name="Louisa Roberts" userId="70fd0ab0-ecaf-4183-bae8-9a088beb0e67" providerId="ADAL" clId="{15FC3A26-48C1-4298-B19B-AD9A3B514D9D}" dt="2024-07-12T09:45:22.606" v="2427" actId="1036"/>
          <ac:spMkLst>
            <pc:docMk/>
            <pc:sldMk cId="1892559383" sldId="438"/>
            <ac:spMk id="32" creationId="{75AE60EA-0B3A-D784-B56D-8EC9212E9BDC}"/>
          </ac:spMkLst>
        </pc:spChg>
        <pc:spChg chg="del">
          <ac:chgData name="Louisa Roberts" userId="70fd0ab0-ecaf-4183-bae8-9a088beb0e67" providerId="ADAL" clId="{15FC3A26-48C1-4298-B19B-AD9A3B514D9D}" dt="2024-07-12T09:38:08.578" v="2297" actId="478"/>
          <ac:spMkLst>
            <pc:docMk/>
            <pc:sldMk cId="1892559383" sldId="438"/>
            <ac:spMk id="39" creationId="{1875942F-7B24-3B0F-B030-4237CE9B15CE}"/>
          </ac:spMkLst>
        </pc:spChg>
        <pc:spChg chg="del">
          <ac:chgData name="Louisa Roberts" userId="70fd0ab0-ecaf-4183-bae8-9a088beb0e67" providerId="ADAL" clId="{15FC3A26-48C1-4298-B19B-AD9A3B514D9D}" dt="2024-07-12T09:44:01.474" v="2403" actId="478"/>
          <ac:spMkLst>
            <pc:docMk/>
            <pc:sldMk cId="1892559383" sldId="438"/>
            <ac:spMk id="61" creationId="{A8FD9F30-A769-5EEF-42B6-82F34C6CC270}"/>
          </ac:spMkLst>
        </pc:spChg>
        <pc:grpChg chg="mod">
          <ac:chgData name="Louisa Roberts" userId="70fd0ab0-ecaf-4183-bae8-9a088beb0e67" providerId="ADAL" clId="{15FC3A26-48C1-4298-B19B-AD9A3B514D9D}" dt="2024-07-12T09:44:23.509" v="2411" actId="1076"/>
          <ac:grpSpMkLst>
            <pc:docMk/>
            <pc:sldMk cId="1892559383" sldId="438"/>
            <ac:grpSpMk id="2" creationId="{3AC5FE5B-9869-9E92-055B-29D8244F09D8}"/>
          </ac:grpSpMkLst>
        </pc:grpChg>
        <pc:grpChg chg="del">
          <ac:chgData name="Louisa Roberts" userId="70fd0ab0-ecaf-4183-bae8-9a088beb0e67" providerId="ADAL" clId="{15FC3A26-48C1-4298-B19B-AD9A3B514D9D}" dt="2024-07-12T09:38:18.101" v="2301" actId="478"/>
          <ac:grpSpMkLst>
            <pc:docMk/>
            <pc:sldMk cId="1892559383" sldId="438"/>
            <ac:grpSpMk id="74" creationId="{9888C013-2152-F1BA-5D92-DFA663617A20}"/>
          </ac:grpSpMkLst>
        </pc:grpChg>
        <pc:picChg chg="add del mod">
          <ac:chgData name="Louisa Roberts" userId="70fd0ab0-ecaf-4183-bae8-9a088beb0e67" providerId="ADAL" clId="{15FC3A26-48C1-4298-B19B-AD9A3B514D9D}" dt="2024-07-12T09:44:02.379" v="2404" actId="478"/>
          <ac:picMkLst>
            <pc:docMk/>
            <pc:sldMk cId="1892559383" sldId="438"/>
            <ac:picMk id="24" creationId="{68809328-A982-28BA-0105-EDE57AB0151D}"/>
          </ac:picMkLst>
        </pc:picChg>
        <pc:picChg chg="add del mod">
          <ac:chgData name="Louisa Roberts" userId="70fd0ab0-ecaf-4183-bae8-9a088beb0e67" providerId="ADAL" clId="{15FC3A26-48C1-4298-B19B-AD9A3B514D9D}" dt="2024-07-12T09:44:01.474" v="2403" actId="478"/>
          <ac:picMkLst>
            <pc:docMk/>
            <pc:sldMk cId="1892559383" sldId="438"/>
            <ac:picMk id="25" creationId="{E748D733-DC43-C918-409D-655F0DB9F5A0}"/>
          </ac:picMkLst>
        </pc:picChg>
        <pc:picChg chg="add del mod">
          <ac:chgData name="Louisa Roberts" userId="70fd0ab0-ecaf-4183-bae8-9a088beb0e67" providerId="ADAL" clId="{15FC3A26-48C1-4298-B19B-AD9A3B514D9D}" dt="2024-07-12T09:44:02.740" v="2406" actId="478"/>
          <ac:picMkLst>
            <pc:docMk/>
            <pc:sldMk cId="1892559383" sldId="438"/>
            <ac:picMk id="26" creationId="{C8EE2726-3E02-99E0-4C32-8A23706BAB98}"/>
          </ac:picMkLst>
        </pc:picChg>
        <pc:picChg chg="add del mod">
          <ac:chgData name="Louisa Roberts" userId="70fd0ab0-ecaf-4183-bae8-9a088beb0e67" providerId="ADAL" clId="{15FC3A26-48C1-4298-B19B-AD9A3B514D9D}" dt="2024-07-12T09:44:03.214" v="2407" actId="478"/>
          <ac:picMkLst>
            <pc:docMk/>
            <pc:sldMk cId="1892559383" sldId="438"/>
            <ac:picMk id="27" creationId="{3BBB553D-C13A-C738-EC2B-E693657A3D33}"/>
          </ac:picMkLst>
        </pc:picChg>
        <pc:picChg chg="add del mod">
          <ac:chgData name="Louisa Roberts" userId="70fd0ab0-ecaf-4183-bae8-9a088beb0e67" providerId="ADAL" clId="{15FC3A26-48C1-4298-B19B-AD9A3B514D9D}" dt="2024-07-12T09:44:01.474" v="2403" actId="478"/>
          <ac:picMkLst>
            <pc:docMk/>
            <pc:sldMk cId="1892559383" sldId="438"/>
            <ac:picMk id="28" creationId="{575C867D-0CDD-D9F0-4EFB-BB4557510D09}"/>
          </ac:picMkLst>
        </pc:picChg>
        <pc:extLst>
          <p:ext xmlns:p="http://schemas.openxmlformats.org/presentationml/2006/main" uri="{D6D511B9-2390-475A-947B-AFAB55BFBCF1}">
            <pc226:cmChg xmlns:pc226="http://schemas.microsoft.com/office/powerpoint/2022/06/main/command" chg="del mod">
              <pc226:chgData name="Louisa Roberts" userId="70fd0ab0-ecaf-4183-bae8-9a088beb0e67" providerId="ADAL" clId="{15FC3A26-48C1-4298-B19B-AD9A3B514D9D}" dt="2024-07-31T14:32:15.037" v="5901"/>
              <pc2:cmMkLst xmlns:pc2="http://schemas.microsoft.com/office/powerpoint/2019/9/main/command">
                <pc:docMk/>
                <pc:sldMk cId="1892559383" sldId="438"/>
                <pc2:cmMk id="{A5438E67-F251-4694-9A86-E4EDE55A0BD6}"/>
              </pc2:cmMkLst>
            </pc226:cmChg>
          </p:ext>
        </pc:extLst>
      </pc:sldChg>
      <pc:sldChg chg="delSp modSp add mod delCm">
        <pc:chgData name="Louisa Roberts" userId="70fd0ab0-ecaf-4183-bae8-9a088beb0e67" providerId="ADAL" clId="{15FC3A26-48C1-4298-B19B-AD9A3B514D9D}" dt="2024-07-31T14:32:23.355" v="5902"/>
        <pc:sldMkLst>
          <pc:docMk/>
          <pc:sldMk cId="3721946427" sldId="439"/>
        </pc:sldMkLst>
        <pc:spChg chg="mod ord">
          <ac:chgData name="Louisa Roberts" userId="70fd0ab0-ecaf-4183-bae8-9a088beb0e67" providerId="ADAL" clId="{15FC3A26-48C1-4298-B19B-AD9A3B514D9D}" dt="2024-07-12T09:51:48.313" v="2553" actId="1582"/>
          <ac:spMkLst>
            <pc:docMk/>
            <pc:sldMk cId="3721946427" sldId="439"/>
            <ac:spMk id="7" creationId="{C4967712-34CD-2D18-76DD-3980EFCB464B}"/>
          </ac:spMkLst>
        </pc:spChg>
        <pc:picChg chg="mod">
          <ac:chgData name="Louisa Roberts" userId="70fd0ab0-ecaf-4183-bae8-9a088beb0e67" providerId="ADAL" clId="{15FC3A26-48C1-4298-B19B-AD9A3B514D9D}" dt="2024-07-12T09:51:20.732" v="2546" actId="14100"/>
          <ac:picMkLst>
            <pc:docMk/>
            <pc:sldMk cId="3721946427" sldId="439"/>
            <ac:picMk id="24" creationId="{68809328-A982-28BA-0105-EDE57AB0151D}"/>
          </ac:picMkLst>
        </pc:picChg>
        <pc:picChg chg="del mod ord modCrop">
          <ac:chgData name="Louisa Roberts" userId="70fd0ab0-ecaf-4183-bae8-9a088beb0e67" providerId="ADAL" clId="{15FC3A26-48C1-4298-B19B-AD9A3B514D9D}" dt="2024-07-12T09:50:27.096" v="2527" actId="478"/>
          <ac:picMkLst>
            <pc:docMk/>
            <pc:sldMk cId="3721946427" sldId="439"/>
            <ac:picMk id="25" creationId="{E748D733-DC43-C918-409D-655F0DB9F5A0}"/>
          </ac:picMkLst>
        </pc:picChg>
        <pc:picChg chg="mod">
          <ac:chgData name="Louisa Roberts" userId="70fd0ab0-ecaf-4183-bae8-9a088beb0e67" providerId="ADAL" clId="{15FC3A26-48C1-4298-B19B-AD9A3B514D9D}" dt="2024-07-12T09:50:14.429" v="2524" actId="1076"/>
          <ac:picMkLst>
            <pc:docMk/>
            <pc:sldMk cId="3721946427" sldId="439"/>
            <ac:picMk id="26" creationId="{C8EE2726-3E02-99E0-4C32-8A23706BAB98}"/>
          </ac:picMkLst>
        </pc:picChg>
        <pc:picChg chg="mod">
          <ac:chgData name="Louisa Roberts" userId="70fd0ab0-ecaf-4183-bae8-9a088beb0e67" providerId="ADAL" clId="{15FC3A26-48C1-4298-B19B-AD9A3B514D9D}" dt="2024-07-12T09:51:27.365" v="2551" actId="1037"/>
          <ac:picMkLst>
            <pc:docMk/>
            <pc:sldMk cId="3721946427" sldId="439"/>
            <ac:picMk id="27" creationId="{3BBB553D-C13A-C738-EC2B-E693657A3D33}"/>
          </ac:picMkLst>
        </pc:picChg>
        <pc:picChg chg="mod">
          <ac:chgData name="Louisa Roberts" userId="70fd0ab0-ecaf-4183-bae8-9a088beb0e67" providerId="ADAL" clId="{15FC3A26-48C1-4298-B19B-AD9A3B514D9D}" dt="2024-07-12T09:51:33.103" v="2552" actId="14100"/>
          <ac:picMkLst>
            <pc:docMk/>
            <pc:sldMk cId="3721946427" sldId="439"/>
            <ac:picMk id="28" creationId="{575C867D-0CDD-D9F0-4EFB-BB4557510D09}"/>
          </ac:picMkLst>
        </pc:picChg>
        <pc:extLst>
          <p:ext xmlns:p="http://schemas.openxmlformats.org/presentationml/2006/main" uri="{D6D511B9-2390-475A-947B-AFAB55BFBCF1}">
            <pc226:cmChg xmlns:pc226="http://schemas.microsoft.com/office/powerpoint/2022/06/main/command" chg="del">
              <pc226:chgData name="Louisa Roberts" userId="70fd0ab0-ecaf-4183-bae8-9a088beb0e67" providerId="ADAL" clId="{15FC3A26-48C1-4298-B19B-AD9A3B514D9D}" dt="2024-07-31T14:32:23.355" v="5902"/>
              <pc2:cmMkLst xmlns:pc2="http://schemas.microsoft.com/office/powerpoint/2019/9/main/command">
                <pc:docMk/>
                <pc:sldMk cId="3721946427" sldId="439"/>
                <pc2:cmMk id="{22DDF653-8F3B-48AA-BF5F-811FEA925C6C}"/>
              </pc2:cmMkLst>
            </pc226:cmChg>
          </p:ext>
        </pc:extLst>
      </pc:sldChg>
      <pc:sldChg chg="delSp modSp add mod ord modNotesTx">
        <pc:chgData name="Louisa Roberts" userId="70fd0ab0-ecaf-4183-bae8-9a088beb0e67" providerId="ADAL" clId="{15FC3A26-48C1-4298-B19B-AD9A3B514D9D}" dt="2024-08-23T08:16:17.263" v="7519" actId="20577"/>
        <pc:sldMkLst>
          <pc:docMk/>
          <pc:sldMk cId="502904895" sldId="440"/>
        </pc:sldMkLst>
        <pc:spChg chg="mod">
          <ac:chgData name="Louisa Roberts" userId="70fd0ab0-ecaf-4183-bae8-9a088beb0e67" providerId="ADAL" clId="{15FC3A26-48C1-4298-B19B-AD9A3B514D9D}" dt="2024-08-23T08:16:17.263" v="7519" actId="20577"/>
          <ac:spMkLst>
            <pc:docMk/>
            <pc:sldMk cId="502904895" sldId="440"/>
            <ac:spMk id="3" creationId="{5F02641C-EAA6-84AD-CB1B-77F73673AF92}"/>
          </ac:spMkLst>
        </pc:spChg>
        <pc:spChg chg="del">
          <ac:chgData name="Louisa Roberts" userId="70fd0ab0-ecaf-4183-bae8-9a088beb0e67" providerId="ADAL" clId="{15FC3A26-48C1-4298-B19B-AD9A3B514D9D}" dt="2024-07-12T10:32:34.712" v="2887" actId="478"/>
          <ac:spMkLst>
            <pc:docMk/>
            <pc:sldMk cId="502904895" sldId="440"/>
            <ac:spMk id="4" creationId="{CD28DF56-1C03-20F4-C701-A15EE5D355F0}"/>
          </ac:spMkLst>
        </pc:spChg>
        <pc:grpChg chg="del">
          <ac:chgData name="Louisa Roberts" userId="70fd0ab0-ecaf-4183-bae8-9a088beb0e67" providerId="ADAL" clId="{15FC3A26-48C1-4298-B19B-AD9A3B514D9D}" dt="2024-07-12T10:32:35.438" v="2888" actId="478"/>
          <ac:grpSpMkLst>
            <pc:docMk/>
            <pc:sldMk cId="502904895" sldId="440"/>
            <ac:grpSpMk id="74" creationId="{9888C013-2152-F1BA-5D92-DFA663617A20}"/>
          </ac:grpSpMkLst>
        </pc:grpChg>
      </pc:sldChg>
      <pc:sldChg chg="delSp modSp add mod">
        <pc:chgData name="Louisa Roberts" userId="70fd0ab0-ecaf-4183-bae8-9a088beb0e67" providerId="ADAL" clId="{15FC3A26-48C1-4298-B19B-AD9A3B514D9D}" dt="2024-08-23T08:17:33.803" v="7520" actId="20577"/>
        <pc:sldMkLst>
          <pc:docMk/>
          <pc:sldMk cId="4109815478" sldId="445"/>
        </pc:sldMkLst>
        <pc:spChg chg="del">
          <ac:chgData name="Louisa Roberts" userId="70fd0ab0-ecaf-4183-bae8-9a088beb0e67" providerId="ADAL" clId="{15FC3A26-48C1-4298-B19B-AD9A3B514D9D}" dt="2024-07-12T12:04:33.788" v="4656" actId="478"/>
          <ac:spMkLst>
            <pc:docMk/>
            <pc:sldMk cId="4109815478" sldId="445"/>
            <ac:spMk id="3" creationId="{A8955558-30CE-96EA-C531-396AF56C24B8}"/>
          </ac:spMkLst>
        </pc:spChg>
        <pc:spChg chg="mod">
          <ac:chgData name="Louisa Roberts" userId="70fd0ab0-ecaf-4183-bae8-9a088beb0e67" providerId="ADAL" clId="{15FC3A26-48C1-4298-B19B-AD9A3B514D9D}" dt="2024-07-12T12:10:34.941" v="4946" actId="20577"/>
          <ac:spMkLst>
            <pc:docMk/>
            <pc:sldMk cId="4109815478" sldId="445"/>
            <ac:spMk id="10" creationId="{01CCFFCB-F2E4-45A4-10A0-A890C9BEB3D1}"/>
          </ac:spMkLst>
        </pc:spChg>
        <pc:spChg chg="mod">
          <ac:chgData name="Louisa Roberts" userId="70fd0ab0-ecaf-4183-bae8-9a088beb0e67" providerId="ADAL" clId="{15FC3A26-48C1-4298-B19B-AD9A3B514D9D}" dt="2024-08-23T08:17:33.803" v="7520" actId="20577"/>
          <ac:spMkLst>
            <pc:docMk/>
            <pc:sldMk cId="4109815478" sldId="445"/>
            <ac:spMk id="11" creationId="{612E3A32-AD0E-E972-6523-90214BF33002}"/>
          </ac:spMkLst>
        </pc:spChg>
        <pc:grpChg chg="del">
          <ac:chgData name="Louisa Roberts" userId="70fd0ab0-ecaf-4183-bae8-9a088beb0e67" providerId="ADAL" clId="{15FC3A26-48C1-4298-B19B-AD9A3B514D9D}" dt="2024-07-12T12:04:49.927" v="4669" actId="478"/>
          <ac:grpSpMkLst>
            <pc:docMk/>
            <pc:sldMk cId="4109815478" sldId="445"/>
            <ac:grpSpMk id="4" creationId="{DC5056A4-C3F8-F6A1-B3C1-9620145A2A62}"/>
          </ac:grpSpMkLst>
        </pc:grpChg>
      </pc:sldChg>
      <pc:sldChg chg="delSp modSp add mod modNotesTx">
        <pc:chgData name="Louisa Roberts" userId="70fd0ab0-ecaf-4183-bae8-9a088beb0e67" providerId="ADAL" clId="{15FC3A26-48C1-4298-B19B-AD9A3B514D9D}" dt="2024-08-30T10:23:04.564" v="7521" actId="6549"/>
        <pc:sldMkLst>
          <pc:docMk/>
          <pc:sldMk cId="2624238140" sldId="458"/>
        </pc:sldMkLst>
        <pc:spChg chg="mod">
          <ac:chgData name="Louisa Roberts" userId="70fd0ab0-ecaf-4183-bae8-9a088beb0e67" providerId="ADAL" clId="{15FC3A26-48C1-4298-B19B-AD9A3B514D9D}" dt="2024-07-12T12:03:18.555" v="4644" actId="20577"/>
          <ac:spMkLst>
            <pc:docMk/>
            <pc:sldMk cId="2624238140" sldId="458"/>
            <ac:spMk id="2" creationId="{A9B88F48-A1B7-64C6-7D76-25C9561923E5}"/>
          </ac:spMkLst>
        </pc:spChg>
        <pc:spChg chg="mod">
          <ac:chgData name="Louisa Roberts" userId="70fd0ab0-ecaf-4183-bae8-9a088beb0e67" providerId="ADAL" clId="{15FC3A26-48C1-4298-B19B-AD9A3B514D9D}" dt="2024-07-12T11:27:01.522" v="4457" actId="20577"/>
          <ac:spMkLst>
            <pc:docMk/>
            <pc:sldMk cId="2624238140" sldId="458"/>
            <ac:spMk id="3" creationId="{AD89320D-35EC-9E81-C9FA-A2DD2BD8781E}"/>
          </ac:spMkLst>
        </pc:spChg>
        <pc:spChg chg="del">
          <ac:chgData name="Louisa Roberts" userId="70fd0ab0-ecaf-4183-bae8-9a088beb0e67" providerId="ADAL" clId="{15FC3A26-48C1-4298-B19B-AD9A3B514D9D}" dt="2024-07-12T11:27:08.179" v="4458" actId="478"/>
          <ac:spMkLst>
            <pc:docMk/>
            <pc:sldMk cId="2624238140" sldId="458"/>
            <ac:spMk id="4" creationId="{CD28DF56-1C03-20F4-C701-A15EE5D355F0}"/>
          </ac:spMkLst>
        </pc:spChg>
        <pc:spChg chg="mod">
          <ac:chgData name="Louisa Roberts" userId="70fd0ab0-ecaf-4183-bae8-9a088beb0e67" providerId="ADAL" clId="{15FC3A26-48C1-4298-B19B-AD9A3B514D9D}" dt="2024-07-12T11:29:12.362" v="4538" actId="1076"/>
          <ac:spMkLst>
            <pc:docMk/>
            <pc:sldMk cId="2624238140" sldId="458"/>
            <ac:spMk id="9" creationId="{4D34796E-ED5E-92BB-7064-7A66D39EFE30}"/>
          </ac:spMkLst>
        </pc:spChg>
        <pc:spChg chg="mod">
          <ac:chgData name="Louisa Roberts" userId="70fd0ab0-ecaf-4183-bae8-9a088beb0e67" providerId="ADAL" clId="{15FC3A26-48C1-4298-B19B-AD9A3B514D9D}" dt="2024-07-12T11:29:29.914" v="4541" actId="1076"/>
          <ac:spMkLst>
            <pc:docMk/>
            <pc:sldMk cId="2624238140" sldId="458"/>
            <ac:spMk id="10" creationId="{FEB97E36-560A-4195-5134-72006F0B4551}"/>
          </ac:spMkLst>
        </pc:spChg>
        <pc:spChg chg="mod">
          <ac:chgData name="Louisa Roberts" userId="70fd0ab0-ecaf-4183-bae8-9a088beb0e67" providerId="ADAL" clId="{15FC3A26-48C1-4298-B19B-AD9A3B514D9D}" dt="2024-07-12T11:29:14.626" v="4539" actId="1076"/>
          <ac:spMkLst>
            <pc:docMk/>
            <pc:sldMk cId="2624238140" sldId="458"/>
            <ac:spMk id="11" creationId="{1E6D770B-FA1D-8027-C401-EB12EDE3BEBC}"/>
          </ac:spMkLst>
        </pc:spChg>
        <pc:grpChg chg="del">
          <ac:chgData name="Louisa Roberts" userId="70fd0ab0-ecaf-4183-bae8-9a088beb0e67" providerId="ADAL" clId="{15FC3A26-48C1-4298-B19B-AD9A3B514D9D}" dt="2024-07-12T11:27:08.803" v="4459" actId="478"/>
          <ac:grpSpMkLst>
            <pc:docMk/>
            <pc:sldMk cId="2624238140" sldId="458"/>
            <ac:grpSpMk id="74" creationId="{9888C013-2152-F1BA-5D92-DFA663617A20}"/>
          </ac:grpSpMkLst>
        </pc:grpChg>
      </pc:sldChg>
      <pc:sldChg chg="add del">
        <pc:chgData name="Louisa Roberts" userId="70fd0ab0-ecaf-4183-bae8-9a088beb0e67" providerId="ADAL" clId="{15FC3A26-48C1-4298-B19B-AD9A3B514D9D}" dt="2024-07-12T10:51:31.375" v="3198" actId="47"/>
        <pc:sldMkLst>
          <pc:docMk/>
          <pc:sldMk cId="188232145" sldId="479"/>
        </pc:sldMkLst>
      </pc:sldChg>
      <pc:sldChg chg="delSp modSp add mod modNotesTx">
        <pc:chgData name="Louisa Roberts" userId="70fd0ab0-ecaf-4183-bae8-9a088beb0e67" providerId="ADAL" clId="{15FC3A26-48C1-4298-B19B-AD9A3B514D9D}" dt="2024-08-22T09:42:39.920" v="5955" actId="20577"/>
        <pc:sldMkLst>
          <pc:docMk/>
          <pc:sldMk cId="323307034" sldId="488"/>
        </pc:sldMkLst>
        <pc:spChg chg="mod">
          <ac:chgData name="Louisa Roberts" userId="70fd0ab0-ecaf-4183-bae8-9a088beb0e67" providerId="ADAL" clId="{15FC3A26-48C1-4298-B19B-AD9A3B514D9D}" dt="2024-08-22T09:42:39.920" v="5955" actId="20577"/>
          <ac:spMkLst>
            <pc:docMk/>
            <pc:sldMk cId="323307034" sldId="488"/>
            <ac:spMk id="3" creationId="{5F02641C-EAA6-84AD-CB1B-77F73673AF92}"/>
          </ac:spMkLst>
        </pc:spChg>
        <pc:spChg chg="del">
          <ac:chgData name="Louisa Roberts" userId="70fd0ab0-ecaf-4183-bae8-9a088beb0e67" providerId="ADAL" clId="{15FC3A26-48C1-4298-B19B-AD9A3B514D9D}" dt="2024-07-12T10:33:02.441" v="2890" actId="478"/>
          <ac:spMkLst>
            <pc:docMk/>
            <pc:sldMk cId="323307034" sldId="488"/>
            <ac:spMk id="4" creationId="{CD28DF56-1C03-20F4-C701-A15EE5D355F0}"/>
          </ac:spMkLst>
        </pc:spChg>
        <pc:grpChg chg="del">
          <ac:chgData name="Louisa Roberts" userId="70fd0ab0-ecaf-4183-bae8-9a088beb0e67" providerId="ADAL" clId="{15FC3A26-48C1-4298-B19B-AD9A3B514D9D}" dt="2024-07-12T10:33:03.086" v="2891" actId="478"/>
          <ac:grpSpMkLst>
            <pc:docMk/>
            <pc:sldMk cId="323307034" sldId="488"/>
            <ac:grpSpMk id="74" creationId="{9888C013-2152-F1BA-5D92-DFA663617A20}"/>
          </ac:grpSpMkLst>
        </pc:grpChg>
      </pc:sldChg>
      <pc:sldChg chg="add del mod ord modShow">
        <pc:chgData name="Louisa Roberts" userId="70fd0ab0-ecaf-4183-bae8-9a088beb0e67" providerId="ADAL" clId="{15FC3A26-48C1-4298-B19B-AD9A3B514D9D}" dt="2024-08-23T08:15:44.632" v="7513" actId="2696"/>
        <pc:sldMkLst>
          <pc:docMk/>
          <pc:sldMk cId="870005053" sldId="489"/>
        </pc:sldMkLst>
      </pc:sldChg>
      <pc:sldChg chg="addSp delSp modSp add del mod modNotesTx">
        <pc:chgData name="Louisa Roberts" userId="70fd0ab0-ecaf-4183-bae8-9a088beb0e67" providerId="ADAL" clId="{15FC3A26-48C1-4298-B19B-AD9A3B514D9D}" dt="2024-07-12T11:10:18.169" v="3898" actId="2696"/>
        <pc:sldMkLst>
          <pc:docMk/>
          <pc:sldMk cId="2344058118" sldId="489"/>
        </pc:sldMkLst>
        <pc:spChg chg="mod">
          <ac:chgData name="Louisa Roberts" userId="70fd0ab0-ecaf-4183-bae8-9a088beb0e67" providerId="ADAL" clId="{15FC3A26-48C1-4298-B19B-AD9A3B514D9D}" dt="2024-07-12T10:43:11.828" v="3120" actId="1076"/>
          <ac:spMkLst>
            <pc:docMk/>
            <pc:sldMk cId="2344058118" sldId="489"/>
            <ac:spMk id="2" creationId="{A9B88F48-A1B7-64C6-7D76-25C9561923E5}"/>
          </ac:spMkLst>
        </pc:spChg>
        <pc:spChg chg="del mod">
          <ac:chgData name="Louisa Roberts" userId="70fd0ab0-ecaf-4183-bae8-9a088beb0e67" providerId="ADAL" clId="{15FC3A26-48C1-4298-B19B-AD9A3B514D9D}" dt="2024-07-12T10:56:49.394" v="3730" actId="478"/>
          <ac:spMkLst>
            <pc:docMk/>
            <pc:sldMk cId="2344058118" sldId="489"/>
            <ac:spMk id="3" creationId="{DA345500-A6F3-27F0-83C6-56B44D98DA4A}"/>
          </ac:spMkLst>
        </pc:spChg>
        <pc:spChg chg="del">
          <ac:chgData name="Louisa Roberts" userId="70fd0ab0-ecaf-4183-bae8-9a088beb0e67" providerId="ADAL" clId="{15FC3A26-48C1-4298-B19B-AD9A3B514D9D}" dt="2024-07-12T10:40:46.312" v="2973" actId="478"/>
          <ac:spMkLst>
            <pc:docMk/>
            <pc:sldMk cId="2344058118" sldId="489"/>
            <ac:spMk id="4" creationId="{CD28DF56-1C03-20F4-C701-A15EE5D355F0}"/>
          </ac:spMkLst>
        </pc:spChg>
        <pc:spChg chg="del mod">
          <ac:chgData name="Louisa Roberts" userId="70fd0ab0-ecaf-4183-bae8-9a088beb0e67" providerId="ADAL" clId="{15FC3A26-48C1-4298-B19B-AD9A3B514D9D}" dt="2024-07-12T10:56:53.484" v="3732" actId="478"/>
          <ac:spMkLst>
            <pc:docMk/>
            <pc:sldMk cId="2344058118" sldId="489"/>
            <ac:spMk id="10" creationId="{D55AA9DE-18F3-88E6-1791-2C0A02ACF420}"/>
          </ac:spMkLst>
        </pc:spChg>
        <pc:spChg chg="del mod">
          <ac:chgData name="Louisa Roberts" userId="70fd0ab0-ecaf-4183-bae8-9a088beb0e67" providerId="ADAL" clId="{15FC3A26-48C1-4298-B19B-AD9A3B514D9D}" dt="2024-07-12T10:56:53.484" v="3732" actId="478"/>
          <ac:spMkLst>
            <pc:docMk/>
            <pc:sldMk cId="2344058118" sldId="489"/>
            <ac:spMk id="11" creationId="{6BE933A4-3879-51D4-B8B8-E65CE5C54893}"/>
          </ac:spMkLst>
        </pc:spChg>
        <pc:spChg chg="del mod">
          <ac:chgData name="Louisa Roberts" userId="70fd0ab0-ecaf-4183-bae8-9a088beb0e67" providerId="ADAL" clId="{15FC3A26-48C1-4298-B19B-AD9A3B514D9D}" dt="2024-07-12T10:56:53.484" v="3732" actId="478"/>
          <ac:spMkLst>
            <pc:docMk/>
            <pc:sldMk cId="2344058118" sldId="489"/>
            <ac:spMk id="14" creationId="{FBA9CA65-403F-C686-F7AB-9A4BF8B4B4E4}"/>
          </ac:spMkLst>
        </pc:spChg>
        <pc:spChg chg="del mod">
          <ac:chgData name="Louisa Roberts" userId="70fd0ab0-ecaf-4183-bae8-9a088beb0e67" providerId="ADAL" clId="{15FC3A26-48C1-4298-B19B-AD9A3B514D9D}" dt="2024-07-12T10:56:53.484" v="3732" actId="478"/>
          <ac:spMkLst>
            <pc:docMk/>
            <pc:sldMk cId="2344058118" sldId="489"/>
            <ac:spMk id="15" creationId="{7F39A15D-1F0F-B25A-A596-F085EC08C734}"/>
          </ac:spMkLst>
        </pc:spChg>
        <pc:spChg chg="del mod">
          <ac:chgData name="Louisa Roberts" userId="70fd0ab0-ecaf-4183-bae8-9a088beb0e67" providerId="ADAL" clId="{15FC3A26-48C1-4298-B19B-AD9A3B514D9D}" dt="2024-07-12T10:56:53.484" v="3732" actId="478"/>
          <ac:spMkLst>
            <pc:docMk/>
            <pc:sldMk cId="2344058118" sldId="489"/>
            <ac:spMk id="16" creationId="{FF4592DA-C343-6CDF-DE07-919BF65C8F8C}"/>
          </ac:spMkLst>
        </pc:spChg>
        <pc:spChg chg="del mod">
          <ac:chgData name="Louisa Roberts" userId="70fd0ab0-ecaf-4183-bae8-9a088beb0e67" providerId="ADAL" clId="{15FC3A26-48C1-4298-B19B-AD9A3B514D9D}" dt="2024-07-12T10:56:53.484" v="3732" actId="478"/>
          <ac:spMkLst>
            <pc:docMk/>
            <pc:sldMk cId="2344058118" sldId="489"/>
            <ac:spMk id="17" creationId="{259E539B-A512-66C3-D55D-D79FEB4A324C}"/>
          </ac:spMkLst>
        </pc:spChg>
        <pc:spChg chg="del mod">
          <ac:chgData name="Louisa Roberts" userId="70fd0ab0-ecaf-4183-bae8-9a088beb0e67" providerId="ADAL" clId="{15FC3A26-48C1-4298-B19B-AD9A3B514D9D}" dt="2024-07-12T10:56:51.952" v="3731" actId="478"/>
          <ac:spMkLst>
            <pc:docMk/>
            <pc:sldMk cId="2344058118" sldId="489"/>
            <ac:spMk id="18" creationId="{B7EA995D-4222-02D8-88CD-17D35B600D72}"/>
          </ac:spMkLst>
        </pc:spChg>
        <pc:spChg chg="del mod">
          <ac:chgData name="Louisa Roberts" userId="70fd0ab0-ecaf-4183-bae8-9a088beb0e67" providerId="ADAL" clId="{15FC3A26-48C1-4298-B19B-AD9A3B514D9D}" dt="2024-07-12T10:56:53.484" v="3732" actId="478"/>
          <ac:spMkLst>
            <pc:docMk/>
            <pc:sldMk cId="2344058118" sldId="489"/>
            <ac:spMk id="19" creationId="{11FDB64B-79E5-7100-8F03-560C04B660F2}"/>
          </ac:spMkLst>
        </pc:spChg>
        <pc:spChg chg="del mod">
          <ac:chgData name="Louisa Roberts" userId="70fd0ab0-ecaf-4183-bae8-9a088beb0e67" providerId="ADAL" clId="{15FC3A26-48C1-4298-B19B-AD9A3B514D9D}" dt="2024-07-12T10:56:53.484" v="3732" actId="478"/>
          <ac:spMkLst>
            <pc:docMk/>
            <pc:sldMk cId="2344058118" sldId="489"/>
            <ac:spMk id="20" creationId="{F4C24508-B0EA-05ED-707C-819F7DD82C7D}"/>
          </ac:spMkLst>
        </pc:spChg>
        <pc:spChg chg="del mod">
          <ac:chgData name="Louisa Roberts" userId="70fd0ab0-ecaf-4183-bae8-9a088beb0e67" providerId="ADAL" clId="{15FC3A26-48C1-4298-B19B-AD9A3B514D9D}" dt="2024-07-12T10:56:53.484" v="3732" actId="478"/>
          <ac:spMkLst>
            <pc:docMk/>
            <pc:sldMk cId="2344058118" sldId="489"/>
            <ac:spMk id="21" creationId="{153435E1-388C-7955-64C7-BCCD01378376}"/>
          </ac:spMkLst>
        </pc:spChg>
        <pc:spChg chg="del mod">
          <ac:chgData name="Louisa Roberts" userId="70fd0ab0-ecaf-4183-bae8-9a088beb0e67" providerId="ADAL" clId="{15FC3A26-48C1-4298-B19B-AD9A3B514D9D}" dt="2024-07-12T10:56:53.484" v="3732" actId="478"/>
          <ac:spMkLst>
            <pc:docMk/>
            <pc:sldMk cId="2344058118" sldId="489"/>
            <ac:spMk id="22" creationId="{7C4B19D0-FE49-3D36-00C2-9C73B2715818}"/>
          </ac:spMkLst>
        </pc:spChg>
        <pc:spChg chg="del mod">
          <ac:chgData name="Louisa Roberts" userId="70fd0ab0-ecaf-4183-bae8-9a088beb0e67" providerId="ADAL" clId="{15FC3A26-48C1-4298-B19B-AD9A3B514D9D}" dt="2024-07-12T10:56:53.484" v="3732" actId="478"/>
          <ac:spMkLst>
            <pc:docMk/>
            <pc:sldMk cId="2344058118" sldId="489"/>
            <ac:spMk id="23" creationId="{4BA5D67C-7438-FB72-1073-23435E1FCA3D}"/>
          </ac:spMkLst>
        </pc:spChg>
        <pc:spChg chg="del mod">
          <ac:chgData name="Louisa Roberts" userId="70fd0ab0-ecaf-4183-bae8-9a088beb0e67" providerId="ADAL" clId="{15FC3A26-48C1-4298-B19B-AD9A3B514D9D}" dt="2024-07-12T10:56:53.484" v="3732" actId="478"/>
          <ac:spMkLst>
            <pc:docMk/>
            <pc:sldMk cId="2344058118" sldId="489"/>
            <ac:spMk id="24" creationId="{6FDDC1EF-2CEC-8424-BAE9-703B2DE0924F}"/>
          </ac:spMkLst>
        </pc:spChg>
        <pc:spChg chg="del mod">
          <ac:chgData name="Louisa Roberts" userId="70fd0ab0-ecaf-4183-bae8-9a088beb0e67" providerId="ADAL" clId="{15FC3A26-48C1-4298-B19B-AD9A3B514D9D}" dt="2024-07-12T10:56:53.484" v="3732" actId="478"/>
          <ac:spMkLst>
            <pc:docMk/>
            <pc:sldMk cId="2344058118" sldId="489"/>
            <ac:spMk id="25" creationId="{8A90E6C2-E179-F623-296A-9BB580D66753}"/>
          </ac:spMkLst>
        </pc:spChg>
        <pc:spChg chg="mod">
          <ac:chgData name="Louisa Roberts" userId="70fd0ab0-ecaf-4183-bae8-9a088beb0e67" providerId="ADAL" clId="{15FC3A26-48C1-4298-B19B-AD9A3B514D9D}" dt="2024-07-12T10:56:54.312" v="3733"/>
          <ac:spMkLst>
            <pc:docMk/>
            <pc:sldMk cId="2344058118" sldId="489"/>
            <ac:spMk id="26" creationId="{1C9D5D3D-97C7-DF51-98F0-3A78CB27524D}"/>
          </ac:spMkLst>
        </pc:spChg>
        <pc:spChg chg="mod">
          <ac:chgData name="Louisa Roberts" userId="70fd0ab0-ecaf-4183-bae8-9a088beb0e67" providerId="ADAL" clId="{15FC3A26-48C1-4298-B19B-AD9A3B514D9D}" dt="2024-07-12T11:00:48.495" v="3780" actId="5793"/>
          <ac:spMkLst>
            <pc:docMk/>
            <pc:sldMk cId="2344058118" sldId="489"/>
            <ac:spMk id="27" creationId="{F4E8BD56-9144-16C0-C57B-42037842E5D8}"/>
          </ac:spMkLst>
        </pc:spChg>
        <pc:spChg chg="mod">
          <ac:chgData name="Louisa Roberts" userId="70fd0ab0-ecaf-4183-bae8-9a088beb0e67" providerId="ADAL" clId="{15FC3A26-48C1-4298-B19B-AD9A3B514D9D}" dt="2024-07-12T11:02:34.028" v="3801" actId="1076"/>
          <ac:spMkLst>
            <pc:docMk/>
            <pc:sldMk cId="2344058118" sldId="489"/>
            <ac:spMk id="29" creationId="{5D2E2BD7-D508-F924-D5CE-18398A1F5E64}"/>
          </ac:spMkLst>
        </pc:spChg>
        <pc:spChg chg="mod">
          <ac:chgData name="Louisa Roberts" userId="70fd0ab0-ecaf-4183-bae8-9a088beb0e67" providerId="ADAL" clId="{15FC3A26-48C1-4298-B19B-AD9A3B514D9D}" dt="2024-07-12T11:02:38.227" v="3802" actId="1076"/>
          <ac:spMkLst>
            <pc:docMk/>
            <pc:sldMk cId="2344058118" sldId="489"/>
            <ac:spMk id="30" creationId="{0D004CBD-4B17-79E1-028F-DAEEBDBA6E82}"/>
          </ac:spMkLst>
        </pc:spChg>
        <pc:spChg chg="mod">
          <ac:chgData name="Louisa Roberts" userId="70fd0ab0-ecaf-4183-bae8-9a088beb0e67" providerId="ADAL" clId="{15FC3A26-48C1-4298-B19B-AD9A3B514D9D}" dt="2024-07-12T11:00:32.676" v="3775" actId="14100"/>
          <ac:spMkLst>
            <pc:docMk/>
            <pc:sldMk cId="2344058118" sldId="489"/>
            <ac:spMk id="32" creationId="{E7256521-71B2-4E07-D431-10265B0A18E9}"/>
          </ac:spMkLst>
        </pc:spChg>
        <pc:spChg chg="mod">
          <ac:chgData name="Louisa Roberts" userId="70fd0ab0-ecaf-4183-bae8-9a088beb0e67" providerId="ADAL" clId="{15FC3A26-48C1-4298-B19B-AD9A3B514D9D}" dt="2024-07-12T11:03:53.925" v="3819" actId="20577"/>
          <ac:spMkLst>
            <pc:docMk/>
            <pc:sldMk cId="2344058118" sldId="489"/>
            <ac:spMk id="33" creationId="{FA0B14FF-B7B0-4701-7763-957A6C9DBC9D}"/>
          </ac:spMkLst>
        </pc:spChg>
        <pc:spChg chg="del mod">
          <ac:chgData name="Louisa Roberts" userId="70fd0ab0-ecaf-4183-bae8-9a088beb0e67" providerId="ADAL" clId="{15FC3A26-48C1-4298-B19B-AD9A3B514D9D}" dt="2024-07-12T10:56:53.484" v="3732" actId="478"/>
          <ac:spMkLst>
            <pc:docMk/>
            <pc:sldMk cId="2344058118" sldId="489"/>
            <ac:spMk id="61" creationId="{A8FD9F30-A769-5EEF-42B6-82F34C6CC270}"/>
          </ac:spMkLst>
        </pc:spChg>
        <pc:grpChg chg="add mod">
          <ac:chgData name="Louisa Roberts" userId="70fd0ab0-ecaf-4183-bae8-9a088beb0e67" providerId="ADAL" clId="{15FC3A26-48C1-4298-B19B-AD9A3B514D9D}" dt="2024-07-12T11:04:18.028" v="3822" actId="14100"/>
          <ac:grpSpMkLst>
            <pc:docMk/>
            <pc:sldMk cId="2344058118" sldId="489"/>
            <ac:grpSpMk id="9" creationId="{40D7D48E-294F-0825-1FCF-A9CF32100517}"/>
          </ac:grpSpMkLst>
        </pc:grpChg>
        <pc:grpChg chg="add mod">
          <ac:chgData name="Louisa Roberts" userId="70fd0ab0-ecaf-4183-bae8-9a088beb0e67" providerId="ADAL" clId="{15FC3A26-48C1-4298-B19B-AD9A3B514D9D}" dt="2024-07-12T11:02:07.972" v="3796" actId="14100"/>
          <ac:grpSpMkLst>
            <pc:docMk/>
            <pc:sldMk cId="2344058118" sldId="489"/>
            <ac:grpSpMk id="28" creationId="{668993B1-C7B3-E2CA-E5DA-6504366F52EF}"/>
          </ac:grpSpMkLst>
        </pc:grpChg>
        <pc:grpChg chg="add mod">
          <ac:chgData name="Louisa Roberts" userId="70fd0ab0-ecaf-4183-bae8-9a088beb0e67" providerId="ADAL" clId="{15FC3A26-48C1-4298-B19B-AD9A3B514D9D}" dt="2024-07-12T11:04:29.460" v="3824" actId="14100"/>
          <ac:grpSpMkLst>
            <pc:docMk/>
            <pc:sldMk cId="2344058118" sldId="489"/>
            <ac:grpSpMk id="31" creationId="{1C187F74-F55C-6202-3394-C639960BA89C}"/>
          </ac:grpSpMkLst>
        </pc:grpChg>
        <pc:grpChg chg="del">
          <ac:chgData name="Louisa Roberts" userId="70fd0ab0-ecaf-4183-bae8-9a088beb0e67" providerId="ADAL" clId="{15FC3A26-48C1-4298-B19B-AD9A3B514D9D}" dt="2024-07-12T10:40:46.931" v="2974" actId="478"/>
          <ac:grpSpMkLst>
            <pc:docMk/>
            <pc:sldMk cId="2344058118" sldId="489"/>
            <ac:grpSpMk id="74" creationId="{9888C013-2152-F1BA-5D92-DFA663617A20}"/>
          </ac:grpSpMkLst>
        </pc:grpChg>
        <pc:graphicFrameChg chg="add mod ord">
          <ac:chgData name="Louisa Roberts" userId="70fd0ab0-ecaf-4183-bae8-9a088beb0e67" providerId="ADAL" clId="{15FC3A26-48C1-4298-B19B-AD9A3B514D9D}" dt="2024-07-12T11:04:37.839" v="3825" actId="1076"/>
          <ac:graphicFrameMkLst>
            <pc:docMk/>
            <pc:sldMk cId="2344058118" sldId="489"/>
            <ac:graphicFrameMk id="34" creationId="{6AC06E1C-537A-94DC-4B21-82A883D0E31A}"/>
          </ac:graphicFrameMkLst>
        </pc:graphicFrameChg>
      </pc:sldChg>
      <pc:sldChg chg="addSp delSp modSp add del mod modShow">
        <pc:chgData name="Louisa Roberts" userId="70fd0ab0-ecaf-4183-bae8-9a088beb0e67" providerId="ADAL" clId="{15FC3A26-48C1-4298-B19B-AD9A3B514D9D}" dt="2024-08-23T08:15:47.790" v="7514" actId="2696"/>
        <pc:sldMkLst>
          <pc:docMk/>
          <pc:sldMk cId="3803782924" sldId="490"/>
        </pc:sldMkLst>
        <pc:spChg chg="add mod">
          <ac:chgData name="Louisa Roberts" userId="70fd0ab0-ecaf-4183-bae8-9a088beb0e67" providerId="ADAL" clId="{15FC3A26-48C1-4298-B19B-AD9A3B514D9D}" dt="2024-07-12T12:03:32.655" v="4647"/>
          <ac:spMkLst>
            <pc:docMk/>
            <pc:sldMk cId="3803782924" sldId="490"/>
            <ac:spMk id="2" creationId="{6E7B4C70-B5F3-DA21-5B5E-96A5D4022F49}"/>
          </ac:spMkLst>
        </pc:spChg>
        <pc:spChg chg="del">
          <ac:chgData name="Louisa Roberts" userId="70fd0ab0-ecaf-4183-bae8-9a088beb0e67" providerId="ADAL" clId="{15FC3A26-48C1-4298-B19B-AD9A3B514D9D}" dt="2024-07-12T11:30:36.818" v="4557" actId="478"/>
          <ac:spMkLst>
            <pc:docMk/>
            <pc:sldMk cId="3803782924" sldId="490"/>
            <ac:spMk id="3" creationId="{A8955558-30CE-96EA-C531-396AF56C24B8}"/>
          </ac:spMkLst>
        </pc:spChg>
        <pc:spChg chg="add mod">
          <ac:chgData name="Louisa Roberts" userId="70fd0ab0-ecaf-4183-bae8-9a088beb0e67" providerId="ADAL" clId="{15FC3A26-48C1-4298-B19B-AD9A3B514D9D}" dt="2024-07-12T12:03:39.909" v="4648"/>
          <ac:spMkLst>
            <pc:docMk/>
            <pc:sldMk cId="3803782924" sldId="490"/>
            <ac:spMk id="4" creationId="{EFD90D8F-A93A-C584-39D8-105497E93B61}"/>
          </ac:spMkLst>
        </pc:spChg>
        <pc:spChg chg="mod">
          <ac:chgData name="Louisa Roberts" userId="70fd0ab0-ecaf-4183-bae8-9a088beb0e67" providerId="ADAL" clId="{15FC3A26-48C1-4298-B19B-AD9A3B514D9D}" dt="2024-07-12T11:30:14.020" v="4549" actId="5793"/>
          <ac:spMkLst>
            <pc:docMk/>
            <pc:sldMk cId="3803782924" sldId="490"/>
            <ac:spMk id="8" creationId="{F4E8BD56-9144-16C0-C57B-42037842E5D8}"/>
          </ac:spMkLst>
        </pc:spChg>
        <pc:spChg chg="mod">
          <ac:chgData name="Louisa Roberts" userId="70fd0ab0-ecaf-4183-bae8-9a088beb0e67" providerId="ADAL" clId="{15FC3A26-48C1-4298-B19B-AD9A3B514D9D}" dt="2024-07-12T11:31:35.293" v="4582" actId="20577"/>
          <ac:spMkLst>
            <pc:docMk/>
            <pc:sldMk cId="3803782924" sldId="490"/>
            <ac:spMk id="12" creationId="{FA0B14FF-B7B0-4701-7763-957A6C9DBC9D}"/>
          </ac:spMkLst>
        </pc:spChg>
        <pc:spChg chg="mod">
          <ac:chgData name="Louisa Roberts" userId="70fd0ab0-ecaf-4183-bae8-9a088beb0e67" providerId="ADAL" clId="{15FC3A26-48C1-4298-B19B-AD9A3B514D9D}" dt="2024-07-12T12:03:53.852" v="4649"/>
          <ac:spMkLst>
            <pc:docMk/>
            <pc:sldMk cId="3803782924" sldId="490"/>
            <ac:spMk id="13" creationId="{EA97468C-24E1-2910-DB8C-82C021F421B3}"/>
          </ac:spMkLst>
        </pc:spChg>
        <pc:spChg chg="mod">
          <ac:chgData name="Louisa Roberts" userId="70fd0ab0-ecaf-4183-bae8-9a088beb0e67" providerId="ADAL" clId="{15FC3A26-48C1-4298-B19B-AD9A3B514D9D}" dt="2024-07-12T11:31:14.420" v="4568" actId="948"/>
          <ac:spMkLst>
            <pc:docMk/>
            <pc:sldMk cId="3803782924" sldId="490"/>
            <ac:spMk id="16" creationId="{0D004CBD-4B17-79E1-028F-DAEEBDBA6E82}"/>
          </ac:spMkLst>
        </pc:spChg>
        <pc:spChg chg="mod">
          <ac:chgData name="Louisa Roberts" userId="70fd0ab0-ecaf-4183-bae8-9a088beb0e67" providerId="ADAL" clId="{15FC3A26-48C1-4298-B19B-AD9A3B514D9D}" dt="2024-07-12T12:03:53.852" v="4649"/>
          <ac:spMkLst>
            <pc:docMk/>
            <pc:sldMk cId="3803782924" sldId="490"/>
            <ac:spMk id="17" creationId="{2AE777F2-5388-8C91-AD85-F2A5777C2A32}"/>
          </ac:spMkLst>
        </pc:spChg>
        <pc:spChg chg="del">
          <ac:chgData name="Louisa Roberts" userId="70fd0ab0-ecaf-4183-bae8-9a088beb0e67" providerId="ADAL" clId="{15FC3A26-48C1-4298-B19B-AD9A3B514D9D}" dt="2024-07-12T12:04:08.567" v="4652" actId="478"/>
          <ac:spMkLst>
            <pc:docMk/>
            <pc:sldMk cId="3803782924" sldId="490"/>
            <ac:spMk id="18" creationId="{EED35CC0-A23C-724B-5339-9550C0CD4428}"/>
          </ac:spMkLst>
        </pc:spChg>
        <pc:spChg chg="mod">
          <ac:chgData name="Louisa Roberts" userId="70fd0ab0-ecaf-4183-bae8-9a088beb0e67" providerId="ADAL" clId="{15FC3A26-48C1-4298-B19B-AD9A3B514D9D}" dt="2024-07-12T12:03:53.852" v="4649"/>
          <ac:spMkLst>
            <pc:docMk/>
            <pc:sldMk cId="3803782924" sldId="490"/>
            <ac:spMk id="19" creationId="{5334FB93-C602-115B-3F3A-0B37FB35A08F}"/>
          </ac:spMkLst>
        </pc:spChg>
        <pc:spChg chg="mod">
          <ac:chgData name="Louisa Roberts" userId="70fd0ab0-ecaf-4183-bae8-9a088beb0e67" providerId="ADAL" clId="{15FC3A26-48C1-4298-B19B-AD9A3B514D9D}" dt="2024-07-12T12:03:53.852" v="4649"/>
          <ac:spMkLst>
            <pc:docMk/>
            <pc:sldMk cId="3803782924" sldId="490"/>
            <ac:spMk id="27" creationId="{118E4244-D80D-DA85-0F47-1CA04CD19630}"/>
          </ac:spMkLst>
        </pc:spChg>
        <pc:spChg chg="mod">
          <ac:chgData name="Louisa Roberts" userId="70fd0ab0-ecaf-4183-bae8-9a088beb0e67" providerId="ADAL" clId="{15FC3A26-48C1-4298-B19B-AD9A3B514D9D}" dt="2024-07-12T12:03:53.852" v="4649"/>
          <ac:spMkLst>
            <pc:docMk/>
            <pc:sldMk cId="3803782924" sldId="490"/>
            <ac:spMk id="29" creationId="{37F2F0AC-540F-4973-3A02-164D22D13AD7}"/>
          </ac:spMkLst>
        </pc:spChg>
        <pc:spChg chg="mod">
          <ac:chgData name="Louisa Roberts" userId="70fd0ab0-ecaf-4183-bae8-9a088beb0e67" providerId="ADAL" clId="{15FC3A26-48C1-4298-B19B-AD9A3B514D9D}" dt="2024-07-12T12:03:53.852" v="4649"/>
          <ac:spMkLst>
            <pc:docMk/>
            <pc:sldMk cId="3803782924" sldId="490"/>
            <ac:spMk id="31" creationId="{A34CBB7C-A883-3D20-6EB2-A6C9E46196BF}"/>
          </ac:spMkLst>
        </pc:spChg>
        <pc:spChg chg="mod">
          <ac:chgData name="Louisa Roberts" userId="70fd0ab0-ecaf-4183-bae8-9a088beb0e67" providerId="ADAL" clId="{15FC3A26-48C1-4298-B19B-AD9A3B514D9D}" dt="2024-07-12T12:03:53.852" v="4649"/>
          <ac:spMkLst>
            <pc:docMk/>
            <pc:sldMk cId="3803782924" sldId="490"/>
            <ac:spMk id="33" creationId="{C8E98622-11AB-0D8B-F4C4-2FDEEAEEEA55}"/>
          </ac:spMkLst>
        </pc:spChg>
        <pc:spChg chg="mod">
          <ac:chgData name="Louisa Roberts" userId="70fd0ab0-ecaf-4183-bae8-9a088beb0e67" providerId="ADAL" clId="{15FC3A26-48C1-4298-B19B-AD9A3B514D9D}" dt="2024-07-12T12:03:53.852" v="4649"/>
          <ac:spMkLst>
            <pc:docMk/>
            <pc:sldMk cId="3803782924" sldId="490"/>
            <ac:spMk id="35" creationId="{D63FF33E-A484-6769-0124-6A9D15E7234D}"/>
          </ac:spMkLst>
        </pc:spChg>
        <pc:spChg chg="add mod">
          <ac:chgData name="Louisa Roberts" userId="70fd0ab0-ecaf-4183-bae8-9a088beb0e67" providerId="ADAL" clId="{15FC3A26-48C1-4298-B19B-AD9A3B514D9D}" dt="2024-07-12T12:04:03.524" v="4651" actId="6549"/>
          <ac:spMkLst>
            <pc:docMk/>
            <pc:sldMk cId="3803782924" sldId="490"/>
            <ac:spMk id="39" creationId="{701F95BD-8B53-FCF6-E7F4-01624D6872E9}"/>
          </ac:spMkLst>
        </pc:spChg>
        <pc:grpChg chg="mod">
          <ac:chgData name="Louisa Roberts" userId="70fd0ab0-ecaf-4183-bae8-9a088beb0e67" providerId="ADAL" clId="{15FC3A26-48C1-4298-B19B-AD9A3B514D9D}" dt="2024-07-12T11:29:55.034" v="4543" actId="14100"/>
          <ac:grpSpMkLst>
            <pc:docMk/>
            <pc:sldMk cId="3803782924" sldId="490"/>
            <ac:grpSpMk id="6" creationId="{40D7D48E-294F-0825-1FCF-A9CF32100517}"/>
          </ac:grpSpMkLst>
        </pc:grpChg>
        <pc:grpChg chg="add mod">
          <ac:chgData name="Louisa Roberts" userId="70fd0ab0-ecaf-4183-bae8-9a088beb0e67" providerId="ADAL" clId="{15FC3A26-48C1-4298-B19B-AD9A3B514D9D}" dt="2024-07-12T12:03:53.852" v="4649"/>
          <ac:grpSpMkLst>
            <pc:docMk/>
            <pc:sldMk cId="3803782924" sldId="490"/>
            <ac:grpSpMk id="9" creationId="{22BA2430-B9C7-6181-E826-0BD98A43831D}"/>
          </ac:grpSpMkLst>
        </pc:grpChg>
        <pc:grpChg chg="mod ord">
          <ac:chgData name="Louisa Roberts" userId="70fd0ab0-ecaf-4183-bae8-9a088beb0e67" providerId="ADAL" clId="{15FC3A26-48C1-4298-B19B-AD9A3B514D9D}" dt="2024-07-12T11:31:49.795" v="4584"/>
          <ac:grpSpMkLst>
            <pc:docMk/>
            <pc:sldMk cId="3803782924" sldId="490"/>
            <ac:grpSpMk id="10" creationId="{1C187F74-F55C-6202-3394-C639960BA89C}"/>
          </ac:grpSpMkLst>
        </pc:grpChg>
        <pc:grpChg chg="mod">
          <ac:chgData name="Louisa Roberts" userId="70fd0ab0-ecaf-4183-bae8-9a088beb0e67" providerId="ADAL" clId="{15FC3A26-48C1-4298-B19B-AD9A3B514D9D}" dt="2024-07-12T12:04:13.896" v="4653" actId="14100"/>
          <ac:grpSpMkLst>
            <pc:docMk/>
            <pc:sldMk cId="3803782924" sldId="490"/>
            <ac:grpSpMk id="14" creationId="{668993B1-C7B3-E2CA-E5DA-6504366F52EF}"/>
          </ac:grpSpMkLst>
        </pc:grpChg>
        <pc:grpChg chg="del">
          <ac:chgData name="Louisa Roberts" userId="70fd0ab0-ecaf-4183-bae8-9a088beb0e67" providerId="ADAL" clId="{15FC3A26-48C1-4298-B19B-AD9A3B514D9D}" dt="2024-07-12T12:04:26.386" v="4655" actId="478"/>
          <ac:grpSpMkLst>
            <pc:docMk/>
            <pc:sldMk cId="3803782924" sldId="490"/>
            <ac:grpSpMk id="21" creationId="{00000000-0000-0000-0000-000000000000}"/>
          </ac:grpSpMkLst>
        </pc:grpChg>
        <pc:grpChg chg="del">
          <ac:chgData name="Louisa Roberts" userId="70fd0ab0-ecaf-4183-bae8-9a088beb0e67" providerId="ADAL" clId="{15FC3A26-48C1-4298-B19B-AD9A3B514D9D}" dt="2024-07-12T12:04:25.808" v="4654" actId="478"/>
          <ac:grpSpMkLst>
            <pc:docMk/>
            <pc:sldMk cId="3803782924" sldId="490"/>
            <ac:grpSpMk id="24" creationId="{00000000-0000-0000-0000-000000000000}"/>
          </ac:grpSpMkLst>
        </pc:grpChg>
        <pc:picChg chg="mod">
          <ac:chgData name="Louisa Roberts" userId="70fd0ab0-ecaf-4183-bae8-9a088beb0e67" providerId="ADAL" clId="{15FC3A26-48C1-4298-B19B-AD9A3B514D9D}" dt="2024-07-12T12:03:53.852" v="4649"/>
          <ac:picMkLst>
            <pc:docMk/>
            <pc:sldMk cId="3803782924" sldId="490"/>
            <ac:picMk id="20" creationId="{190AC444-0564-CAC2-FF03-8DD95CF4BFDF}"/>
          </ac:picMkLst>
        </pc:picChg>
        <pc:picChg chg="mod">
          <ac:chgData name="Louisa Roberts" userId="70fd0ab0-ecaf-4183-bae8-9a088beb0e67" providerId="ADAL" clId="{15FC3A26-48C1-4298-B19B-AD9A3B514D9D}" dt="2024-07-12T12:03:53.852" v="4649"/>
          <ac:picMkLst>
            <pc:docMk/>
            <pc:sldMk cId="3803782924" sldId="490"/>
            <ac:picMk id="28" creationId="{5C5E6FC5-3715-ED6E-E525-E40F10B70085}"/>
          </ac:picMkLst>
        </pc:picChg>
        <pc:picChg chg="mod">
          <ac:chgData name="Louisa Roberts" userId="70fd0ab0-ecaf-4183-bae8-9a088beb0e67" providerId="ADAL" clId="{15FC3A26-48C1-4298-B19B-AD9A3B514D9D}" dt="2024-07-12T12:03:53.852" v="4649"/>
          <ac:picMkLst>
            <pc:docMk/>
            <pc:sldMk cId="3803782924" sldId="490"/>
            <ac:picMk id="30" creationId="{41084A3A-2415-56B3-1DCA-C1E6FE5AEA1D}"/>
          </ac:picMkLst>
        </pc:picChg>
        <pc:picChg chg="mod">
          <ac:chgData name="Louisa Roberts" userId="70fd0ab0-ecaf-4183-bae8-9a088beb0e67" providerId="ADAL" clId="{15FC3A26-48C1-4298-B19B-AD9A3B514D9D}" dt="2024-07-12T12:03:53.852" v="4649"/>
          <ac:picMkLst>
            <pc:docMk/>
            <pc:sldMk cId="3803782924" sldId="490"/>
            <ac:picMk id="32" creationId="{7EC644CA-46B1-E1A8-8295-9EB5AEFEE532}"/>
          </ac:picMkLst>
        </pc:picChg>
        <pc:picChg chg="mod">
          <ac:chgData name="Louisa Roberts" userId="70fd0ab0-ecaf-4183-bae8-9a088beb0e67" providerId="ADAL" clId="{15FC3A26-48C1-4298-B19B-AD9A3B514D9D}" dt="2024-07-12T12:03:53.852" v="4649"/>
          <ac:picMkLst>
            <pc:docMk/>
            <pc:sldMk cId="3803782924" sldId="490"/>
            <ac:picMk id="34" creationId="{DEEECAC7-97BC-00D1-1F29-28F17A016705}"/>
          </ac:picMkLst>
        </pc:picChg>
        <pc:picChg chg="mod">
          <ac:chgData name="Louisa Roberts" userId="70fd0ab0-ecaf-4183-bae8-9a088beb0e67" providerId="ADAL" clId="{15FC3A26-48C1-4298-B19B-AD9A3B514D9D}" dt="2024-07-12T12:03:53.852" v="4649"/>
          <ac:picMkLst>
            <pc:docMk/>
            <pc:sldMk cId="3803782924" sldId="490"/>
            <ac:picMk id="36" creationId="{971360CE-8E82-3F2B-4B43-0A9DEF3DAAB3}"/>
          </ac:picMkLst>
        </pc:picChg>
        <pc:picChg chg="mod">
          <ac:chgData name="Louisa Roberts" userId="70fd0ab0-ecaf-4183-bae8-9a088beb0e67" providerId="ADAL" clId="{15FC3A26-48C1-4298-B19B-AD9A3B514D9D}" dt="2024-07-12T12:03:53.852" v="4649"/>
          <ac:picMkLst>
            <pc:docMk/>
            <pc:sldMk cId="3803782924" sldId="490"/>
            <ac:picMk id="37" creationId="{E8DC47EF-6D56-BBC1-D2B3-BDE111E83AEF}"/>
          </ac:picMkLst>
        </pc:picChg>
        <pc:picChg chg="mod">
          <ac:chgData name="Louisa Roberts" userId="70fd0ab0-ecaf-4183-bae8-9a088beb0e67" providerId="ADAL" clId="{15FC3A26-48C1-4298-B19B-AD9A3B514D9D}" dt="2024-07-12T12:03:53.852" v="4649"/>
          <ac:picMkLst>
            <pc:docMk/>
            <pc:sldMk cId="3803782924" sldId="490"/>
            <ac:picMk id="38" creationId="{927D3E0A-0E2C-442B-205B-683E22B53553}"/>
          </ac:picMkLst>
        </pc:picChg>
      </pc:sldChg>
      <pc:sldChg chg="delSp modSp add mod modNotesTx">
        <pc:chgData name="Louisa Roberts" userId="70fd0ab0-ecaf-4183-bae8-9a088beb0e67" providerId="ADAL" clId="{15FC3A26-48C1-4298-B19B-AD9A3B514D9D}" dt="2024-08-23T07:49:36.382" v="6868" actId="20577"/>
        <pc:sldMkLst>
          <pc:docMk/>
          <pc:sldMk cId="1295024949" sldId="492"/>
        </pc:sldMkLst>
        <pc:spChg chg="mod">
          <ac:chgData name="Louisa Roberts" userId="70fd0ab0-ecaf-4183-bae8-9a088beb0e67" providerId="ADAL" clId="{15FC3A26-48C1-4298-B19B-AD9A3B514D9D}" dt="2024-07-12T10:34:38.766" v="2904" actId="1076"/>
          <ac:spMkLst>
            <pc:docMk/>
            <pc:sldMk cId="1295024949" sldId="492"/>
            <ac:spMk id="3" creationId="{AD89320D-35EC-9E81-C9FA-A2DD2BD8781E}"/>
          </ac:spMkLst>
        </pc:spChg>
        <pc:spChg chg="del">
          <ac:chgData name="Louisa Roberts" userId="70fd0ab0-ecaf-4183-bae8-9a088beb0e67" providerId="ADAL" clId="{15FC3A26-48C1-4298-B19B-AD9A3B514D9D}" dt="2024-07-12T10:34:28.565" v="2900" actId="478"/>
          <ac:spMkLst>
            <pc:docMk/>
            <pc:sldMk cId="1295024949" sldId="492"/>
            <ac:spMk id="4" creationId="{CD28DF56-1C03-20F4-C701-A15EE5D355F0}"/>
          </ac:spMkLst>
        </pc:spChg>
        <pc:spChg chg="mod">
          <ac:chgData name="Louisa Roberts" userId="70fd0ab0-ecaf-4183-bae8-9a088beb0e67" providerId="ADAL" clId="{15FC3A26-48C1-4298-B19B-AD9A3B514D9D}" dt="2024-07-12T10:34:22.054" v="2898" actId="313"/>
          <ac:spMkLst>
            <pc:docMk/>
            <pc:sldMk cId="1295024949" sldId="492"/>
            <ac:spMk id="6" creationId="{101CC4F0-6FC1-2240-2F7F-F0D2286DE717}"/>
          </ac:spMkLst>
        </pc:spChg>
        <pc:spChg chg="mod">
          <ac:chgData name="Louisa Roberts" userId="70fd0ab0-ecaf-4183-bae8-9a088beb0e67" providerId="ADAL" clId="{15FC3A26-48C1-4298-B19B-AD9A3B514D9D}" dt="2024-07-12T10:34:52.739" v="2907" actId="207"/>
          <ac:spMkLst>
            <pc:docMk/>
            <pc:sldMk cId="1295024949" sldId="492"/>
            <ac:spMk id="9" creationId="{4A6B596B-3F59-2D8F-6A3B-060B901ADB7A}"/>
          </ac:spMkLst>
        </pc:spChg>
        <pc:spChg chg="mod">
          <ac:chgData name="Louisa Roberts" userId="70fd0ab0-ecaf-4183-bae8-9a088beb0e67" providerId="ADAL" clId="{15FC3A26-48C1-4298-B19B-AD9A3B514D9D}" dt="2024-07-12T10:34:35.372" v="2902" actId="1076"/>
          <ac:spMkLst>
            <pc:docMk/>
            <pc:sldMk cId="1295024949" sldId="492"/>
            <ac:spMk id="10" creationId="{8A43E50D-93FB-4954-48C9-D0DBB568A176}"/>
          </ac:spMkLst>
        </pc:spChg>
        <pc:spChg chg="mod">
          <ac:chgData name="Louisa Roberts" userId="70fd0ab0-ecaf-4183-bae8-9a088beb0e67" providerId="ADAL" clId="{15FC3A26-48C1-4298-B19B-AD9A3B514D9D}" dt="2024-07-12T10:34:44.147" v="2905" actId="1076"/>
          <ac:spMkLst>
            <pc:docMk/>
            <pc:sldMk cId="1295024949" sldId="492"/>
            <ac:spMk id="11" creationId="{D34F7590-F30D-CE73-9D87-F640D5BA7FE0}"/>
          </ac:spMkLst>
        </pc:spChg>
        <pc:spChg chg="mod">
          <ac:chgData name="Louisa Roberts" userId="70fd0ab0-ecaf-4183-bae8-9a088beb0e67" providerId="ADAL" clId="{15FC3A26-48C1-4298-B19B-AD9A3B514D9D}" dt="2024-07-12T10:34:57.039" v="2908" actId="207"/>
          <ac:spMkLst>
            <pc:docMk/>
            <pc:sldMk cId="1295024949" sldId="492"/>
            <ac:spMk id="14" creationId="{1C201685-5DF7-A1D4-F018-860B87DA764B}"/>
          </ac:spMkLst>
        </pc:spChg>
        <pc:grpChg chg="del mod">
          <ac:chgData name="Louisa Roberts" userId="70fd0ab0-ecaf-4183-bae8-9a088beb0e67" providerId="ADAL" clId="{15FC3A26-48C1-4298-B19B-AD9A3B514D9D}" dt="2024-07-12T10:34:29.142" v="2901" actId="478"/>
          <ac:grpSpMkLst>
            <pc:docMk/>
            <pc:sldMk cId="1295024949" sldId="492"/>
            <ac:grpSpMk id="74" creationId="{9888C013-2152-F1BA-5D92-DFA663617A20}"/>
          </ac:grpSpMkLst>
        </pc:grpChg>
      </pc:sldChg>
      <pc:sldChg chg="delSp modSp add mod modNotesTx">
        <pc:chgData name="Louisa Roberts" userId="70fd0ab0-ecaf-4183-bae8-9a088beb0e67" providerId="ADAL" clId="{15FC3A26-48C1-4298-B19B-AD9A3B514D9D}" dt="2024-08-23T07:51:56.972" v="7002" actId="20577"/>
        <pc:sldMkLst>
          <pc:docMk/>
          <pc:sldMk cId="3219989226" sldId="494"/>
        </pc:sldMkLst>
        <pc:spChg chg="mod">
          <ac:chgData name="Louisa Roberts" userId="70fd0ab0-ecaf-4183-bae8-9a088beb0e67" providerId="ADAL" clId="{15FC3A26-48C1-4298-B19B-AD9A3B514D9D}" dt="2024-07-12T10:36:16.396" v="2914" actId="14100"/>
          <ac:spMkLst>
            <pc:docMk/>
            <pc:sldMk cId="3219989226" sldId="494"/>
            <ac:spMk id="3" creationId="{AD89320D-35EC-9E81-C9FA-A2DD2BD8781E}"/>
          </ac:spMkLst>
        </pc:spChg>
        <pc:spChg chg="del">
          <ac:chgData name="Louisa Roberts" userId="70fd0ab0-ecaf-4183-bae8-9a088beb0e67" providerId="ADAL" clId="{15FC3A26-48C1-4298-B19B-AD9A3B514D9D}" dt="2024-07-12T10:37:35.661" v="2930" actId="478"/>
          <ac:spMkLst>
            <pc:docMk/>
            <pc:sldMk cId="3219989226" sldId="494"/>
            <ac:spMk id="4" creationId="{CD28DF56-1C03-20F4-C701-A15EE5D355F0}"/>
          </ac:spMkLst>
        </pc:spChg>
        <pc:spChg chg="mod">
          <ac:chgData name="Louisa Roberts" userId="70fd0ab0-ecaf-4183-bae8-9a088beb0e67" providerId="ADAL" clId="{15FC3A26-48C1-4298-B19B-AD9A3B514D9D}" dt="2024-07-12T10:36:01.636" v="2911" actId="14100"/>
          <ac:spMkLst>
            <pc:docMk/>
            <pc:sldMk cId="3219989226" sldId="494"/>
            <ac:spMk id="6" creationId="{101CC4F0-6FC1-2240-2F7F-F0D2286DE717}"/>
          </ac:spMkLst>
        </pc:spChg>
        <pc:spChg chg="mod">
          <ac:chgData name="Louisa Roberts" userId="70fd0ab0-ecaf-4183-bae8-9a088beb0e67" providerId="ADAL" clId="{15FC3A26-48C1-4298-B19B-AD9A3B514D9D}" dt="2024-07-12T10:37:53.844" v="2935" actId="1076"/>
          <ac:spMkLst>
            <pc:docMk/>
            <pc:sldMk cId="3219989226" sldId="494"/>
            <ac:spMk id="12" creationId="{5B13081D-215F-0C89-8A7B-286F3B43BA3F}"/>
          </ac:spMkLst>
        </pc:spChg>
        <pc:spChg chg="mod">
          <ac:chgData name="Louisa Roberts" userId="70fd0ab0-ecaf-4183-bae8-9a088beb0e67" providerId="ADAL" clId="{15FC3A26-48C1-4298-B19B-AD9A3B514D9D}" dt="2024-07-12T10:37:57.763" v="2936" actId="1076"/>
          <ac:spMkLst>
            <pc:docMk/>
            <pc:sldMk cId="3219989226" sldId="494"/>
            <ac:spMk id="13" creationId="{BA165ED2-1AAE-CF39-B459-66A79B21BC58}"/>
          </ac:spMkLst>
        </pc:spChg>
        <pc:spChg chg="mod">
          <ac:chgData name="Louisa Roberts" userId="70fd0ab0-ecaf-4183-bae8-9a088beb0e67" providerId="ADAL" clId="{15FC3A26-48C1-4298-B19B-AD9A3B514D9D}" dt="2024-07-12T10:37:42.572" v="2932" actId="1076"/>
          <ac:spMkLst>
            <pc:docMk/>
            <pc:sldMk cId="3219989226" sldId="494"/>
            <ac:spMk id="14" creationId="{0C13B08D-86C6-4F64-78E2-CD2756A3B6A0}"/>
          </ac:spMkLst>
        </pc:spChg>
        <pc:spChg chg="mod">
          <ac:chgData name="Louisa Roberts" userId="70fd0ab0-ecaf-4183-bae8-9a088beb0e67" providerId="ADAL" clId="{15FC3A26-48C1-4298-B19B-AD9A3B514D9D}" dt="2024-07-12T11:23:03.243" v="4347" actId="114"/>
          <ac:spMkLst>
            <pc:docMk/>
            <pc:sldMk cId="3219989226" sldId="494"/>
            <ac:spMk id="15" creationId="{8490F5C2-4150-2A26-33B2-0A813D8FA389}"/>
          </ac:spMkLst>
        </pc:spChg>
        <pc:spChg chg="mod">
          <ac:chgData name="Louisa Roberts" userId="70fd0ab0-ecaf-4183-bae8-9a088beb0e67" providerId="ADAL" clId="{15FC3A26-48C1-4298-B19B-AD9A3B514D9D}" dt="2024-07-12T11:23:50.636" v="4354" actId="114"/>
          <ac:spMkLst>
            <pc:docMk/>
            <pc:sldMk cId="3219989226" sldId="494"/>
            <ac:spMk id="16" creationId="{023F22B0-6342-3FF9-D84C-F588BF24FB56}"/>
          </ac:spMkLst>
        </pc:spChg>
        <pc:spChg chg="mod">
          <ac:chgData name="Louisa Roberts" userId="70fd0ab0-ecaf-4183-bae8-9a088beb0e67" providerId="ADAL" clId="{15FC3A26-48C1-4298-B19B-AD9A3B514D9D}" dt="2024-07-12T10:37:42.572" v="2932" actId="1076"/>
          <ac:spMkLst>
            <pc:docMk/>
            <pc:sldMk cId="3219989226" sldId="494"/>
            <ac:spMk id="61" creationId="{A8FD9F30-A769-5EEF-42B6-82F34C6CC270}"/>
          </ac:spMkLst>
        </pc:spChg>
        <pc:grpChg chg="del">
          <ac:chgData name="Louisa Roberts" userId="70fd0ab0-ecaf-4183-bae8-9a088beb0e67" providerId="ADAL" clId="{15FC3A26-48C1-4298-B19B-AD9A3B514D9D}" dt="2024-07-12T10:37:36.235" v="2931" actId="478"/>
          <ac:grpSpMkLst>
            <pc:docMk/>
            <pc:sldMk cId="3219989226" sldId="494"/>
            <ac:grpSpMk id="74" creationId="{9888C013-2152-F1BA-5D92-DFA663617A20}"/>
          </ac:grpSpMkLst>
        </pc:grpChg>
      </pc:sldChg>
      <pc:sldChg chg="delSp modSp add mod modNotesTx">
        <pc:chgData name="Louisa Roberts" userId="70fd0ab0-ecaf-4183-bae8-9a088beb0e67" providerId="ADAL" clId="{15FC3A26-48C1-4298-B19B-AD9A3B514D9D}" dt="2024-08-23T07:52:55.541" v="7113" actId="20577"/>
        <pc:sldMkLst>
          <pc:docMk/>
          <pc:sldMk cId="2164821930" sldId="496"/>
        </pc:sldMkLst>
        <pc:spChg chg="mod">
          <ac:chgData name="Louisa Roberts" userId="70fd0ab0-ecaf-4183-bae8-9a088beb0e67" providerId="ADAL" clId="{15FC3A26-48C1-4298-B19B-AD9A3B514D9D}" dt="2024-07-12T10:38:26.494" v="2939" actId="20577"/>
          <ac:spMkLst>
            <pc:docMk/>
            <pc:sldMk cId="2164821930" sldId="496"/>
            <ac:spMk id="3" creationId="{AD89320D-35EC-9E81-C9FA-A2DD2BD8781E}"/>
          </ac:spMkLst>
        </pc:spChg>
        <pc:spChg chg="del">
          <ac:chgData name="Louisa Roberts" userId="70fd0ab0-ecaf-4183-bae8-9a088beb0e67" providerId="ADAL" clId="{15FC3A26-48C1-4298-B19B-AD9A3B514D9D}" dt="2024-07-12T10:38:09.941" v="2937" actId="478"/>
          <ac:spMkLst>
            <pc:docMk/>
            <pc:sldMk cId="2164821930" sldId="496"/>
            <ac:spMk id="4" creationId="{CD28DF56-1C03-20F4-C701-A15EE5D355F0}"/>
          </ac:spMkLst>
        </pc:spChg>
        <pc:spChg chg="mod">
          <ac:chgData name="Louisa Roberts" userId="70fd0ab0-ecaf-4183-bae8-9a088beb0e67" providerId="ADAL" clId="{15FC3A26-48C1-4298-B19B-AD9A3B514D9D}" dt="2024-07-12T11:20:24.524" v="4335" actId="20577"/>
          <ac:spMkLst>
            <pc:docMk/>
            <pc:sldMk cId="2164821930" sldId="496"/>
            <ac:spMk id="6" creationId="{101CC4F0-6FC1-2240-2F7F-F0D2286DE717}"/>
          </ac:spMkLst>
        </pc:spChg>
        <pc:spChg chg="mod">
          <ac:chgData name="Louisa Roberts" userId="70fd0ab0-ecaf-4183-bae8-9a088beb0e67" providerId="ADAL" clId="{15FC3A26-48C1-4298-B19B-AD9A3B514D9D}" dt="2024-07-12T11:20:32.023" v="4337" actId="1076"/>
          <ac:spMkLst>
            <pc:docMk/>
            <pc:sldMk cId="2164821930" sldId="496"/>
            <ac:spMk id="9" creationId="{7E033B63-67A6-E7D9-7AA4-32EF19DB7CE1}"/>
          </ac:spMkLst>
        </pc:spChg>
        <pc:spChg chg="mod">
          <ac:chgData name="Louisa Roberts" userId="70fd0ab0-ecaf-4183-bae8-9a088beb0e67" providerId="ADAL" clId="{15FC3A26-48C1-4298-B19B-AD9A3B514D9D}" dt="2024-07-12T10:39:28.895" v="2954" actId="313"/>
          <ac:spMkLst>
            <pc:docMk/>
            <pc:sldMk cId="2164821930" sldId="496"/>
            <ac:spMk id="10" creationId="{6F55AF19-B3A0-0A81-AC37-AFE1711B2E4D}"/>
          </ac:spMkLst>
        </pc:spChg>
        <pc:spChg chg="mod">
          <ac:chgData name="Louisa Roberts" userId="70fd0ab0-ecaf-4183-bae8-9a088beb0e67" providerId="ADAL" clId="{15FC3A26-48C1-4298-B19B-AD9A3B514D9D}" dt="2024-07-12T10:39:18.748" v="2952" actId="1076"/>
          <ac:spMkLst>
            <pc:docMk/>
            <pc:sldMk cId="2164821930" sldId="496"/>
            <ac:spMk id="11" creationId="{A85AE4B7-0B1B-2ECB-5876-5B6C9DC9CAD2}"/>
          </ac:spMkLst>
        </pc:spChg>
        <pc:spChg chg="mod">
          <ac:chgData name="Louisa Roberts" userId="70fd0ab0-ecaf-4183-bae8-9a088beb0e67" providerId="ADAL" clId="{15FC3A26-48C1-4298-B19B-AD9A3B514D9D}" dt="2024-07-12T10:38:44.436" v="2943" actId="1076"/>
          <ac:spMkLst>
            <pc:docMk/>
            <pc:sldMk cId="2164821930" sldId="496"/>
            <ac:spMk id="12" creationId="{B9A25FCC-A3B2-0C5E-78A7-6BEAF1983358}"/>
          </ac:spMkLst>
        </pc:spChg>
        <pc:spChg chg="mod">
          <ac:chgData name="Louisa Roberts" userId="70fd0ab0-ecaf-4183-bae8-9a088beb0e67" providerId="ADAL" clId="{15FC3A26-48C1-4298-B19B-AD9A3B514D9D}" dt="2024-07-12T11:20:29.096" v="4336" actId="1076"/>
          <ac:spMkLst>
            <pc:docMk/>
            <pc:sldMk cId="2164821930" sldId="496"/>
            <ac:spMk id="13" creationId="{71E1098A-E979-8F03-EDFD-6AF57580F29F}"/>
          </ac:spMkLst>
        </pc:spChg>
        <pc:spChg chg="mod">
          <ac:chgData name="Louisa Roberts" userId="70fd0ab0-ecaf-4183-bae8-9a088beb0e67" providerId="ADAL" clId="{15FC3A26-48C1-4298-B19B-AD9A3B514D9D}" dt="2024-07-12T10:39:18.748" v="2952" actId="1076"/>
          <ac:spMkLst>
            <pc:docMk/>
            <pc:sldMk cId="2164821930" sldId="496"/>
            <ac:spMk id="14" creationId="{B3F741B8-1090-25B7-DE04-37092FE7FB99}"/>
          </ac:spMkLst>
        </pc:spChg>
        <pc:spChg chg="mod">
          <ac:chgData name="Louisa Roberts" userId="70fd0ab0-ecaf-4183-bae8-9a088beb0e67" providerId="ADAL" clId="{15FC3A26-48C1-4298-B19B-AD9A3B514D9D}" dt="2024-07-12T10:39:18.748" v="2952" actId="1076"/>
          <ac:spMkLst>
            <pc:docMk/>
            <pc:sldMk cId="2164821930" sldId="496"/>
            <ac:spMk id="61" creationId="{A8FD9F30-A769-5EEF-42B6-82F34C6CC270}"/>
          </ac:spMkLst>
        </pc:spChg>
        <pc:grpChg chg="del">
          <ac:chgData name="Louisa Roberts" userId="70fd0ab0-ecaf-4183-bae8-9a088beb0e67" providerId="ADAL" clId="{15FC3A26-48C1-4298-B19B-AD9A3B514D9D}" dt="2024-07-12T10:38:10.752" v="2938" actId="478"/>
          <ac:grpSpMkLst>
            <pc:docMk/>
            <pc:sldMk cId="2164821930" sldId="496"/>
            <ac:grpSpMk id="74" creationId="{9888C013-2152-F1BA-5D92-DFA663617A20}"/>
          </ac:grpSpMkLst>
        </pc:grpChg>
      </pc:sldChg>
      <pc:sldChg chg="delSp modSp add mod modNotesTx">
        <pc:chgData name="Louisa Roberts" userId="70fd0ab0-ecaf-4183-bae8-9a088beb0e67" providerId="ADAL" clId="{15FC3A26-48C1-4298-B19B-AD9A3B514D9D}" dt="2024-08-22T09:46:17.875" v="5962" actId="6549"/>
        <pc:sldMkLst>
          <pc:docMk/>
          <pc:sldMk cId="1551668061" sldId="509"/>
        </pc:sldMkLst>
        <pc:spChg chg="mod">
          <ac:chgData name="Louisa Roberts" userId="70fd0ab0-ecaf-4183-bae8-9a088beb0e67" providerId="ADAL" clId="{15FC3A26-48C1-4298-B19B-AD9A3B514D9D}" dt="2024-07-12T12:03:05.428" v="4613" actId="6549"/>
          <ac:spMkLst>
            <pc:docMk/>
            <pc:sldMk cId="1551668061" sldId="509"/>
            <ac:spMk id="2" creationId="{A9B88F48-A1B7-64C6-7D76-25C9561923E5}"/>
          </ac:spMkLst>
        </pc:spChg>
        <pc:spChg chg="mod">
          <ac:chgData name="Louisa Roberts" userId="70fd0ab0-ecaf-4183-bae8-9a088beb0e67" providerId="ADAL" clId="{15FC3A26-48C1-4298-B19B-AD9A3B514D9D}" dt="2024-07-12T11:21:51.621" v="4339" actId="20577"/>
          <ac:spMkLst>
            <pc:docMk/>
            <pc:sldMk cId="1551668061" sldId="509"/>
            <ac:spMk id="3" creationId="{AD89320D-35EC-9E81-C9FA-A2DD2BD8781E}"/>
          </ac:spMkLst>
        </pc:spChg>
        <pc:spChg chg="del">
          <ac:chgData name="Louisa Roberts" userId="70fd0ab0-ecaf-4183-bae8-9a088beb0e67" providerId="ADAL" clId="{15FC3A26-48C1-4298-B19B-AD9A3B514D9D}" dt="2024-07-12T11:22:35.969" v="4344" actId="478"/>
          <ac:spMkLst>
            <pc:docMk/>
            <pc:sldMk cId="1551668061" sldId="509"/>
            <ac:spMk id="4" creationId="{CD28DF56-1C03-20F4-C701-A15EE5D355F0}"/>
          </ac:spMkLst>
        </pc:spChg>
        <pc:spChg chg="mod">
          <ac:chgData name="Louisa Roberts" userId="70fd0ab0-ecaf-4183-bae8-9a088beb0e67" providerId="ADAL" clId="{15FC3A26-48C1-4298-B19B-AD9A3B514D9D}" dt="2024-07-12T11:26:27.826" v="4447" actId="20577"/>
          <ac:spMkLst>
            <pc:docMk/>
            <pc:sldMk cId="1551668061" sldId="509"/>
            <ac:spMk id="9" creationId="{9EE7E781-9D94-BA49-3D22-1696D6F643F5}"/>
          </ac:spMkLst>
        </pc:spChg>
        <pc:spChg chg="mod">
          <ac:chgData name="Louisa Roberts" userId="70fd0ab0-ecaf-4183-bae8-9a088beb0e67" providerId="ADAL" clId="{15FC3A26-48C1-4298-B19B-AD9A3B514D9D}" dt="2024-07-12T11:26:23.667" v="4445" actId="20577"/>
          <ac:spMkLst>
            <pc:docMk/>
            <pc:sldMk cId="1551668061" sldId="509"/>
            <ac:spMk id="10" creationId="{FEB97E36-560A-4195-5134-72006F0B4551}"/>
          </ac:spMkLst>
        </pc:spChg>
        <pc:spChg chg="mod">
          <ac:chgData name="Louisa Roberts" userId="70fd0ab0-ecaf-4183-bae8-9a088beb0e67" providerId="ADAL" clId="{15FC3A26-48C1-4298-B19B-AD9A3B514D9D}" dt="2024-07-12T11:26:46.548" v="4455" actId="20577"/>
          <ac:spMkLst>
            <pc:docMk/>
            <pc:sldMk cId="1551668061" sldId="509"/>
            <ac:spMk id="11" creationId="{1E6D770B-FA1D-8027-C401-EB12EDE3BEBC}"/>
          </ac:spMkLst>
        </pc:spChg>
        <pc:spChg chg="mod">
          <ac:chgData name="Louisa Roberts" userId="70fd0ab0-ecaf-4183-bae8-9a088beb0e67" providerId="ADAL" clId="{15FC3A26-48C1-4298-B19B-AD9A3B514D9D}" dt="2024-07-12T11:26:43.737" v="4453" actId="1076"/>
          <ac:spMkLst>
            <pc:docMk/>
            <pc:sldMk cId="1551668061" sldId="509"/>
            <ac:spMk id="12" creationId="{BA019B09-8820-9850-B921-EC67684EBC8B}"/>
          </ac:spMkLst>
        </pc:spChg>
        <pc:grpChg chg="del">
          <ac:chgData name="Louisa Roberts" userId="70fd0ab0-ecaf-4183-bae8-9a088beb0e67" providerId="ADAL" clId="{15FC3A26-48C1-4298-B19B-AD9A3B514D9D}" dt="2024-07-12T11:22:36.719" v="4345" actId="478"/>
          <ac:grpSpMkLst>
            <pc:docMk/>
            <pc:sldMk cId="1551668061" sldId="509"/>
            <ac:grpSpMk id="74" creationId="{9888C013-2152-F1BA-5D92-DFA663617A20}"/>
          </ac:grpSpMkLst>
        </pc:grpChg>
      </pc:sldChg>
      <pc:sldChg chg="addSp delSp modSp add del mod modShow addCm modCm">
        <pc:chgData name="Louisa Roberts" userId="70fd0ab0-ecaf-4183-bae8-9a088beb0e67" providerId="ADAL" clId="{15FC3A26-48C1-4298-B19B-AD9A3B514D9D}" dt="2024-08-23T08:15:51.419" v="7515" actId="2696"/>
        <pc:sldMkLst>
          <pc:docMk/>
          <pc:sldMk cId="2259681034" sldId="510"/>
        </pc:sldMkLst>
        <pc:spChg chg="del">
          <ac:chgData name="Louisa Roberts" userId="70fd0ab0-ecaf-4183-bae8-9a088beb0e67" providerId="ADAL" clId="{15FC3A26-48C1-4298-B19B-AD9A3B514D9D}" dt="2024-07-12T11:05:23.693" v="3832" actId="478"/>
          <ac:spMkLst>
            <pc:docMk/>
            <pc:sldMk cId="2259681034" sldId="510"/>
            <ac:spMk id="3" creationId="{A8955558-30CE-96EA-C531-396AF56C24B8}"/>
          </ac:spMkLst>
        </pc:spChg>
        <pc:spChg chg="mod">
          <ac:chgData name="Louisa Roberts" userId="70fd0ab0-ecaf-4183-bae8-9a088beb0e67" providerId="ADAL" clId="{15FC3A26-48C1-4298-B19B-AD9A3B514D9D}" dt="2024-07-12T11:05:16.803" v="3829"/>
          <ac:spMkLst>
            <pc:docMk/>
            <pc:sldMk cId="2259681034" sldId="510"/>
            <ac:spMk id="4" creationId="{FE534CE5-66B0-AFD9-DBE0-1D9CB56559D4}"/>
          </ac:spMkLst>
        </pc:spChg>
        <pc:spChg chg="mod">
          <ac:chgData name="Louisa Roberts" userId="70fd0ab0-ecaf-4183-bae8-9a088beb0e67" providerId="ADAL" clId="{15FC3A26-48C1-4298-B19B-AD9A3B514D9D}" dt="2024-07-12T11:05:16.803" v="3829"/>
          <ac:spMkLst>
            <pc:docMk/>
            <pc:sldMk cId="2259681034" sldId="510"/>
            <ac:spMk id="5" creationId="{27B256BC-629B-7DAA-8757-AFD63CE925C4}"/>
          </ac:spMkLst>
        </pc:spChg>
        <pc:spChg chg="mod">
          <ac:chgData name="Louisa Roberts" userId="70fd0ab0-ecaf-4183-bae8-9a088beb0e67" providerId="ADAL" clId="{15FC3A26-48C1-4298-B19B-AD9A3B514D9D}" dt="2024-07-12T11:05:16.803" v="3829"/>
          <ac:spMkLst>
            <pc:docMk/>
            <pc:sldMk cId="2259681034" sldId="510"/>
            <ac:spMk id="6" creationId="{4595CFD6-68FB-41EF-E0A2-0EF5A39E96A6}"/>
          </ac:spMkLst>
        </pc:spChg>
        <pc:spChg chg="mod">
          <ac:chgData name="Louisa Roberts" userId="70fd0ab0-ecaf-4183-bae8-9a088beb0e67" providerId="ADAL" clId="{15FC3A26-48C1-4298-B19B-AD9A3B514D9D}" dt="2024-07-12T11:05:16.803" v="3829"/>
          <ac:spMkLst>
            <pc:docMk/>
            <pc:sldMk cId="2259681034" sldId="510"/>
            <ac:spMk id="8" creationId="{DE169A66-A200-43F4-A66A-EB3D9D9A0069}"/>
          </ac:spMkLst>
        </pc:spChg>
        <pc:spChg chg="mod">
          <ac:chgData name="Louisa Roberts" userId="70fd0ab0-ecaf-4183-bae8-9a088beb0e67" providerId="ADAL" clId="{15FC3A26-48C1-4298-B19B-AD9A3B514D9D}" dt="2024-07-12T11:05:16.803" v="3829"/>
          <ac:spMkLst>
            <pc:docMk/>
            <pc:sldMk cId="2259681034" sldId="510"/>
            <ac:spMk id="11" creationId="{5DF13224-32C5-A00F-E7A9-DCC5CFB0EA69}"/>
          </ac:spMkLst>
        </pc:spChg>
        <pc:spChg chg="mod">
          <ac:chgData name="Louisa Roberts" userId="70fd0ab0-ecaf-4183-bae8-9a088beb0e67" providerId="ADAL" clId="{15FC3A26-48C1-4298-B19B-AD9A3B514D9D}" dt="2024-07-12T11:05:16.803" v="3829"/>
          <ac:spMkLst>
            <pc:docMk/>
            <pc:sldMk cId="2259681034" sldId="510"/>
            <ac:spMk id="13" creationId="{F6E663B5-58AF-6477-D966-5AC42541A534}"/>
          </ac:spMkLst>
        </pc:spChg>
        <pc:spChg chg="mod">
          <ac:chgData name="Louisa Roberts" userId="70fd0ab0-ecaf-4183-bae8-9a088beb0e67" providerId="ADAL" clId="{15FC3A26-48C1-4298-B19B-AD9A3B514D9D}" dt="2024-07-12T11:05:16.803" v="3829"/>
          <ac:spMkLst>
            <pc:docMk/>
            <pc:sldMk cId="2259681034" sldId="510"/>
            <ac:spMk id="15" creationId="{1F5BB5D9-9EA7-EDE8-38FB-48BA87CADCA7}"/>
          </ac:spMkLst>
        </pc:spChg>
        <pc:spChg chg="mod">
          <ac:chgData name="Louisa Roberts" userId="70fd0ab0-ecaf-4183-bae8-9a088beb0e67" providerId="ADAL" clId="{15FC3A26-48C1-4298-B19B-AD9A3B514D9D}" dt="2024-07-12T11:05:16.803" v="3829"/>
          <ac:spMkLst>
            <pc:docMk/>
            <pc:sldMk cId="2259681034" sldId="510"/>
            <ac:spMk id="17" creationId="{6D508481-16FD-839E-CF4D-735C3D2FC1E3}"/>
          </ac:spMkLst>
        </pc:spChg>
        <pc:spChg chg="add mod">
          <ac:chgData name="Louisa Roberts" userId="70fd0ab0-ecaf-4183-bae8-9a088beb0e67" providerId="ADAL" clId="{15FC3A26-48C1-4298-B19B-AD9A3B514D9D}" dt="2024-07-12T11:06:04.224" v="3896" actId="20577"/>
          <ac:spMkLst>
            <pc:docMk/>
            <pc:sldMk cId="2259681034" sldId="510"/>
            <ac:spMk id="27" creationId="{49A5AD4C-7242-97CF-8AB6-390DA06523E4}"/>
          </ac:spMkLst>
        </pc:spChg>
        <pc:grpChg chg="add mod">
          <ac:chgData name="Louisa Roberts" userId="70fd0ab0-ecaf-4183-bae8-9a088beb0e67" providerId="ADAL" clId="{15FC3A26-48C1-4298-B19B-AD9A3B514D9D}" dt="2024-07-12T11:05:16.803" v="3829"/>
          <ac:grpSpMkLst>
            <pc:docMk/>
            <pc:sldMk cId="2259681034" sldId="510"/>
            <ac:grpSpMk id="2" creationId="{A1218800-170E-B779-CB03-5CFD5F189679}"/>
          </ac:grpSpMkLst>
        </pc:grpChg>
        <pc:grpChg chg="del">
          <ac:chgData name="Louisa Roberts" userId="70fd0ab0-ecaf-4183-bae8-9a088beb0e67" providerId="ADAL" clId="{15FC3A26-48C1-4298-B19B-AD9A3B514D9D}" dt="2024-07-12T11:05:08.591" v="3828" actId="478"/>
          <ac:grpSpMkLst>
            <pc:docMk/>
            <pc:sldMk cId="2259681034" sldId="510"/>
            <ac:grpSpMk id="21" creationId="{00000000-0000-0000-0000-000000000000}"/>
          </ac:grpSpMkLst>
        </pc:grpChg>
        <pc:grpChg chg="del">
          <ac:chgData name="Louisa Roberts" userId="70fd0ab0-ecaf-4183-bae8-9a088beb0e67" providerId="ADAL" clId="{15FC3A26-48C1-4298-B19B-AD9A3B514D9D}" dt="2024-07-12T11:05:07.007" v="3827" actId="478"/>
          <ac:grpSpMkLst>
            <pc:docMk/>
            <pc:sldMk cId="2259681034" sldId="510"/>
            <ac:grpSpMk id="24" creationId="{00000000-0000-0000-0000-000000000000}"/>
          </ac:grpSpMkLst>
        </pc:grpChg>
        <pc:picChg chg="mod">
          <ac:chgData name="Louisa Roberts" userId="70fd0ab0-ecaf-4183-bae8-9a088beb0e67" providerId="ADAL" clId="{15FC3A26-48C1-4298-B19B-AD9A3B514D9D}" dt="2024-07-12T11:05:16.803" v="3829"/>
          <ac:picMkLst>
            <pc:docMk/>
            <pc:sldMk cId="2259681034" sldId="510"/>
            <ac:picMk id="7" creationId="{0CE76F0A-3369-5F9C-112F-216B21659DAC}"/>
          </ac:picMkLst>
        </pc:picChg>
        <pc:picChg chg="mod">
          <ac:chgData name="Louisa Roberts" userId="70fd0ab0-ecaf-4183-bae8-9a088beb0e67" providerId="ADAL" clId="{15FC3A26-48C1-4298-B19B-AD9A3B514D9D}" dt="2024-07-12T11:05:27.132" v="3833" actId="14100"/>
          <ac:picMkLst>
            <pc:docMk/>
            <pc:sldMk cId="2259681034" sldId="510"/>
            <ac:picMk id="9" creationId="{39E46850-0A7C-7DF5-EFD2-25A78A738455}"/>
          </ac:picMkLst>
        </pc:picChg>
        <pc:picChg chg="mod">
          <ac:chgData name="Louisa Roberts" userId="70fd0ab0-ecaf-4183-bae8-9a088beb0e67" providerId="ADAL" clId="{15FC3A26-48C1-4298-B19B-AD9A3B514D9D}" dt="2024-07-12T11:05:16.803" v="3829"/>
          <ac:picMkLst>
            <pc:docMk/>
            <pc:sldMk cId="2259681034" sldId="510"/>
            <ac:picMk id="10" creationId="{C391C477-C0E6-D496-C8CC-8AF036756279}"/>
          </ac:picMkLst>
        </pc:picChg>
        <pc:picChg chg="mod">
          <ac:chgData name="Louisa Roberts" userId="70fd0ab0-ecaf-4183-bae8-9a088beb0e67" providerId="ADAL" clId="{15FC3A26-48C1-4298-B19B-AD9A3B514D9D}" dt="2024-07-12T11:05:16.803" v="3829"/>
          <ac:picMkLst>
            <pc:docMk/>
            <pc:sldMk cId="2259681034" sldId="510"/>
            <ac:picMk id="12" creationId="{505AA81A-F207-2F08-146C-1AE0E43CD28A}"/>
          </ac:picMkLst>
        </pc:picChg>
        <pc:picChg chg="mod">
          <ac:chgData name="Louisa Roberts" userId="70fd0ab0-ecaf-4183-bae8-9a088beb0e67" providerId="ADAL" clId="{15FC3A26-48C1-4298-B19B-AD9A3B514D9D}" dt="2024-07-12T11:05:16.803" v="3829"/>
          <ac:picMkLst>
            <pc:docMk/>
            <pc:sldMk cId="2259681034" sldId="510"/>
            <ac:picMk id="14" creationId="{9B5F143B-0568-93AD-20D4-D643EDB7D982}"/>
          </ac:picMkLst>
        </pc:picChg>
        <pc:picChg chg="mod">
          <ac:chgData name="Louisa Roberts" userId="70fd0ab0-ecaf-4183-bae8-9a088beb0e67" providerId="ADAL" clId="{15FC3A26-48C1-4298-B19B-AD9A3B514D9D}" dt="2024-07-12T11:05:16.803" v="3829"/>
          <ac:picMkLst>
            <pc:docMk/>
            <pc:sldMk cId="2259681034" sldId="510"/>
            <ac:picMk id="16" creationId="{EFA610B2-6AA1-BE71-7AF9-9452D97DBF2A}"/>
          </ac:picMkLst>
        </pc:picChg>
        <pc:picChg chg="mod">
          <ac:chgData name="Louisa Roberts" userId="70fd0ab0-ecaf-4183-bae8-9a088beb0e67" providerId="ADAL" clId="{15FC3A26-48C1-4298-B19B-AD9A3B514D9D}" dt="2024-07-12T11:05:16.803" v="3829"/>
          <ac:picMkLst>
            <pc:docMk/>
            <pc:sldMk cId="2259681034" sldId="510"/>
            <ac:picMk id="18" creationId="{B51C2CF3-56DA-1B68-F9DF-B4A4F9F9D2FD}"/>
          </ac:picMkLst>
        </pc:picChg>
        <pc:picChg chg="mod">
          <ac:chgData name="Louisa Roberts" userId="70fd0ab0-ecaf-4183-bae8-9a088beb0e67" providerId="ADAL" clId="{15FC3A26-48C1-4298-B19B-AD9A3B514D9D}" dt="2024-07-12T11:05:16.803" v="3829"/>
          <ac:picMkLst>
            <pc:docMk/>
            <pc:sldMk cId="2259681034" sldId="510"/>
            <ac:picMk id="19" creationId="{3F729F89-B991-A027-BCFA-A704F28D9BC6}"/>
          </ac:picMkLst>
        </pc:picChg>
        <pc:picChg chg="mod">
          <ac:chgData name="Louisa Roberts" userId="70fd0ab0-ecaf-4183-bae8-9a088beb0e67" providerId="ADAL" clId="{15FC3A26-48C1-4298-B19B-AD9A3B514D9D}" dt="2024-07-12T11:05:16.803" v="3829"/>
          <ac:picMkLst>
            <pc:docMk/>
            <pc:sldMk cId="2259681034" sldId="510"/>
            <ac:picMk id="20" creationId="{F92F48F2-3BA8-8013-1704-E33671A83936}"/>
          </ac:picMkLst>
        </pc:picChg>
        <pc:extLst>
          <p:ext xmlns:p="http://schemas.openxmlformats.org/presentationml/2006/main" uri="{D6D511B9-2390-475A-947B-AFAB55BFBCF1}">
            <pc226:cmChg xmlns:pc226="http://schemas.microsoft.com/office/powerpoint/2022/06/main/command" chg="add mod">
              <pc226:chgData name="Louisa Roberts" userId="70fd0ab0-ecaf-4183-bae8-9a088beb0e67" providerId="ADAL" clId="{15FC3A26-48C1-4298-B19B-AD9A3B514D9D}" dt="2024-07-12T11:21:40.321" v="4338"/>
              <pc2:cmMkLst xmlns:pc2="http://schemas.microsoft.com/office/powerpoint/2019/9/main/command">
                <pc:docMk/>
                <pc:sldMk cId="2259681034" sldId="510"/>
                <pc2:cmMk id="{CA47199F-FE6F-42DA-96A4-49DC137E0457}"/>
              </pc2:cmMkLst>
            </pc226:cmChg>
          </p:ext>
        </pc:extLst>
      </pc:sldChg>
      <pc:sldChg chg="delSp modSp add del mod">
        <pc:chgData name="Louisa Roberts" userId="70fd0ab0-ecaf-4183-bae8-9a088beb0e67" providerId="ADAL" clId="{15FC3A26-48C1-4298-B19B-AD9A3B514D9D}" dt="2024-07-12T11:04:51.091" v="3826" actId="47"/>
        <pc:sldMkLst>
          <pc:docMk/>
          <pc:sldMk cId="1037839940" sldId="511"/>
        </pc:sldMkLst>
        <pc:spChg chg="del">
          <ac:chgData name="Louisa Roberts" userId="70fd0ab0-ecaf-4183-bae8-9a088beb0e67" providerId="ADAL" clId="{15FC3A26-48C1-4298-B19B-AD9A3B514D9D}" dt="2024-07-12T10:56:26.292" v="3728" actId="478"/>
          <ac:spMkLst>
            <pc:docMk/>
            <pc:sldMk cId="1037839940" sldId="511"/>
            <ac:spMk id="3" creationId="{A8955558-30CE-96EA-C531-396AF56C24B8}"/>
          </ac:spMkLst>
        </pc:spChg>
        <pc:spChg chg="mod">
          <ac:chgData name="Louisa Roberts" userId="70fd0ab0-ecaf-4183-bae8-9a088beb0e67" providerId="ADAL" clId="{15FC3A26-48C1-4298-B19B-AD9A3B514D9D}" dt="2024-07-12T10:53:34.464" v="3431" actId="313"/>
          <ac:spMkLst>
            <pc:docMk/>
            <pc:sldMk cId="1037839940" sldId="511"/>
            <ac:spMk id="8" creationId="{F4E8BD56-9144-16C0-C57B-42037842E5D8}"/>
          </ac:spMkLst>
        </pc:spChg>
        <pc:spChg chg="mod">
          <ac:chgData name="Louisa Roberts" userId="70fd0ab0-ecaf-4183-bae8-9a088beb0e67" providerId="ADAL" clId="{15FC3A26-48C1-4298-B19B-AD9A3B514D9D}" dt="2024-07-12T10:54:27.378" v="3559" actId="313"/>
          <ac:spMkLst>
            <pc:docMk/>
            <pc:sldMk cId="1037839940" sldId="511"/>
            <ac:spMk id="12" creationId="{FA0B14FF-B7B0-4701-7763-957A6C9DBC9D}"/>
          </ac:spMkLst>
        </pc:spChg>
        <pc:spChg chg="mod">
          <ac:chgData name="Louisa Roberts" userId="70fd0ab0-ecaf-4183-bae8-9a088beb0e67" providerId="ADAL" clId="{15FC3A26-48C1-4298-B19B-AD9A3B514D9D}" dt="2024-07-12T10:55:53.656" v="3725" actId="20577"/>
          <ac:spMkLst>
            <pc:docMk/>
            <pc:sldMk cId="1037839940" sldId="511"/>
            <ac:spMk id="16" creationId="{0D004CBD-4B17-79E1-028F-DAEEBDBA6E82}"/>
          </ac:spMkLst>
        </pc:spChg>
        <pc:spChg chg="del">
          <ac:chgData name="Louisa Roberts" userId="70fd0ab0-ecaf-4183-bae8-9a088beb0e67" providerId="ADAL" clId="{15FC3A26-48C1-4298-B19B-AD9A3B514D9D}" dt="2024-07-12T10:54:54.522" v="3583" actId="478"/>
          <ac:spMkLst>
            <pc:docMk/>
            <pc:sldMk cId="1037839940" sldId="511"/>
            <ac:spMk id="18" creationId="{EED35CC0-A23C-724B-5339-9550C0CD4428}"/>
          </ac:spMkLst>
        </pc:spChg>
        <pc:grpChg chg="del mod">
          <ac:chgData name="Louisa Roberts" userId="70fd0ab0-ecaf-4183-bae8-9a088beb0e67" providerId="ADAL" clId="{15FC3A26-48C1-4298-B19B-AD9A3B514D9D}" dt="2024-07-12T10:56:46.444" v="3729" actId="21"/>
          <ac:grpSpMkLst>
            <pc:docMk/>
            <pc:sldMk cId="1037839940" sldId="511"/>
            <ac:grpSpMk id="6" creationId="{40D7D48E-294F-0825-1FCF-A9CF32100517}"/>
          </ac:grpSpMkLst>
        </pc:grpChg>
        <pc:grpChg chg="del mod ord">
          <ac:chgData name="Louisa Roberts" userId="70fd0ab0-ecaf-4183-bae8-9a088beb0e67" providerId="ADAL" clId="{15FC3A26-48C1-4298-B19B-AD9A3B514D9D}" dt="2024-07-12T10:56:46.444" v="3729" actId="21"/>
          <ac:grpSpMkLst>
            <pc:docMk/>
            <pc:sldMk cId="1037839940" sldId="511"/>
            <ac:grpSpMk id="10" creationId="{1C187F74-F55C-6202-3394-C639960BA89C}"/>
          </ac:grpSpMkLst>
        </pc:grpChg>
        <pc:grpChg chg="del">
          <ac:chgData name="Louisa Roberts" userId="70fd0ab0-ecaf-4183-bae8-9a088beb0e67" providerId="ADAL" clId="{15FC3A26-48C1-4298-B19B-AD9A3B514D9D}" dt="2024-07-12T10:56:46.444" v="3729" actId="21"/>
          <ac:grpSpMkLst>
            <pc:docMk/>
            <pc:sldMk cId="1037839940" sldId="511"/>
            <ac:grpSpMk id="14" creationId="{668993B1-C7B3-E2CA-E5DA-6504366F52EF}"/>
          </ac:grpSpMkLst>
        </pc:grpChg>
        <pc:graphicFrameChg chg="del mod">
          <ac:chgData name="Louisa Roberts" userId="70fd0ab0-ecaf-4183-bae8-9a088beb0e67" providerId="ADAL" clId="{15FC3A26-48C1-4298-B19B-AD9A3B514D9D}" dt="2024-07-12T10:56:46.444" v="3729" actId="21"/>
          <ac:graphicFrameMkLst>
            <pc:docMk/>
            <pc:sldMk cId="1037839940" sldId="511"/>
            <ac:graphicFrameMk id="5" creationId="{6AC06E1C-537A-94DC-4B21-82A883D0E31A}"/>
          </ac:graphicFrameMkLst>
        </pc:graphicFrameChg>
      </pc:sldChg>
      <pc:sldChg chg="modSp add mod modNotesTx">
        <pc:chgData name="Louisa Roberts" userId="70fd0ab0-ecaf-4183-bae8-9a088beb0e67" providerId="ADAL" clId="{15FC3A26-48C1-4298-B19B-AD9A3B514D9D}" dt="2024-08-23T07:50:19.459" v="6871" actId="20577"/>
        <pc:sldMkLst>
          <pc:docMk/>
          <pc:sldMk cId="3428951116" sldId="511"/>
        </pc:sldMkLst>
        <pc:spChg chg="mod">
          <ac:chgData name="Louisa Roberts" userId="70fd0ab0-ecaf-4183-bae8-9a088beb0e67" providerId="ADAL" clId="{15FC3A26-48C1-4298-B19B-AD9A3B514D9D}" dt="2024-08-23T07:43:30.037" v="6104" actId="1076"/>
          <ac:spMkLst>
            <pc:docMk/>
            <pc:sldMk cId="3428951116" sldId="511"/>
            <ac:spMk id="2" creationId="{03917CE3-7258-BFB3-FC89-B7C367E34736}"/>
          </ac:spMkLst>
        </pc:spChg>
        <pc:spChg chg="mod">
          <ac:chgData name="Louisa Roberts" userId="70fd0ab0-ecaf-4183-bae8-9a088beb0e67" providerId="ADAL" clId="{15FC3A26-48C1-4298-B19B-AD9A3B514D9D}" dt="2024-08-23T07:43:23.886" v="6103" actId="1076"/>
          <ac:spMkLst>
            <pc:docMk/>
            <pc:sldMk cId="3428951116" sldId="511"/>
            <ac:spMk id="9" creationId="{5075143D-FB2D-AF52-F431-9539A3D24479}"/>
          </ac:spMkLst>
        </pc:spChg>
        <pc:spChg chg="mod">
          <ac:chgData name="Louisa Roberts" userId="70fd0ab0-ecaf-4183-bae8-9a088beb0e67" providerId="ADAL" clId="{15FC3A26-48C1-4298-B19B-AD9A3B514D9D}" dt="2024-08-23T07:42:47.797" v="6096" actId="1076"/>
          <ac:spMkLst>
            <pc:docMk/>
            <pc:sldMk cId="3428951116" sldId="511"/>
            <ac:spMk id="12" creationId="{91C89122-05B0-42BC-5B81-7B171B90C6E6}"/>
          </ac:spMkLst>
        </pc:spChg>
        <pc:spChg chg="mod">
          <ac:chgData name="Louisa Roberts" userId="70fd0ab0-ecaf-4183-bae8-9a088beb0e67" providerId="ADAL" clId="{15FC3A26-48C1-4298-B19B-AD9A3B514D9D}" dt="2024-08-23T07:50:19.459" v="6871" actId="20577"/>
          <ac:spMkLst>
            <pc:docMk/>
            <pc:sldMk cId="3428951116" sldId="511"/>
            <ac:spMk id="13" creationId="{EC583BE3-CC17-47E1-46E1-7092F2688511}"/>
          </ac:spMkLst>
        </pc:spChg>
        <pc:spChg chg="mod">
          <ac:chgData name="Louisa Roberts" userId="70fd0ab0-ecaf-4183-bae8-9a088beb0e67" providerId="ADAL" clId="{15FC3A26-48C1-4298-B19B-AD9A3B514D9D}" dt="2024-08-23T07:39:04.393" v="6004" actId="20577"/>
          <ac:spMkLst>
            <pc:docMk/>
            <pc:sldMk cId="3428951116" sldId="511"/>
            <ac:spMk id="15" creationId="{E8078518-66E9-F933-D839-E4623DC312F6}"/>
          </ac:spMkLst>
        </pc:spChg>
        <pc:spChg chg="mod">
          <ac:chgData name="Louisa Roberts" userId="70fd0ab0-ecaf-4183-bae8-9a088beb0e67" providerId="ADAL" clId="{15FC3A26-48C1-4298-B19B-AD9A3B514D9D}" dt="2024-08-23T07:50:07.714" v="6869" actId="20577"/>
          <ac:spMkLst>
            <pc:docMk/>
            <pc:sldMk cId="3428951116" sldId="511"/>
            <ac:spMk id="19" creationId="{3842456E-C30A-91D7-501F-DA8A594C6738}"/>
          </ac:spMkLst>
        </pc:spChg>
        <pc:spChg chg="mod">
          <ac:chgData name="Louisa Roberts" userId="70fd0ab0-ecaf-4183-bae8-9a088beb0e67" providerId="ADAL" clId="{15FC3A26-48C1-4298-B19B-AD9A3B514D9D}" dt="2024-08-23T07:50:11.428" v="6870" actId="20577"/>
          <ac:spMkLst>
            <pc:docMk/>
            <pc:sldMk cId="3428951116" sldId="511"/>
            <ac:spMk id="44" creationId="{69E35EA8-477F-2037-89DF-A6398A8B4BFD}"/>
          </ac:spMkLst>
        </pc:spChg>
        <pc:grpChg chg="mod">
          <ac:chgData name="Louisa Roberts" userId="70fd0ab0-ecaf-4183-bae8-9a088beb0e67" providerId="ADAL" clId="{15FC3A26-48C1-4298-B19B-AD9A3B514D9D}" dt="2024-08-23T07:43:23.886" v="6103" actId="1076"/>
          <ac:grpSpMkLst>
            <pc:docMk/>
            <pc:sldMk cId="3428951116" sldId="511"/>
            <ac:grpSpMk id="10" creationId="{807FB24D-F5EE-1AA4-A548-2B3BB7E778B9}"/>
          </ac:grpSpMkLst>
        </pc:grpChg>
        <pc:grpChg chg="mod">
          <ac:chgData name="Louisa Roberts" userId="70fd0ab0-ecaf-4183-bae8-9a088beb0e67" providerId="ADAL" clId="{15FC3A26-48C1-4298-B19B-AD9A3B514D9D}" dt="2024-08-23T07:42:47.797" v="6096" actId="1076"/>
          <ac:grpSpMkLst>
            <pc:docMk/>
            <pc:sldMk cId="3428951116" sldId="511"/>
            <ac:grpSpMk id="16" creationId="{702B4566-7A94-2A2C-AB4E-B6D1A8E109CB}"/>
          </ac:grpSpMkLst>
        </pc:grpChg>
        <pc:grpChg chg="mod">
          <ac:chgData name="Louisa Roberts" userId="70fd0ab0-ecaf-4183-bae8-9a088beb0e67" providerId="ADAL" clId="{15FC3A26-48C1-4298-B19B-AD9A3B514D9D}" dt="2024-08-23T07:43:30.037" v="6104" actId="1076"/>
          <ac:grpSpMkLst>
            <pc:docMk/>
            <pc:sldMk cId="3428951116" sldId="511"/>
            <ac:grpSpMk id="17" creationId="{A355C1A6-299A-B25D-368D-B8C43FBBAB10}"/>
          </ac:grpSpMkLst>
        </pc:grpChg>
        <pc:grpChg chg="mod">
          <ac:chgData name="Louisa Roberts" userId="70fd0ab0-ecaf-4183-bae8-9a088beb0e67" providerId="ADAL" clId="{15FC3A26-48C1-4298-B19B-AD9A3B514D9D}" dt="2024-08-23T07:42:04.854" v="6090" actId="1076"/>
          <ac:grpSpMkLst>
            <pc:docMk/>
            <pc:sldMk cId="3428951116" sldId="511"/>
            <ac:grpSpMk id="21" creationId="{00000000-0000-0000-0000-000000000000}"/>
          </ac:grpSpMkLst>
        </pc:grpChg>
        <pc:grpChg chg="mod">
          <ac:chgData name="Louisa Roberts" userId="70fd0ab0-ecaf-4183-bae8-9a088beb0e67" providerId="ADAL" clId="{15FC3A26-48C1-4298-B19B-AD9A3B514D9D}" dt="2024-08-23T07:42:04.854" v="6090" actId="1076"/>
          <ac:grpSpMkLst>
            <pc:docMk/>
            <pc:sldMk cId="3428951116" sldId="511"/>
            <ac:grpSpMk id="24" creationId="{00000000-0000-0000-0000-000000000000}"/>
          </ac:grpSpMkLst>
        </pc:grpChg>
      </pc:sldChg>
      <pc:sldChg chg="modNotesTx">
        <pc:chgData name="Louisa Roberts" userId="70fd0ab0-ecaf-4183-bae8-9a088beb0e67" providerId="ADAL" clId="{15FC3A26-48C1-4298-B19B-AD9A3B514D9D}" dt="2024-08-22T09:46:02.951" v="5961" actId="6549"/>
        <pc:sldMkLst>
          <pc:docMk/>
          <pc:sldMk cId="1755358210" sldId="512"/>
        </pc:sldMkLst>
      </pc:sldChg>
      <pc:sldChg chg="add del">
        <pc:chgData name="Louisa Roberts" userId="70fd0ab0-ecaf-4183-bae8-9a088beb0e67" providerId="ADAL" clId="{15FC3A26-48C1-4298-B19B-AD9A3B514D9D}" dt="2024-07-12T11:23:23.213" v="4350"/>
        <pc:sldMkLst>
          <pc:docMk/>
          <pc:sldMk cId="2409932244" sldId="512"/>
        </pc:sldMkLst>
      </pc:sldChg>
      <pc:sldChg chg="add del">
        <pc:chgData name="Louisa Roberts" userId="70fd0ab0-ecaf-4183-bae8-9a088beb0e67" providerId="ADAL" clId="{15FC3A26-48C1-4298-B19B-AD9A3B514D9D}" dt="2024-07-12T12:03:28.545" v="4646"/>
        <pc:sldMkLst>
          <pc:docMk/>
          <pc:sldMk cId="3462517432" sldId="512"/>
        </pc:sldMkLst>
      </pc:sldChg>
      <pc:sldChg chg="addSp delSp modSp add mod">
        <pc:chgData name="Louisa Roberts" userId="70fd0ab0-ecaf-4183-bae8-9a088beb0e67" providerId="ADAL" clId="{15FC3A26-48C1-4298-B19B-AD9A3B514D9D}" dt="2024-08-23T08:14:13.529" v="7508" actId="20577"/>
        <pc:sldMkLst>
          <pc:docMk/>
          <pc:sldMk cId="2304994401" sldId="514"/>
        </pc:sldMkLst>
        <pc:spChg chg="mod">
          <ac:chgData name="Louisa Roberts" userId="70fd0ab0-ecaf-4183-bae8-9a088beb0e67" providerId="ADAL" clId="{15FC3A26-48C1-4298-B19B-AD9A3B514D9D}" dt="2024-08-23T08:05:25.355" v="7409" actId="1076"/>
          <ac:spMkLst>
            <pc:docMk/>
            <pc:sldMk cId="2304994401" sldId="514"/>
            <ac:spMk id="2" creationId="{03917CE3-7258-BFB3-FC89-B7C367E34736}"/>
          </ac:spMkLst>
        </pc:spChg>
        <pc:spChg chg="mod">
          <ac:chgData name="Louisa Roberts" userId="70fd0ab0-ecaf-4183-bae8-9a088beb0e67" providerId="ADAL" clId="{15FC3A26-48C1-4298-B19B-AD9A3B514D9D}" dt="2024-08-23T08:00:55.352" v="7354" actId="14100"/>
          <ac:spMkLst>
            <pc:docMk/>
            <pc:sldMk cId="2304994401" sldId="514"/>
            <ac:spMk id="4" creationId="{E4526C14-6FBA-B5EA-F6F0-0685D423A0D2}"/>
          </ac:spMkLst>
        </pc:spChg>
        <pc:spChg chg="mod">
          <ac:chgData name="Louisa Roberts" userId="70fd0ab0-ecaf-4183-bae8-9a088beb0e67" providerId="ADAL" clId="{15FC3A26-48C1-4298-B19B-AD9A3B514D9D}" dt="2024-08-23T08:00:43.012" v="7352" actId="20577"/>
          <ac:spMkLst>
            <pc:docMk/>
            <pc:sldMk cId="2304994401" sldId="514"/>
            <ac:spMk id="5" creationId="{F482969B-04C7-CB78-AD66-E07570B78AB4}"/>
          </ac:spMkLst>
        </pc:spChg>
        <pc:spChg chg="add del mod">
          <ac:chgData name="Louisa Roberts" userId="70fd0ab0-ecaf-4183-bae8-9a088beb0e67" providerId="ADAL" clId="{15FC3A26-48C1-4298-B19B-AD9A3B514D9D}" dt="2024-08-23T08:12:46.864" v="7498" actId="478"/>
          <ac:spMkLst>
            <pc:docMk/>
            <pc:sldMk cId="2304994401" sldId="514"/>
            <ac:spMk id="6" creationId="{960317A4-423A-CF18-985C-D000F665EB39}"/>
          </ac:spMkLst>
        </pc:spChg>
        <pc:spChg chg="mod">
          <ac:chgData name="Louisa Roberts" userId="70fd0ab0-ecaf-4183-bae8-9a088beb0e67" providerId="ADAL" clId="{15FC3A26-48C1-4298-B19B-AD9A3B514D9D}" dt="2024-08-23T08:07:44.900" v="7471" actId="1076"/>
          <ac:spMkLst>
            <pc:docMk/>
            <pc:sldMk cId="2304994401" sldId="514"/>
            <ac:spMk id="9" creationId="{5075143D-FB2D-AF52-F431-9539A3D24479}"/>
          </ac:spMkLst>
        </pc:spChg>
        <pc:spChg chg="mod">
          <ac:chgData name="Louisa Roberts" userId="70fd0ab0-ecaf-4183-bae8-9a088beb0e67" providerId="ADAL" clId="{15FC3A26-48C1-4298-B19B-AD9A3B514D9D}" dt="2024-08-23T08:04:22.643" v="7398" actId="14100"/>
          <ac:spMkLst>
            <pc:docMk/>
            <pc:sldMk cId="2304994401" sldId="514"/>
            <ac:spMk id="11" creationId="{8DBC5C65-6479-851C-DE3C-A45BA6452185}"/>
          </ac:spMkLst>
        </pc:spChg>
        <pc:spChg chg="mod">
          <ac:chgData name="Louisa Roberts" userId="70fd0ab0-ecaf-4183-bae8-9a088beb0e67" providerId="ADAL" clId="{15FC3A26-48C1-4298-B19B-AD9A3B514D9D}" dt="2024-08-23T08:08:48.596" v="7490" actId="14100"/>
          <ac:spMkLst>
            <pc:docMk/>
            <pc:sldMk cId="2304994401" sldId="514"/>
            <ac:spMk id="12" creationId="{91C89122-05B0-42BC-5B81-7B171B90C6E6}"/>
          </ac:spMkLst>
        </pc:spChg>
        <pc:spChg chg="mod ord">
          <ac:chgData name="Louisa Roberts" userId="70fd0ab0-ecaf-4183-bae8-9a088beb0e67" providerId="ADAL" clId="{15FC3A26-48C1-4298-B19B-AD9A3B514D9D}" dt="2024-08-23T08:06:35.604" v="7458" actId="14100"/>
          <ac:spMkLst>
            <pc:docMk/>
            <pc:sldMk cId="2304994401" sldId="514"/>
            <ac:spMk id="13" creationId="{EC583BE3-CC17-47E1-46E1-7092F2688511}"/>
          </ac:spMkLst>
        </pc:spChg>
        <pc:spChg chg="mod">
          <ac:chgData name="Louisa Roberts" userId="70fd0ab0-ecaf-4183-bae8-9a088beb0e67" providerId="ADAL" clId="{15FC3A26-48C1-4298-B19B-AD9A3B514D9D}" dt="2024-08-23T07:55:49.442" v="7140" actId="20577"/>
          <ac:spMkLst>
            <pc:docMk/>
            <pc:sldMk cId="2304994401" sldId="514"/>
            <ac:spMk id="15" creationId="{E8078518-66E9-F933-D839-E4623DC312F6}"/>
          </ac:spMkLst>
        </pc:spChg>
        <pc:spChg chg="mod">
          <ac:chgData name="Louisa Roberts" userId="70fd0ab0-ecaf-4183-bae8-9a088beb0e67" providerId="ADAL" clId="{15FC3A26-48C1-4298-B19B-AD9A3B514D9D}" dt="2024-08-23T08:13:56.708" v="7506" actId="1076"/>
          <ac:spMkLst>
            <pc:docMk/>
            <pc:sldMk cId="2304994401" sldId="514"/>
            <ac:spMk id="18" creationId="{2EAA61E3-4EE7-ECC0-AF92-6CD1E846C944}"/>
          </ac:spMkLst>
        </pc:spChg>
        <pc:spChg chg="mod">
          <ac:chgData name="Louisa Roberts" userId="70fd0ab0-ecaf-4183-bae8-9a088beb0e67" providerId="ADAL" clId="{15FC3A26-48C1-4298-B19B-AD9A3B514D9D}" dt="2024-08-23T08:13:56.708" v="7506" actId="1076"/>
          <ac:spMkLst>
            <pc:docMk/>
            <pc:sldMk cId="2304994401" sldId="514"/>
            <ac:spMk id="19" creationId="{3842456E-C30A-91D7-501F-DA8A594C6738}"/>
          </ac:spMkLst>
        </pc:spChg>
        <pc:spChg chg="mod topLvl">
          <ac:chgData name="Louisa Roberts" userId="70fd0ab0-ecaf-4183-bae8-9a088beb0e67" providerId="ADAL" clId="{15FC3A26-48C1-4298-B19B-AD9A3B514D9D}" dt="2024-08-23T08:03:13.446" v="7381" actId="478"/>
          <ac:spMkLst>
            <pc:docMk/>
            <pc:sldMk cId="2304994401" sldId="514"/>
            <ac:spMk id="20" creationId="{376B8643-A2DD-2D8C-4209-D2CAD172350F}"/>
          </ac:spMkLst>
        </pc:spChg>
        <pc:spChg chg="add del mod topLvl">
          <ac:chgData name="Louisa Roberts" userId="70fd0ab0-ecaf-4183-bae8-9a088beb0e67" providerId="ADAL" clId="{15FC3A26-48C1-4298-B19B-AD9A3B514D9D}" dt="2024-08-23T08:14:13.529" v="7508" actId="20577"/>
          <ac:spMkLst>
            <pc:docMk/>
            <pc:sldMk cId="2304994401" sldId="514"/>
            <ac:spMk id="44" creationId="{69E35EA8-477F-2037-89DF-A6398A8B4BFD}"/>
          </ac:spMkLst>
        </pc:spChg>
        <pc:grpChg chg="add mod">
          <ac:chgData name="Louisa Roberts" userId="70fd0ab0-ecaf-4183-bae8-9a088beb0e67" providerId="ADAL" clId="{15FC3A26-48C1-4298-B19B-AD9A3B514D9D}" dt="2024-08-23T08:13:07.343" v="7501" actId="14100"/>
          <ac:grpSpMkLst>
            <pc:docMk/>
            <pc:sldMk cId="2304994401" sldId="514"/>
            <ac:grpSpMk id="3" creationId="{39E50005-F865-0F74-D5FC-036675CB052C}"/>
          </ac:grpSpMkLst>
        </pc:grpChg>
        <pc:grpChg chg="mod">
          <ac:chgData name="Louisa Roberts" userId="70fd0ab0-ecaf-4183-bae8-9a088beb0e67" providerId="ADAL" clId="{15FC3A26-48C1-4298-B19B-AD9A3B514D9D}" dt="2024-08-23T08:08:32.099" v="7486" actId="14100"/>
          <ac:grpSpMkLst>
            <pc:docMk/>
            <pc:sldMk cId="2304994401" sldId="514"/>
            <ac:grpSpMk id="10" creationId="{807FB24D-F5EE-1AA4-A548-2B3BB7E778B9}"/>
          </ac:grpSpMkLst>
        </pc:grpChg>
        <pc:grpChg chg="add del mod">
          <ac:chgData name="Louisa Roberts" userId="70fd0ab0-ecaf-4183-bae8-9a088beb0e67" providerId="ADAL" clId="{15FC3A26-48C1-4298-B19B-AD9A3B514D9D}" dt="2024-08-23T08:08:48.596" v="7490" actId="14100"/>
          <ac:grpSpMkLst>
            <pc:docMk/>
            <pc:sldMk cId="2304994401" sldId="514"/>
            <ac:grpSpMk id="16" creationId="{702B4566-7A94-2A2C-AB4E-B6D1A8E109CB}"/>
          </ac:grpSpMkLst>
        </pc:grpChg>
        <pc:grpChg chg="mod">
          <ac:chgData name="Louisa Roberts" userId="70fd0ab0-ecaf-4183-bae8-9a088beb0e67" providerId="ADAL" clId="{15FC3A26-48C1-4298-B19B-AD9A3B514D9D}" dt="2024-08-23T08:13:56.708" v="7506" actId="1076"/>
          <ac:grpSpMkLst>
            <pc:docMk/>
            <pc:sldMk cId="2304994401" sldId="514"/>
            <ac:grpSpMk id="17" creationId="{A355C1A6-299A-B25D-368D-B8C43FBBAB10}"/>
          </ac:grpSpMkLst>
        </pc:grpChg>
        <pc:grpChg chg="del">
          <ac:chgData name="Louisa Roberts" userId="70fd0ab0-ecaf-4183-bae8-9a088beb0e67" providerId="ADAL" clId="{15FC3A26-48C1-4298-B19B-AD9A3B514D9D}" dt="2024-08-23T07:58:26.163" v="7298" actId="478"/>
          <ac:grpSpMkLst>
            <pc:docMk/>
            <pc:sldMk cId="2304994401" sldId="514"/>
            <ac:grpSpMk id="21" creationId="{00000000-0000-0000-0000-000000000000}"/>
          </ac:grpSpMkLst>
        </pc:grpChg>
        <pc:grpChg chg="del">
          <ac:chgData name="Louisa Roberts" userId="70fd0ab0-ecaf-4183-bae8-9a088beb0e67" providerId="ADAL" clId="{15FC3A26-48C1-4298-B19B-AD9A3B514D9D}" dt="2024-08-23T07:58:27.338" v="7299" actId="478"/>
          <ac:grpSpMkLst>
            <pc:docMk/>
            <pc:sldMk cId="2304994401" sldId="514"/>
            <ac:grpSpMk id="24" creationId="{00000000-0000-0000-0000-000000000000}"/>
          </ac:grpSpMkLst>
        </pc:grpChg>
        <pc:grpChg chg="mod">
          <ac:chgData name="Louisa Roberts" userId="70fd0ab0-ecaf-4183-bae8-9a088beb0e67" providerId="ADAL" clId="{15FC3A26-48C1-4298-B19B-AD9A3B514D9D}" dt="2024-08-23T08:06:58.414" v="7464" actId="1076"/>
          <ac:grpSpMkLst>
            <pc:docMk/>
            <pc:sldMk cId="2304994401" sldId="514"/>
            <ac:grpSpMk id="27" creationId="{E47F3042-AF7A-6B4A-945C-F1B601E29DDF}"/>
          </ac:grpSpMkLst>
        </pc:grpChg>
        <pc:picChg chg="add del mod">
          <ac:chgData name="Louisa Roberts" userId="70fd0ab0-ecaf-4183-bae8-9a088beb0e67" providerId="ADAL" clId="{15FC3A26-48C1-4298-B19B-AD9A3B514D9D}" dt="2024-08-23T08:13:37.760" v="7504" actId="478"/>
          <ac:picMkLst>
            <pc:docMk/>
            <pc:sldMk cId="2304994401" sldId="514"/>
            <ac:picMk id="7" creationId="{1295C8DF-A748-7393-11E0-DFD5D3F37D59}"/>
          </ac:picMkLst>
        </pc:picChg>
        <pc:picChg chg="add del">
          <ac:chgData name="Louisa Roberts" userId="70fd0ab0-ecaf-4183-bae8-9a088beb0e67" providerId="ADAL" clId="{15FC3A26-48C1-4298-B19B-AD9A3B514D9D}" dt="2024-08-23T08:13:38.677" v="7505" actId="478"/>
          <ac:picMkLst>
            <pc:docMk/>
            <pc:sldMk cId="2304994401" sldId="514"/>
            <ac:picMk id="8" creationId="{0E43A13B-779E-8F05-D21E-3AC8820D3DC4}"/>
          </ac:picMkLst>
        </pc:picChg>
        <pc:picChg chg="add mod">
          <ac:chgData name="Louisa Roberts" userId="70fd0ab0-ecaf-4183-bae8-9a088beb0e67" providerId="ADAL" clId="{15FC3A26-48C1-4298-B19B-AD9A3B514D9D}" dt="2024-08-23T08:13:56.708" v="7506" actId="1076"/>
          <ac:picMkLst>
            <pc:docMk/>
            <pc:sldMk cId="2304994401" sldId="514"/>
            <ac:picMk id="1026" creationId="{87DBBABB-FC7E-C705-1CD6-67CDCC19A915}"/>
          </ac:picMkLst>
        </pc:picChg>
      </pc:sldChg>
    </pc:docChg>
  </pc:docChgLst>
</pc:chgInfo>
</file>

<file path=ppt/comments/modernComment_202_89636C61.xml><?xml version="1.0" encoding="utf-8"?>
<p188:cmLst xmlns:a="http://schemas.openxmlformats.org/drawingml/2006/main" xmlns:r="http://schemas.openxmlformats.org/officeDocument/2006/relationships" xmlns:p188="http://schemas.microsoft.com/office/powerpoint/2018/8/main">
  <p188:cm id="{835EA203-A53A-4D20-B0B3-77EECB1A90DA}" authorId="{A7734CFB-6031-27F8-7078-953B05CF5A10}" created="2024-08-23T07:50:39.726">
    <ac:deMkLst xmlns:ac="http://schemas.microsoft.com/office/drawing/2013/main/command">
      <pc:docMk xmlns:pc="http://schemas.microsoft.com/office/powerpoint/2013/main/command"/>
      <pc:sldMk xmlns:pc="http://schemas.microsoft.com/office/powerpoint/2013/main/command" cId="2304994401" sldId="514"/>
      <ac:spMk id="13" creationId="{EC583BE3-CC17-47E1-46E1-7092F2688511}"/>
    </ac:deMkLst>
    <p188:txBody>
      <a:bodyPr/>
      <a:lstStyle/>
      <a:p>
        <a:r>
          <a:rPr lang="en-GB"/>
          <a:t>The asterisks mark the areas you will focus on in the next two slides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10897-53D4-4891-8332-F21FEF0009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135E1E-B273-4973-9794-2D177F814D8C}">
      <dgm:prSet/>
      <dgm:spPr/>
      <dgm:t>
        <a:bodyPr/>
        <a:lstStyle/>
        <a:p>
          <a:r>
            <a:rPr lang="en-GB">
              <a:solidFill>
                <a:srgbClr val="28436E"/>
              </a:solidFill>
              <a:latin typeface="Poppins" panose="00000500000000000000" pitchFamily="2" charset="0"/>
              <a:cs typeface="Poppins" panose="00000500000000000000" pitchFamily="2" charset="0"/>
            </a:rPr>
            <a:t>Population: 3.1 million people. 4.8% of the UK population (Welsh Government, 2021) </a:t>
          </a:r>
          <a:endParaRPr lang="en-US">
            <a:solidFill>
              <a:srgbClr val="28436E"/>
            </a:solidFill>
            <a:latin typeface="Poppins" panose="00000500000000000000" pitchFamily="2" charset="0"/>
            <a:cs typeface="Poppins" panose="00000500000000000000" pitchFamily="2" charset="0"/>
          </a:endParaRPr>
        </a:p>
      </dgm:t>
    </dgm:pt>
    <dgm:pt modelId="{2E2E471E-522C-43C2-8EF0-683EE486982D}" type="parTrans" cxnId="{A75A2839-2010-4398-83BE-BCA621F168B8}">
      <dgm:prSet/>
      <dgm:spPr/>
      <dgm:t>
        <a:bodyPr/>
        <a:lstStyle/>
        <a:p>
          <a:endParaRPr lang="en-US"/>
        </a:p>
      </dgm:t>
    </dgm:pt>
    <dgm:pt modelId="{71FF1E95-65DF-49B7-A777-7C4AF5464F6E}" type="sibTrans" cxnId="{A75A2839-2010-4398-83BE-BCA621F168B8}">
      <dgm:prSet/>
      <dgm:spPr/>
      <dgm:t>
        <a:bodyPr/>
        <a:lstStyle/>
        <a:p>
          <a:endParaRPr lang="en-US"/>
        </a:p>
      </dgm:t>
    </dgm:pt>
    <dgm:pt modelId="{A69A7CD9-89B2-4146-B409-396A77C8E309}">
      <dgm:prSet/>
      <dgm:spPr/>
      <dgm:t>
        <a:bodyPr/>
        <a:lstStyle/>
        <a:p>
          <a:r>
            <a:rPr lang="en-GB">
              <a:solidFill>
                <a:srgbClr val="28436E"/>
              </a:solidFill>
              <a:latin typeface="Poppins" panose="00000500000000000000" pitchFamily="2" charset="0"/>
              <a:cs typeface="Poppins" panose="00000500000000000000" pitchFamily="2" charset="0"/>
            </a:rPr>
            <a:t>Devolved Government with responsibility for education</a:t>
          </a:r>
          <a:endParaRPr lang="en-US">
            <a:solidFill>
              <a:srgbClr val="28436E"/>
            </a:solidFill>
            <a:latin typeface="Poppins" panose="00000500000000000000" pitchFamily="2" charset="0"/>
            <a:cs typeface="Poppins" panose="00000500000000000000" pitchFamily="2" charset="0"/>
          </a:endParaRPr>
        </a:p>
      </dgm:t>
    </dgm:pt>
    <dgm:pt modelId="{954B8A54-04EF-483F-9FF3-35FE56239A35}" type="parTrans" cxnId="{309A1887-6383-4AAC-962D-CFCA5C41D7C4}">
      <dgm:prSet/>
      <dgm:spPr/>
      <dgm:t>
        <a:bodyPr/>
        <a:lstStyle/>
        <a:p>
          <a:endParaRPr lang="en-US"/>
        </a:p>
      </dgm:t>
    </dgm:pt>
    <dgm:pt modelId="{EC45547C-7CB4-4D4C-8E1F-E3F993A63D70}" type="sibTrans" cxnId="{309A1887-6383-4AAC-962D-CFCA5C41D7C4}">
      <dgm:prSet/>
      <dgm:spPr/>
      <dgm:t>
        <a:bodyPr/>
        <a:lstStyle/>
        <a:p>
          <a:endParaRPr lang="en-US"/>
        </a:p>
      </dgm:t>
    </dgm:pt>
    <dgm:pt modelId="{AE9AFEE5-B883-4EDA-8699-65D5986B2181}">
      <dgm:prSet/>
      <dgm:spPr/>
      <dgm:t>
        <a:bodyPr/>
        <a:lstStyle/>
        <a:p>
          <a:r>
            <a:rPr lang="en-GB">
              <a:solidFill>
                <a:srgbClr val="28436E"/>
              </a:solidFill>
              <a:latin typeface="Poppins" panose="00000500000000000000" pitchFamily="2" charset="0"/>
              <a:cs typeface="Poppins" panose="00000500000000000000" pitchFamily="2" charset="0"/>
            </a:rPr>
            <a:t>Strong Welsh Government vision for children rights since devolution – supported by legislation (Williams, 2013)</a:t>
          </a:r>
          <a:endParaRPr lang="en-US">
            <a:solidFill>
              <a:srgbClr val="28436E"/>
            </a:solidFill>
            <a:latin typeface="Poppins" panose="00000500000000000000" pitchFamily="2" charset="0"/>
            <a:cs typeface="Poppins" panose="00000500000000000000" pitchFamily="2" charset="0"/>
          </a:endParaRPr>
        </a:p>
      </dgm:t>
    </dgm:pt>
    <dgm:pt modelId="{05FEA227-DE5A-4615-80EE-8A5059BEA566}" type="parTrans" cxnId="{5C140ED4-2946-4EF5-AF29-70EE7D82F61C}">
      <dgm:prSet/>
      <dgm:spPr/>
      <dgm:t>
        <a:bodyPr/>
        <a:lstStyle/>
        <a:p>
          <a:endParaRPr lang="en-US"/>
        </a:p>
      </dgm:t>
    </dgm:pt>
    <dgm:pt modelId="{D31FDF19-A58C-4ABD-AEA1-12B73483C00B}" type="sibTrans" cxnId="{5C140ED4-2946-4EF5-AF29-70EE7D82F61C}">
      <dgm:prSet/>
      <dgm:spPr/>
      <dgm:t>
        <a:bodyPr/>
        <a:lstStyle/>
        <a:p>
          <a:endParaRPr lang="en-US"/>
        </a:p>
      </dgm:t>
    </dgm:pt>
    <dgm:pt modelId="{927DCFC9-7D74-483B-BC2C-CDDFE83D0132}">
      <dgm:prSet/>
      <dgm:spPr/>
      <dgm:t>
        <a:bodyPr/>
        <a:lstStyle/>
        <a:p>
          <a:r>
            <a:rPr lang="en-GB">
              <a:solidFill>
                <a:srgbClr val="28436E"/>
              </a:solidFill>
              <a:latin typeface="Poppins" panose="00000500000000000000" pitchFamily="2" charset="0"/>
              <a:cs typeface="Poppins" panose="00000500000000000000" pitchFamily="2" charset="0"/>
            </a:rPr>
            <a:t>Curriculum for Wales (3-16 year olds) </a:t>
          </a:r>
          <a:endParaRPr lang="en-US">
            <a:solidFill>
              <a:srgbClr val="28436E"/>
            </a:solidFill>
            <a:latin typeface="Poppins" panose="00000500000000000000" pitchFamily="2" charset="0"/>
            <a:cs typeface="Poppins" panose="00000500000000000000" pitchFamily="2" charset="0"/>
          </a:endParaRPr>
        </a:p>
      </dgm:t>
    </dgm:pt>
    <dgm:pt modelId="{60DCFE13-E6F8-4BAE-BA83-FAAF85BB86B5}" type="parTrans" cxnId="{66B0E966-6332-4EC9-92FE-23786B9B8595}">
      <dgm:prSet/>
      <dgm:spPr/>
      <dgm:t>
        <a:bodyPr/>
        <a:lstStyle/>
        <a:p>
          <a:endParaRPr lang="en-US"/>
        </a:p>
      </dgm:t>
    </dgm:pt>
    <dgm:pt modelId="{AAA86697-49B0-4B81-8496-F20732973262}" type="sibTrans" cxnId="{66B0E966-6332-4EC9-92FE-23786B9B8595}">
      <dgm:prSet/>
      <dgm:spPr/>
      <dgm:t>
        <a:bodyPr/>
        <a:lstStyle/>
        <a:p>
          <a:endParaRPr lang="en-US"/>
        </a:p>
      </dgm:t>
    </dgm:pt>
    <dgm:pt modelId="{742E2C38-D53A-484E-B29C-893935035B3B}" type="pres">
      <dgm:prSet presAssocID="{29210897-53D4-4891-8332-F21FEF0009AB}" presName="vert0" presStyleCnt="0">
        <dgm:presLayoutVars>
          <dgm:dir/>
          <dgm:animOne val="branch"/>
          <dgm:animLvl val="lvl"/>
        </dgm:presLayoutVars>
      </dgm:prSet>
      <dgm:spPr/>
    </dgm:pt>
    <dgm:pt modelId="{FCC526BF-1A31-4685-868B-EC078CEDFC45}" type="pres">
      <dgm:prSet presAssocID="{64135E1E-B273-4973-9794-2D177F814D8C}" presName="thickLine" presStyleLbl="alignNode1" presStyleIdx="0" presStyleCnt="4"/>
      <dgm:spPr/>
    </dgm:pt>
    <dgm:pt modelId="{5E7700D8-3E8E-496B-B977-B349CC5F700E}" type="pres">
      <dgm:prSet presAssocID="{64135E1E-B273-4973-9794-2D177F814D8C}" presName="horz1" presStyleCnt="0"/>
      <dgm:spPr/>
    </dgm:pt>
    <dgm:pt modelId="{DDF7F124-29A3-4650-A5D3-8AA96E441144}" type="pres">
      <dgm:prSet presAssocID="{64135E1E-B273-4973-9794-2D177F814D8C}" presName="tx1" presStyleLbl="revTx" presStyleIdx="0" presStyleCnt="4"/>
      <dgm:spPr/>
    </dgm:pt>
    <dgm:pt modelId="{0EC58206-4859-48F0-994D-0F9924D7549A}" type="pres">
      <dgm:prSet presAssocID="{64135E1E-B273-4973-9794-2D177F814D8C}" presName="vert1" presStyleCnt="0"/>
      <dgm:spPr/>
    </dgm:pt>
    <dgm:pt modelId="{401CBB3E-937D-424F-9CC2-CC49F3EC80BA}" type="pres">
      <dgm:prSet presAssocID="{A69A7CD9-89B2-4146-B409-396A77C8E309}" presName="thickLine" presStyleLbl="alignNode1" presStyleIdx="1" presStyleCnt="4"/>
      <dgm:spPr/>
    </dgm:pt>
    <dgm:pt modelId="{C028E431-F148-42A8-9011-1BDE62BF4770}" type="pres">
      <dgm:prSet presAssocID="{A69A7CD9-89B2-4146-B409-396A77C8E309}" presName="horz1" presStyleCnt="0"/>
      <dgm:spPr/>
    </dgm:pt>
    <dgm:pt modelId="{B42D8C28-2BDA-4E26-B39A-78758D5EE8F6}" type="pres">
      <dgm:prSet presAssocID="{A69A7CD9-89B2-4146-B409-396A77C8E309}" presName="tx1" presStyleLbl="revTx" presStyleIdx="1" presStyleCnt="4"/>
      <dgm:spPr/>
    </dgm:pt>
    <dgm:pt modelId="{9FE5425F-89B5-4D19-95E6-10A90CE60599}" type="pres">
      <dgm:prSet presAssocID="{A69A7CD9-89B2-4146-B409-396A77C8E309}" presName="vert1" presStyleCnt="0"/>
      <dgm:spPr/>
    </dgm:pt>
    <dgm:pt modelId="{14603222-4FD1-44BA-9E24-DFCF172C5E75}" type="pres">
      <dgm:prSet presAssocID="{AE9AFEE5-B883-4EDA-8699-65D5986B2181}" presName="thickLine" presStyleLbl="alignNode1" presStyleIdx="2" presStyleCnt="4"/>
      <dgm:spPr/>
    </dgm:pt>
    <dgm:pt modelId="{31D864B3-C933-49B5-91BA-005D6A69CF2A}" type="pres">
      <dgm:prSet presAssocID="{AE9AFEE5-B883-4EDA-8699-65D5986B2181}" presName="horz1" presStyleCnt="0"/>
      <dgm:spPr/>
    </dgm:pt>
    <dgm:pt modelId="{90B321D8-D9E4-4C12-B2E9-2421751C58FB}" type="pres">
      <dgm:prSet presAssocID="{AE9AFEE5-B883-4EDA-8699-65D5986B2181}" presName="tx1" presStyleLbl="revTx" presStyleIdx="2" presStyleCnt="4"/>
      <dgm:spPr/>
    </dgm:pt>
    <dgm:pt modelId="{30220703-100C-4BEE-975E-64D4B69FC984}" type="pres">
      <dgm:prSet presAssocID="{AE9AFEE5-B883-4EDA-8699-65D5986B2181}" presName="vert1" presStyleCnt="0"/>
      <dgm:spPr/>
    </dgm:pt>
    <dgm:pt modelId="{1D38A90A-CEF0-4D35-BEB2-C34386A18FF1}" type="pres">
      <dgm:prSet presAssocID="{927DCFC9-7D74-483B-BC2C-CDDFE83D0132}" presName="thickLine" presStyleLbl="alignNode1" presStyleIdx="3" presStyleCnt="4"/>
      <dgm:spPr/>
    </dgm:pt>
    <dgm:pt modelId="{F06D2ADF-A342-4CA4-B122-0819D3A79C66}" type="pres">
      <dgm:prSet presAssocID="{927DCFC9-7D74-483B-BC2C-CDDFE83D0132}" presName="horz1" presStyleCnt="0"/>
      <dgm:spPr/>
    </dgm:pt>
    <dgm:pt modelId="{7C31B88A-956D-4DD1-BC42-C9F02879A8C3}" type="pres">
      <dgm:prSet presAssocID="{927DCFC9-7D74-483B-BC2C-CDDFE83D0132}" presName="tx1" presStyleLbl="revTx" presStyleIdx="3" presStyleCnt="4"/>
      <dgm:spPr/>
    </dgm:pt>
    <dgm:pt modelId="{F3B42C57-6649-4C6A-9ED0-B42BE1C2D6C9}" type="pres">
      <dgm:prSet presAssocID="{927DCFC9-7D74-483B-BC2C-CDDFE83D0132}" presName="vert1" presStyleCnt="0"/>
      <dgm:spPr/>
    </dgm:pt>
  </dgm:ptLst>
  <dgm:cxnLst>
    <dgm:cxn modelId="{1555EE1D-7CFC-45ED-AC5A-44D09BC053D0}" type="presOf" srcId="{927DCFC9-7D74-483B-BC2C-CDDFE83D0132}" destId="{7C31B88A-956D-4DD1-BC42-C9F02879A8C3}" srcOrd="0" destOrd="0" presId="urn:microsoft.com/office/officeart/2008/layout/LinedList"/>
    <dgm:cxn modelId="{A75A2839-2010-4398-83BE-BCA621F168B8}" srcId="{29210897-53D4-4891-8332-F21FEF0009AB}" destId="{64135E1E-B273-4973-9794-2D177F814D8C}" srcOrd="0" destOrd="0" parTransId="{2E2E471E-522C-43C2-8EF0-683EE486982D}" sibTransId="{71FF1E95-65DF-49B7-A777-7C4AF5464F6E}"/>
    <dgm:cxn modelId="{66B0E966-6332-4EC9-92FE-23786B9B8595}" srcId="{29210897-53D4-4891-8332-F21FEF0009AB}" destId="{927DCFC9-7D74-483B-BC2C-CDDFE83D0132}" srcOrd="3" destOrd="0" parTransId="{60DCFE13-E6F8-4BAE-BA83-FAAF85BB86B5}" sibTransId="{AAA86697-49B0-4B81-8496-F20732973262}"/>
    <dgm:cxn modelId="{D288B559-4A7B-441A-A47E-B36FE5FCD900}" type="presOf" srcId="{29210897-53D4-4891-8332-F21FEF0009AB}" destId="{742E2C38-D53A-484E-B29C-893935035B3B}" srcOrd="0" destOrd="0" presId="urn:microsoft.com/office/officeart/2008/layout/LinedList"/>
    <dgm:cxn modelId="{AADCD67B-A011-4BEB-AA47-03B507F59B8C}" type="presOf" srcId="{A69A7CD9-89B2-4146-B409-396A77C8E309}" destId="{B42D8C28-2BDA-4E26-B39A-78758D5EE8F6}" srcOrd="0" destOrd="0" presId="urn:microsoft.com/office/officeart/2008/layout/LinedList"/>
    <dgm:cxn modelId="{309A1887-6383-4AAC-962D-CFCA5C41D7C4}" srcId="{29210897-53D4-4891-8332-F21FEF0009AB}" destId="{A69A7CD9-89B2-4146-B409-396A77C8E309}" srcOrd="1" destOrd="0" parTransId="{954B8A54-04EF-483F-9FF3-35FE56239A35}" sibTransId="{EC45547C-7CB4-4D4C-8E1F-E3F993A63D70}"/>
    <dgm:cxn modelId="{5C140ED4-2946-4EF5-AF29-70EE7D82F61C}" srcId="{29210897-53D4-4891-8332-F21FEF0009AB}" destId="{AE9AFEE5-B883-4EDA-8699-65D5986B2181}" srcOrd="2" destOrd="0" parTransId="{05FEA227-DE5A-4615-80EE-8A5059BEA566}" sibTransId="{D31FDF19-A58C-4ABD-AEA1-12B73483C00B}"/>
    <dgm:cxn modelId="{FB87F2E2-4FBA-4AF1-9D9A-820AAF1CC729}" type="presOf" srcId="{64135E1E-B273-4973-9794-2D177F814D8C}" destId="{DDF7F124-29A3-4650-A5D3-8AA96E441144}" srcOrd="0" destOrd="0" presId="urn:microsoft.com/office/officeart/2008/layout/LinedList"/>
    <dgm:cxn modelId="{0BCB69F4-341A-40BA-A4FB-0094BCA23082}" type="presOf" srcId="{AE9AFEE5-B883-4EDA-8699-65D5986B2181}" destId="{90B321D8-D9E4-4C12-B2E9-2421751C58FB}" srcOrd="0" destOrd="0" presId="urn:microsoft.com/office/officeart/2008/layout/LinedList"/>
    <dgm:cxn modelId="{857D9173-BEFB-4C35-BE20-9238FC4DB37A}" type="presParOf" srcId="{742E2C38-D53A-484E-B29C-893935035B3B}" destId="{FCC526BF-1A31-4685-868B-EC078CEDFC45}" srcOrd="0" destOrd="0" presId="urn:microsoft.com/office/officeart/2008/layout/LinedList"/>
    <dgm:cxn modelId="{DE17D8DE-9179-429E-AEB1-1D9AFCC7FD95}" type="presParOf" srcId="{742E2C38-D53A-484E-B29C-893935035B3B}" destId="{5E7700D8-3E8E-496B-B977-B349CC5F700E}" srcOrd="1" destOrd="0" presId="urn:microsoft.com/office/officeart/2008/layout/LinedList"/>
    <dgm:cxn modelId="{4ADEAB04-8960-4DE4-A051-F71B4901AEF1}" type="presParOf" srcId="{5E7700D8-3E8E-496B-B977-B349CC5F700E}" destId="{DDF7F124-29A3-4650-A5D3-8AA96E441144}" srcOrd="0" destOrd="0" presId="urn:microsoft.com/office/officeart/2008/layout/LinedList"/>
    <dgm:cxn modelId="{1548E907-1A98-4B97-BE8E-80511B60AB93}" type="presParOf" srcId="{5E7700D8-3E8E-496B-B977-B349CC5F700E}" destId="{0EC58206-4859-48F0-994D-0F9924D7549A}" srcOrd="1" destOrd="0" presId="urn:microsoft.com/office/officeart/2008/layout/LinedList"/>
    <dgm:cxn modelId="{875E2F82-32A8-4680-B532-708ADD8B70C1}" type="presParOf" srcId="{742E2C38-D53A-484E-B29C-893935035B3B}" destId="{401CBB3E-937D-424F-9CC2-CC49F3EC80BA}" srcOrd="2" destOrd="0" presId="urn:microsoft.com/office/officeart/2008/layout/LinedList"/>
    <dgm:cxn modelId="{5660F1D4-5E25-4CDF-8F43-A93ADD7AD598}" type="presParOf" srcId="{742E2C38-D53A-484E-B29C-893935035B3B}" destId="{C028E431-F148-42A8-9011-1BDE62BF4770}" srcOrd="3" destOrd="0" presId="urn:microsoft.com/office/officeart/2008/layout/LinedList"/>
    <dgm:cxn modelId="{43D76A0B-FF12-47DD-908C-5D28659FCE2F}" type="presParOf" srcId="{C028E431-F148-42A8-9011-1BDE62BF4770}" destId="{B42D8C28-2BDA-4E26-B39A-78758D5EE8F6}" srcOrd="0" destOrd="0" presId="urn:microsoft.com/office/officeart/2008/layout/LinedList"/>
    <dgm:cxn modelId="{3810A4B8-32BB-4B5B-91D0-27A366E7547A}" type="presParOf" srcId="{C028E431-F148-42A8-9011-1BDE62BF4770}" destId="{9FE5425F-89B5-4D19-95E6-10A90CE60599}" srcOrd="1" destOrd="0" presId="urn:microsoft.com/office/officeart/2008/layout/LinedList"/>
    <dgm:cxn modelId="{A12F494D-4042-45E3-9C61-448E94BACCC5}" type="presParOf" srcId="{742E2C38-D53A-484E-B29C-893935035B3B}" destId="{14603222-4FD1-44BA-9E24-DFCF172C5E75}" srcOrd="4" destOrd="0" presId="urn:microsoft.com/office/officeart/2008/layout/LinedList"/>
    <dgm:cxn modelId="{073EDB07-B6B1-4A0B-BCF0-FD51759F3591}" type="presParOf" srcId="{742E2C38-D53A-484E-B29C-893935035B3B}" destId="{31D864B3-C933-49B5-91BA-005D6A69CF2A}" srcOrd="5" destOrd="0" presId="urn:microsoft.com/office/officeart/2008/layout/LinedList"/>
    <dgm:cxn modelId="{F2962BC3-8E5F-4A1D-84B7-203D2BB31E8F}" type="presParOf" srcId="{31D864B3-C933-49B5-91BA-005D6A69CF2A}" destId="{90B321D8-D9E4-4C12-B2E9-2421751C58FB}" srcOrd="0" destOrd="0" presId="urn:microsoft.com/office/officeart/2008/layout/LinedList"/>
    <dgm:cxn modelId="{543AA83B-6C49-4BCF-A2AA-F1FAB22E7D21}" type="presParOf" srcId="{31D864B3-C933-49B5-91BA-005D6A69CF2A}" destId="{30220703-100C-4BEE-975E-64D4B69FC984}" srcOrd="1" destOrd="0" presId="urn:microsoft.com/office/officeart/2008/layout/LinedList"/>
    <dgm:cxn modelId="{5C3818E7-5954-422A-BB85-99C52192BB19}" type="presParOf" srcId="{742E2C38-D53A-484E-B29C-893935035B3B}" destId="{1D38A90A-CEF0-4D35-BEB2-C34386A18FF1}" srcOrd="6" destOrd="0" presId="urn:microsoft.com/office/officeart/2008/layout/LinedList"/>
    <dgm:cxn modelId="{D1CCFED5-C812-4D1C-852F-CB7AF41E5F7D}" type="presParOf" srcId="{742E2C38-D53A-484E-B29C-893935035B3B}" destId="{F06D2ADF-A342-4CA4-B122-0819D3A79C66}" srcOrd="7" destOrd="0" presId="urn:microsoft.com/office/officeart/2008/layout/LinedList"/>
    <dgm:cxn modelId="{6D81024A-5581-4371-8294-F09C98255D20}" type="presParOf" srcId="{F06D2ADF-A342-4CA4-B122-0819D3A79C66}" destId="{7C31B88A-956D-4DD1-BC42-C9F02879A8C3}" srcOrd="0" destOrd="0" presId="urn:microsoft.com/office/officeart/2008/layout/LinedList"/>
    <dgm:cxn modelId="{5343BD9D-1CDF-4223-9801-5535C5EB926B}" type="presParOf" srcId="{F06D2ADF-A342-4CA4-B122-0819D3A79C66}" destId="{F3B42C57-6649-4C6A-9ED0-B42BE1C2D6C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526BF-1A31-4685-868B-EC078CEDFC45}">
      <dsp:nvSpPr>
        <dsp:cNvPr id="0" name=""/>
        <dsp:cNvSpPr/>
      </dsp:nvSpPr>
      <dsp:spPr>
        <a:xfrm>
          <a:off x="0" y="0"/>
          <a:ext cx="6817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7F124-29A3-4650-A5D3-8AA96E441144}">
      <dsp:nvSpPr>
        <dsp:cNvPr id="0" name=""/>
        <dsp:cNvSpPr/>
      </dsp:nvSpPr>
      <dsp:spPr>
        <a:xfrm>
          <a:off x="0" y="0"/>
          <a:ext cx="6817157" cy="89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solidFill>
                <a:srgbClr val="28436E"/>
              </a:solidFill>
              <a:latin typeface="Poppins" panose="00000500000000000000" pitchFamily="2" charset="0"/>
              <a:cs typeface="Poppins" panose="00000500000000000000" pitchFamily="2" charset="0"/>
            </a:rPr>
            <a:t>Population: 3.1 million people. 4.8% of the UK population (Welsh Government, 2021) </a:t>
          </a:r>
          <a:endParaRPr lang="en-US" sz="1800" kern="1200">
            <a:solidFill>
              <a:srgbClr val="28436E"/>
            </a:solidFill>
            <a:latin typeface="Poppins" panose="00000500000000000000" pitchFamily="2" charset="0"/>
            <a:cs typeface="Poppins" panose="00000500000000000000" pitchFamily="2" charset="0"/>
          </a:endParaRPr>
        </a:p>
      </dsp:txBody>
      <dsp:txXfrm>
        <a:off x="0" y="0"/>
        <a:ext cx="6817157" cy="899558"/>
      </dsp:txXfrm>
    </dsp:sp>
    <dsp:sp modelId="{401CBB3E-937D-424F-9CC2-CC49F3EC80BA}">
      <dsp:nvSpPr>
        <dsp:cNvPr id="0" name=""/>
        <dsp:cNvSpPr/>
      </dsp:nvSpPr>
      <dsp:spPr>
        <a:xfrm>
          <a:off x="0" y="899558"/>
          <a:ext cx="6817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D8C28-2BDA-4E26-B39A-78758D5EE8F6}">
      <dsp:nvSpPr>
        <dsp:cNvPr id="0" name=""/>
        <dsp:cNvSpPr/>
      </dsp:nvSpPr>
      <dsp:spPr>
        <a:xfrm>
          <a:off x="0" y="899558"/>
          <a:ext cx="6817157" cy="89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solidFill>
                <a:srgbClr val="28436E"/>
              </a:solidFill>
              <a:latin typeface="Poppins" panose="00000500000000000000" pitchFamily="2" charset="0"/>
              <a:cs typeface="Poppins" panose="00000500000000000000" pitchFamily="2" charset="0"/>
            </a:rPr>
            <a:t>Devolved Government with responsibility for education</a:t>
          </a:r>
          <a:endParaRPr lang="en-US" sz="1800" kern="1200">
            <a:solidFill>
              <a:srgbClr val="28436E"/>
            </a:solidFill>
            <a:latin typeface="Poppins" panose="00000500000000000000" pitchFamily="2" charset="0"/>
            <a:cs typeface="Poppins" panose="00000500000000000000" pitchFamily="2" charset="0"/>
          </a:endParaRPr>
        </a:p>
      </dsp:txBody>
      <dsp:txXfrm>
        <a:off x="0" y="899558"/>
        <a:ext cx="6817157" cy="899558"/>
      </dsp:txXfrm>
    </dsp:sp>
    <dsp:sp modelId="{14603222-4FD1-44BA-9E24-DFCF172C5E75}">
      <dsp:nvSpPr>
        <dsp:cNvPr id="0" name=""/>
        <dsp:cNvSpPr/>
      </dsp:nvSpPr>
      <dsp:spPr>
        <a:xfrm>
          <a:off x="0" y="1799116"/>
          <a:ext cx="6817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321D8-D9E4-4C12-B2E9-2421751C58FB}">
      <dsp:nvSpPr>
        <dsp:cNvPr id="0" name=""/>
        <dsp:cNvSpPr/>
      </dsp:nvSpPr>
      <dsp:spPr>
        <a:xfrm>
          <a:off x="0" y="1799116"/>
          <a:ext cx="6817157" cy="89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solidFill>
                <a:srgbClr val="28436E"/>
              </a:solidFill>
              <a:latin typeface="Poppins" panose="00000500000000000000" pitchFamily="2" charset="0"/>
              <a:cs typeface="Poppins" panose="00000500000000000000" pitchFamily="2" charset="0"/>
            </a:rPr>
            <a:t>Strong Welsh Government vision for children rights since devolution – supported by legislation (Williams, 2013)</a:t>
          </a:r>
          <a:endParaRPr lang="en-US" sz="1800" kern="1200">
            <a:solidFill>
              <a:srgbClr val="28436E"/>
            </a:solidFill>
            <a:latin typeface="Poppins" panose="00000500000000000000" pitchFamily="2" charset="0"/>
            <a:cs typeface="Poppins" panose="00000500000000000000" pitchFamily="2" charset="0"/>
          </a:endParaRPr>
        </a:p>
      </dsp:txBody>
      <dsp:txXfrm>
        <a:off x="0" y="1799116"/>
        <a:ext cx="6817157" cy="899558"/>
      </dsp:txXfrm>
    </dsp:sp>
    <dsp:sp modelId="{1D38A90A-CEF0-4D35-BEB2-C34386A18FF1}">
      <dsp:nvSpPr>
        <dsp:cNvPr id="0" name=""/>
        <dsp:cNvSpPr/>
      </dsp:nvSpPr>
      <dsp:spPr>
        <a:xfrm>
          <a:off x="0" y="2698674"/>
          <a:ext cx="6817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1B88A-956D-4DD1-BC42-C9F02879A8C3}">
      <dsp:nvSpPr>
        <dsp:cNvPr id="0" name=""/>
        <dsp:cNvSpPr/>
      </dsp:nvSpPr>
      <dsp:spPr>
        <a:xfrm>
          <a:off x="0" y="2698674"/>
          <a:ext cx="6817157" cy="89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solidFill>
                <a:srgbClr val="28436E"/>
              </a:solidFill>
              <a:latin typeface="Poppins" panose="00000500000000000000" pitchFamily="2" charset="0"/>
              <a:cs typeface="Poppins" panose="00000500000000000000" pitchFamily="2" charset="0"/>
            </a:rPr>
            <a:t>Curriculum for Wales (3-16 year olds) </a:t>
          </a:r>
          <a:endParaRPr lang="en-US" sz="1800" kern="1200">
            <a:solidFill>
              <a:srgbClr val="28436E"/>
            </a:solidFill>
            <a:latin typeface="Poppins" panose="00000500000000000000" pitchFamily="2" charset="0"/>
            <a:cs typeface="Poppins" panose="00000500000000000000" pitchFamily="2" charset="0"/>
          </a:endParaRPr>
        </a:p>
      </dsp:txBody>
      <dsp:txXfrm>
        <a:off x="0" y="2698674"/>
        <a:ext cx="6817157" cy="8995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D2DF7-04C3-44A3-B5D3-E26AC4256BB4}"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A3956-C1FF-4949-9632-B51DC6071AD1}" type="slidenum">
              <a:rPr lang="en-GB" smtClean="0"/>
              <a:t>‹#›</a:t>
            </a:fld>
            <a:endParaRPr lang="en-GB"/>
          </a:p>
        </p:txBody>
      </p:sp>
    </p:spTree>
    <p:extLst>
      <p:ext uri="{BB962C8B-B14F-4D97-AF65-F5344CB8AC3E}">
        <p14:creationId xmlns:p14="http://schemas.microsoft.com/office/powerpoint/2010/main" val="129648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1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a:t>a ‘child’ is defined in accordance with the UNCRC, as a person under the age of eighteen, which is the legal age of attaining adult status in Wales (Welsh Government, 2019) and as a </a:t>
            </a:r>
            <a:r>
              <a:rPr lang="en-GB" sz="800" b="1">
                <a:cs typeface="Calibri"/>
              </a:rPr>
              <a:t>fully autonomous person</a:t>
            </a:r>
            <a:endParaRPr lang="en-GB" sz="800">
              <a:solidFill>
                <a:srgbClr val="28426D"/>
              </a:solidFill>
              <a:latin typeface="Poppins" panose="00000500000000000000" pitchFamily="2" charset="0"/>
              <a:cs typeface="Poppins" panose="00000500000000000000" pitchFamily="2" charset="0"/>
            </a:endParaRPr>
          </a:p>
          <a:p>
            <a:pPr marL="0" indent="0">
              <a:buNone/>
            </a:pPr>
            <a:endParaRPr lang="en-GB" sz="80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739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GB" sz="1200" dirty="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65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64A713-9C6B-4963-847D-6786093E7877}" type="slidenum">
              <a:rPr lang="en-GB" smtClean="0"/>
              <a:t>12</a:t>
            </a:fld>
            <a:endParaRPr lang="en-GB"/>
          </a:p>
        </p:txBody>
      </p:sp>
    </p:spTree>
    <p:extLst>
      <p:ext uri="{BB962C8B-B14F-4D97-AF65-F5344CB8AC3E}">
        <p14:creationId xmlns:p14="http://schemas.microsoft.com/office/powerpoint/2010/main" val="135802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14</a:t>
            </a:fld>
            <a:endParaRPr lang="en-GB"/>
          </a:p>
        </p:txBody>
      </p:sp>
    </p:spTree>
    <p:extLst>
      <p:ext uri="{BB962C8B-B14F-4D97-AF65-F5344CB8AC3E}">
        <p14:creationId xmlns:p14="http://schemas.microsoft.com/office/powerpoint/2010/main" val="333789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64A713-9C6B-4963-847D-6786093E7877}" type="slidenum">
              <a:rPr lang="en-GB" smtClean="0"/>
              <a:t>15</a:t>
            </a:fld>
            <a:endParaRPr lang="en-GB"/>
          </a:p>
        </p:txBody>
      </p:sp>
    </p:spTree>
    <p:extLst>
      <p:ext uri="{BB962C8B-B14F-4D97-AF65-F5344CB8AC3E}">
        <p14:creationId xmlns:p14="http://schemas.microsoft.com/office/powerpoint/2010/main" val="425500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16</a:t>
            </a:fld>
            <a:endParaRPr lang="en-GB"/>
          </a:p>
        </p:txBody>
      </p:sp>
    </p:spTree>
    <p:extLst>
      <p:ext uri="{BB962C8B-B14F-4D97-AF65-F5344CB8AC3E}">
        <p14:creationId xmlns:p14="http://schemas.microsoft.com/office/powerpoint/2010/main" val="28548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Implicit – “certainly not at the start of the year”, “doing a mini topic”, “let them have a go”, “do a little job”</a:t>
            </a:r>
          </a:p>
          <a:p>
            <a:r>
              <a:rPr lang="en-GB" dirty="0"/>
              <a:t>Explicit “ little fake elections” – tokenism? Or is modelling in safe spaces with limited consequences appropriate “of course they will be in the School Senedd one day won’t they”</a:t>
            </a:r>
          </a:p>
          <a:p>
            <a:r>
              <a:rPr lang="en-GB" dirty="0"/>
              <a:t>Teacher control – many teachers acknowledge the need to maintain control of the classroom and the structure of the day</a:t>
            </a:r>
          </a:p>
          <a:p>
            <a:r>
              <a:rPr lang="en-GB" dirty="0"/>
              <a:t>Time – specific times when children can choose </a:t>
            </a:r>
            <a:r>
              <a:rPr lang="en-GB" dirty="0" err="1"/>
              <a:t>eg</a:t>
            </a:r>
            <a:r>
              <a:rPr lang="en-GB" dirty="0"/>
              <a:t> ‘over to you time’ ‘continuous provision’ ‘choosing time’ – even when it’s a large part of the day there are them parts of the day with no choice</a:t>
            </a:r>
          </a:p>
          <a:p>
            <a:r>
              <a:rPr lang="en-GB" dirty="0"/>
              <a:t>space – some spaces are more suited to children choosing? </a:t>
            </a:r>
            <a:r>
              <a:rPr lang="en-GB" dirty="0" err="1"/>
              <a:t>Eg</a:t>
            </a:r>
            <a:r>
              <a:rPr lang="en-GB" dirty="0"/>
              <a:t> outdoor v indoor</a:t>
            </a:r>
          </a:p>
          <a:p>
            <a:r>
              <a:rPr lang="en-GB" dirty="0"/>
              <a:t>Subjects – some subjects are ‘easier’ to allow child choice – </a:t>
            </a:r>
            <a:r>
              <a:rPr lang="en-GB" dirty="0" err="1"/>
              <a:t>eg</a:t>
            </a:r>
            <a:r>
              <a:rPr lang="en-GB" dirty="0"/>
              <a:t> topic based learning as opposed to phonics/numeracy</a:t>
            </a:r>
          </a:p>
          <a:p>
            <a:r>
              <a:rPr lang="en-GB" dirty="0"/>
              <a:t>How teachers value formal v informal learning and adult-led v child-led tasks</a:t>
            </a:r>
          </a:p>
        </p:txBody>
      </p:sp>
      <p:sp>
        <p:nvSpPr>
          <p:cNvPr id="4" name="Slide Number Placeholder 3"/>
          <p:cNvSpPr>
            <a:spLocks noGrp="1"/>
          </p:cNvSpPr>
          <p:nvPr>
            <p:ph type="sldNum" sz="quarter" idx="5"/>
          </p:nvPr>
        </p:nvSpPr>
        <p:spPr/>
        <p:txBody>
          <a:bodyPr/>
          <a:lstStyle/>
          <a:p>
            <a:fld id="{0264A713-9C6B-4963-847D-6786093E7877}" type="slidenum">
              <a:rPr lang="en-GB" smtClean="0"/>
              <a:t>17</a:t>
            </a:fld>
            <a:endParaRPr lang="en-GB"/>
          </a:p>
        </p:txBody>
      </p:sp>
    </p:spTree>
    <p:extLst>
      <p:ext uri="{BB962C8B-B14F-4D97-AF65-F5344CB8AC3E}">
        <p14:creationId xmlns:p14="http://schemas.microsoft.com/office/powerpoint/2010/main" val="294583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Welsh expression (we learned at the Welsh medium school) is ‘Pen </a:t>
            </a:r>
            <a:r>
              <a:rPr lang="en-GB" dirty="0" err="1"/>
              <a:t>agored</a:t>
            </a:r>
            <a:r>
              <a:rPr lang="en-GB" dirty="0"/>
              <a:t>’ – literal translation ‘open end’ – means a spark when you have no idea where it will lead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54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councils, School Senedd, junior leadership team, eco committee, </a:t>
            </a:r>
            <a:r>
              <a:rPr lang="en-GB" dirty="0" err="1"/>
              <a:t>criw</a:t>
            </a:r>
            <a:r>
              <a:rPr lang="en-GB" dirty="0"/>
              <a:t> </a:t>
            </a:r>
            <a:r>
              <a:rPr lang="en-GB" dirty="0" err="1"/>
              <a:t>cymraeg</a:t>
            </a:r>
            <a:endParaRPr lang="en-GB" dirty="0"/>
          </a:p>
          <a:p>
            <a:r>
              <a:rPr lang="en-GB" dirty="0"/>
              <a:t>Digital leaders, workshop leaders, sports ambassadors, head boy and girl</a:t>
            </a:r>
          </a:p>
          <a:p>
            <a:r>
              <a:rPr lang="en-GB" dirty="0"/>
              <a:t>Voting for class representatives, class pet name,</a:t>
            </a:r>
          </a:p>
          <a:p>
            <a:r>
              <a:rPr lang="en-GB" dirty="0"/>
              <a:t>Drawing up class rules together with children</a:t>
            </a:r>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19</a:t>
            </a:fld>
            <a:endParaRPr lang="en-GB"/>
          </a:p>
        </p:txBody>
      </p:sp>
    </p:spTree>
    <p:extLst>
      <p:ext uri="{BB962C8B-B14F-4D97-AF65-F5344CB8AC3E}">
        <p14:creationId xmlns:p14="http://schemas.microsoft.com/office/powerpoint/2010/main" val="394065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20</a:t>
            </a:fld>
            <a:endParaRPr lang="en-GB"/>
          </a:p>
        </p:txBody>
      </p:sp>
    </p:spTree>
    <p:extLst>
      <p:ext uri="{BB962C8B-B14F-4D97-AF65-F5344CB8AC3E}">
        <p14:creationId xmlns:p14="http://schemas.microsoft.com/office/powerpoint/2010/main" val="341888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64A713-9C6B-4963-847D-6786093E7877}" type="slidenum">
              <a:rPr lang="en-GB" smtClean="0"/>
              <a:t>2</a:t>
            </a:fld>
            <a:endParaRPr lang="en-GB"/>
          </a:p>
        </p:txBody>
      </p:sp>
    </p:spTree>
    <p:extLst>
      <p:ext uri="{BB962C8B-B14F-4D97-AF65-F5344CB8AC3E}">
        <p14:creationId xmlns:p14="http://schemas.microsoft.com/office/powerpoint/2010/main" val="296144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21</a:t>
            </a:fld>
            <a:endParaRPr lang="en-GB"/>
          </a:p>
        </p:txBody>
      </p:sp>
    </p:spTree>
    <p:extLst>
      <p:ext uri="{BB962C8B-B14F-4D97-AF65-F5344CB8AC3E}">
        <p14:creationId xmlns:p14="http://schemas.microsoft.com/office/powerpoint/2010/main" val="3884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22</a:t>
            </a:fld>
            <a:endParaRPr lang="en-GB"/>
          </a:p>
        </p:txBody>
      </p:sp>
    </p:spTree>
    <p:extLst>
      <p:ext uri="{BB962C8B-B14F-4D97-AF65-F5344CB8AC3E}">
        <p14:creationId xmlns:p14="http://schemas.microsoft.com/office/powerpoint/2010/main" val="724307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 </a:t>
            </a:r>
            <a:r>
              <a:rPr lang="en-GB" sz="1800">
                <a:effectLst/>
                <a:latin typeface="Segoe UI" panose="020B0502040204020203" pitchFamily="34" charset="0"/>
              </a:rPr>
              <a:t>At pre-interview teachers had a strong sense of what 'child voice' meant to them, in their class and across their school. They aligned children's participation with these ideas about child voice.</a:t>
            </a:r>
            <a:br>
              <a:rPr lang="en-GB" sz="1800">
                <a:effectLst/>
                <a:latin typeface="Segoe UI" panose="020B0502040204020203" pitchFamily="34" charset="0"/>
              </a:rPr>
            </a:br>
            <a:r>
              <a:rPr lang="en-GB" sz="1800">
                <a:effectLst/>
                <a:latin typeface="Segoe UI" panose="020B0502040204020203" pitchFamily="34" charset="0"/>
              </a:rPr>
              <a:t>Whilst teachers referenced the UNCRC and revealed a personal value-base of respecting children's rights, their understandings of what participative rights were and how they could be enacted in class and in school were less clear.</a:t>
            </a:r>
            <a:br>
              <a:rPr lang="en-GB" sz="1800">
                <a:effectLst/>
                <a:latin typeface="Segoe UI" panose="020B0502040204020203" pitchFamily="34" charset="0"/>
              </a:rPr>
            </a:br>
            <a:r>
              <a:rPr lang="en-GB" sz="1800">
                <a:effectLst/>
                <a:latin typeface="Segoe UI" panose="020B0502040204020203" pitchFamily="34" charset="0"/>
              </a:rPr>
              <a:t>In explicit and implicit ways, teachers revealed how children's participative rights can be </a:t>
            </a:r>
            <a:r>
              <a:rPr lang="en-GB" sz="1800" err="1">
                <a:effectLst/>
                <a:latin typeface="Segoe UI" panose="020B0502040204020203" pitchFamily="34" charset="0"/>
              </a:rPr>
              <a:t>boundaried</a:t>
            </a:r>
            <a:r>
              <a:rPr lang="en-GB" sz="1800">
                <a:effectLst/>
                <a:latin typeface="Segoe UI" panose="020B0502040204020203" pitchFamily="34" charset="0"/>
              </a:rPr>
              <a:t> within the school environment.</a:t>
            </a:r>
            <a:endParaRPr lang="en-GB" sz="1800">
              <a:effectLst/>
              <a:latin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916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0">
                <a:solidFill>
                  <a:srgbClr val="434343"/>
                </a:solidFill>
                <a:effectLst/>
                <a:latin typeface="Poppins" panose="00000500000000000000" pitchFamily="2" charset="0"/>
                <a:ea typeface="Times New Roman" panose="02020603050405020304" pitchFamily="18" charset="0"/>
                <a:cs typeface="Poppins" panose="00000500000000000000" pitchFamily="2" charset="0"/>
              </a:rPr>
              <a:t>allowing an avenue through which discussions and agitations can be explored to support the increased enactment of participative rights within practice.</a:t>
            </a:r>
            <a:endParaRPr lang="en-GB" sz="800" b="1"/>
          </a:p>
          <a:p>
            <a:pPr marL="0" indent="0">
              <a:buNone/>
            </a:pPr>
            <a:endParaRPr lang="en-GB" sz="80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2959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64A713-9C6B-4963-847D-6786093E7877}" type="slidenum">
              <a:rPr lang="en-GB" smtClean="0"/>
              <a:t>25</a:t>
            </a:fld>
            <a:endParaRPr lang="en-GB"/>
          </a:p>
        </p:txBody>
      </p:sp>
    </p:spTree>
    <p:extLst>
      <p:ext uri="{BB962C8B-B14F-4D97-AF65-F5344CB8AC3E}">
        <p14:creationId xmlns:p14="http://schemas.microsoft.com/office/powerpoint/2010/main" val="2092306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03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endParaRPr lang="en-GB" sz="120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3</a:t>
            </a:fld>
            <a:endParaRPr lang="en-GB"/>
          </a:p>
        </p:txBody>
      </p:sp>
    </p:spTree>
    <p:extLst>
      <p:ext uri="{BB962C8B-B14F-4D97-AF65-F5344CB8AC3E}">
        <p14:creationId xmlns:p14="http://schemas.microsoft.com/office/powerpoint/2010/main" val="387984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64A713-9C6B-4963-847D-6786093E7877}" type="slidenum">
              <a:rPr lang="en-GB" smtClean="0"/>
              <a:t>4</a:t>
            </a:fld>
            <a:endParaRPr lang="en-GB"/>
          </a:p>
        </p:txBody>
      </p:sp>
    </p:spTree>
    <p:extLst>
      <p:ext uri="{BB962C8B-B14F-4D97-AF65-F5344CB8AC3E}">
        <p14:creationId xmlns:p14="http://schemas.microsoft.com/office/powerpoint/2010/main" val="333789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5</a:t>
            </a:fld>
            <a:endParaRPr lang="en-GB"/>
          </a:p>
        </p:txBody>
      </p:sp>
    </p:spTree>
    <p:extLst>
      <p:ext uri="{BB962C8B-B14F-4D97-AF65-F5344CB8AC3E}">
        <p14:creationId xmlns:p14="http://schemas.microsoft.com/office/powerpoint/2010/main" val="277824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800">
                <a:effectLst/>
                <a:latin typeface="Segoe UI" panose="020B0502040204020203" pitchFamily="34" charset="0"/>
              </a:rPr>
              <a:t>The UNCRC was first adopted by the United Nations in 1989 and subsequently ratified by the </a:t>
            </a:r>
            <a:br>
              <a:rPr lang="en-GB" sz="1800">
                <a:effectLst/>
                <a:latin typeface="Segoe UI" panose="020B0502040204020203" pitchFamily="34" charset="0"/>
              </a:rPr>
            </a:br>
            <a:r>
              <a:rPr lang="en-GB" sz="1800">
                <a:effectLst/>
                <a:latin typeface="Segoe UI" panose="020B0502040204020203" pitchFamily="34" charset="0"/>
              </a:rPr>
              <a:t>UK government in 1991. It is described as a complete framework of standards, principles and </a:t>
            </a:r>
            <a:br>
              <a:rPr lang="en-GB" sz="1800">
                <a:effectLst/>
                <a:latin typeface="Segoe UI" panose="020B0502040204020203" pitchFamily="34" charset="0"/>
              </a:rPr>
            </a:br>
            <a:r>
              <a:rPr lang="en-GB" sz="1800">
                <a:effectLst/>
                <a:latin typeface="Segoe UI" panose="020B0502040204020203" pitchFamily="34" charset="0"/>
              </a:rPr>
              <a:t>implementation guidance in relation to the human rights of children (Children in Wales, </a:t>
            </a:r>
            <a:br>
              <a:rPr lang="en-GB" sz="1800">
                <a:effectLst/>
                <a:latin typeface="Segoe UI" panose="020B0502040204020203" pitchFamily="34" charset="0"/>
              </a:rPr>
            </a:br>
            <a:r>
              <a:rPr lang="en-GB" sz="1800">
                <a:effectLst/>
                <a:latin typeface="Segoe UI" panose="020B0502040204020203" pitchFamily="34" charset="0"/>
              </a:rPr>
              <a:t>2014), encompassing ideas from the protectionist days of Eglantine </a:t>
            </a:r>
            <a:r>
              <a:rPr lang="en-GB" sz="1800" err="1">
                <a:effectLst/>
                <a:latin typeface="Segoe UI" panose="020B0502040204020203" pitchFamily="34" charset="0"/>
              </a:rPr>
              <a:t>Jebb</a:t>
            </a:r>
            <a:r>
              <a:rPr lang="en-GB" sz="1800">
                <a:effectLst/>
                <a:latin typeface="Segoe UI" panose="020B0502040204020203" pitchFamily="34" charset="0"/>
              </a:rPr>
              <a:t>, founder of Save the </a:t>
            </a:r>
            <a:br>
              <a:rPr lang="en-GB" sz="1800">
                <a:effectLst/>
                <a:latin typeface="Segoe UI" panose="020B0502040204020203" pitchFamily="34" charset="0"/>
              </a:rPr>
            </a:br>
            <a:r>
              <a:rPr lang="en-GB" sz="1800">
                <a:effectLst/>
                <a:latin typeface="Segoe UI" panose="020B0502040204020203" pitchFamily="34" charset="0"/>
              </a:rPr>
              <a:t>Children, and discourse arising from the horrors of the world wars (Boylan and Dalrymple, </a:t>
            </a:r>
            <a:br>
              <a:rPr lang="en-GB" sz="1800">
                <a:effectLst/>
                <a:latin typeface="Segoe UI" panose="020B0502040204020203" pitchFamily="34" charset="0"/>
              </a:rPr>
            </a:br>
            <a:r>
              <a:rPr lang="en-GB" sz="1800">
                <a:effectLst/>
                <a:latin typeface="Segoe UI" panose="020B0502040204020203" pitchFamily="34" charset="0"/>
              </a:rPr>
              <a:t>2009). The international agreement sets out fifty-four articles which influence all aspects of a </a:t>
            </a:r>
            <a:br>
              <a:rPr lang="en-GB" sz="1800">
                <a:effectLst/>
                <a:latin typeface="Segoe UI" panose="020B0502040204020203" pitchFamily="34" charset="0"/>
              </a:rPr>
            </a:br>
            <a:r>
              <a:rPr lang="en-GB" sz="1800">
                <a:effectLst/>
                <a:latin typeface="Segoe UI" panose="020B0502040204020203" pitchFamily="34" charset="0"/>
              </a:rPr>
              <a:t>child’s life, including their economic, social, cultural, civil and political rights and are broad </a:t>
            </a:r>
            <a:br>
              <a:rPr lang="en-GB" sz="1800">
                <a:effectLst/>
                <a:latin typeface="Segoe UI" panose="020B0502040204020203" pitchFamily="34" charset="0"/>
              </a:rPr>
            </a:br>
            <a:r>
              <a:rPr lang="en-GB" sz="1800">
                <a:effectLst/>
                <a:latin typeface="Segoe UI" panose="020B0502040204020203" pitchFamily="34" charset="0"/>
              </a:rPr>
              <a:t>philosophical principles which can be interpreted and applied according to context (Jones and </a:t>
            </a:r>
            <a:br>
              <a:rPr lang="en-GB" sz="1800">
                <a:effectLst/>
                <a:latin typeface="Segoe UI" panose="020B0502040204020203" pitchFamily="34" charset="0"/>
              </a:rPr>
            </a:br>
            <a:r>
              <a:rPr lang="en-GB" sz="1800">
                <a:effectLst/>
                <a:latin typeface="Segoe UI" panose="020B0502040204020203" pitchFamily="34" charset="0"/>
              </a:rPr>
              <a:t>Walker, 2011; </a:t>
            </a:r>
            <a:r>
              <a:rPr lang="en-GB" sz="1800" err="1">
                <a:effectLst/>
                <a:latin typeface="Segoe UI" panose="020B0502040204020203" pitchFamily="34" charset="0"/>
              </a:rPr>
              <a:t>Kanyal</a:t>
            </a:r>
            <a:r>
              <a:rPr lang="en-GB" sz="1800">
                <a:effectLst/>
                <a:latin typeface="Segoe UI" panose="020B0502040204020203" pitchFamily="34" charset="0"/>
              </a:rPr>
              <a:t>, 2014). As such, it has gained a universal prominence and globally it is </a:t>
            </a:r>
            <a:br>
              <a:rPr lang="en-GB" sz="1800">
                <a:effectLst/>
                <a:latin typeface="Segoe UI" panose="020B0502040204020203" pitchFamily="34" charset="0"/>
              </a:rPr>
            </a:br>
            <a:r>
              <a:rPr lang="en-GB" sz="1800">
                <a:effectLst/>
                <a:latin typeface="Segoe UI" panose="020B0502040204020203" pitchFamily="34" charset="0"/>
              </a:rPr>
              <a:t>considered the most ratified international human rights treaty in history (UNICEF, 2019). Hart </a:t>
            </a:r>
            <a:br>
              <a:rPr lang="en-GB" sz="1800">
                <a:effectLst/>
                <a:latin typeface="Segoe UI" panose="020B0502040204020203" pitchFamily="34" charset="0"/>
              </a:rPr>
            </a:br>
            <a:r>
              <a:rPr lang="en-GB" sz="1800">
                <a:effectLst/>
                <a:latin typeface="Segoe UI" panose="020B0502040204020203" pitchFamily="34" charset="0"/>
              </a:rPr>
              <a:t>(1997) described the treaty as ‘an instrument of persuasion for those persons wishing to </a:t>
            </a:r>
            <a:br>
              <a:rPr lang="en-GB" sz="1800">
                <a:effectLst/>
                <a:latin typeface="Segoe UI" panose="020B0502040204020203" pitchFamily="34" charset="0"/>
              </a:rPr>
            </a:br>
            <a:r>
              <a:rPr lang="en-GB" sz="1800">
                <a:effectLst/>
                <a:latin typeface="Segoe UI" panose="020B0502040204020203" pitchFamily="34" charset="0"/>
              </a:rPr>
              <a:t>promote the ideas of children as independent, thinking subjects, capable and deserving of a </a:t>
            </a:r>
            <a:br>
              <a:rPr lang="en-GB" sz="1800">
                <a:effectLst/>
                <a:latin typeface="Segoe UI" panose="020B0502040204020203" pitchFamily="34" charset="0"/>
              </a:rPr>
            </a:br>
            <a:r>
              <a:rPr lang="en-GB" sz="1800">
                <a:effectLst/>
                <a:latin typeface="Segoe UI" panose="020B0502040204020203" pitchFamily="34" charset="0"/>
              </a:rPr>
              <a:t>greater degree of participation’ (Hart, 1997, p. 37). This latter definition places emphasis on </a:t>
            </a:r>
            <a:br>
              <a:rPr lang="en-GB" sz="1800">
                <a:effectLst/>
                <a:latin typeface="Segoe UI" panose="020B0502040204020203" pitchFamily="34" charset="0"/>
              </a:rPr>
            </a:br>
            <a:r>
              <a:rPr lang="en-GB" sz="1800">
                <a:effectLst/>
                <a:latin typeface="Segoe UI" panose="020B0502040204020203" pitchFamily="34" charset="0"/>
              </a:rPr>
              <a:t>one of the more unique aspects of the treaty, which is its comprehensive focus on the ‘three</a:t>
            </a:r>
            <a:br>
              <a:rPr lang="en-GB" sz="1800">
                <a:effectLst/>
                <a:latin typeface="Segoe UI" panose="020B0502040204020203" pitchFamily="34" charset="0"/>
              </a:rPr>
            </a:br>
            <a:r>
              <a:rPr lang="en-GB" sz="1800">
                <a:effectLst/>
                <a:latin typeface="Segoe UI" panose="020B0502040204020203" pitchFamily="34" charset="0"/>
              </a:rPr>
              <a:t>Ps’ - Provision Rights; Protection Rights; Participation Rights. Unlike previous legislation, the </a:t>
            </a:r>
            <a:br>
              <a:rPr lang="en-GB" sz="1800">
                <a:effectLst/>
                <a:latin typeface="Segoe UI" panose="020B0502040204020203" pitchFamily="34" charset="0"/>
              </a:rPr>
            </a:br>
            <a:r>
              <a:rPr lang="en-GB" sz="1800">
                <a:effectLst/>
                <a:latin typeface="Segoe UI" panose="020B0502040204020203" pitchFamily="34" charset="0"/>
              </a:rPr>
              <a:t>UNCRC includes a strong focus on participation (Alderson, 2008). Advocates claim therefore </a:t>
            </a:r>
            <a:br>
              <a:rPr lang="en-GB" sz="1800">
                <a:effectLst/>
                <a:latin typeface="Segoe UI" panose="020B0502040204020203" pitchFamily="34" charset="0"/>
              </a:rPr>
            </a:br>
            <a:r>
              <a:rPr lang="en-GB" sz="1800">
                <a:effectLst/>
                <a:latin typeface="Segoe UI" panose="020B0502040204020203" pitchFamily="34" charset="0"/>
              </a:rPr>
              <a:t>that inherent within such rights is the view of children as the agents of their own lives, capable </a:t>
            </a:r>
            <a:br>
              <a:rPr lang="en-GB" sz="1800">
                <a:effectLst/>
                <a:latin typeface="Segoe UI" panose="020B0502040204020203" pitchFamily="34" charset="0"/>
              </a:rPr>
            </a:br>
            <a:r>
              <a:rPr lang="en-GB" sz="1800">
                <a:effectLst/>
                <a:latin typeface="Segoe UI" panose="020B0502040204020203" pitchFamily="34" charset="0"/>
              </a:rPr>
              <a:t>of contributing and participating in decision-making (Jones and Walker, 2011; Thomas, 2021).</a:t>
            </a:r>
            <a:endParaRPr lang="en-GB"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800">
              <a:effectLst/>
              <a:latin typeface="Arial" panose="020B0604020202020204" pitchFamily="34" charset="0"/>
            </a:endParaRPr>
          </a:p>
          <a:p>
            <a:pPr marL="0" indent="0">
              <a:spcAft>
                <a:spcPts val="1200"/>
              </a:spcAft>
              <a:buFont typeface="Arial" panose="020B0604020202020204" pitchFamily="34" charset="0"/>
              <a:buNone/>
            </a:pPr>
            <a:endParaRPr lang="en-GB" sz="120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46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64A713-9C6B-4963-847D-6786093E7877}" type="slidenum">
              <a:rPr lang="en-GB" smtClean="0"/>
              <a:t>8</a:t>
            </a:fld>
            <a:endParaRPr lang="en-GB"/>
          </a:p>
        </p:txBody>
      </p:sp>
    </p:spTree>
    <p:extLst>
      <p:ext uri="{BB962C8B-B14F-4D97-AF65-F5344CB8AC3E}">
        <p14:creationId xmlns:p14="http://schemas.microsoft.com/office/powerpoint/2010/main" val="331077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solidFill>
                <a:srgbClr val="000000"/>
              </a:solidFill>
              <a:latin typeface="Aptos" panose="02110004020202020204"/>
              <a:cs typeface="Poppins"/>
            </a:endParaRPr>
          </a:p>
          <a:p>
            <a:pPr>
              <a:spcAft>
                <a:spcPts val="1200"/>
              </a:spcAft>
            </a:pPr>
            <a:endParaRPr lang="en-GB">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1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Very limited research within the Welsh context</a:t>
            </a:r>
            <a:endParaRPr lang="en-US"/>
          </a:p>
          <a:p>
            <a:endParaRPr lang="en-GB"/>
          </a:p>
          <a:p>
            <a:r>
              <a:rPr lang="en-GB"/>
              <a:t>Clement has argued that when children are not completely involved with the process of classroom design, that their involvement is tokenistic.</a:t>
            </a:r>
          </a:p>
          <a:p>
            <a:endParaRPr lang="en-GB">
              <a:cs typeface="Calibri"/>
            </a:endParaRPr>
          </a:p>
          <a:p>
            <a:r>
              <a:rPr lang="en-GB">
                <a:cs typeface="Calibri"/>
              </a:rPr>
              <a:t>Lyle </a:t>
            </a:r>
            <a:r>
              <a:rPr lang="en-GB"/>
              <a:t> (2014)  and how they attempted to enact these within their practice. Findings suggested that teachers held a range of different constructions of children such as ‘the innocent child,’ ‘the child as a blank slate’ and ‘the developing and immature child’. Some of the participants (Lyle 2014) felt that the implementation of UNCRC principles were a ‘threat’ to how they viewed their role as teachers, erasing some of their power and agency and this was more likely to be the case where they were authoritarian in teaching style. Where a social competency model of the child was held, teachers were more likely to embrace UNCRC principles, particularly Article 12, a child’s right to have their voice recognised within the curriculum. Whilst this study was related to teachers working with the over sevens, it remains relevant since it suggests that the constructions that teachers hold of children and associated views of their roles as teachers, will impact on how they understand and enact UNCR principles within their practice</a:t>
            </a:r>
          </a:p>
          <a:p>
            <a:endParaRPr lang="en-GB" sz="1200" kern="1200">
              <a:solidFill>
                <a:schemeClr val="tx1"/>
              </a:solidFill>
              <a:effectLst/>
              <a:latin typeface="+mn-lt"/>
              <a:ea typeface="+mn-ea"/>
              <a:cs typeface="+mn-cs"/>
            </a:endParaRPr>
          </a:p>
          <a:p>
            <a:pPr marL="0" indent="0">
              <a:spcAft>
                <a:spcPts val="1200"/>
              </a:spcAft>
              <a:buFont typeface="Arial" panose="020B0604020202020204" pitchFamily="34" charset="0"/>
              <a:buNone/>
            </a:pPr>
            <a:endParaRPr lang="en-GB" sz="120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47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B9F2-1F4B-8215-C719-93A62329E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C8927E-78B3-EDCB-9D92-A884C4617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16712C-9BDD-EAB1-A920-DBDE6EC07166}"/>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077EDA6F-4EED-3E4B-0512-C3F5C3F5D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71A42-4459-4EAF-37E9-4CB0F69C0907}"/>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43288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C671-18BA-F163-3203-DBA88247A9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756978-E9DF-BD58-D94B-D2BD2D3D2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43BFE-302E-A833-D1E6-48ECB225BA03}"/>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93C2436E-3638-C272-2CB2-864775678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5CFD4-ABF3-DE04-97F8-8F75B2AE9E3B}"/>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58340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05C68-1000-A26C-F41C-338B6A4F59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B782F-2CAF-180B-6C21-B68A8BA1F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EBEC7-72D1-432B-494D-9C171A91BDF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DC7E772D-0BAD-5369-6801-2617C28E2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28CAC-C9DB-37DF-2B7E-0CAD3D453448}"/>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134372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B9F2-1F4B-8215-C719-93A62329E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C8927E-78B3-EDCB-9D92-A884C4617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16712C-9BDD-EAB1-A920-DBDE6EC07166}"/>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077EDA6F-4EED-3E4B-0512-C3F5C3F5D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71A42-4459-4EAF-37E9-4CB0F69C0907}"/>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046861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63E-D7B1-7F47-BBA8-9C9FC0A22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92F165-2957-0AE1-EB0B-15A38ADC5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B1582-F5FC-BD5D-13BC-289A294E84A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AB5E325F-209C-E6A0-6097-F45F9E8C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F6501-7937-51E6-B84E-0983498DC37F}"/>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4191499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2D24-64AD-40E2-9CB9-F22E76263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AE741-0658-15AF-B3A2-FC6F7B3D9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F7CB2-690B-9A2F-6DB9-256D7B0585AE}"/>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7D87130F-CFE0-3CA4-AE5C-BB4BF1F05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260F3-9A4D-257E-F074-7D7102104821}"/>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08045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11A0-FBFE-E799-3465-216A6350B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C7FCF-0071-A1E6-C5B3-68D89148D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06C38F-CBEB-648C-E0F1-28AC0D427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1C1E11-C8EB-2A06-ED87-E63C532739ED}"/>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6" name="Footer Placeholder 5">
            <a:extLst>
              <a:ext uri="{FF2B5EF4-FFF2-40B4-BE49-F238E27FC236}">
                <a16:creationId xmlns:a16="http://schemas.microsoft.com/office/drawing/2014/main" id="{53EB3E7F-1AFC-63CB-E4D4-1403B5B15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D6442C-ECD9-D233-D9B8-B76AD1FDF78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54365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AD5B-E7D0-C312-5599-C4CDFB8B83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E51ECB-2620-7D3A-074B-F3A2D42B5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ECDE5-6DF0-8629-DBA9-260E8BDBC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A14647-C5C0-252B-FD2A-C03C564CF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40A9B-E746-BAD4-2F0B-DE7EEB3E3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BD8A6D-A108-4774-8C4A-417184623FA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8" name="Footer Placeholder 7">
            <a:extLst>
              <a:ext uri="{FF2B5EF4-FFF2-40B4-BE49-F238E27FC236}">
                <a16:creationId xmlns:a16="http://schemas.microsoft.com/office/drawing/2014/main" id="{3DCFF55D-F7CD-BB6A-DBF7-B3A33ECCEB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42E1D8-65E4-C64A-645A-3A8E5695912D}"/>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60229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CED-A0B4-069B-B42E-863F04DA59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5A981-550A-8E45-21C8-9AD05854F41E}"/>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4" name="Footer Placeholder 3">
            <a:extLst>
              <a:ext uri="{FF2B5EF4-FFF2-40B4-BE49-F238E27FC236}">
                <a16:creationId xmlns:a16="http://schemas.microsoft.com/office/drawing/2014/main" id="{F5B3E9A9-E620-DD33-B47D-FE0977BE12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5FC0F6-9C10-214E-B81C-28896AF2E2CC}"/>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4068577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62F38-0A96-8776-A08E-D233C6408B54}"/>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3" name="Footer Placeholder 2">
            <a:extLst>
              <a:ext uri="{FF2B5EF4-FFF2-40B4-BE49-F238E27FC236}">
                <a16:creationId xmlns:a16="http://schemas.microsoft.com/office/drawing/2014/main" id="{BC8C02CC-93FE-0046-73EB-9D002B1E49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ADE1B7-3FD6-8B25-9FC9-35807612E3E4}"/>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391171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C31A-EB41-567D-212F-C7776CBB5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6EC644-6088-CDBF-3FAC-C858C6180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13CE59-F8D3-8723-6885-FC4156A6C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1078C-5856-87A7-DB5E-4A901447068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6" name="Footer Placeholder 5">
            <a:extLst>
              <a:ext uri="{FF2B5EF4-FFF2-40B4-BE49-F238E27FC236}">
                <a16:creationId xmlns:a16="http://schemas.microsoft.com/office/drawing/2014/main" id="{C20CAA8D-9831-774D-DE87-304A97181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24C4F6-8CF8-73E2-26C7-3243669BFAF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81587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63E-D7B1-7F47-BBA8-9C9FC0A22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92F165-2957-0AE1-EB0B-15A38ADC5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B1582-F5FC-BD5D-13BC-289A294E84A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AB5E325F-209C-E6A0-6097-F45F9E8C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F6501-7937-51E6-B84E-0983498DC37F}"/>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690287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97F4-8635-083D-108A-B682EC101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7DE4BB-F941-20AB-6513-41ADED5BE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4A15C2-1F83-F65A-081B-F1BDAEB24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E6F4A-F0B5-AE05-A63A-B357724B5A0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6" name="Footer Placeholder 5">
            <a:extLst>
              <a:ext uri="{FF2B5EF4-FFF2-40B4-BE49-F238E27FC236}">
                <a16:creationId xmlns:a16="http://schemas.microsoft.com/office/drawing/2014/main" id="{84856ADE-AE7D-18CB-94C4-EA993435F0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77CCD-BCFB-3D2C-D698-414A8850A2D5}"/>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47943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C671-18BA-F163-3203-DBA88247A9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756978-E9DF-BD58-D94B-D2BD2D3D2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43BFE-302E-A833-D1E6-48ECB225BA03}"/>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93C2436E-3638-C272-2CB2-864775678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5CFD4-ABF3-DE04-97F8-8F75B2AE9E3B}"/>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94690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05C68-1000-A26C-F41C-338B6A4F59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B782F-2CAF-180B-6C21-B68A8BA1F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EBEC7-72D1-432B-494D-9C171A91BDF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DC7E772D-0BAD-5369-6801-2617C28E2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28CAC-C9DB-37DF-2B7E-0CAD3D453448}"/>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815388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16" name="bg object 16"/>
          <p:cNvSpPr/>
          <p:nvPr/>
        </p:nvSpPr>
        <p:spPr>
          <a:xfrm>
            <a:off x="9290050" y="0"/>
            <a:ext cx="2902050" cy="3174857"/>
          </a:xfrm>
          <a:custGeom>
            <a:avLst/>
            <a:gdLst/>
            <a:ahLst/>
            <a:cxnLst/>
            <a:rect l="l" t="t" r="r" b="b"/>
            <a:pathLst>
              <a:path w="4785359" h="5235575">
                <a:moveTo>
                  <a:pt x="4785194" y="0"/>
                </a:moveTo>
                <a:lnTo>
                  <a:pt x="358837" y="0"/>
                </a:lnTo>
                <a:lnTo>
                  <a:pt x="337574" y="45024"/>
                </a:lnTo>
                <a:lnTo>
                  <a:pt x="316909" y="90383"/>
                </a:lnTo>
                <a:lnTo>
                  <a:pt x="296846" y="136070"/>
                </a:lnTo>
                <a:lnTo>
                  <a:pt x="277391" y="182080"/>
                </a:lnTo>
                <a:lnTo>
                  <a:pt x="258549" y="228409"/>
                </a:lnTo>
                <a:lnTo>
                  <a:pt x="240324" y="275051"/>
                </a:lnTo>
                <a:lnTo>
                  <a:pt x="222723" y="322001"/>
                </a:lnTo>
                <a:lnTo>
                  <a:pt x="205749" y="369254"/>
                </a:lnTo>
                <a:lnTo>
                  <a:pt x="189409" y="416806"/>
                </a:lnTo>
                <a:lnTo>
                  <a:pt x="173706" y="464651"/>
                </a:lnTo>
                <a:lnTo>
                  <a:pt x="158647" y="512783"/>
                </a:lnTo>
                <a:lnTo>
                  <a:pt x="144236" y="561199"/>
                </a:lnTo>
                <a:lnTo>
                  <a:pt x="130479" y="609892"/>
                </a:lnTo>
                <a:lnTo>
                  <a:pt x="117380" y="658858"/>
                </a:lnTo>
                <a:lnTo>
                  <a:pt x="104945" y="708091"/>
                </a:lnTo>
                <a:lnTo>
                  <a:pt x="93179" y="757588"/>
                </a:lnTo>
                <a:lnTo>
                  <a:pt x="82086" y="807341"/>
                </a:lnTo>
                <a:lnTo>
                  <a:pt x="71672" y="857348"/>
                </a:lnTo>
                <a:lnTo>
                  <a:pt x="61942" y="907601"/>
                </a:lnTo>
                <a:lnTo>
                  <a:pt x="52901" y="958097"/>
                </a:lnTo>
                <a:lnTo>
                  <a:pt x="44554" y="1008830"/>
                </a:lnTo>
                <a:lnTo>
                  <a:pt x="36906" y="1059796"/>
                </a:lnTo>
                <a:lnTo>
                  <a:pt x="29962" y="1110988"/>
                </a:lnTo>
                <a:lnTo>
                  <a:pt x="23728" y="1162403"/>
                </a:lnTo>
                <a:lnTo>
                  <a:pt x="18208" y="1214034"/>
                </a:lnTo>
                <a:lnTo>
                  <a:pt x="13408" y="1265878"/>
                </a:lnTo>
                <a:lnTo>
                  <a:pt x="9332" y="1317928"/>
                </a:lnTo>
                <a:lnTo>
                  <a:pt x="5986" y="1370180"/>
                </a:lnTo>
                <a:lnTo>
                  <a:pt x="3374" y="1422628"/>
                </a:lnTo>
                <a:lnTo>
                  <a:pt x="1503" y="1475268"/>
                </a:lnTo>
                <a:lnTo>
                  <a:pt x="376" y="1528095"/>
                </a:lnTo>
                <a:lnTo>
                  <a:pt x="0" y="1581103"/>
                </a:lnTo>
                <a:lnTo>
                  <a:pt x="313" y="1629467"/>
                </a:lnTo>
                <a:lnTo>
                  <a:pt x="1251" y="1677680"/>
                </a:lnTo>
                <a:lnTo>
                  <a:pt x="2809" y="1725738"/>
                </a:lnTo>
                <a:lnTo>
                  <a:pt x="4985" y="1773638"/>
                </a:lnTo>
                <a:lnTo>
                  <a:pt x="7773" y="1821377"/>
                </a:lnTo>
                <a:lnTo>
                  <a:pt x="11170" y="1868949"/>
                </a:lnTo>
                <a:lnTo>
                  <a:pt x="15172" y="1916351"/>
                </a:lnTo>
                <a:lnTo>
                  <a:pt x="19775" y="1963579"/>
                </a:lnTo>
                <a:lnTo>
                  <a:pt x="24976" y="2010630"/>
                </a:lnTo>
                <a:lnTo>
                  <a:pt x="30771" y="2057500"/>
                </a:lnTo>
                <a:lnTo>
                  <a:pt x="37155" y="2104184"/>
                </a:lnTo>
                <a:lnTo>
                  <a:pt x="44125" y="2150680"/>
                </a:lnTo>
                <a:lnTo>
                  <a:pt x="51677" y="2196982"/>
                </a:lnTo>
                <a:lnTo>
                  <a:pt x="59808" y="2243087"/>
                </a:lnTo>
                <a:lnTo>
                  <a:pt x="68512" y="2288992"/>
                </a:lnTo>
                <a:lnTo>
                  <a:pt x="77788" y="2334692"/>
                </a:lnTo>
                <a:lnTo>
                  <a:pt x="87629" y="2380184"/>
                </a:lnTo>
                <a:lnTo>
                  <a:pt x="98034" y="2425464"/>
                </a:lnTo>
                <a:lnTo>
                  <a:pt x="108998" y="2470527"/>
                </a:lnTo>
                <a:lnTo>
                  <a:pt x="120516" y="2515371"/>
                </a:lnTo>
                <a:lnTo>
                  <a:pt x="132586" y="2559991"/>
                </a:lnTo>
                <a:lnTo>
                  <a:pt x="145203" y="2604383"/>
                </a:lnTo>
                <a:lnTo>
                  <a:pt x="158364" y="2648544"/>
                </a:lnTo>
                <a:lnTo>
                  <a:pt x="172064" y="2692469"/>
                </a:lnTo>
                <a:lnTo>
                  <a:pt x="186301" y="2736155"/>
                </a:lnTo>
                <a:lnTo>
                  <a:pt x="201069" y="2779599"/>
                </a:lnTo>
                <a:lnTo>
                  <a:pt x="216365" y="2822795"/>
                </a:lnTo>
                <a:lnTo>
                  <a:pt x="232185" y="2865740"/>
                </a:lnTo>
                <a:lnTo>
                  <a:pt x="248526" y="2908431"/>
                </a:lnTo>
                <a:lnTo>
                  <a:pt x="265384" y="2950864"/>
                </a:lnTo>
                <a:lnTo>
                  <a:pt x="282754" y="2993034"/>
                </a:lnTo>
                <a:lnTo>
                  <a:pt x="300633" y="3034938"/>
                </a:lnTo>
                <a:lnTo>
                  <a:pt x="319017" y="3076572"/>
                </a:lnTo>
                <a:lnTo>
                  <a:pt x="337902" y="3117932"/>
                </a:lnTo>
                <a:lnTo>
                  <a:pt x="357284" y="3159015"/>
                </a:lnTo>
                <a:lnTo>
                  <a:pt x="377160" y="3199816"/>
                </a:lnTo>
                <a:lnTo>
                  <a:pt x="397526" y="3240331"/>
                </a:lnTo>
                <a:lnTo>
                  <a:pt x="418377" y="3280557"/>
                </a:lnTo>
                <a:lnTo>
                  <a:pt x="439710" y="3320490"/>
                </a:lnTo>
                <a:lnTo>
                  <a:pt x="461521" y="3360127"/>
                </a:lnTo>
                <a:lnTo>
                  <a:pt x="483806" y="3399462"/>
                </a:lnTo>
                <a:lnTo>
                  <a:pt x="506562" y="3438492"/>
                </a:lnTo>
                <a:lnTo>
                  <a:pt x="529784" y="3477214"/>
                </a:lnTo>
                <a:lnTo>
                  <a:pt x="553469" y="3515624"/>
                </a:lnTo>
                <a:lnTo>
                  <a:pt x="577612" y="3553718"/>
                </a:lnTo>
                <a:lnTo>
                  <a:pt x="602211" y="3591491"/>
                </a:lnTo>
                <a:lnTo>
                  <a:pt x="627260" y="3628940"/>
                </a:lnTo>
                <a:lnTo>
                  <a:pt x="652757" y="3666062"/>
                </a:lnTo>
                <a:lnTo>
                  <a:pt x="678697" y="3702852"/>
                </a:lnTo>
                <a:lnTo>
                  <a:pt x="705076" y="3739307"/>
                </a:lnTo>
                <a:lnTo>
                  <a:pt x="731891" y="3775422"/>
                </a:lnTo>
                <a:lnTo>
                  <a:pt x="759138" y="3811194"/>
                </a:lnTo>
                <a:lnTo>
                  <a:pt x="786813" y="3846619"/>
                </a:lnTo>
                <a:lnTo>
                  <a:pt x="814912" y="3881693"/>
                </a:lnTo>
                <a:lnTo>
                  <a:pt x="843431" y="3916412"/>
                </a:lnTo>
                <a:lnTo>
                  <a:pt x="872367" y="3950773"/>
                </a:lnTo>
                <a:lnTo>
                  <a:pt x="901715" y="3984771"/>
                </a:lnTo>
                <a:lnTo>
                  <a:pt x="931472" y="4018403"/>
                </a:lnTo>
                <a:lnTo>
                  <a:pt x="961634" y="4051664"/>
                </a:lnTo>
                <a:lnTo>
                  <a:pt x="992196" y="4084552"/>
                </a:lnTo>
                <a:lnTo>
                  <a:pt x="1023156" y="4117062"/>
                </a:lnTo>
                <a:lnTo>
                  <a:pt x="1054509" y="4149190"/>
                </a:lnTo>
                <a:lnTo>
                  <a:pt x="1086252" y="4180932"/>
                </a:lnTo>
                <a:lnTo>
                  <a:pt x="1118380" y="4212286"/>
                </a:lnTo>
                <a:lnTo>
                  <a:pt x="1150890" y="4243245"/>
                </a:lnTo>
                <a:lnTo>
                  <a:pt x="1183777" y="4273808"/>
                </a:lnTo>
                <a:lnTo>
                  <a:pt x="1217039" y="4303970"/>
                </a:lnTo>
                <a:lnTo>
                  <a:pt x="1250671" y="4333727"/>
                </a:lnTo>
                <a:lnTo>
                  <a:pt x="1284669" y="4363075"/>
                </a:lnTo>
                <a:lnTo>
                  <a:pt x="1319030" y="4392010"/>
                </a:lnTo>
                <a:lnTo>
                  <a:pt x="1353749" y="4420530"/>
                </a:lnTo>
                <a:lnTo>
                  <a:pt x="1388823" y="4448629"/>
                </a:lnTo>
                <a:lnTo>
                  <a:pt x="1424248" y="4476303"/>
                </a:lnTo>
                <a:lnTo>
                  <a:pt x="1460020" y="4503550"/>
                </a:lnTo>
                <a:lnTo>
                  <a:pt x="1496135" y="4530366"/>
                </a:lnTo>
                <a:lnTo>
                  <a:pt x="1532590" y="4556745"/>
                </a:lnTo>
                <a:lnTo>
                  <a:pt x="1569380" y="4582685"/>
                </a:lnTo>
                <a:lnTo>
                  <a:pt x="1606501" y="4608182"/>
                </a:lnTo>
                <a:lnTo>
                  <a:pt x="1643951" y="4633231"/>
                </a:lnTo>
                <a:lnTo>
                  <a:pt x="1681724" y="4657830"/>
                </a:lnTo>
                <a:lnTo>
                  <a:pt x="1719817" y="4681973"/>
                </a:lnTo>
                <a:lnTo>
                  <a:pt x="1758227" y="4705658"/>
                </a:lnTo>
                <a:lnTo>
                  <a:pt x="1796949" y="4728880"/>
                </a:lnTo>
                <a:lnTo>
                  <a:pt x="1835980" y="4751635"/>
                </a:lnTo>
                <a:lnTo>
                  <a:pt x="1875315" y="4773921"/>
                </a:lnTo>
                <a:lnTo>
                  <a:pt x="1914951" y="4795732"/>
                </a:lnTo>
                <a:lnTo>
                  <a:pt x="1954884" y="4817065"/>
                </a:lnTo>
                <a:lnTo>
                  <a:pt x="1995111" y="4837916"/>
                </a:lnTo>
                <a:lnTo>
                  <a:pt x="2035626" y="4858281"/>
                </a:lnTo>
                <a:lnTo>
                  <a:pt x="2076427" y="4878157"/>
                </a:lnTo>
                <a:lnTo>
                  <a:pt x="2117509" y="4897540"/>
                </a:lnTo>
                <a:lnTo>
                  <a:pt x="2158870" y="4916425"/>
                </a:lnTo>
                <a:lnTo>
                  <a:pt x="2200504" y="4934809"/>
                </a:lnTo>
                <a:lnTo>
                  <a:pt x="2242408" y="4952688"/>
                </a:lnTo>
                <a:lnTo>
                  <a:pt x="2284578" y="4970058"/>
                </a:lnTo>
                <a:lnTo>
                  <a:pt x="2327010" y="4986915"/>
                </a:lnTo>
                <a:lnTo>
                  <a:pt x="2369701" y="5003256"/>
                </a:lnTo>
                <a:lnTo>
                  <a:pt x="2412647" y="5019077"/>
                </a:lnTo>
                <a:lnTo>
                  <a:pt x="2455843" y="5034373"/>
                </a:lnTo>
                <a:lnTo>
                  <a:pt x="2499286" y="5049141"/>
                </a:lnTo>
                <a:lnTo>
                  <a:pt x="2542972" y="5063377"/>
                </a:lnTo>
                <a:lnTo>
                  <a:pt x="2586898" y="5077078"/>
                </a:lnTo>
                <a:lnTo>
                  <a:pt x="2631059" y="5090238"/>
                </a:lnTo>
                <a:lnTo>
                  <a:pt x="2675451" y="5102856"/>
                </a:lnTo>
                <a:lnTo>
                  <a:pt x="2720071" y="5114925"/>
                </a:lnTo>
                <a:lnTo>
                  <a:pt x="2764914" y="5126444"/>
                </a:lnTo>
                <a:lnTo>
                  <a:pt x="2809978" y="5137408"/>
                </a:lnTo>
                <a:lnTo>
                  <a:pt x="2855258" y="5147812"/>
                </a:lnTo>
                <a:lnTo>
                  <a:pt x="2900749" y="5157654"/>
                </a:lnTo>
                <a:lnTo>
                  <a:pt x="2946450" y="5166929"/>
                </a:lnTo>
                <a:lnTo>
                  <a:pt x="2992354" y="5175634"/>
                </a:lnTo>
                <a:lnTo>
                  <a:pt x="3038460" y="5183764"/>
                </a:lnTo>
                <a:lnTo>
                  <a:pt x="3084762" y="5191317"/>
                </a:lnTo>
                <a:lnTo>
                  <a:pt x="3131257" y="5198287"/>
                </a:lnTo>
                <a:lnTo>
                  <a:pt x="3177942" y="5204671"/>
                </a:lnTo>
                <a:lnTo>
                  <a:pt x="3224811" y="5210465"/>
                </a:lnTo>
                <a:lnTo>
                  <a:pt x="3271862" y="5215666"/>
                </a:lnTo>
                <a:lnTo>
                  <a:pt x="3319091" y="5220270"/>
                </a:lnTo>
                <a:lnTo>
                  <a:pt x="3366493" y="5224272"/>
                </a:lnTo>
                <a:lnTo>
                  <a:pt x="3414065" y="5227669"/>
                </a:lnTo>
                <a:lnTo>
                  <a:pt x="3461803" y="5230457"/>
                </a:lnTo>
                <a:lnTo>
                  <a:pt x="3509703" y="5232632"/>
                </a:lnTo>
                <a:lnTo>
                  <a:pt x="3557762" y="5234191"/>
                </a:lnTo>
                <a:lnTo>
                  <a:pt x="3605975" y="5235129"/>
                </a:lnTo>
                <a:lnTo>
                  <a:pt x="3654338" y="5235442"/>
                </a:lnTo>
                <a:lnTo>
                  <a:pt x="3706241" y="5235081"/>
                </a:lnTo>
                <a:lnTo>
                  <a:pt x="3757969" y="5234000"/>
                </a:lnTo>
                <a:lnTo>
                  <a:pt x="3809519" y="5232204"/>
                </a:lnTo>
                <a:lnTo>
                  <a:pt x="3860885" y="5229699"/>
                </a:lnTo>
                <a:lnTo>
                  <a:pt x="3912063" y="5226488"/>
                </a:lnTo>
                <a:lnTo>
                  <a:pt x="3963047" y="5222578"/>
                </a:lnTo>
                <a:lnTo>
                  <a:pt x="4013834" y="5217971"/>
                </a:lnTo>
                <a:lnTo>
                  <a:pt x="4064419" y="5212675"/>
                </a:lnTo>
                <a:lnTo>
                  <a:pt x="4114796" y="5206692"/>
                </a:lnTo>
                <a:lnTo>
                  <a:pt x="4164961" y="5200029"/>
                </a:lnTo>
                <a:lnTo>
                  <a:pt x="4214910" y="5192689"/>
                </a:lnTo>
                <a:lnTo>
                  <a:pt x="4264637" y="5184678"/>
                </a:lnTo>
                <a:lnTo>
                  <a:pt x="4314137" y="5176000"/>
                </a:lnTo>
                <a:lnTo>
                  <a:pt x="4363407" y="5166661"/>
                </a:lnTo>
                <a:lnTo>
                  <a:pt x="4412442" y="5156665"/>
                </a:lnTo>
                <a:lnTo>
                  <a:pt x="4461236" y="5146017"/>
                </a:lnTo>
                <a:lnTo>
                  <a:pt x="4509785" y="5134721"/>
                </a:lnTo>
                <a:lnTo>
                  <a:pt x="4558084" y="5122783"/>
                </a:lnTo>
                <a:lnTo>
                  <a:pt x="4606128" y="5110208"/>
                </a:lnTo>
                <a:lnTo>
                  <a:pt x="4653913" y="5096999"/>
                </a:lnTo>
                <a:lnTo>
                  <a:pt x="4701434" y="5083163"/>
                </a:lnTo>
                <a:lnTo>
                  <a:pt x="4748686" y="5068704"/>
                </a:lnTo>
                <a:lnTo>
                  <a:pt x="4785194" y="5056986"/>
                </a:lnTo>
                <a:lnTo>
                  <a:pt x="4785194" y="0"/>
                </a:lnTo>
                <a:close/>
              </a:path>
            </a:pathLst>
          </a:custGeom>
          <a:solidFill>
            <a:srgbClr val="3A61A0"/>
          </a:solidFill>
        </p:spPr>
        <p:txBody>
          <a:bodyPr wrap="square" lIns="0" tIns="0" rIns="0" bIns="0" rtlCol="0"/>
          <a:lstStyle/>
          <a:p>
            <a:endParaRPr sz="1092"/>
          </a:p>
        </p:txBody>
      </p:sp>
      <p:sp>
        <p:nvSpPr>
          <p:cNvPr id="2" name="Holder 2"/>
          <p:cNvSpPr>
            <a:spLocks noGrp="1"/>
          </p:cNvSpPr>
          <p:nvPr>
            <p:ph type="title"/>
          </p:nvPr>
        </p:nvSpPr>
        <p:spPr/>
        <p:txBody>
          <a:bodyPr lIns="0" tIns="0" rIns="0" bIns="0"/>
          <a:lstStyle>
            <a:lvl1pPr>
              <a:defRPr sz="3578" b="1" i="0">
                <a:solidFill>
                  <a:srgbClr val="28426D"/>
                </a:solidFill>
                <a:latin typeface="Tahoma"/>
                <a:cs typeface="Tahoma"/>
              </a:defRPr>
            </a:lvl1pPr>
          </a:lstStyle>
          <a:p>
            <a:r>
              <a:rPr lang="en-US"/>
              <a:t>Click to edit Master title style</a:t>
            </a:r>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540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2D24-64AD-40E2-9CB9-F22E76263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AE741-0658-15AF-B3A2-FC6F7B3D9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F7CB2-690B-9A2F-6DB9-256D7B0585AE}"/>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7D87130F-CFE0-3CA4-AE5C-BB4BF1F05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260F3-9A4D-257E-F074-7D7102104821}"/>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24331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11A0-FBFE-E799-3465-216A6350B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C7FCF-0071-A1E6-C5B3-68D89148D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06C38F-CBEB-648C-E0F1-28AC0D427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1C1E11-C8EB-2A06-ED87-E63C532739ED}"/>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6" name="Footer Placeholder 5">
            <a:extLst>
              <a:ext uri="{FF2B5EF4-FFF2-40B4-BE49-F238E27FC236}">
                <a16:creationId xmlns:a16="http://schemas.microsoft.com/office/drawing/2014/main" id="{53EB3E7F-1AFC-63CB-E4D4-1403B5B15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D6442C-ECD9-D233-D9B8-B76AD1FDF78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16698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AD5B-E7D0-C312-5599-C4CDFB8B83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E51ECB-2620-7D3A-074B-F3A2D42B5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ECDE5-6DF0-8629-DBA9-260E8BDBC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A14647-C5C0-252B-FD2A-C03C564CF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40A9B-E746-BAD4-2F0B-DE7EEB3E3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BD8A6D-A108-4774-8C4A-417184623FA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8" name="Footer Placeholder 7">
            <a:extLst>
              <a:ext uri="{FF2B5EF4-FFF2-40B4-BE49-F238E27FC236}">
                <a16:creationId xmlns:a16="http://schemas.microsoft.com/office/drawing/2014/main" id="{3DCFF55D-F7CD-BB6A-DBF7-B3A33ECCEB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42E1D8-65E4-C64A-645A-3A8E5695912D}"/>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88234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CED-A0B4-069B-B42E-863F04DA59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5A981-550A-8E45-21C8-9AD05854F41E}"/>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4" name="Footer Placeholder 3">
            <a:extLst>
              <a:ext uri="{FF2B5EF4-FFF2-40B4-BE49-F238E27FC236}">
                <a16:creationId xmlns:a16="http://schemas.microsoft.com/office/drawing/2014/main" id="{F5B3E9A9-E620-DD33-B47D-FE0977BE12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5FC0F6-9C10-214E-B81C-28896AF2E2CC}"/>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44163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62F38-0A96-8776-A08E-D233C6408B54}"/>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3" name="Footer Placeholder 2">
            <a:extLst>
              <a:ext uri="{FF2B5EF4-FFF2-40B4-BE49-F238E27FC236}">
                <a16:creationId xmlns:a16="http://schemas.microsoft.com/office/drawing/2014/main" id="{BC8C02CC-93FE-0046-73EB-9D002B1E49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ADE1B7-3FD6-8B25-9FC9-35807612E3E4}"/>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405965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C31A-EB41-567D-212F-C7776CBB5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6EC644-6088-CDBF-3FAC-C858C6180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13CE59-F8D3-8723-6885-FC4156A6C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1078C-5856-87A7-DB5E-4A901447068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6" name="Footer Placeholder 5">
            <a:extLst>
              <a:ext uri="{FF2B5EF4-FFF2-40B4-BE49-F238E27FC236}">
                <a16:creationId xmlns:a16="http://schemas.microsoft.com/office/drawing/2014/main" id="{C20CAA8D-9831-774D-DE87-304A97181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24C4F6-8CF8-73E2-26C7-3243669BFAF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13403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97F4-8635-083D-108A-B682EC101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7DE4BB-F941-20AB-6513-41ADED5BE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4A15C2-1F83-F65A-081B-F1BDAEB24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E6F4A-F0B5-AE05-A63A-B357724B5A0F}"/>
              </a:ext>
            </a:extLst>
          </p:cNvPr>
          <p:cNvSpPr>
            <a:spLocks noGrp="1"/>
          </p:cNvSpPr>
          <p:nvPr>
            <p:ph type="dt" sz="half" idx="10"/>
          </p:nvPr>
        </p:nvSpPr>
        <p:spPr/>
        <p:txBody>
          <a:bodyPr/>
          <a:lstStyle/>
          <a:p>
            <a:fld id="{E105E313-D71D-407D-BAD3-9038EB499AFE}" type="datetimeFigureOut">
              <a:rPr lang="en-GB" smtClean="0"/>
              <a:t>03/09/2024</a:t>
            </a:fld>
            <a:endParaRPr lang="en-GB"/>
          </a:p>
        </p:txBody>
      </p:sp>
      <p:sp>
        <p:nvSpPr>
          <p:cNvPr id="6" name="Footer Placeholder 5">
            <a:extLst>
              <a:ext uri="{FF2B5EF4-FFF2-40B4-BE49-F238E27FC236}">
                <a16:creationId xmlns:a16="http://schemas.microsoft.com/office/drawing/2014/main" id="{84856ADE-AE7D-18CB-94C4-EA993435F0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77CCD-BCFB-3D2C-D698-414A8850A2D5}"/>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11355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C9CB6-18B5-03C9-3DA9-CE50C19F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FFA42-CE43-FBBB-26E7-47511672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0A6A5-4126-90F5-8868-9FCE84948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BEC433E5-5B06-1275-AFC1-41D9E55E9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6EFE2-6B75-B352-D8B0-BE2DE4929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92DA-F2B1-499A-8E63-8BF73DF6E3C5}" type="slidenum">
              <a:rPr lang="en-GB" smtClean="0"/>
              <a:t>‹#›</a:t>
            </a:fld>
            <a:endParaRPr lang="en-GB"/>
          </a:p>
        </p:txBody>
      </p:sp>
    </p:spTree>
    <p:extLst>
      <p:ext uri="{BB962C8B-B14F-4D97-AF65-F5344CB8AC3E}">
        <p14:creationId xmlns:p14="http://schemas.microsoft.com/office/powerpoint/2010/main" val="12248399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C9CB6-18B5-03C9-3DA9-CE50C19F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FFA42-CE43-FBBB-26E7-47511672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0A6A5-4126-90F5-8868-9FCE84948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5E313-D71D-407D-BAD3-9038EB499AFE}" type="datetimeFigureOut">
              <a:rPr lang="en-GB" smtClean="0"/>
              <a:t>03/09/2024</a:t>
            </a:fld>
            <a:endParaRPr lang="en-GB"/>
          </a:p>
        </p:txBody>
      </p:sp>
      <p:sp>
        <p:nvSpPr>
          <p:cNvPr id="5" name="Footer Placeholder 4">
            <a:extLst>
              <a:ext uri="{FF2B5EF4-FFF2-40B4-BE49-F238E27FC236}">
                <a16:creationId xmlns:a16="http://schemas.microsoft.com/office/drawing/2014/main" id="{BEC433E5-5B06-1275-AFC1-41D9E55E9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6EFE2-6B75-B352-D8B0-BE2DE4929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92DA-F2B1-499A-8E63-8BF73DF6E3C5}" type="slidenum">
              <a:rPr lang="en-GB" smtClean="0"/>
              <a:t>‹#›</a:t>
            </a:fld>
            <a:endParaRPr lang="en-GB"/>
          </a:p>
        </p:txBody>
      </p:sp>
    </p:spTree>
    <p:extLst>
      <p:ext uri="{BB962C8B-B14F-4D97-AF65-F5344CB8AC3E}">
        <p14:creationId xmlns:p14="http://schemas.microsoft.com/office/powerpoint/2010/main" val="11083080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8.jpe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jpeg"/><Relationship Id="rId3" Type="http://schemas.microsoft.com/office/2018/10/relationships/comments" Target="../comments/modernComment_202_89636C61.xml"/><Relationship Id="rId7" Type="http://schemas.openxmlformats.org/officeDocument/2006/relationships/image" Target="../media/image6.png"/><Relationship Id="rId12"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21.jpe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hyperlink" Target="https://hwb.gov.wales/curriculum-for-wales" TargetMode="External"/><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hyperlink" Target="https://childrens-participation.or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diagramColors" Target="../diagrams/colors1.xml"/><Relationship Id="rId12"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955558-30CE-96EA-C531-396AF56C24B8}"/>
              </a:ext>
            </a:extLst>
          </p:cNvPr>
          <p:cNvSpPr/>
          <p:nvPr/>
        </p:nvSpPr>
        <p:spPr>
          <a:xfrm>
            <a:off x="27073" y="5950796"/>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C5056A4-C3F8-F6A1-B3C1-9620145A2A62}"/>
              </a:ext>
            </a:extLst>
          </p:cNvPr>
          <p:cNvGrpSpPr/>
          <p:nvPr/>
        </p:nvGrpSpPr>
        <p:grpSpPr>
          <a:xfrm>
            <a:off x="2347250" y="6107945"/>
            <a:ext cx="7496642" cy="613767"/>
            <a:chOff x="1060217" y="4950107"/>
            <a:chExt cx="10000987" cy="818804"/>
          </a:xfrm>
        </p:grpSpPr>
        <p:pic>
          <p:nvPicPr>
            <p:cNvPr id="5" name="Picture 4" descr="Text&#10;&#10;Description automatically generated with low confidence">
              <a:extLst>
                <a:ext uri="{FF2B5EF4-FFF2-40B4-BE49-F238E27FC236}">
                  <a16:creationId xmlns:a16="http://schemas.microsoft.com/office/drawing/2014/main" id="{084EC7D2-DBB7-8FC0-57A4-D2759F442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7A735276-89DF-927C-A8F4-064D8284F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7" name="Picture 6" descr="Text&#10;&#10;Description automatically generated">
              <a:extLst>
                <a:ext uri="{FF2B5EF4-FFF2-40B4-BE49-F238E27FC236}">
                  <a16:creationId xmlns:a16="http://schemas.microsoft.com/office/drawing/2014/main" id="{023A0338-134F-A6B8-B8B8-86CA85E69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8" name="Picture 7" descr="A red background with white text&#10;&#10;Description automatically generated with medium confidence">
              <a:extLst>
                <a:ext uri="{FF2B5EF4-FFF2-40B4-BE49-F238E27FC236}">
                  <a16:creationId xmlns:a16="http://schemas.microsoft.com/office/drawing/2014/main" id="{663FFD9F-F301-F87D-41DF-DDB5C201F7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sp>
        <p:nvSpPr>
          <p:cNvPr id="14" name="TextBox 13">
            <a:extLst>
              <a:ext uri="{FF2B5EF4-FFF2-40B4-BE49-F238E27FC236}">
                <a16:creationId xmlns:a16="http://schemas.microsoft.com/office/drawing/2014/main" id="{6A99240A-0107-B037-A3D9-B9E8ECBBD6E1}"/>
              </a:ext>
            </a:extLst>
          </p:cNvPr>
          <p:cNvSpPr txBox="1"/>
          <p:nvPr/>
        </p:nvSpPr>
        <p:spPr>
          <a:xfrm>
            <a:off x="449678" y="1546360"/>
            <a:ext cx="10783377" cy="2182649"/>
          </a:xfrm>
          <a:prstGeom prst="rect">
            <a:avLst/>
          </a:prstGeom>
          <a:noFill/>
        </p:spPr>
        <p:txBody>
          <a:bodyPr wrap="square" lIns="91440" tIns="45720" rIns="91440" bIns="45720" anchor="t">
            <a:spAutoFit/>
          </a:bodyPr>
          <a:lstStyle/>
          <a:p>
            <a:pPr algn="ctr">
              <a:lnSpc>
                <a:spcPct val="114999"/>
              </a:lnSpc>
              <a:spcAft>
                <a:spcPts val="800"/>
              </a:spcAft>
            </a:pPr>
            <a:r>
              <a:rPr lang="en-GB" sz="4000" b="1" kern="0">
                <a:solidFill>
                  <a:srgbClr val="28436E"/>
                </a:solidFill>
                <a:latin typeface="Poppins"/>
                <a:ea typeface="Times New Roman" panose="02020603050405020304" pitchFamily="18" charset="0"/>
                <a:cs typeface="Poppins"/>
              </a:rPr>
              <a:t>Human Rights Education: Teachers’ perceptions about the value </a:t>
            </a:r>
            <a:r>
              <a:rPr lang="en-GB" sz="4000" b="1" kern="0">
                <a:solidFill>
                  <a:srgbClr val="28436E"/>
                </a:solidFill>
                <a:effectLst/>
                <a:latin typeface="Poppins"/>
                <a:ea typeface="Times New Roman" panose="02020603050405020304" pitchFamily="18" charset="0"/>
                <a:cs typeface="Poppins"/>
              </a:rPr>
              <a:t>of </a:t>
            </a:r>
            <a:r>
              <a:rPr lang="en-GB" sz="4000" b="1" kern="0">
                <a:solidFill>
                  <a:srgbClr val="28436E"/>
                </a:solidFill>
                <a:latin typeface="Poppins"/>
                <a:ea typeface="Times New Roman" panose="02020603050405020304" pitchFamily="18" charset="0"/>
                <a:cs typeface="Poppins"/>
              </a:rPr>
              <a:t>children’s participation</a:t>
            </a:r>
            <a:endParaRPr lang="en-US">
              <a:ea typeface="Calibri" panose="020F0502020204030204"/>
              <a:cs typeface="Calibri" panose="020F0502020204030204"/>
            </a:endParaRPr>
          </a:p>
        </p:txBody>
      </p:sp>
      <p:sp>
        <p:nvSpPr>
          <p:cNvPr id="9" name="Rectangle 8">
            <a:extLst>
              <a:ext uri="{FF2B5EF4-FFF2-40B4-BE49-F238E27FC236}">
                <a16:creationId xmlns:a16="http://schemas.microsoft.com/office/drawing/2014/main" id="{A53CB7FF-448C-B33D-01DB-CE958DBC15B3}"/>
              </a:ext>
            </a:extLst>
          </p:cNvPr>
          <p:cNvSpPr/>
          <p:nvPr/>
        </p:nvSpPr>
        <p:spPr>
          <a:xfrm>
            <a:off x="10211" y="10739"/>
            <a:ext cx="12164498" cy="12942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 name="object 5">
            <a:extLst>
              <a:ext uri="{FF2B5EF4-FFF2-40B4-BE49-F238E27FC236}">
                <a16:creationId xmlns:a16="http://schemas.microsoft.com/office/drawing/2014/main" id="{6FF64EF7-EFC0-C538-16A1-A64CBA860EC9}"/>
              </a:ext>
            </a:extLst>
          </p:cNvPr>
          <p:cNvGrpSpPr/>
          <p:nvPr/>
        </p:nvGrpSpPr>
        <p:grpSpPr>
          <a:xfrm>
            <a:off x="326101" y="651895"/>
            <a:ext cx="608787" cy="315753"/>
            <a:chOff x="618228" y="1016286"/>
            <a:chExt cx="1003935" cy="520700"/>
          </a:xfrm>
        </p:grpSpPr>
        <p:sp>
          <p:nvSpPr>
            <p:cNvPr id="11" name="object 6">
              <a:extLst>
                <a:ext uri="{FF2B5EF4-FFF2-40B4-BE49-F238E27FC236}">
                  <a16:creationId xmlns:a16="http://schemas.microsoft.com/office/drawing/2014/main" id="{5034F0A2-F8F2-E9F7-6A1E-7C2A943DAFFD}"/>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2" name="object 7">
              <a:extLst>
                <a:ext uri="{FF2B5EF4-FFF2-40B4-BE49-F238E27FC236}">
                  <a16:creationId xmlns:a16="http://schemas.microsoft.com/office/drawing/2014/main" id="{79C9A3DA-F13A-FB40-AEE2-4C39620BA6AE}"/>
                </a:ext>
              </a:extLst>
            </p:cNvPr>
            <p:cNvPicPr/>
            <p:nvPr/>
          </p:nvPicPr>
          <p:blipFill>
            <a:blip r:embed="rId7" cstate="print"/>
            <a:stretch>
              <a:fillRect/>
            </a:stretch>
          </p:blipFill>
          <p:spPr>
            <a:xfrm>
              <a:off x="635262" y="1151026"/>
              <a:ext cx="147806" cy="147809"/>
            </a:xfrm>
            <a:prstGeom prst="rect">
              <a:avLst/>
            </a:prstGeom>
          </p:spPr>
        </p:pic>
        <p:sp>
          <p:nvSpPr>
            <p:cNvPr id="13" name="object 8">
              <a:extLst>
                <a:ext uri="{FF2B5EF4-FFF2-40B4-BE49-F238E27FC236}">
                  <a16:creationId xmlns:a16="http://schemas.microsoft.com/office/drawing/2014/main" id="{DFCA8500-2AF2-E55E-DD3E-9E1536D2B85C}"/>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5" name="object 9">
              <a:extLst>
                <a:ext uri="{FF2B5EF4-FFF2-40B4-BE49-F238E27FC236}">
                  <a16:creationId xmlns:a16="http://schemas.microsoft.com/office/drawing/2014/main" id="{A1B890DB-5F38-0F88-BA33-F3B185196395}"/>
                </a:ext>
              </a:extLst>
            </p:cNvPr>
            <p:cNvPicPr/>
            <p:nvPr/>
          </p:nvPicPr>
          <p:blipFill>
            <a:blip r:embed="rId8" cstate="print"/>
            <a:stretch>
              <a:fillRect/>
            </a:stretch>
          </p:blipFill>
          <p:spPr>
            <a:xfrm>
              <a:off x="1045558" y="1387673"/>
              <a:ext cx="148906" cy="148916"/>
            </a:xfrm>
            <a:prstGeom prst="rect">
              <a:avLst/>
            </a:prstGeom>
          </p:spPr>
        </p:pic>
        <p:sp>
          <p:nvSpPr>
            <p:cNvPr id="16" name="object 10">
              <a:extLst>
                <a:ext uri="{FF2B5EF4-FFF2-40B4-BE49-F238E27FC236}">
                  <a16:creationId xmlns:a16="http://schemas.microsoft.com/office/drawing/2014/main" id="{C7E1C73B-69E5-94E0-593D-8370BFB2D8DD}"/>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7" name="object 11">
              <a:extLst>
                <a:ext uri="{FF2B5EF4-FFF2-40B4-BE49-F238E27FC236}">
                  <a16:creationId xmlns:a16="http://schemas.microsoft.com/office/drawing/2014/main" id="{A08CF4BF-13A0-E361-BC86-D66A67DD17FE}"/>
                </a:ext>
              </a:extLst>
            </p:cNvPr>
            <p:cNvPicPr/>
            <p:nvPr/>
          </p:nvPicPr>
          <p:blipFill>
            <a:blip r:embed="rId9" cstate="print"/>
            <a:stretch>
              <a:fillRect/>
            </a:stretch>
          </p:blipFill>
          <p:spPr>
            <a:xfrm>
              <a:off x="1456951" y="1151026"/>
              <a:ext cx="147806" cy="147809"/>
            </a:xfrm>
            <a:prstGeom prst="rect">
              <a:avLst/>
            </a:prstGeom>
          </p:spPr>
        </p:pic>
      </p:grpSp>
      <p:grpSp>
        <p:nvGrpSpPr>
          <p:cNvPr id="18" name="object 12">
            <a:extLst>
              <a:ext uri="{FF2B5EF4-FFF2-40B4-BE49-F238E27FC236}">
                <a16:creationId xmlns:a16="http://schemas.microsoft.com/office/drawing/2014/main" id="{B7749FC3-F793-F64E-97F7-D6AC565E8C52}"/>
              </a:ext>
            </a:extLst>
          </p:cNvPr>
          <p:cNvGrpSpPr/>
          <p:nvPr/>
        </p:nvGrpSpPr>
        <p:grpSpPr>
          <a:xfrm>
            <a:off x="326101" y="301748"/>
            <a:ext cx="608787" cy="315753"/>
            <a:chOff x="618228" y="438868"/>
            <a:chExt cx="1003935" cy="520700"/>
          </a:xfrm>
        </p:grpSpPr>
        <p:sp>
          <p:nvSpPr>
            <p:cNvPr id="19" name="object 13">
              <a:extLst>
                <a:ext uri="{FF2B5EF4-FFF2-40B4-BE49-F238E27FC236}">
                  <a16:creationId xmlns:a16="http://schemas.microsoft.com/office/drawing/2014/main" id="{79E4F1D1-6CF7-0FBA-CE94-BC6954DD8F2B}"/>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20" name="object 14">
              <a:extLst>
                <a:ext uri="{FF2B5EF4-FFF2-40B4-BE49-F238E27FC236}">
                  <a16:creationId xmlns:a16="http://schemas.microsoft.com/office/drawing/2014/main" id="{FF64C470-0253-483A-D1E7-F71F49119CF7}"/>
                </a:ext>
              </a:extLst>
            </p:cNvPr>
            <p:cNvPicPr/>
            <p:nvPr/>
          </p:nvPicPr>
          <p:blipFill>
            <a:blip r:embed="rId10" cstate="print"/>
            <a:stretch>
              <a:fillRect/>
            </a:stretch>
          </p:blipFill>
          <p:spPr>
            <a:xfrm>
              <a:off x="1045555" y="438868"/>
              <a:ext cx="148906" cy="146676"/>
            </a:xfrm>
            <a:prstGeom prst="rect">
              <a:avLst/>
            </a:prstGeom>
          </p:spPr>
        </p:pic>
        <p:sp>
          <p:nvSpPr>
            <p:cNvPr id="44" name="object 15">
              <a:extLst>
                <a:ext uri="{FF2B5EF4-FFF2-40B4-BE49-F238E27FC236}">
                  <a16:creationId xmlns:a16="http://schemas.microsoft.com/office/drawing/2014/main" id="{843C01F7-9592-2D0B-3386-226C95E8DCAE}"/>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45" name="object 16">
              <a:extLst>
                <a:ext uri="{FF2B5EF4-FFF2-40B4-BE49-F238E27FC236}">
                  <a16:creationId xmlns:a16="http://schemas.microsoft.com/office/drawing/2014/main" id="{72943F5D-8A9A-3D2B-B9F6-FA54816D568F}"/>
                </a:ext>
              </a:extLst>
            </p:cNvPr>
            <p:cNvPicPr/>
            <p:nvPr/>
          </p:nvPicPr>
          <p:blipFill>
            <a:blip r:embed="rId11" cstate="print"/>
            <a:stretch>
              <a:fillRect/>
            </a:stretch>
          </p:blipFill>
          <p:spPr>
            <a:xfrm>
              <a:off x="635261" y="676623"/>
              <a:ext cx="147806" cy="147809"/>
            </a:xfrm>
            <a:prstGeom prst="rect">
              <a:avLst/>
            </a:prstGeom>
          </p:spPr>
        </p:pic>
        <p:sp>
          <p:nvSpPr>
            <p:cNvPr id="46" name="object 17">
              <a:extLst>
                <a:ext uri="{FF2B5EF4-FFF2-40B4-BE49-F238E27FC236}">
                  <a16:creationId xmlns:a16="http://schemas.microsoft.com/office/drawing/2014/main" id="{3FDCE55F-A860-E11C-E6D3-AB4B11A45A26}"/>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47" name="object 18">
              <a:extLst>
                <a:ext uri="{FF2B5EF4-FFF2-40B4-BE49-F238E27FC236}">
                  <a16:creationId xmlns:a16="http://schemas.microsoft.com/office/drawing/2014/main" id="{4BD36CB8-6642-4F00-16E6-827563678AC9}"/>
                </a:ext>
              </a:extLst>
            </p:cNvPr>
            <p:cNvPicPr/>
            <p:nvPr/>
          </p:nvPicPr>
          <p:blipFill>
            <a:blip r:embed="rId12" cstate="print"/>
            <a:stretch>
              <a:fillRect/>
            </a:stretch>
          </p:blipFill>
          <p:spPr>
            <a:xfrm>
              <a:off x="1456951" y="676624"/>
              <a:ext cx="147806" cy="147809"/>
            </a:xfrm>
            <a:prstGeom prst="rect">
              <a:avLst/>
            </a:prstGeom>
          </p:spPr>
        </p:pic>
      </p:grpSp>
      <p:pic>
        <p:nvPicPr>
          <p:cNvPr id="48" name="object 19">
            <a:extLst>
              <a:ext uri="{FF2B5EF4-FFF2-40B4-BE49-F238E27FC236}">
                <a16:creationId xmlns:a16="http://schemas.microsoft.com/office/drawing/2014/main" id="{7B13E724-D2AE-CB8E-6495-041E5C9548DE}"/>
              </a:ext>
            </a:extLst>
          </p:cNvPr>
          <p:cNvPicPr/>
          <p:nvPr/>
        </p:nvPicPr>
        <p:blipFill>
          <a:blip r:embed="rId13" cstate="print"/>
          <a:stretch>
            <a:fillRect/>
          </a:stretch>
        </p:blipFill>
        <p:spPr>
          <a:xfrm>
            <a:off x="1040443" y="378009"/>
            <a:ext cx="812386" cy="128650"/>
          </a:xfrm>
          <a:prstGeom prst="rect">
            <a:avLst/>
          </a:prstGeom>
        </p:spPr>
      </p:pic>
      <p:pic>
        <p:nvPicPr>
          <p:cNvPr id="49" name="object 20">
            <a:extLst>
              <a:ext uri="{FF2B5EF4-FFF2-40B4-BE49-F238E27FC236}">
                <a16:creationId xmlns:a16="http://schemas.microsoft.com/office/drawing/2014/main" id="{82C97C78-7370-E83E-8C20-28C59419E256}"/>
              </a:ext>
            </a:extLst>
          </p:cNvPr>
          <p:cNvPicPr/>
          <p:nvPr/>
        </p:nvPicPr>
        <p:blipFill>
          <a:blip r:embed="rId14" cstate="print"/>
          <a:stretch>
            <a:fillRect/>
          </a:stretch>
        </p:blipFill>
        <p:spPr>
          <a:xfrm>
            <a:off x="1044046" y="572180"/>
            <a:ext cx="1059656" cy="318966"/>
          </a:xfrm>
          <a:prstGeom prst="rect">
            <a:avLst/>
          </a:prstGeom>
        </p:spPr>
      </p:pic>
      <p:pic>
        <p:nvPicPr>
          <p:cNvPr id="50" name="Picture 49" descr="Text&#10;&#10;Description automatically generated">
            <a:extLst>
              <a:ext uri="{FF2B5EF4-FFF2-40B4-BE49-F238E27FC236}">
                <a16:creationId xmlns:a16="http://schemas.microsoft.com/office/drawing/2014/main" id="{E3A54B0D-D009-178F-FAF1-90AEF65A0495}"/>
              </a:ext>
            </a:extLst>
          </p:cNvPr>
          <p:cNvPicPr>
            <a:picLocks noChangeAspect="1"/>
          </p:cNvPicPr>
          <p:nvPr/>
        </p:nvPicPr>
        <p:blipFill rotWithShape="1">
          <a:blip r:embed="rId15">
            <a:extLst>
              <a:ext uri="{28A0092B-C50C-407E-A947-70E740481C1C}">
                <a14:useLocalDpi xmlns:a14="http://schemas.microsoft.com/office/drawing/2010/main" val="0"/>
              </a:ext>
            </a:extLst>
          </a:blip>
          <a:srcRect r="74305" b="-10532"/>
          <a:stretch/>
        </p:blipFill>
        <p:spPr>
          <a:xfrm>
            <a:off x="10152665" y="100343"/>
            <a:ext cx="2018491" cy="1181520"/>
          </a:xfrm>
          <a:prstGeom prst="rect">
            <a:avLst/>
          </a:prstGeom>
        </p:spPr>
      </p:pic>
      <p:sp>
        <p:nvSpPr>
          <p:cNvPr id="51" name="TextBox 50">
            <a:extLst>
              <a:ext uri="{FF2B5EF4-FFF2-40B4-BE49-F238E27FC236}">
                <a16:creationId xmlns:a16="http://schemas.microsoft.com/office/drawing/2014/main" id="{4574EC1C-4E84-03F9-E327-CD3596BDED48}"/>
              </a:ext>
            </a:extLst>
          </p:cNvPr>
          <p:cNvSpPr txBox="1"/>
          <p:nvPr/>
        </p:nvSpPr>
        <p:spPr>
          <a:xfrm>
            <a:off x="27074" y="3997147"/>
            <a:ext cx="12144082" cy="1977464"/>
          </a:xfrm>
          <a:prstGeom prst="rect">
            <a:avLst/>
          </a:prstGeom>
          <a:noFill/>
        </p:spPr>
        <p:txBody>
          <a:bodyPr wrap="square">
            <a:spAutoFit/>
          </a:bodyPr>
          <a:lstStyle/>
          <a:p>
            <a:pPr marL="0" indent="0" algn="ctr">
              <a:lnSpc>
                <a:spcPct val="115000"/>
              </a:lnSpc>
              <a:spcAft>
                <a:spcPts val="600"/>
              </a:spcAft>
              <a:buNone/>
            </a:pPr>
            <a:r>
              <a:rPr lang="en-GB" sz="3000" kern="0">
                <a:solidFill>
                  <a:srgbClr val="28436E"/>
                </a:solidFill>
                <a:latin typeface="Poppins"/>
                <a:ea typeface="Aptos" panose="020B0004020202020204" pitchFamily="34" charset="0"/>
                <a:cs typeface="Poppins"/>
              </a:rPr>
              <a:t>BERA, Manchester, Sept 2024</a:t>
            </a:r>
            <a:endParaRPr lang="en-GB" sz="3000" kern="100">
              <a:solidFill>
                <a:srgbClr val="28436E"/>
              </a:solidFill>
              <a:effectLst/>
              <a:latin typeface="Poppins"/>
              <a:ea typeface="Aptos" panose="020B0004020202020204" pitchFamily="34" charset="0"/>
              <a:cs typeface="Poppins"/>
            </a:endParaRPr>
          </a:p>
          <a:p>
            <a:pPr marL="0" indent="0" algn="ctr">
              <a:lnSpc>
                <a:spcPct val="120000"/>
              </a:lnSpc>
              <a:spcAft>
                <a:spcPts val="600"/>
              </a:spcAft>
              <a:buNone/>
            </a:pPr>
            <a:r>
              <a:rPr lang="en-US" sz="3000">
                <a:solidFill>
                  <a:srgbClr val="28436E"/>
                </a:solidFill>
                <a:latin typeface="Poppins"/>
                <a:cs typeface="Poppins"/>
              </a:rPr>
              <a:t>Presenter: Dr Jane Waters-Davies</a:t>
            </a:r>
          </a:p>
          <a:p>
            <a:pPr marL="0" indent="0" algn="ctr">
              <a:lnSpc>
                <a:spcPct val="120000"/>
              </a:lnSpc>
              <a:buNone/>
            </a:pPr>
            <a:r>
              <a:rPr lang="en-US">
                <a:solidFill>
                  <a:srgbClr val="28436E"/>
                </a:solidFill>
                <a:latin typeface="Poppins"/>
                <a:cs typeface="Poppins"/>
              </a:rPr>
              <a:t>Dr Sarah Chicken, Dr Jacky Tyrie, Prof. Jane Williams, Dr Jennie Clement, Dr Alison Murphy</a:t>
            </a:r>
          </a:p>
          <a:p>
            <a:pPr marL="0" indent="0" algn="ctr">
              <a:lnSpc>
                <a:spcPct val="120000"/>
              </a:lnSpc>
              <a:buNone/>
            </a:pPr>
            <a:r>
              <a:rPr lang="en-US">
                <a:solidFill>
                  <a:srgbClr val="28436E"/>
                </a:solidFill>
                <a:latin typeface="Poppins"/>
                <a:cs typeface="Poppins"/>
              </a:rPr>
              <a:t>Jacqui Lewis, Louisa Roberts, Dr Patrizio De Rossi</a:t>
            </a:r>
            <a:endParaRPr lang="en-GB">
              <a:solidFill>
                <a:srgbClr val="28436E"/>
              </a:solidFill>
              <a:latin typeface="Poppins"/>
              <a:cs typeface="Poppins"/>
            </a:endParaRPr>
          </a:p>
        </p:txBody>
      </p:sp>
    </p:spTree>
    <p:extLst>
      <p:ext uri="{BB962C8B-B14F-4D97-AF65-F5344CB8AC3E}">
        <p14:creationId xmlns:p14="http://schemas.microsoft.com/office/powerpoint/2010/main" val="153433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DFCAAA-BBC4-08E7-9EB1-BF88B424F0A2}"/>
              </a:ext>
            </a:extLst>
          </p:cNvPr>
          <p:cNvGrpSpPr>
            <a:grpSpLocks noGrp="1" noUngrp="1" noRot="1" noMove="1" noResize="1"/>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A98C9F3D-1F2C-AACF-8A72-3F93BC55C983}"/>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4">
              <a:extLst>
                <a:ext uri="{FF2B5EF4-FFF2-40B4-BE49-F238E27FC236}">
                  <a16:creationId xmlns:a16="http://schemas.microsoft.com/office/drawing/2014/main" id="{E0DEC63E-0759-FE54-4381-8CCF97A51A7F}"/>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5">
              <a:extLst>
                <a:ext uri="{FF2B5EF4-FFF2-40B4-BE49-F238E27FC236}">
                  <a16:creationId xmlns:a16="http://schemas.microsoft.com/office/drawing/2014/main" id="{FCA21E5E-7DBB-0DA0-4CCB-E3BB831636CD}"/>
                </a:ext>
              </a:extLst>
            </p:cNvPr>
            <p:cNvSpPr>
              <a:spLocks noGrp="1" noRot="1" noMove="1" noResize="1" noEditPoints="1" noAdjustHandles="1" noChangeArrowheads="1" noChangeShapeType="1"/>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object 6">
              <a:extLst>
                <a:ext uri="{FF2B5EF4-FFF2-40B4-BE49-F238E27FC236}">
                  <a16:creationId xmlns:a16="http://schemas.microsoft.com/office/drawing/2014/main" id="{C0CB888F-3025-F026-3BF8-83D907B924F9}"/>
                </a:ext>
              </a:extLst>
            </p:cNvPr>
            <p:cNvPicPr>
              <a:picLocks noGrp="1" noRot="1" noMove="1" noResize="1" noEditPoints="1" noAdjustHandles="1" noChangeArrowheads="1" noChangeShapeType="1" noCrop="1"/>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A1FD2B1B-9096-0A90-B873-A85058D8D0EC}"/>
                </a:ext>
              </a:extLst>
            </p:cNvPr>
            <p:cNvSpPr>
              <a:spLocks noGrp="1" noRot="1" noMove="1" noResize="1" noEditPoints="1" noAdjustHandles="1" noChangeArrowheads="1" noChangeShapeType="1"/>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object 8">
              <a:extLst>
                <a:ext uri="{FF2B5EF4-FFF2-40B4-BE49-F238E27FC236}">
                  <a16:creationId xmlns:a16="http://schemas.microsoft.com/office/drawing/2014/main" id="{D2BF3725-DD50-AF60-75D6-0DBF386A8039}"/>
                </a:ext>
              </a:extLst>
            </p:cNvPr>
            <p:cNvPicPr>
              <a:picLocks noGrp="1" noRot="1" noMove="1" noResize="1" noEditPoints="1" noAdjustHandles="1" noChangeArrowheads="1" noChangeShapeType="1" noCrop="1"/>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FA5CF0DD-3094-9D9C-6D9D-A25345436B81}"/>
                </a:ext>
              </a:extLst>
            </p:cNvPr>
            <p:cNvSpPr>
              <a:spLocks noGrp="1" noRot="1" noMove="1" noResize="1" noEditPoints="1" noAdjustHandles="1" noChangeArrowheads="1" noChangeShapeType="1"/>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0">
              <a:extLst>
                <a:ext uri="{FF2B5EF4-FFF2-40B4-BE49-F238E27FC236}">
                  <a16:creationId xmlns:a16="http://schemas.microsoft.com/office/drawing/2014/main" id="{1099784B-B67D-C5E2-52DD-E2B4B893F57C}"/>
                </a:ext>
              </a:extLst>
            </p:cNvPr>
            <p:cNvPicPr>
              <a:picLocks noGrp="1" noRot="1" noMove="1" noResize="1" noEditPoints="1" noAdjustHandles="1" noChangeArrowheads="1" noChangeShapeType="1" noCrop="1"/>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CD0BB251-E4B0-35EB-E05B-66AF29BA1566}"/>
                </a:ext>
              </a:extLst>
            </p:cNvPr>
            <p:cNvSpPr>
              <a:spLocks noGrp="1" noRot="1" noMove="1" noResize="1" noEditPoints="1" noAdjustHandles="1" noChangeArrowheads="1" noChangeShapeType="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2">
              <a:extLst>
                <a:ext uri="{FF2B5EF4-FFF2-40B4-BE49-F238E27FC236}">
                  <a16:creationId xmlns:a16="http://schemas.microsoft.com/office/drawing/2014/main" id="{D0DF838C-450C-B725-7684-B0C52014DB5C}"/>
                </a:ext>
              </a:extLst>
            </p:cNvPr>
            <p:cNvPicPr>
              <a:picLocks noGrp="1" noRot="1" noMove="1" noResize="1" noEditPoints="1" noAdjustHandles="1" noChangeArrowheads="1" noChangeShapeType="1" noCrop="1"/>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41F4312B-DC58-5485-CD0D-36CD9A194316}"/>
                </a:ext>
              </a:extLst>
            </p:cNvPr>
            <p:cNvSpPr>
              <a:spLocks noGrp="1" noRot="1" noMove="1" noResize="1" noEditPoints="1" noAdjustHandles="1" noChangeArrowheads="1" noChangeShapeType="1"/>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4">
              <a:extLst>
                <a:ext uri="{FF2B5EF4-FFF2-40B4-BE49-F238E27FC236}">
                  <a16:creationId xmlns:a16="http://schemas.microsoft.com/office/drawing/2014/main" id="{B9B2B4A1-74F5-B5E7-EEBF-8FBB1F9D1CBC}"/>
                </a:ext>
              </a:extLst>
            </p:cNvPr>
            <p:cNvPicPr>
              <a:picLocks noGrp="1" noRot="1" noMove="1" noResize="1" noEditPoints="1" noAdjustHandles="1" noChangeArrowheads="1" noChangeShapeType="1" noCrop="1"/>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B8A153B5-39F0-CF7F-407A-5789DA170AE7}"/>
                </a:ext>
              </a:extLst>
            </p:cNvPr>
            <p:cNvSpPr>
              <a:spLocks noGrp="1" noRot="1" noMove="1" noResize="1" noEditPoints="1" noAdjustHandles="1" noChangeArrowheads="1" noChangeShapeType="1"/>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object 16">
              <a:extLst>
                <a:ext uri="{FF2B5EF4-FFF2-40B4-BE49-F238E27FC236}">
                  <a16:creationId xmlns:a16="http://schemas.microsoft.com/office/drawing/2014/main" id="{1DC0E71C-9E2D-732D-B838-0B85507BCCF0}"/>
                </a:ext>
              </a:extLst>
            </p:cNvPr>
            <p:cNvPicPr>
              <a:picLocks noGrp="1" noRot="1" noMove="1" noResize="1" noEditPoints="1" noAdjustHandles="1" noChangeArrowheads="1" noChangeShapeType="1" noCrop="1"/>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7B4F97DB-604A-7D8A-FF79-19DC07D5CFA6}"/>
                </a:ext>
              </a:extLst>
            </p:cNvPr>
            <p:cNvPicPr>
              <a:picLocks noGrp="1" noRot="1" noMove="1" noResize="1" noEditPoints="1" noAdjustHandles="1" noChangeArrowheads="1" noChangeShapeType="1" noCrop="1"/>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A4AF8784-D80C-FCCA-98EC-346DC0ACAE91}"/>
                </a:ext>
              </a:extLst>
            </p:cNvPr>
            <p:cNvPicPr>
              <a:picLocks noGrp="1" noRot="1" noMove="1" noResize="1" noEditPoints="1" noAdjustHandles="1" noChangeArrowheads="1" noChangeShapeType="1" noCrop="1"/>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17835"/>
            <a:ext cx="7241097" cy="626052"/>
          </a:xfrm>
          <a:prstGeom prst="rect">
            <a:avLst/>
          </a:prstGeom>
        </p:spPr>
        <p:txBody>
          <a:bodyPr vert="horz" wrap="square" lIns="0" tIns="10397" rIns="0" bIns="0" rtlCol="0" anchor="ctr">
            <a:spAutoFit/>
          </a:bodyPr>
          <a:lstStyle/>
          <a:p>
            <a:pPr marL="7701">
              <a:lnSpc>
                <a:spcPct val="100000"/>
              </a:lnSpc>
              <a:spcBef>
                <a:spcPts val="82"/>
              </a:spcBef>
            </a:pPr>
            <a:r>
              <a:rPr lang="en-GB" sz="4000" b="1">
                <a:latin typeface="Poppins" panose="00000500000000000000" pitchFamily="2" charset="0"/>
                <a:cs typeface="Poppins" panose="00000500000000000000" pitchFamily="2" charset="0"/>
              </a:rPr>
              <a:t>Theoretical orientation </a:t>
            </a:r>
            <a:endParaRPr sz="4000" spc="185">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41" name="object 7">
            <a:extLst>
              <a:ext uri="{FF2B5EF4-FFF2-40B4-BE49-F238E27FC236}">
                <a16:creationId xmlns:a16="http://schemas.microsoft.com/office/drawing/2014/main" id="{FD1241DE-7836-5533-1241-0F4E9B388386}"/>
              </a:ext>
            </a:extLst>
          </p:cNvPr>
          <p:cNvPicPr/>
          <p:nvPr/>
        </p:nvPicPr>
        <p:blipFill>
          <a:blip r:embed="rId11" cstate="print"/>
          <a:stretch>
            <a:fillRect/>
          </a:stretch>
        </p:blipFill>
        <p:spPr>
          <a:xfrm>
            <a:off x="9596898" y="0"/>
            <a:ext cx="2604242" cy="2904565"/>
          </a:xfrm>
          <a:prstGeom prst="rect">
            <a:avLst/>
          </a:prstGeom>
        </p:spPr>
      </p:pic>
      <p:sp>
        <p:nvSpPr>
          <p:cNvPr id="21" name="Content Placeholder 3">
            <a:extLst>
              <a:ext uri="{FF2B5EF4-FFF2-40B4-BE49-F238E27FC236}">
                <a16:creationId xmlns:a16="http://schemas.microsoft.com/office/drawing/2014/main" id="{5946F94A-6372-0631-C661-69C28A9A295C}"/>
              </a:ext>
            </a:extLst>
          </p:cNvPr>
          <p:cNvSpPr txBox="1">
            <a:spLocks/>
          </p:cNvSpPr>
          <p:nvPr/>
        </p:nvSpPr>
        <p:spPr>
          <a:xfrm>
            <a:off x="679173" y="2744106"/>
            <a:ext cx="9768518" cy="261470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spcAft>
                <a:spcPts val="1800"/>
              </a:spcAft>
              <a:buFont typeface="Arial" panose="020B0604020202020204" pitchFamily="34" charset="0"/>
              <a:buChar char="•"/>
            </a:pPr>
            <a:r>
              <a:rPr lang="en-GB" sz="2200" dirty="0">
                <a:solidFill>
                  <a:srgbClr val="28436E"/>
                </a:solidFill>
                <a:effectLst/>
                <a:latin typeface="Poppins" panose="00000500000000000000" pitchFamily="2" charset="0"/>
                <a:cs typeface="Poppins" panose="00000500000000000000" pitchFamily="2" charset="0"/>
              </a:rPr>
              <a:t>The study adopted a rights-based approach (</a:t>
            </a:r>
            <a:r>
              <a:rPr lang="en-GB" sz="2200" dirty="0" err="1">
                <a:solidFill>
                  <a:srgbClr val="28436E"/>
                </a:solidFill>
                <a:effectLst/>
                <a:latin typeface="Poppins" panose="00000500000000000000" pitchFamily="2" charset="0"/>
                <a:cs typeface="Poppins" panose="00000500000000000000" pitchFamily="2" charset="0"/>
              </a:rPr>
              <a:t>Bessell</a:t>
            </a:r>
            <a:r>
              <a:rPr lang="en-GB" sz="2200" dirty="0">
                <a:solidFill>
                  <a:srgbClr val="28436E"/>
                </a:solidFill>
                <a:effectLst/>
                <a:latin typeface="Poppins" panose="00000500000000000000" pitchFamily="2" charset="0"/>
                <a:cs typeface="Poppins" panose="00000500000000000000" pitchFamily="2" charset="0"/>
              </a:rPr>
              <a:t>, 2017).</a:t>
            </a:r>
          </a:p>
          <a:p>
            <a:pPr marL="342900" indent="-342900">
              <a:lnSpc>
                <a:spcPct val="120000"/>
              </a:lnSpc>
              <a:spcBef>
                <a:spcPts val="0"/>
              </a:spcBef>
              <a:spcAft>
                <a:spcPts val="1800"/>
              </a:spcAft>
              <a:buFont typeface="Arial" panose="020B0604020202020204" pitchFamily="34" charset="0"/>
              <a:buChar char="•"/>
            </a:pPr>
            <a:r>
              <a:rPr lang="en-GB" sz="2200" dirty="0">
                <a:solidFill>
                  <a:srgbClr val="28436E"/>
                </a:solidFill>
                <a:latin typeface="Poppins" panose="00000500000000000000" pitchFamily="2" charset="0"/>
                <a:cs typeface="Poppins" panose="00000500000000000000" pitchFamily="2" charset="0"/>
              </a:rPr>
              <a:t>A</a:t>
            </a:r>
            <a:r>
              <a:rPr lang="en-GB" sz="2200" dirty="0">
                <a:solidFill>
                  <a:srgbClr val="28436E"/>
                </a:solidFill>
                <a:effectLst/>
                <a:latin typeface="Poppins" panose="00000500000000000000" pitchFamily="2" charset="0"/>
                <a:cs typeface="Poppins" panose="00000500000000000000" pitchFamily="2" charset="0"/>
              </a:rPr>
              <a:t>n axiological position with young children constructed as capable, agentic meaning-makers (Malaguzzi, 1998).</a:t>
            </a:r>
          </a:p>
          <a:p>
            <a:pPr marL="342900" indent="-342900">
              <a:lnSpc>
                <a:spcPct val="120000"/>
              </a:lnSpc>
              <a:spcBef>
                <a:spcPts val="0"/>
              </a:spcBef>
              <a:spcAft>
                <a:spcPts val="1800"/>
              </a:spcAft>
              <a:buFont typeface="Arial" panose="020B0604020202020204" pitchFamily="34" charset="0"/>
              <a:buChar char="•"/>
            </a:pPr>
            <a:r>
              <a:rPr lang="en-GB" sz="2200" dirty="0">
                <a:solidFill>
                  <a:srgbClr val="28436E"/>
                </a:solidFill>
                <a:latin typeface="Poppins" panose="00000500000000000000" pitchFamily="2" charset="0"/>
                <a:cs typeface="Poppins" panose="00000500000000000000" pitchFamily="2" charset="0"/>
              </a:rPr>
              <a:t>S</a:t>
            </a:r>
            <a:r>
              <a:rPr lang="en-GB" sz="2200" dirty="0">
                <a:solidFill>
                  <a:srgbClr val="28436E"/>
                </a:solidFill>
                <a:effectLst/>
                <a:latin typeface="Poppins" panose="00000500000000000000" pitchFamily="2" charset="0"/>
                <a:cs typeface="Poppins" panose="00000500000000000000" pitchFamily="2" charset="0"/>
              </a:rPr>
              <a:t>ocial-constructionist stance for this interpretivist study (</a:t>
            </a:r>
            <a:r>
              <a:rPr lang="en-GB" sz="2200" dirty="0">
                <a:solidFill>
                  <a:srgbClr val="28436E"/>
                </a:solidFill>
                <a:latin typeface="Poppins" panose="00000500000000000000" pitchFamily="2" charset="0"/>
                <a:cs typeface="Poppins" panose="00000500000000000000" pitchFamily="2" charset="0"/>
              </a:rPr>
              <a:t>Berger &amp; Luckman, 1991</a:t>
            </a:r>
            <a:r>
              <a:rPr lang="en-GB" sz="2200" dirty="0">
                <a:solidFill>
                  <a:srgbClr val="28436E"/>
                </a:solidFill>
                <a:effectLst/>
                <a:latin typeface="Poppins" panose="00000500000000000000" pitchFamily="2" charset="0"/>
                <a:cs typeface="Poppins" panose="00000500000000000000" pitchFamily="2"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49708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437471" y="301410"/>
            <a:ext cx="6757414"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112">
                <a:solidFill>
                  <a:srgbClr val="28426E"/>
                </a:solidFill>
                <a:latin typeface="Poppins"/>
                <a:cs typeface="Poppins"/>
              </a:rPr>
              <a:t>Findings from year one</a:t>
            </a:r>
            <a:endParaRPr lang="en-GB" sz="4000" spc="112">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0" y="1145190"/>
            <a:ext cx="9908132" cy="512717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20000"/>
              </a:lnSpc>
            </a:pPr>
            <a:r>
              <a:rPr lang="en-GB" sz="2200" b="1">
                <a:solidFill>
                  <a:srgbClr val="28426D"/>
                </a:solidFill>
                <a:latin typeface="Poppins"/>
                <a:ea typeface="Calibri" panose="020F0502020204030204"/>
                <a:cs typeface="Poppins"/>
              </a:rPr>
              <a:t>Legislative and policy analysis (Murphy et al., 2024)</a:t>
            </a:r>
          </a:p>
          <a:p>
            <a:pPr lvl="2">
              <a:lnSpc>
                <a:spcPct val="120000"/>
              </a:lnSpc>
              <a:buFont typeface="Courier New" panose="02070309020205020404" pitchFamily="49" charset="0"/>
              <a:buChar char="o"/>
            </a:pPr>
            <a:r>
              <a:rPr lang="en-GB" sz="2200">
                <a:solidFill>
                  <a:srgbClr val="28426D"/>
                </a:solidFill>
                <a:latin typeface="Poppins"/>
                <a:ea typeface="Calibri" panose="020F0502020204030204"/>
                <a:cs typeface="Poppins"/>
              </a:rPr>
              <a:t>A strong commitment to the UNCRC since devolution</a:t>
            </a:r>
          </a:p>
          <a:p>
            <a:pPr lvl="2">
              <a:lnSpc>
                <a:spcPct val="120000"/>
              </a:lnSpc>
              <a:buFont typeface="Courier New" panose="02070309020205020404" pitchFamily="49" charset="0"/>
              <a:buChar char="o"/>
            </a:pPr>
            <a:r>
              <a:rPr lang="en-GB" sz="2200">
                <a:solidFill>
                  <a:srgbClr val="28426D"/>
                </a:solidFill>
                <a:latin typeface="Poppins"/>
                <a:ea typeface="Calibri" panose="020F0502020204030204"/>
                <a:cs typeface="Poppins"/>
              </a:rPr>
              <a:t>Curriculum for Wales (2021) provides a clear framework for Human Rights Education</a:t>
            </a:r>
          </a:p>
          <a:p>
            <a:pPr lvl="2">
              <a:lnSpc>
                <a:spcPct val="120000"/>
              </a:lnSpc>
              <a:buFont typeface="Courier New" panose="02070309020205020404" pitchFamily="49" charset="0"/>
              <a:buChar char="o"/>
            </a:pPr>
            <a:r>
              <a:rPr lang="en-GB" sz="2200">
                <a:solidFill>
                  <a:srgbClr val="28426D"/>
                </a:solidFill>
                <a:latin typeface="Poppins"/>
                <a:ea typeface="Calibri" panose="020F0502020204030204"/>
                <a:cs typeface="Poppins"/>
              </a:rPr>
              <a:t>More support needed around </a:t>
            </a:r>
            <a:r>
              <a:rPr lang="en-GB" sz="2200" i="1">
                <a:solidFill>
                  <a:srgbClr val="28426D"/>
                </a:solidFill>
                <a:latin typeface="Poppins"/>
                <a:ea typeface="Calibri" panose="020F0502020204030204"/>
                <a:cs typeface="Poppins"/>
              </a:rPr>
              <a:t>how</a:t>
            </a:r>
            <a:r>
              <a:rPr lang="en-GB" sz="2200">
                <a:solidFill>
                  <a:srgbClr val="28426D"/>
                </a:solidFill>
                <a:latin typeface="Poppins"/>
                <a:ea typeface="Calibri" panose="020F0502020204030204"/>
                <a:cs typeface="Poppins"/>
              </a:rPr>
              <a:t> children's participative rights can be enacted in education</a:t>
            </a:r>
          </a:p>
          <a:p>
            <a:pPr marL="914400" lvl="1" indent="-457200">
              <a:lnSpc>
                <a:spcPct val="120000"/>
              </a:lnSpc>
            </a:pPr>
            <a:r>
              <a:rPr lang="en-GB" sz="2200" b="1">
                <a:solidFill>
                  <a:srgbClr val="28426D"/>
                </a:solidFill>
                <a:latin typeface="Poppins"/>
                <a:ea typeface="Calibri" panose="020F0502020204030204"/>
                <a:cs typeface="Poppins"/>
              </a:rPr>
              <a:t>Survey of ITE providers</a:t>
            </a:r>
          </a:p>
          <a:p>
            <a:pPr lvl="2">
              <a:lnSpc>
                <a:spcPct val="120000"/>
              </a:lnSpc>
              <a:buFont typeface="Courier New" panose="02070309020205020404" pitchFamily="49" charset="0"/>
              <a:buChar char="o"/>
            </a:pPr>
            <a:r>
              <a:rPr lang="en-GB" sz="2200">
                <a:solidFill>
                  <a:srgbClr val="28426D"/>
                </a:solidFill>
                <a:latin typeface="Poppins"/>
                <a:ea typeface="Calibri" panose="020F0502020204030204"/>
                <a:cs typeface="Poppins"/>
              </a:rPr>
              <a:t>2 out of 9 ITE programmes had explicit aims / learning objectives related to young children's participative rights</a:t>
            </a:r>
          </a:p>
          <a:p>
            <a:pPr lvl="2">
              <a:lnSpc>
                <a:spcPct val="120000"/>
              </a:lnSpc>
              <a:buFont typeface="Courier New" panose="02070309020205020404" pitchFamily="49" charset="0"/>
              <a:buChar char="o"/>
            </a:pPr>
            <a:r>
              <a:rPr lang="en-GB" sz="2200">
                <a:solidFill>
                  <a:srgbClr val="28426D"/>
                </a:solidFill>
                <a:latin typeface="Poppins"/>
                <a:ea typeface="Calibri" panose="020F0502020204030204"/>
                <a:cs typeface="Poppins"/>
              </a:rPr>
              <a:t>Some individual modules and additional content reflected participative rights</a:t>
            </a:r>
          </a:p>
          <a:p>
            <a:pPr lvl="2">
              <a:lnSpc>
                <a:spcPct val="120000"/>
              </a:lnSpc>
              <a:buFont typeface="Courier New" panose="02070309020205020404" pitchFamily="49" charset="0"/>
              <a:buChar char="o"/>
            </a:pPr>
            <a:r>
              <a:rPr lang="en-GB" sz="2200">
                <a:solidFill>
                  <a:srgbClr val="28426D"/>
                </a:solidFill>
                <a:latin typeface="Poppins"/>
                <a:ea typeface="Calibri" panose="020F0502020204030204"/>
                <a:cs typeface="Poppins"/>
              </a:rPr>
              <a:t>All participants asked for support and guidance in this area</a:t>
            </a:r>
          </a:p>
          <a:p>
            <a:pPr marL="1371600" lvl="2" indent="-457200">
              <a:lnSpc>
                <a:spcPct val="120000"/>
              </a:lnSpc>
              <a:buFont typeface="Wingdings" panose="020B0604020202020204" pitchFamily="34" charset="0"/>
              <a:buChar char="§"/>
            </a:pPr>
            <a:endParaRPr lang="en-GB" sz="2400">
              <a:solidFill>
                <a:srgbClr val="28426D"/>
              </a:solidFill>
              <a:latin typeface="Poppins"/>
              <a:ea typeface="Calibri" panose="020F0502020204030204"/>
              <a:cs typeface="Poppins"/>
            </a:endParaRPr>
          </a:p>
        </p:txBody>
      </p:sp>
    </p:spTree>
    <p:extLst>
      <p:ext uri="{BB962C8B-B14F-4D97-AF65-F5344CB8AC3E}">
        <p14:creationId xmlns:p14="http://schemas.microsoft.com/office/powerpoint/2010/main" val="65629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1" name="object 6">
              <a:extLst>
                <a:ext uri="{FF2B5EF4-FFF2-40B4-BE49-F238E27FC236}">
                  <a16:creationId xmlns:a16="http://schemas.microsoft.com/office/drawing/2014/main" id="{77AABF28-AE89-D9AC-6540-87454E29E2FA}"/>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3" name="object 8">
              <a:extLst>
                <a:ext uri="{FF2B5EF4-FFF2-40B4-BE49-F238E27FC236}">
                  <a16:creationId xmlns:a16="http://schemas.microsoft.com/office/drawing/2014/main" id="{C3B0A96F-6F0B-C8AA-5BC3-DC7D7200CB61}"/>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5" name="object 10">
              <a:extLst>
                <a:ext uri="{FF2B5EF4-FFF2-40B4-BE49-F238E27FC236}">
                  <a16:creationId xmlns:a16="http://schemas.microsoft.com/office/drawing/2014/main" id="{566EECBC-D113-86C2-56A9-C9BF97A7F961}"/>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7" name="object 12">
              <a:extLst>
                <a:ext uri="{FF2B5EF4-FFF2-40B4-BE49-F238E27FC236}">
                  <a16:creationId xmlns:a16="http://schemas.microsoft.com/office/drawing/2014/main" id="{E7293269-0C38-1BAC-B947-C0AFB28F9519}"/>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9" name="object 14">
              <a:extLst>
                <a:ext uri="{FF2B5EF4-FFF2-40B4-BE49-F238E27FC236}">
                  <a16:creationId xmlns:a16="http://schemas.microsoft.com/office/drawing/2014/main" id="{27F39C3C-C3B6-23CB-2DE6-77DBA9FA092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21" name="object 16">
              <a:extLst>
                <a:ext uri="{FF2B5EF4-FFF2-40B4-BE49-F238E27FC236}">
                  <a16:creationId xmlns:a16="http://schemas.microsoft.com/office/drawing/2014/main" id="{1C8E61EC-1869-B9D7-EBAA-74536FB2B7D3}"/>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0" cstate="print"/>
            <a:stretch>
              <a:fillRect/>
            </a:stretch>
          </p:blipFill>
          <p:spPr>
            <a:xfrm>
              <a:off x="1802172" y="884830"/>
              <a:ext cx="1747452" cy="525998"/>
            </a:xfrm>
            <a:prstGeom prst="rect">
              <a:avLst/>
            </a:prstGeom>
          </p:spPr>
        </p:pic>
      </p:grpSp>
      <p:sp>
        <p:nvSpPr>
          <p:cNvPr id="3" name="object 2"/>
          <p:cNvSpPr txBox="1">
            <a:spLocks/>
          </p:cNvSpPr>
          <p:nvPr/>
        </p:nvSpPr>
        <p:spPr>
          <a:xfrm>
            <a:off x="2261377" y="301411"/>
            <a:ext cx="9545400" cy="626052"/>
          </a:xfrm>
          <a:prstGeom prst="rect">
            <a:avLst/>
          </a:prstGeom>
        </p:spPr>
        <p:txBody>
          <a:bodyPr vert="horz" wrap="square" lIns="0" tIns="1039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algn="l">
              <a:lnSpc>
                <a:spcPct val="100000"/>
              </a:lnSpc>
              <a:spcBef>
                <a:spcPts val="82"/>
              </a:spcBef>
            </a:pPr>
            <a:r>
              <a:rPr lang="en-GB" sz="4000" b="1" spc="-30">
                <a:solidFill>
                  <a:srgbClr val="28436E"/>
                </a:solidFill>
                <a:latin typeface="Poppins" panose="00000500000000000000" pitchFamily="2" charset="0"/>
                <a:cs typeface="Poppins" panose="00000500000000000000" pitchFamily="2" charset="0"/>
              </a:rPr>
              <a:t>Methodology / methods</a:t>
            </a:r>
            <a:endParaRPr lang="en-GB" sz="4000" b="1" spc="112">
              <a:solidFill>
                <a:srgbClr val="28436E"/>
              </a:solidFill>
              <a:latin typeface="Poppins" panose="00000500000000000000" pitchFamily="2" charset="0"/>
              <a:cs typeface="Poppins" panose="00000500000000000000" pitchFamily="2" charset="0"/>
            </a:endParaRPr>
          </a:p>
        </p:txBody>
      </p:sp>
      <p:sp>
        <p:nvSpPr>
          <p:cNvPr id="5" name="Content Placeholder 3">
            <a:extLst>
              <a:ext uri="{FF2B5EF4-FFF2-40B4-BE49-F238E27FC236}">
                <a16:creationId xmlns:a16="http://schemas.microsoft.com/office/drawing/2014/main" id="{F726117D-4C83-DC9D-E3C1-231F8E1D00C6}"/>
              </a:ext>
            </a:extLst>
          </p:cNvPr>
          <p:cNvSpPr txBox="1">
            <a:spLocks/>
          </p:cNvSpPr>
          <p:nvPr/>
        </p:nvSpPr>
        <p:spPr>
          <a:xfrm>
            <a:off x="0" y="1335455"/>
            <a:ext cx="11900263" cy="520471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457200" lvl="1" indent="0">
              <a:lnSpc>
                <a:spcPct val="120000"/>
              </a:lnSpc>
              <a:buNone/>
              <a:defRPr/>
            </a:pPr>
            <a:endParaRPr lang="en-US" sz="2800">
              <a:solidFill>
                <a:srgbClr val="203864"/>
              </a:solidFill>
              <a:latin typeface="Poppins" panose="00000500000000000000" pitchFamily="2" charset="0"/>
              <a:ea typeface="Calibri" panose="020F0502020204030204"/>
              <a:cs typeface="Calibri"/>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srgbClr val="28426D"/>
              </a:solidFill>
              <a:latin typeface="Poppins" panose="00000500000000000000" pitchFamily="2" charset="0"/>
              <a:ea typeface="Calibri" panose="020F0502020204030204"/>
              <a:cs typeface="Poppins" panose="00000500000000000000" pitchFamily="2" charset="0"/>
            </a:endParaRPr>
          </a:p>
          <a:p>
            <a:pPr marL="914400" lvl="1" indent="-457200">
              <a:lnSpc>
                <a:spcPct val="120000"/>
              </a:lnSpc>
              <a:defRPr/>
            </a:pPr>
            <a:endParaRPr lang="en-GB" sz="2800">
              <a:solidFill>
                <a:prstClr val="black"/>
              </a:solidFill>
              <a:latin typeface="Poppins" panose="00000500000000000000" pitchFamily="2" charset="0"/>
              <a:ea typeface="Calibri" panose="020F0502020204030204"/>
              <a:cs typeface="Poppins" panose="00000500000000000000" pitchFamily="2" charset="0"/>
            </a:endParaRPr>
          </a:p>
        </p:txBody>
      </p:sp>
      <p:sp>
        <p:nvSpPr>
          <p:cNvPr id="29" name="Content Placeholder 3">
            <a:extLst>
              <a:ext uri="{FF2B5EF4-FFF2-40B4-BE49-F238E27FC236}">
                <a16:creationId xmlns:a16="http://schemas.microsoft.com/office/drawing/2014/main" id="{2E90F14B-3AB4-E6C3-940A-6F5AA6C7CC12}"/>
              </a:ext>
            </a:extLst>
          </p:cNvPr>
          <p:cNvSpPr txBox="1">
            <a:spLocks/>
          </p:cNvSpPr>
          <p:nvPr/>
        </p:nvSpPr>
        <p:spPr>
          <a:xfrm>
            <a:off x="424548" y="1709178"/>
            <a:ext cx="10649425" cy="113979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1200"/>
              </a:spcBef>
              <a:buFont typeface="Arial" panose="020B0604020202020204" pitchFamily="34" charset="0"/>
              <a:buChar char="•"/>
            </a:pPr>
            <a:r>
              <a:rPr lang="en-GB" sz="2200" kern="0">
                <a:solidFill>
                  <a:srgbClr val="28436E"/>
                </a:solidFill>
                <a:latin typeface="Poppins" panose="00000500000000000000" pitchFamily="2" charset="0"/>
                <a:ea typeface="Times New Roman" panose="02020603050405020304" pitchFamily="18" charset="0"/>
                <a:cs typeface="Poppins" panose="00000500000000000000" pitchFamily="2" charset="0"/>
              </a:rPr>
              <a:t>P</a:t>
            </a:r>
            <a:r>
              <a:rPr lang="en-GB" sz="2200" kern="0">
                <a:solidFill>
                  <a:srgbClr val="28436E"/>
                </a:solidFill>
                <a:effectLst/>
                <a:latin typeface="Poppins" panose="00000500000000000000" pitchFamily="2" charset="0"/>
                <a:ea typeface="Times New Roman" panose="02020603050405020304" pitchFamily="18" charset="0"/>
                <a:cs typeface="Poppins" panose="00000500000000000000" pitchFamily="2" charset="0"/>
              </a:rPr>
              <a:t>articipatory action research (Townsend, 2013)</a:t>
            </a:r>
          </a:p>
          <a:p>
            <a:pPr marL="342900" indent="-342900">
              <a:lnSpc>
                <a:spcPct val="120000"/>
              </a:lnSpc>
              <a:spcBef>
                <a:spcPts val="1200"/>
              </a:spcBef>
              <a:buFont typeface="Arial" panose="020B0604020202020204" pitchFamily="34" charset="0"/>
              <a:buChar char="•"/>
            </a:pPr>
            <a:r>
              <a:rPr lang="en-GB" sz="2200" kern="0">
                <a:solidFill>
                  <a:srgbClr val="28436E"/>
                </a:solidFill>
                <a:latin typeface="Poppins" panose="00000500000000000000" pitchFamily="2" charset="0"/>
                <a:cs typeface="Poppins" panose="00000500000000000000" pitchFamily="2" charset="0"/>
              </a:rPr>
              <a:t>14 teachers of children between the ages of 3 and 7.</a:t>
            </a:r>
          </a:p>
        </p:txBody>
      </p:sp>
      <p:sp>
        <p:nvSpPr>
          <p:cNvPr id="30" name="Content Placeholder 3">
            <a:extLst>
              <a:ext uri="{FF2B5EF4-FFF2-40B4-BE49-F238E27FC236}">
                <a16:creationId xmlns:a16="http://schemas.microsoft.com/office/drawing/2014/main" id="{9CF15979-5A6B-1FC1-6194-4BBF18B09559}"/>
              </a:ext>
            </a:extLst>
          </p:cNvPr>
          <p:cNvSpPr txBox="1">
            <a:spLocks/>
          </p:cNvSpPr>
          <p:nvPr/>
        </p:nvSpPr>
        <p:spPr>
          <a:xfrm>
            <a:off x="352495" y="2965468"/>
            <a:ext cx="3600000" cy="3623019"/>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1200"/>
              </a:spcBef>
              <a:buNone/>
            </a:pPr>
            <a:r>
              <a:rPr lang="en-GB" sz="2000" b="1" kern="0">
                <a:solidFill>
                  <a:srgbClr val="28436E"/>
                </a:solidFill>
                <a:latin typeface="Poppins" panose="00000500000000000000" pitchFamily="2" charset="0"/>
                <a:cs typeface="Poppins" panose="00000500000000000000" pitchFamily="2" charset="0"/>
              </a:rPr>
              <a:t>Term 1</a:t>
            </a:r>
          </a:p>
          <a:p>
            <a:pPr marL="0" indent="0">
              <a:lnSpc>
                <a:spcPct val="120000"/>
              </a:lnSpc>
              <a:spcBef>
                <a:spcPts val="1200"/>
              </a:spcBef>
              <a:buNone/>
            </a:pPr>
            <a:r>
              <a:rPr lang="en-GB" sz="2000" kern="0">
                <a:solidFill>
                  <a:srgbClr val="FF0000"/>
                </a:solidFill>
                <a:latin typeface="Poppins" panose="00000500000000000000" pitchFamily="2" charset="0"/>
                <a:cs typeface="Poppins" panose="00000500000000000000" pitchFamily="2" charset="0"/>
              </a:rPr>
              <a:t>Semi-structured interviews with teachers </a:t>
            </a:r>
          </a:p>
          <a:p>
            <a:pPr marL="0" indent="0">
              <a:lnSpc>
                <a:spcPct val="120000"/>
              </a:lnSpc>
              <a:spcBef>
                <a:spcPts val="1200"/>
              </a:spcBef>
              <a:buNone/>
            </a:pPr>
            <a:r>
              <a:rPr lang="en-GB" sz="2000" kern="0">
                <a:solidFill>
                  <a:srgbClr val="28436E"/>
                </a:solidFill>
                <a:latin typeface="Poppins" panose="00000500000000000000" pitchFamily="2" charset="0"/>
                <a:cs typeface="Poppins" panose="00000500000000000000" pitchFamily="2" charset="0"/>
              </a:rPr>
              <a:t>Dialogic workshops with an artist consultant using Reggio Emilian pedagogy as a provocation</a:t>
            </a:r>
            <a:endParaRPr kumimoji="0" lang="en-US" sz="2000" b="0" i="0" u="none" strike="noStrike" kern="1200" cap="none" spc="0" normalizeH="0" baseline="0" noProof="0">
              <a:ln>
                <a:noFill/>
              </a:ln>
              <a:solidFill>
                <a:srgbClr val="28426E"/>
              </a:solidFill>
              <a:effectLst/>
              <a:uLnTx/>
              <a:uFillTx/>
              <a:latin typeface="Poppins" panose="00000500000000000000" pitchFamily="2" charset="0"/>
              <a:cs typeface="Poppins" panose="00000500000000000000" pitchFamily="2"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1" name="Content Placeholder 3">
            <a:extLst>
              <a:ext uri="{FF2B5EF4-FFF2-40B4-BE49-F238E27FC236}">
                <a16:creationId xmlns:a16="http://schemas.microsoft.com/office/drawing/2014/main" id="{6AD9EB1E-6E85-D3F6-5F77-F1A21D8BF3B8}"/>
              </a:ext>
            </a:extLst>
          </p:cNvPr>
          <p:cNvSpPr txBox="1">
            <a:spLocks/>
          </p:cNvSpPr>
          <p:nvPr/>
        </p:nvSpPr>
        <p:spPr>
          <a:xfrm>
            <a:off x="4296000" y="2970064"/>
            <a:ext cx="3600000" cy="2750254"/>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1200"/>
              </a:spcBef>
              <a:buNone/>
            </a:pPr>
            <a:r>
              <a:rPr lang="en-GB" sz="2000" b="1" kern="0">
                <a:solidFill>
                  <a:srgbClr val="28436E"/>
                </a:solidFill>
                <a:latin typeface="Poppins" panose="00000500000000000000" pitchFamily="2" charset="0"/>
                <a:cs typeface="Poppins" panose="00000500000000000000" pitchFamily="2" charset="0"/>
              </a:rPr>
              <a:t>Term 2</a:t>
            </a:r>
          </a:p>
          <a:p>
            <a:pPr marL="0" indent="0">
              <a:lnSpc>
                <a:spcPct val="120000"/>
              </a:lnSpc>
              <a:spcBef>
                <a:spcPts val="1200"/>
              </a:spcBef>
              <a:buNone/>
            </a:pPr>
            <a:r>
              <a:rPr lang="en-GB" sz="2000" kern="0">
                <a:solidFill>
                  <a:srgbClr val="28436E"/>
                </a:solidFill>
                <a:latin typeface="Poppins" panose="00000500000000000000" pitchFamily="2" charset="0"/>
                <a:cs typeface="Poppins" panose="00000500000000000000" pitchFamily="2" charset="0"/>
              </a:rPr>
              <a:t>Class based projects with children</a:t>
            </a:r>
          </a:p>
          <a:p>
            <a:pPr marL="0" indent="0">
              <a:lnSpc>
                <a:spcPct val="120000"/>
              </a:lnSpc>
              <a:spcBef>
                <a:spcPts val="1200"/>
              </a:spcBef>
              <a:buNone/>
            </a:pPr>
            <a:r>
              <a:rPr lang="en-GB" sz="2000" kern="0">
                <a:solidFill>
                  <a:srgbClr val="28436E"/>
                </a:solidFill>
                <a:latin typeface="Poppins" panose="00000500000000000000" pitchFamily="2" charset="0"/>
                <a:cs typeface="Poppins" panose="00000500000000000000" pitchFamily="2" charset="0"/>
              </a:rPr>
              <a:t>Online support sessions</a:t>
            </a:r>
            <a:endParaRPr kumimoji="0" lang="en-US" sz="2000" b="0" i="0" u="none" strike="noStrike" kern="1200" cap="none" spc="0" normalizeH="0" baseline="0" noProof="0">
              <a:ln>
                <a:noFill/>
              </a:ln>
              <a:solidFill>
                <a:srgbClr val="28426E"/>
              </a:solidFill>
              <a:effectLst/>
              <a:uLnTx/>
              <a:uFillTx/>
              <a:latin typeface="Poppins" panose="00000500000000000000" pitchFamily="2" charset="0"/>
              <a:cs typeface="Poppins" panose="00000500000000000000" pitchFamily="2"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2" name="Content Placeholder 3">
            <a:extLst>
              <a:ext uri="{FF2B5EF4-FFF2-40B4-BE49-F238E27FC236}">
                <a16:creationId xmlns:a16="http://schemas.microsoft.com/office/drawing/2014/main" id="{75AE60EA-0B3A-D784-B56D-8EC9212E9BDC}"/>
              </a:ext>
            </a:extLst>
          </p:cNvPr>
          <p:cNvSpPr txBox="1">
            <a:spLocks/>
          </p:cNvSpPr>
          <p:nvPr/>
        </p:nvSpPr>
        <p:spPr>
          <a:xfrm>
            <a:off x="8206777" y="2965467"/>
            <a:ext cx="3600000" cy="2095631"/>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1200"/>
              </a:spcBef>
              <a:buNone/>
            </a:pPr>
            <a:r>
              <a:rPr lang="en-GB" sz="2000" b="1" kern="0">
                <a:solidFill>
                  <a:srgbClr val="28436E"/>
                </a:solidFill>
                <a:latin typeface="Poppins" panose="00000500000000000000" pitchFamily="2" charset="0"/>
                <a:cs typeface="Poppins" panose="00000500000000000000" pitchFamily="2" charset="0"/>
              </a:rPr>
              <a:t>Term 3</a:t>
            </a:r>
          </a:p>
          <a:p>
            <a:pPr marL="0" indent="0">
              <a:lnSpc>
                <a:spcPct val="120000"/>
              </a:lnSpc>
              <a:spcBef>
                <a:spcPts val="1200"/>
              </a:spcBef>
              <a:buNone/>
            </a:pPr>
            <a:r>
              <a:rPr lang="en-GB" sz="2000" kern="0">
                <a:solidFill>
                  <a:srgbClr val="28436E"/>
                </a:solidFill>
                <a:latin typeface="Poppins" panose="00000500000000000000" pitchFamily="2" charset="0"/>
                <a:cs typeface="Poppins" panose="00000500000000000000" pitchFamily="2" charset="0"/>
              </a:rPr>
              <a:t>Sharing events</a:t>
            </a:r>
          </a:p>
          <a:p>
            <a:pPr marL="0" indent="0">
              <a:lnSpc>
                <a:spcPct val="120000"/>
              </a:lnSpc>
              <a:spcBef>
                <a:spcPts val="1200"/>
              </a:spcBef>
              <a:buNone/>
            </a:pPr>
            <a:r>
              <a:rPr lang="en-GB" sz="2000" kern="0">
                <a:solidFill>
                  <a:srgbClr val="28436E"/>
                </a:solidFill>
                <a:latin typeface="Poppins" panose="00000500000000000000" pitchFamily="2" charset="0"/>
                <a:cs typeface="Poppins" panose="00000500000000000000" pitchFamily="2" charset="0"/>
              </a:rPr>
              <a:t>Post interviews with teachers</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89255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259195" y="8886"/>
            <a:ext cx="10609593" cy="1459383"/>
          </a:xfrm>
        </p:spPr>
        <p:txBody>
          <a:bodyPr>
            <a:noAutofit/>
          </a:bodyPr>
          <a:lstStyle/>
          <a:p>
            <a:r>
              <a:rPr lang="en-GB" sz="3000" b="1" spc="-30">
                <a:solidFill>
                  <a:srgbClr val="28426D"/>
                </a:solidFill>
                <a:latin typeface="Poppins"/>
                <a:cs typeface="Poppins"/>
              </a:rPr>
              <a:t>Analysis of pre-interviews with teachers</a:t>
            </a:r>
            <a:endParaRPr lang="en-GB" sz="3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5F02641C-EAA6-84AD-CB1B-77F73673AF92}"/>
              </a:ext>
            </a:extLst>
          </p:cNvPr>
          <p:cNvSpPr>
            <a:spLocks noGrp="1"/>
          </p:cNvSpPr>
          <p:nvPr>
            <p:ph idx="1"/>
          </p:nvPr>
        </p:nvSpPr>
        <p:spPr>
          <a:xfrm>
            <a:off x="548374" y="1456773"/>
            <a:ext cx="11269378" cy="5001165"/>
          </a:xfrm>
        </p:spPr>
        <p:txBody>
          <a:bodyPr vert="horz" lIns="91440" tIns="45720" rIns="91440" bIns="45720" rtlCol="0" anchor="t">
            <a:noAutofit/>
          </a:bodyPr>
          <a:lstStyle/>
          <a:p>
            <a:pPr marL="0" indent="0">
              <a:lnSpc>
                <a:spcPct val="100000"/>
              </a:lnSpc>
              <a:spcBef>
                <a:spcPts val="1200"/>
              </a:spcBef>
              <a:buNone/>
            </a:pPr>
            <a:r>
              <a:rPr lang="en-US" sz="2000" b="1" dirty="0">
                <a:solidFill>
                  <a:srgbClr val="314F83"/>
                </a:solidFill>
                <a:latin typeface="Poppins"/>
                <a:ea typeface="Arial"/>
                <a:cs typeface="Arial"/>
              </a:rPr>
              <a:t>RQ3</a:t>
            </a:r>
            <a:r>
              <a:rPr lang="en-US" sz="2000" b="1" baseline="0" dirty="0">
                <a:solidFill>
                  <a:srgbClr val="314F83"/>
                </a:solidFill>
                <a:latin typeface="Poppins"/>
                <a:ea typeface="Arial"/>
                <a:cs typeface="Arial"/>
              </a:rPr>
              <a:t>: How do primary teachers in Wales </a:t>
            </a:r>
            <a:r>
              <a:rPr lang="en-US" sz="2000" b="1" baseline="0" dirty="0" err="1">
                <a:solidFill>
                  <a:srgbClr val="314F83"/>
                </a:solidFill>
                <a:latin typeface="Poppins"/>
                <a:ea typeface="Arial"/>
                <a:cs typeface="Arial"/>
              </a:rPr>
              <a:t>conceptualise</a:t>
            </a:r>
            <a:r>
              <a:rPr lang="en-US" sz="2000" b="1" baseline="0" dirty="0">
                <a:solidFill>
                  <a:srgbClr val="314F83"/>
                </a:solidFill>
                <a:latin typeface="Poppins"/>
                <a:ea typeface="Arial"/>
                <a:cs typeface="Arial"/>
              </a:rPr>
              <a:t> and support young children’s participative rights and what are perceived enablers and barriers to practice?  </a:t>
            </a:r>
            <a:r>
              <a:rPr lang="en-US" sz="2000" b="1" dirty="0">
                <a:solidFill>
                  <a:srgbClr val="314F83"/>
                </a:solidFill>
                <a:latin typeface="Poppins"/>
                <a:ea typeface="Arial"/>
                <a:cs typeface="Arial"/>
              </a:rPr>
              <a:t>​</a:t>
            </a:r>
          </a:p>
          <a:p>
            <a:pPr marL="0" indent="0">
              <a:lnSpc>
                <a:spcPct val="100000"/>
              </a:lnSpc>
              <a:spcBef>
                <a:spcPts val="1200"/>
              </a:spcBef>
              <a:buNone/>
            </a:pPr>
            <a:endParaRPr lang="en-US" sz="2000" b="1" dirty="0">
              <a:solidFill>
                <a:srgbClr val="314F83"/>
              </a:solidFill>
              <a:latin typeface="Poppins"/>
              <a:ea typeface="Arial"/>
              <a:cs typeface="Arial"/>
            </a:endParaRPr>
          </a:p>
          <a:p>
            <a:pPr marL="0" indent="0">
              <a:lnSpc>
                <a:spcPct val="100000"/>
              </a:lnSpc>
              <a:spcBef>
                <a:spcPts val="1200"/>
              </a:spcBef>
              <a:buNone/>
            </a:pPr>
            <a:r>
              <a:rPr lang="en-GB" sz="2000" dirty="0">
                <a:solidFill>
                  <a:srgbClr val="28426D"/>
                </a:solidFill>
                <a:latin typeface="Poppins"/>
                <a:ea typeface="Calibri"/>
                <a:cs typeface="Poppins"/>
              </a:rPr>
              <a:t>Interview schedule:</a:t>
            </a:r>
          </a:p>
          <a:p>
            <a:pPr lvl="2">
              <a:lnSpc>
                <a:spcPct val="100000"/>
              </a:lnSpc>
              <a:spcBef>
                <a:spcPts val="1200"/>
              </a:spcBef>
            </a:pPr>
            <a:r>
              <a:rPr lang="en-GB" dirty="0">
                <a:solidFill>
                  <a:srgbClr val="002060"/>
                </a:solidFill>
                <a:latin typeface="Poppins"/>
                <a:ea typeface="Calibri"/>
                <a:cs typeface="Poppins"/>
              </a:rPr>
              <a:t>Understandings of participative rights/child voice*</a:t>
            </a:r>
          </a:p>
          <a:p>
            <a:pPr lvl="2">
              <a:lnSpc>
                <a:spcPct val="100000"/>
              </a:lnSpc>
              <a:spcBef>
                <a:spcPts val="1200"/>
              </a:spcBef>
            </a:pPr>
            <a:r>
              <a:rPr lang="en-GB" dirty="0">
                <a:solidFill>
                  <a:srgbClr val="002060"/>
                </a:solidFill>
                <a:latin typeface="Poppins"/>
                <a:ea typeface="Calibri"/>
                <a:cs typeface="Poppins"/>
              </a:rPr>
              <a:t>Classroom and school-wide practice*</a:t>
            </a:r>
          </a:p>
          <a:p>
            <a:pPr lvl="2">
              <a:lnSpc>
                <a:spcPct val="100000"/>
              </a:lnSpc>
              <a:spcBef>
                <a:spcPts val="1200"/>
              </a:spcBef>
            </a:pPr>
            <a:r>
              <a:rPr lang="en-GB" dirty="0">
                <a:solidFill>
                  <a:srgbClr val="002060"/>
                </a:solidFill>
                <a:latin typeface="Poppins"/>
                <a:ea typeface="Calibri"/>
                <a:cs typeface="Poppins"/>
              </a:rPr>
              <a:t>Planning</a:t>
            </a:r>
          </a:p>
          <a:p>
            <a:pPr lvl="2">
              <a:lnSpc>
                <a:spcPct val="100000"/>
              </a:lnSpc>
              <a:spcBef>
                <a:spcPts val="1200"/>
              </a:spcBef>
            </a:pPr>
            <a:r>
              <a:rPr lang="en-GB" dirty="0">
                <a:solidFill>
                  <a:srgbClr val="002060"/>
                </a:solidFill>
                <a:latin typeface="Poppins"/>
                <a:ea typeface="Calibri"/>
                <a:cs typeface="Poppins"/>
              </a:rPr>
              <a:t>Children’s role in developing the curriculum</a:t>
            </a:r>
          </a:p>
          <a:p>
            <a:pPr lvl="2">
              <a:lnSpc>
                <a:spcPct val="100000"/>
              </a:lnSpc>
              <a:spcBef>
                <a:spcPts val="1200"/>
              </a:spcBef>
            </a:pPr>
            <a:r>
              <a:rPr lang="en-GB" dirty="0">
                <a:solidFill>
                  <a:srgbClr val="002060"/>
                </a:solidFill>
                <a:latin typeface="Poppins"/>
                <a:ea typeface="Calibri"/>
                <a:cs typeface="Poppins"/>
              </a:rPr>
              <a:t>Behaviour &amp; discipline</a:t>
            </a:r>
          </a:p>
          <a:p>
            <a:pPr lvl="2">
              <a:lnSpc>
                <a:spcPct val="100000"/>
              </a:lnSpc>
              <a:spcBef>
                <a:spcPts val="1200"/>
              </a:spcBef>
            </a:pPr>
            <a:r>
              <a:rPr lang="en-GB" dirty="0">
                <a:solidFill>
                  <a:srgbClr val="002060"/>
                </a:solidFill>
                <a:latin typeface="Poppins"/>
                <a:ea typeface="Calibri"/>
                <a:cs typeface="Poppins"/>
              </a:rPr>
              <a:t>Barriers and enablers*</a:t>
            </a:r>
          </a:p>
          <a:p>
            <a:pPr lvl="2">
              <a:lnSpc>
                <a:spcPct val="100000"/>
              </a:lnSpc>
              <a:spcBef>
                <a:spcPts val="1200"/>
              </a:spcBef>
            </a:pPr>
            <a:r>
              <a:rPr lang="en-GB" dirty="0">
                <a:solidFill>
                  <a:srgbClr val="28426D"/>
                </a:solidFill>
                <a:latin typeface="Poppins"/>
                <a:ea typeface="Calibri"/>
                <a:cs typeface="Poppins"/>
              </a:rPr>
              <a:t>The four purposes and </a:t>
            </a:r>
            <a:r>
              <a:rPr lang="en-GB" dirty="0" err="1">
                <a:solidFill>
                  <a:srgbClr val="28426D"/>
                </a:solidFill>
                <a:latin typeface="Poppins"/>
                <a:ea typeface="Calibri"/>
                <a:cs typeface="Poppins"/>
              </a:rPr>
              <a:t>CfW</a:t>
            </a:r>
            <a:endParaRPr lang="en-US" dirty="0">
              <a:solidFill>
                <a:srgbClr val="28426D"/>
              </a:solidFill>
              <a:highlight>
                <a:srgbClr val="FFFF00"/>
              </a:highlight>
              <a:latin typeface="Poppins"/>
              <a:cs typeface="Poppins"/>
            </a:endParaRPr>
          </a:p>
          <a:p>
            <a:pPr>
              <a:lnSpc>
                <a:spcPct val="100000"/>
              </a:lnSpc>
              <a:spcBef>
                <a:spcPts val="1200"/>
              </a:spcBef>
            </a:pPr>
            <a:endParaRPr lang="en-US" sz="2000" dirty="0">
              <a:solidFill>
                <a:srgbClr val="28426D"/>
              </a:solidFill>
              <a:latin typeface="Poppins"/>
              <a:cs typeface="Poppins"/>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0290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206516" y="-121705"/>
            <a:ext cx="10609593" cy="1459383"/>
          </a:xfrm>
        </p:spPr>
        <p:txBody>
          <a:bodyPr>
            <a:noAutofit/>
          </a:bodyPr>
          <a:lstStyle/>
          <a:p>
            <a:r>
              <a:rPr lang="en-GB" sz="3600" b="1" spc="-30">
                <a:solidFill>
                  <a:srgbClr val="28426D"/>
                </a:solidFill>
                <a:latin typeface="Poppins"/>
                <a:cs typeface="Poppins"/>
              </a:rPr>
              <a:t>Analysis of pre-interviews with teachers</a:t>
            </a:r>
            <a:endParaRPr lang="en-GB" sz="36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5F02641C-EAA6-84AD-CB1B-77F73673AF92}"/>
              </a:ext>
            </a:extLst>
          </p:cNvPr>
          <p:cNvSpPr>
            <a:spLocks noGrp="1"/>
          </p:cNvSpPr>
          <p:nvPr>
            <p:ph idx="1"/>
          </p:nvPr>
        </p:nvSpPr>
        <p:spPr>
          <a:xfrm>
            <a:off x="548374" y="1753698"/>
            <a:ext cx="10609592" cy="3655403"/>
          </a:xfrm>
        </p:spPr>
        <p:txBody>
          <a:bodyPr vert="horz" lIns="91440" tIns="45720" rIns="91440" bIns="45720" rtlCol="0" anchor="t">
            <a:noAutofit/>
          </a:bodyPr>
          <a:lstStyle/>
          <a:p>
            <a:pPr marL="0" indent="0">
              <a:lnSpc>
                <a:spcPct val="100000"/>
              </a:lnSpc>
              <a:spcBef>
                <a:spcPts val="1200"/>
              </a:spcBef>
              <a:buNone/>
            </a:pPr>
            <a:r>
              <a:rPr lang="en-US" b="1" dirty="0">
                <a:solidFill>
                  <a:srgbClr val="28426D"/>
                </a:solidFill>
                <a:latin typeface="Poppins"/>
                <a:cs typeface="Poppins"/>
              </a:rPr>
              <a:t>Reflexive Thematic Analysis (Braun and Clarke, 2022)</a:t>
            </a:r>
          </a:p>
          <a:p>
            <a:pPr marL="0" indent="0">
              <a:lnSpc>
                <a:spcPct val="100000"/>
              </a:lnSpc>
              <a:spcBef>
                <a:spcPts val="1200"/>
              </a:spcBef>
              <a:buNone/>
            </a:pPr>
            <a:endParaRPr lang="en-US" b="1" dirty="0">
              <a:solidFill>
                <a:srgbClr val="28426D"/>
              </a:solidFill>
              <a:latin typeface="Poppins"/>
              <a:cs typeface="Poppins"/>
            </a:endParaRPr>
          </a:p>
          <a:p>
            <a:pPr>
              <a:lnSpc>
                <a:spcPct val="100000"/>
              </a:lnSpc>
              <a:spcBef>
                <a:spcPts val="1200"/>
              </a:spcBef>
            </a:pPr>
            <a:r>
              <a:rPr lang="en-US" sz="2000" dirty="0">
                <a:solidFill>
                  <a:srgbClr val="28426D"/>
                </a:solidFill>
                <a:latin typeface="Poppins"/>
                <a:cs typeface="Poppins"/>
              </a:rPr>
              <a:t>Methodology</a:t>
            </a:r>
          </a:p>
          <a:p>
            <a:pPr lvl="1">
              <a:lnSpc>
                <a:spcPct val="100000"/>
              </a:lnSpc>
              <a:spcBef>
                <a:spcPts val="1200"/>
              </a:spcBef>
              <a:buFont typeface="Courier New" panose="02070309020205020404" pitchFamily="49" charset="0"/>
              <a:buChar char="o"/>
            </a:pPr>
            <a:r>
              <a:rPr lang="en-US" sz="2000" dirty="0">
                <a:solidFill>
                  <a:srgbClr val="28426D"/>
                </a:solidFill>
                <a:latin typeface="Poppins"/>
                <a:cs typeface="Poppins"/>
              </a:rPr>
              <a:t>Inductive, collaborative, reflexive, iterative</a:t>
            </a:r>
          </a:p>
          <a:p>
            <a:pPr>
              <a:lnSpc>
                <a:spcPct val="100000"/>
              </a:lnSpc>
              <a:spcBef>
                <a:spcPts val="1200"/>
              </a:spcBef>
            </a:pPr>
            <a:r>
              <a:rPr lang="en-US" sz="2000" dirty="0">
                <a:solidFill>
                  <a:srgbClr val="28426D"/>
                </a:solidFill>
                <a:latin typeface="Poppins"/>
                <a:cs typeface="Poppins"/>
              </a:rPr>
              <a:t>Epistemology &amp; Ontology</a:t>
            </a:r>
          </a:p>
          <a:p>
            <a:pPr lvl="1">
              <a:lnSpc>
                <a:spcPct val="100000"/>
              </a:lnSpc>
              <a:spcBef>
                <a:spcPts val="1200"/>
              </a:spcBef>
              <a:buFont typeface="Courier New" panose="02070309020205020404" pitchFamily="49" charset="0"/>
              <a:buChar char="o"/>
            </a:pPr>
            <a:r>
              <a:rPr lang="en-US" sz="2000" dirty="0">
                <a:solidFill>
                  <a:srgbClr val="28426D"/>
                </a:solidFill>
                <a:latin typeface="Poppins"/>
                <a:cs typeface="Poppins"/>
              </a:rPr>
              <a:t>Interpretivist, social constructionist, semantic and latent meaning-making</a:t>
            </a:r>
          </a:p>
          <a:p>
            <a:pPr>
              <a:lnSpc>
                <a:spcPct val="100000"/>
              </a:lnSpc>
              <a:spcBef>
                <a:spcPts val="1200"/>
              </a:spcBef>
            </a:pPr>
            <a:r>
              <a:rPr lang="en-US" sz="2000" dirty="0">
                <a:solidFill>
                  <a:srgbClr val="28426D"/>
                </a:solidFill>
                <a:latin typeface="Poppins"/>
                <a:cs typeface="Poppins"/>
              </a:rPr>
              <a:t>Axiology</a:t>
            </a:r>
          </a:p>
          <a:p>
            <a:pPr lvl="1">
              <a:lnSpc>
                <a:spcPct val="100000"/>
              </a:lnSpc>
              <a:spcBef>
                <a:spcPts val="1200"/>
              </a:spcBef>
              <a:buFont typeface="Courier New" panose="02070309020205020404" pitchFamily="49" charset="0"/>
              <a:buChar char="o"/>
            </a:pPr>
            <a:r>
              <a:rPr lang="en-US" sz="2000" dirty="0">
                <a:solidFill>
                  <a:srgbClr val="28426D"/>
                </a:solidFill>
                <a:latin typeface="Poppins"/>
                <a:cs typeface="Poppins"/>
              </a:rPr>
              <a:t>Strong construction of children and professionals.</a:t>
            </a:r>
          </a:p>
          <a:p>
            <a:pPr>
              <a:lnSpc>
                <a:spcPct val="100000"/>
              </a:lnSpc>
              <a:spcBef>
                <a:spcPts val="1200"/>
              </a:spcBef>
            </a:pPr>
            <a:endParaRPr lang="en-US" sz="2000" dirty="0">
              <a:solidFill>
                <a:srgbClr val="28426D"/>
              </a:solidFill>
              <a:highlight>
                <a:srgbClr val="FFFF00"/>
              </a:highlight>
              <a:latin typeface="Poppins"/>
              <a:cs typeface="Poppins"/>
            </a:endParaRPr>
          </a:p>
          <a:p>
            <a:pPr>
              <a:lnSpc>
                <a:spcPct val="100000"/>
              </a:lnSpc>
              <a:spcBef>
                <a:spcPts val="1200"/>
              </a:spcBef>
            </a:pPr>
            <a:endParaRPr lang="en-US" sz="2000" dirty="0">
              <a:solidFill>
                <a:srgbClr val="28426D"/>
              </a:solidFill>
              <a:latin typeface="Poppins"/>
              <a:cs typeface="Poppins"/>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330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722" y="0"/>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a:spLocks noGrp="1" noRot="1" noMove="1" noResize="1" noEditPoints="1" noAdjustHandles="1" noChangeArrowheads="1" noChangeShapeType="1"/>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1" name="object 6">
              <a:extLst>
                <a:ext uri="{FF2B5EF4-FFF2-40B4-BE49-F238E27FC236}">
                  <a16:creationId xmlns:a16="http://schemas.microsoft.com/office/drawing/2014/main" id="{E7D818AF-2957-4E92-CC33-99EAFA24D560}"/>
                </a:ext>
              </a:extLst>
            </p:cNvPr>
            <p:cNvPicPr/>
            <p:nvPr/>
          </p:nvPicPr>
          <p:blipFill>
            <a:blip r:embed="rId3"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3" name="object 8">
              <a:extLst>
                <a:ext uri="{FF2B5EF4-FFF2-40B4-BE49-F238E27FC236}">
                  <a16:creationId xmlns:a16="http://schemas.microsoft.com/office/drawing/2014/main" id="{E306F280-1CDB-A022-F8B9-43ACE0C75364}"/>
                </a:ext>
              </a:extLst>
            </p:cNvPr>
            <p:cNvPicPr/>
            <p:nvPr/>
          </p:nvPicPr>
          <p:blipFill>
            <a:blip r:embed="rId4"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5" name="object 10">
              <a:extLst>
                <a:ext uri="{FF2B5EF4-FFF2-40B4-BE49-F238E27FC236}">
                  <a16:creationId xmlns:a16="http://schemas.microsoft.com/office/drawing/2014/main" id="{E9CF6933-9E28-2197-F12B-1BD09D21904C}"/>
                </a:ext>
              </a:extLst>
            </p:cNvPr>
            <p:cNvPicPr/>
            <p:nvPr/>
          </p:nvPicPr>
          <p:blipFill>
            <a:blip r:embed="rId5"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7" name="object 12">
              <a:extLst>
                <a:ext uri="{FF2B5EF4-FFF2-40B4-BE49-F238E27FC236}">
                  <a16:creationId xmlns:a16="http://schemas.microsoft.com/office/drawing/2014/main" id="{0691C0C2-1CC6-972F-B871-6934559D3723}"/>
                </a:ext>
              </a:extLst>
            </p:cNvPr>
            <p:cNvPicPr/>
            <p:nvPr/>
          </p:nvPicPr>
          <p:blipFill>
            <a:blip r:embed="rId6"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9" name="object 14">
              <a:extLst>
                <a:ext uri="{FF2B5EF4-FFF2-40B4-BE49-F238E27FC236}">
                  <a16:creationId xmlns:a16="http://schemas.microsoft.com/office/drawing/2014/main" id="{64D929FE-1BB0-4273-28DB-4EB8DBF53987}"/>
                </a:ext>
              </a:extLst>
            </p:cNvPr>
            <p:cNvPicPr/>
            <p:nvPr/>
          </p:nvPicPr>
          <p:blipFill>
            <a:blip r:embed="rId7"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41" name="object 16">
              <a:extLst>
                <a:ext uri="{FF2B5EF4-FFF2-40B4-BE49-F238E27FC236}">
                  <a16:creationId xmlns:a16="http://schemas.microsoft.com/office/drawing/2014/main" id="{22E9B8F2-1CA5-2A39-8713-77E1E6B7B6C4}"/>
                </a:ext>
              </a:extLst>
            </p:cNvPr>
            <p:cNvPicPr/>
            <p:nvPr/>
          </p:nvPicPr>
          <p:blipFill>
            <a:blip r:embed="rId8"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9"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0" cstate="print"/>
            <a:stretch>
              <a:fillRect/>
            </a:stretch>
          </p:blipFill>
          <p:spPr>
            <a:xfrm>
              <a:off x="1851333" y="1439033"/>
              <a:ext cx="1747452" cy="525998"/>
            </a:xfrm>
            <a:prstGeom prst="rect">
              <a:avLst/>
            </a:prstGeom>
          </p:spPr>
        </p:pic>
      </p:grpSp>
      <p:grpSp>
        <p:nvGrpSpPr>
          <p:cNvPr id="21" name="object 21"/>
          <p:cNvGrpSpPr/>
          <p:nvPr/>
        </p:nvGrpSpPr>
        <p:grpSpPr>
          <a:xfrm>
            <a:off x="10373052" y="2051543"/>
            <a:ext cx="1770527" cy="1836373"/>
            <a:chOff x="17173948" y="6880251"/>
            <a:chExt cx="2919730" cy="3028315"/>
          </a:xfrm>
        </p:grpSpPr>
        <p:sp>
          <p:nvSpPr>
            <p:cNvPr id="22" name="object 22"/>
            <p:cNvSpPr/>
            <p:nvPr/>
          </p:nvSpPr>
          <p:spPr>
            <a:xfrm>
              <a:off x="18863196" y="7206608"/>
              <a:ext cx="1230630" cy="2701925"/>
            </a:xfrm>
            <a:custGeom>
              <a:avLst/>
              <a:gdLst/>
              <a:ahLst/>
              <a:cxnLst/>
              <a:rect l="l" t="t" r="r" b="b"/>
              <a:pathLst>
                <a:path w="1230630" h="2701925">
                  <a:moveTo>
                    <a:pt x="1230426" y="1848319"/>
                  </a:moveTo>
                  <a:lnTo>
                    <a:pt x="1184160" y="1850771"/>
                  </a:lnTo>
                  <a:lnTo>
                    <a:pt x="1138415" y="1858111"/>
                  </a:lnTo>
                  <a:lnTo>
                    <a:pt x="1094397" y="1870024"/>
                  </a:lnTo>
                  <a:lnTo>
                    <a:pt x="1052385" y="1886254"/>
                  </a:lnTo>
                  <a:lnTo>
                    <a:pt x="1012647" y="1906536"/>
                  </a:lnTo>
                  <a:lnTo>
                    <a:pt x="975436" y="1930615"/>
                  </a:lnTo>
                  <a:lnTo>
                    <a:pt x="941019" y="1958238"/>
                  </a:lnTo>
                  <a:lnTo>
                    <a:pt x="909662" y="1989124"/>
                  </a:lnTo>
                  <a:lnTo>
                    <a:pt x="881634" y="2023021"/>
                  </a:lnTo>
                  <a:lnTo>
                    <a:pt x="857186" y="2059673"/>
                  </a:lnTo>
                  <a:lnTo>
                    <a:pt x="836587" y="2098814"/>
                  </a:lnTo>
                  <a:lnTo>
                    <a:pt x="820115" y="2140191"/>
                  </a:lnTo>
                  <a:lnTo>
                    <a:pt x="808012" y="2183536"/>
                  </a:lnTo>
                  <a:lnTo>
                    <a:pt x="800557" y="2228596"/>
                  </a:lnTo>
                  <a:lnTo>
                    <a:pt x="798017" y="2275103"/>
                  </a:lnTo>
                  <a:lnTo>
                    <a:pt x="800557" y="2321610"/>
                  </a:lnTo>
                  <a:lnTo>
                    <a:pt x="808012" y="2366670"/>
                  </a:lnTo>
                  <a:lnTo>
                    <a:pt x="820115" y="2410015"/>
                  </a:lnTo>
                  <a:lnTo>
                    <a:pt x="836587" y="2451392"/>
                  </a:lnTo>
                  <a:lnTo>
                    <a:pt x="857186" y="2490533"/>
                  </a:lnTo>
                  <a:lnTo>
                    <a:pt x="881634" y="2527185"/>
                  </a:lnTo>
                  <a:lnTo>
                    <a:pt x="909662" y="2561094"/>
                  </a:lnTo>
                  <a:lnTo>
                    <a:pt x="941019" y="2591968"/>
                  </a:lnTo>
                  <a:lnTo>
                    <a:pt x="975436" y="2619591"/>
                  </a:lnTo>
                  <a:lnTo>
                    <a:pt x="1012647" y="2643670"/>
                  </a:lnTo>
                  <a:lnTo>
                    <a:pt x="1052385" y="2663952"/>
                  </a:lnTo>
                  <a:lnTo>
                    <a:pt x="1094397" y="2680182"/>
                  </a:lnTo>
                  <a:lnTo>
                    <a:pt x="1138415" y="2692095"/>
                  </a:lnTo>
                  <a:lnTo>
                    <a:pt x="1184160" y="2699435"/>
                  </a:lnTo>
                  <a:lnTo>
                    <a:pt x="1230426" y="2701887"/>
                  </a:lnTo>
                  <a:lnTo>
                    <a:pt x="1230426" y="1848319"/>
                  </a:lnTo>
                  <a:close/>
                </a:path>
                <a:path w="1230630" h="2701925">
                  <a:moveTo>
                    <a:pt x="1230426" y="0"/>
                  </a:moveTo>
                  <a:lnTo>
                    <a:pt x="63665" y="1875040"/>
                  </a:lnTo>
                  <a:lnTo>
                    <a:pt x="42570" y="1912505"/>
                  </a:lnTo>
                  <a:lnTo>
                    <a:pt x="25133" y="1951672"/>
                  </a:lnTo>
                  <a:lnTo>
                    <a:pt x="11874" y="1992312"/>
                  </a:lnTo>
                  <a:lnTo>
                    <a:pt x="3352" y="2034209"/>
                  </a:lnTo>
                  <a:lnTo>
                    <a:pt x="0" y="2073656"/>
                  </a:lnTo>
                  <a:lnTo>
                    <a:pt x="2133" y="2113496"/>
                  </a:lnTo>
                  <a:lnTo>
                    <a:pt x="11734" y="2151367"/>
                  </a:lnTo>
                  <a:lnTo>
                    <a:pt x="30797" y="2184933"/>
                  </a:lnTo>
                  <a:lnTo>
                    <a:pt x="61315" y="2211819"/>
                  </a:lnTo>
                  <a:lnTo>
                    <a:pt x="105295" y="2229675"/>
                  </a:lnTo>
                  <a:lnTo>
                    <a:pt x="164706" y="2236152"/>
                  </a:lnTo>
                  <a:lnTo>
                    <a:pt x="193268" y="2234920"/>
                  </a:lnTo>
                  <a:lnTo>
                    <a:pt x="244233" y="2225433"/>
                  </a:lnTo>
                  <a:lnTo>
                    <a:pt x="287883" y="2207323"/>
                  </a:lnTo>
                  <a:lnTo>
                    <a:pt x="325335" y="2181504"/>
                  </a:lnTo>
                  <a:lnTo>
                    <a:pt x="357657" y="2148890"/>
                  </a:lnTo>
                  <a:lnTo>
                    <a:pt x="385965" y="2110359"/>
                  </a:lnTo>
                  <a:lnTo>
                    <a:pt x="411353" y="2066848"/>
                  </a:lnTo>
                  <a:lnTo>
                    <a:pt x="434911" y="2019261"/>
                  </a:lnTo>
                  <a:lnTo>
                    <a:pt x="457746" y="1968487"/>
                  </a:lnTo>
                  <a:lnTo>
                    <a:pt x="480936" y="1915452"/>
                  </a:lnTo>
                  <a:lnTo>
                    <a:pt x="493014" y="1888363"/>
                  </a:lnTo>
                  <a:lnTo>
                    <a:pt x="518820" y="1833626"/>
                  </a:lnTo>
                  <a:lnTo>
                    <a:pt x="547725" y="1778876"/>
                  </a:lnTo>
                  <a:lnTo>
                    <a:pt x="580847" y="1725053"/>
                  </a:lnTo>
                  <a:lnTo>
                    <a:pt x="619264" y="1673034"/>
                  </a:lnTo>
                  <a:lnTo>
                    <a:pt x="664083" y="1623733"/>
                  </a:lnTo>
                  <a:lnTo>
                    <a:pt x="716381" y="1578063"/>
                  </a:lnTo>
                  <a:lnTo>
                    <a:pt x="777290" y="1536941"/>
                  </a:lnTo>
                  <a:lnTo>
                    <a:pt x="811301" y="1518361"/>
                  </a:lnTo>
                  <a:lnTo>
                    <a:pt x="847877" y="1501254"/>
                  </a:lnTo>
                  <a:lnTo>
                    <a:pt x="887145" y="1485734"/>
                  </a:lnTo>
                  <a:lnTo>
                    <a:pt x="929246" y="1471917"/>
                  </a:lnTo>
                  <a:lnTo>
                    <a:pt x="974318" y="1459915"/>
                  </a:lnTo>
                  <a:lnTo>
                    <a:pt x="1022502" y="1449844"/>
                  </a:lnTo>
                  <a:lnTo>
                    <a:pt x="1073924" y="1441805"/>
                  </a:lnTo>
                  <a:lnTo>
                    <a:pt x="1128725" y="1435925"/>
                  </a:lnTo>
                  <a:lnTo>
                    <a:pt x="1187043" y="1432318"/>
                  </a:lnTo>
                  <a:lnTo>
                    <a:pt x="1230426" y="1431455"/>
                  </a:lnTo>
                  <a:lnTo>
                    <a:pt x="1213713" y="1431086"/>
                  </a:lnTo>
                  <a:lnTo>
                    <a:pt x="1230426" y="1431086"/>
                  </a:lnTo>
                  <a:lnTo>
                    <a:pt x="1230426" y="0"/>
                  </a:lnTo>
                  <a:close/>
                </a:path>
              </a:pathLst>
            </a:custGeom>
            <a:solidFill>
              <a:srgbClr val="F79F41">
                <a:alpha val="50000"/>
              </a:srgbClr>
            </a:solidFill>
          </p:spPr>
          <p:txBody>
            <a:bodyPr wrap="square" lIns="0" tIns="0" rIns="0" bIns="0" rtlCol="0"/>
            <a:lstStyle/>
            <a:p>
              <a:endParaRPr sz="1092"/>
            </a:p>
          </p:txBody>
        </p:sp>
        <p:sp>
          <p:nvSpPr>
            <p:cNvPr id="23" name="object 23"/>
            <p:cNvSpPr/>
            <p:nvPr/>
          </p:nvSpPr>
          <p:spPr>
            <a:xfrm>
              <a:off x="17173943" y="6880256"/>
              <a:ext cx="2531110" cy="2208530"/>
            </a:xfrm>
            <a:custGeom>
              <a:avLst/>
              <a:gdLst/>
              <a:ahLst/>
              <a:cxnLst/>
              <a:rect l="l" t="t" r="r" b="b"/>
              <a:pathLst>
                <a:path w="2531109" h="2208529">
                  <a:moveTo>
                    <a:pt x="962787" y="1216672"/>
                  </a:moveTo>
                  <a:lnTo>
                    <a:pt x="960755" y="1171956"/>
                  </a:lnTo>
                  <a:lnTo>
                    <a:pt x="954024" y="1127340"/>
                  </a:lnTo>
                  <a:lnTo>
                    <a:pt x="942492" y="1083183"/>
                  </a:lnTo>
                  <a:lnTo>
                    <a:pt x="926084" y="1039837"/>
                  </a:lnTo>
                  <a:lnTo>
                    <a:pt x="904671" y="997673"/>
                  </a:lnTo>
                  <a:lnTo>
                    <a:pt x="878865" y="958049"/>
                  </a:lnTo>
                  <a:lnTo>
                    <a:pt x="849528" y="922159"/>
                  </a:lnTo>
                  <a:lnTo>
                    <a:pt x="817054" y="890092"/>
                  </a:lnTo>
                  <a:lnTo>
                    <a:pt x="781773" y="861949"/>
                  </a:lnTo>
                  <a:lnTo>
                    <a:pt x="744067" y="837831"/>
                  </a:lnTo>
                  <a:lnTo>
                    <a:pt x="704291" y="817829"/>
                  </a:lnTo>
                  <a:lnTo>
                    <a:pt x="662813" y="802043"/>
                  </a:lnTo>
                  <a:lnTo>
                    <a:pt x="619975" y="790562"/>
                  </a:lnTo>
                  <a:lnTo>
                    <a:pt x="576148" y="783501"/>
                  </a:lnTo>
                  <a:lnTo>
                    <a:pt x="531698" y="780935"/>
                  </a:lnTo>
                  <a:lnTo>
                    <a:pt x="486994" y="782967"/>
                  </a:lnTo>
                  <a:lnTo>
                    <a:pt x="442366" y="789698"/>
                  </a:lnTo>
                  <a:lnTo>
                    <a:pt x="398208" y="801230"/>
                  </a:lnTo>
                  <a:lnTo>
                    <a:pt x="354863" y="817651"/>
                  </a:lnTo>
                  <a:lnTo>
                    <a:pt x="312699" y="839063"/>
                  </a:lnTo>
                  <a:lnTo>
                    <a:pt x="273075" y="864870"/>
                  </a:lnTo>
                  <a:lnTo>
                    <a:pt x="237185" y="894194"/>
                  </a:lnTo>
                  <a:lnTo>
                    <a:pt x="205130" y="926668"/>
                  </a:lnTo>
                  <a:lnTo>
                    <a:pt x="176987" y="961948"/>
                  </a:lnTo>
                  <a:lnTo>
                    <a:pt x="152869" y="999655"/>
                  </a:lnTo>
                  <a:lnTo>
                    <a:pt x="132867" y="1039431"/>
                  </a:lnTo>
                  <a:lnTo>
                    <a:pt x="117068" y="1080909"/>
                  </a:lnTo>
                  <a:lnTo>
                    <a:pt x="105600" y="1123746"/>
                  </a:lnTo>
                  <a:lnTo>
                    <a:pt x="98526" y="1167574"/>
                  </a:lnTo>
                  <a:lnTo>
                    <a:pt x="95961" y="1212024"/>
                  </a:lnTo>
                  <a:lnTo>
                    <a:pt x="97993" y="1256728"/>
                  </a:lnTo>
                  <a:lnTo>
                    <a:pt x="104724" y="1301356"/>
                  </a:lnTo>
                  <a:lnTo>
                    <a:pt x="116255" y="1345514"/>
                  </a:lnTo>
                  <a:lnTo>
                    <a:pt x="132676" y="1388859"/>
                  </a:lnTo>
                  <a:lnTo>
                    <a:pt x="154076" y="1431023"/>
                  </a:lnTo>
                  <a:lnTo>
                    <a:pt x="179895" y="1470634"/>
                  </a:lnTo>
                  <a:lnTo>
                    <a:pt x="209219" y="1506537"/>
                  </a:lnTo>
                  <a:lnTo>
                    <a:pt x="241693" y="1538592"/>
                  </a:lnTo>
                  <a:lnTo>
                    <a:pt x="276974" y="1566735"/>
                  </a:lnTo>
                  <a:lnTo>
                    <a:pt x="314680" y="1590852"/>
                  </a:lnTo>
                  <a:lnTo>
                    <a:pt x="354457" y="1610855"/>
                  </a:lnTo>
                  <a:lnTo>
                    <a:pt x="395947" y="1626641"/>
                  </a:lnTo>
                  <a:lnTo>
                    <a:pt x="438772" y="1638122"/>
                  </a:lnTo>
                  <a:lnTo>
                    <a:pt x="482600" y="1645196"/>
                  </a:lnTo>
                  <a:lnTo>
                    <a:pt x="527050" y="1647761"/>
                  </a:lnTo>
                  <a:lnTo>
                    <a:pt x="571766" y="1645729"/>
                  </a:lnTo>
                  <a:lnTo>
                    <a:pt x="616381" y="1638998"/>
                  </a:lnTo>
                  <a:lnTo>
                    <a:pt x="660539" y="1627466"/>
                  </a:lnTo>
                  <a:lnTo>
                    <a:pt x="703884" y="1611045"/>
                  </a:lnTo>
                  <a:lnTo>
                    <a:pt x="746048" y="1589646"/>
                  </a:lnTo>
                  <a:lnTo>
                    <a:pt x="785672" y="1563827"/>
                  </a:lnTo>
                  <a:lnTo>
                    <a:pt x="821563" y="1534502"/>
                  </a:lnTo>
                  <a:lnTo>
                    <a:pt x="853630" y="1502029"/>
                  </a:lnTo>
                  <a:lnTo>
                    <a:pt x="881761" y="1466748"/>
                  </a:lnTo>
                  <a:lnTo>
                    <a:pt x="905891" y="1429042"/>
                  </a:lnTo>
                  <a:lnTo>
                    <a:pt x="925893" y="1389265"/>
                  </a:lnTo>
                  <a:lnTo>
                    <a:pt x="941679" y="1347787"/>
                  </a:lnTo>
                  <a:lnTo>
                    <a:pt x="953160" y="1304950"/>
                  </a:lnTo>
                  <a:lnTo>
                    <a:pt x="960221" y="1261122"/>
                  </a:lnTo>
                  <a:lnTo>
                    <a:pt x="962787" y="1216672"/>
                  </a:lnTo>
                  <a:close/>
                </a:path>
                <a:path w="2531109" h="2208529">
                  <a:moveTo>
                    <a:pt x="2531084" y="58661"/>
                  </a:moveTo>
                  <a:lnTo>
                    <a:pt x="297268" y="0"/>
                  </a:lnTo>
                  <a:lnTo>
                    <a:pt x="253784" y="749"/>
                  </a:lnTo>
                  <a:lnTo>
                    <a:pt x="210629" y="5524"/>
                  </a:lnTo>
                  <a:lnTo>
                    <a:pt x="168275" y="14681"/>
                  </a:lnTo>
                  <a:lnTo>
                    <a:pt x="127177" y="28562"/>
                  </a:lnTo>
                  <a:lnTo>
                    <a:pt x="90817" y="45694"/>
                  </a:lnTo>
                  <a:lnTo>
                    <a:pt x="56845" y="67754"/>
                  </a:lnTo>
                  <a:lnTo>
                    <a:pt x="28346" y="95300"/>
                  </a:lnTo>
                  <a:lnTo>
                    <a:pt x="8382" y="128854"/>
                  </a:lnTo>
                  <a:lnTo>
                    <a:pt x="0" y="168935"/>
                  </a:lnTo>
                  <a:lnTo>
                    <a:pt x="6286" y="216077"/>
                  </a:lnTo>
                  <a:lnTo>
                    <a:pt x="30289" y="270814"/>
                  </a:lnTo>
                  <a:lnTo>
                    <a:pt x="62064" y="316014"/>
                  </a:lnTo>
                  <a:lnTo>
                    <a:pt x="97878" y="349808"/>
                  </a:lnTo>
                  <a:lnTo>
                    <a:pt x="137502" y="373595"/>
                  </a:lnTo>
                  <a:lnTo>
                    <a:pt x="180670" y="388797"/>
                  </a:lnTo>
                  <a:lnTo>
                    <a:pt x="227139" y="396824"/>
                  </a:lnTo>
                  <a:lnTo>
                    <a:pt x="276656" y="399072"/>
                  </a:lnTo>
                  <a:lnTo>
                    <a:pt x="302475" y="398475"/>
                  </a:lnTo>
                  <a:lnTo>
                    <a:pt x="328980" y="396963"/>
                  </a:lnTo>
                  <a:lnTo>
                    <a:pt x="356108" y="394716"/>
                  </a:lnTo>
                  <a:lnTo>
                    <a:pt x="383844" y="391909"/>
                  </a:lnTo>
                  <a:lnTo>
                    <a:pt x="500253" y="378587"/>
                  </a:lnTo>
                  <a:lnTo>
                    <a:pt x="530555" y="375627"/>
                  </a:lnTo>
                  <a:lnTo>
                    <a:pt x="561276" y="373151"/>
                  </a:lnTo>
                  <a:lnTo>
                    <a:pt x="592391" y="371348"/>
                  </a:lnTo>
                  <a:lnTo>
                    <a:pt x="623862" y="370395"/>
                  </a:lnTo>
                  <a:lnTo>
                    <a:pt x="655662" y="370471"/>
                  </a:lnTo>
                  <a:lnTo>
                    <a:pt x="720115" y="374408"/>
                  </a:lnTo>
                  <a:lnTo>
                    <a:pt x="785482" y="384556"/>
                  </a:lnTo>
                  <a:lnTo>
                    <a:pt x="851547" y="402336"/>
                  </a:lnTo>
                  <a:lnTo>
                    <a:pt x="918032" y="429145"/>
                  </a:lnTo>
                  <a:lnTo>
                    <a:pt x="984707" y="466407"/>
                  </a:lnTo>
                  <a:lnTo>
                    <a:pt x="1018032" y="489394"/>
                  </a:lnTo>
                  <a:lnTo>
                    <a:pt x="1051318" y="515531"/>
                  </a:lnTo>
                  <a:lnTo>
                    <a:pt x="1084516" y="544982"/>
                  </a:lnTo>
                  <a:lnTo>
                    <a:pt x="1117600" y="577913"/>
                  </a:lnTo>
                  <a:lnTo>
                    <a:pt x="1150556" y="614527"/>
                  </a:lnTo>
                  <a:lnTo>
                    <a:pt x="1183322" y="654989"/>
                  </a:lnTo>
                  <a:lnTo>
                    <a:pt x="1215898" y="699465"/>
                  </a:lnTo>
                  <a:lnTo>
                    <a:pt x="1248232" y="748144"/>
                  </a:lnTo>
                  <a:lnTo>
                    <a:pt x="1271206" y="786155"/>
                  </a:lnTo>
                  <a:lnTo>
                    <a:pt x="1292555" y="824903"/>
                  </a:lnTo>
                  <a:lnTo>
                    <a:pt x="1318539" y="877252"/>
                  </a:lnTo>
                  <a:lnTo>
                    <a:pt x="1340777" y="927696"/>
                  </a:lnTo>
                  <a:lnTo>
                    <a:pt x="1359420" y="976299"/>
                  </a:lnTo>
                  <a:lnTo>
                    <a:pt x="1374660" y="1023150"/>
                  </a:lnTo>
                  <a:lnTo>
                    <a:pt x="1386636" y="1068273"/>
                  </a:lnTo>
                  <a:lnTo>
                    <a:pt x="1395539" y="1111745"/>
                  </a:lnTo>
                  <a:lnTo>
                    <a:pt x="1401533" y="1153629"/>
                  </a:lnTo>
                  <a:lnTo>
                    <a:pt x="1404772" y="1193990"/>
                  </a:lnTo>
                  <a:lnTo>
                    <a:pt x="1405445" y="1232877"/>
                  </a:lnTo>
                  <a:lnTo>
                    <a:pt x="1403705" y="1270355"/>
                  </a:lnTo>
                  <a:lnTo>
                    <a:pt x="1393685" y="1341348"/>
                  </a:lnTo>
                  <a:lnTo>
                    <a:pt x="1376045" y="1407452"/>
                  </a:lnTo>
                  <a:lnTo>
                    <a:pt x="1352143" y="1469136"/>
                  </a:lnTo>
                  <a:lnTo>
                    <a:pt x="1323327" y="1526921"/>
                  </a:lnTo>
                  <a:lnTo>
                    <a:pt x="1290942" y="1581277"/>
                  </a:lnTo>
                  <a:lnTo>
                    <a:pt x="1256322" y="1632686"/>
                  </a:lnTo>
                  <a:lnTo>
                    <a:pt x="1220812" y="1681657"/>
                  </a:lnTo>
                  <a:lnTo>
                    <a:pt x="1185786" y="1728673"/>
                  </a:lnTo>
                  <a:lnTo>
                    <a:pt x="1168857" y="1751596"/>
                  </a:lnTo>
                  <a:lnTo>
                    <a:pt x="1137043" y="1796592"/>
                  </a:lnTo>
                  <a:lnTo>
                    <a:pt x="1109052" y="1840852"/>
                  </a:lnTo>
                  <a:lnTo>
                    <a:pt x="1086243" y="1884857"/>
                  </a:lnTo>
                  <a:lnTo>
                    <a:pt x="1069962" y="1929104"/>
                  </a:lnTo>
                  <a:lnTo>
                    <a:pt x="1061542" y="1974088"/>
                  </a:lnTo>
                  <a:lnTo>
                    <a:pt x="1060704" y="1997011"/>
                  </a:lnTo>
                  <a:lnTo>
                    <a:pt x="1062342" y="2020290"/>
                  </a:lnTo>
                  <a:lnTo>
                    <a:pt x="1073696" y="2068207"/>
                  </a:lnTo>
                  <a:lnTo>
                    <a:pt x="1096949" y="2118322"/>
                  </a:lnTo>
                  <a:lnTo>
                    <a:pt x="1132357" y="2166493"/>
                  </a:lnTo>
                  <a:lnTo>
                    <a:pt x="1170051" y="2195499"/>
                  </a:lnTo>
                  <a:lnTo>
                    <a:pt x="1208951" y="2208288"/>
                  </a:lnTo>
                  <a:lnTo>
                    <a:pt x="1247990" y="2207768"/>
                  </a:lnTo>
                  <a:lnTo>
                    <a:pt x="1286090" y="2196858"/>
                  </a:lnTo>
                  <a:lnTo>
                    <a:pt x="1322184" y="2178494"/>
                  </a:lnTo>
                  <a:lnTo>
                    <a:pt x="1355191" y="2155571"/>
                  </a:lnTo>
                  <a:lnTo>
                    <a:pt x="1387779" y="2126907"/>
                  </a:lnTo>
                  <a:lnTo>
                    <a:pt x="1416875" y="2094801"/>
                  </a:lnTo>
                  <a:lnTo>
                    <a:pt x="1442593" y="2059825"/>
                  </a:lnTo>
                  <a:lnTo>
                    <a:pt x="1464983" y="2022538"/>
                  </a:lnTo>
                  <a:lnTo>
                    <a:pt x="2127999" y="801192"/>
                  </a:lnTo>
                  <a:lnTo>
                    <a:pt x="2144598" y="770610"/>
                  </a:lnTo>
                  <a:lnTo>
                    <a:pt x="2361857" y="370395"/>
                  </a:lnTo>
                  <a:lnTo>
                    <a:pt x="2531084" y="58661"/>
                  </a:lnTo>
                  <a:close/>
                </a:path>
              </a:pathLst>
            </a:custGeom>
            <a:solidFill>
              <a:srgbClr val="49B4A9">
                <a:alpha val="50000"/>
              </a:srgbClr>
            </a:solidFill>
          </p:spPr>
          <p:txBody>
            <a:bodyPr wrap="square" lIns="0" tIns="0" rIns="0" bIns="0" rtlCol="0"/>
            <a:lstStyle/>
            <a:p>
              <a:endParaRPr sz="1092"/>
            </a:p>
          </p:txBody>
        </p:sp>
      </p:grpSp>
      <p:grpSp>
        <p:nvGrpSpPr>
          <p:cNvPr id="24" name="object 24"/>
          <p:cNvGrpSpPr/>
          <p:nvPr/>
        </p:nvGrpSpPr>
        <p:grpSpPr>
          <a:xfrm>
            <a:off x="10373052" y="13602"/>
            <a:ext cx="1770527" cy="1836373"/>
            <a:chOff x="17173948" y="3519536"/>
            <a:chExt cx="2919730" cy="3028315"/>
          </a:xfrm>
        </p:grpSpPr>
        <p:sp>
          <p:nvSpPr>
            <p:cNvPr id="25" name="object 25"/>
            <p:cNvSpPr/>
            <p:nvPr/>
          </p:nvSpPr>
          <p:spPr>
            <a:xfrm>
              <a:off x="18863196" y="3519544"/>
              <a:ext cx="1230630" cy="2743200"/>
            </a:xfrm>
            <a:custGeom>
              <a:avLst/>
              <a:gdLst/>
              <a:ahLst/>
              <a:cxnLst/>
              <a:rect l="l" t="t" r="r" b="b"/>
              <a:pathLst>
                <a:path w="1230630" h="2743200">
                  <a:moveTo>
                    <a:pt x="1230426" y="1289837"/>
                  </a:moveTo>
                  <a:lnTo>
                    <a:pt x="1187043" y="1288961"/>
                  </a:lnTo>
                  <a:lnTo>
                    <a:pt x="1128725" y="1285290"/>
                  </a:lnTo>
                  <a:lnTo>
                    <a:pt x="1073924" y="1279321"/>
                  </a:lnTo>
                  <a:lnTo>
                    <a:pt x="1022502" y="1271168"/>
                  </a:lnTo>
                  <a:lnTo>
                    <a:pt x="974318" y="1260944"/>
                  </a:lnTo>
                  <a:lnTo>
                    <a:pt x="929246" y="1248752"/>
                  </a:lnTo>
                  <a:lnTo>
                    <a:pt x="887145" y="1234732"/>
                  </a:lnTo>
                  <a:lnTo>
                    <a:pt x="847877" y="1218971"/>
                  </a:lnTo>
                  <a:lnTo>
                    <a:pt x="811301" y="1201610"/>
                  </a:lnTo>
                  <a:lnTo>
                    <a:pt x="777290" y="1182738"/>
                  </a:lnTo>
                  <a:lnTo>
                    <a:pt x="716394" y="1140980"/>
                  </a:lnTo>
                  <a:lnTo>
                    <a:pt x="664083" y="1094613"/>
                  </a:lnTo>
                  <a:lnTo>
                    <a:pt x="619264" y="1044575"/>
                  </a:lnTo>
                  <a:lnTo>
                    <a:pt x="580847" y="991755"/>
                  </a:lnTo>
                  <a:lnTo>
                    <a:pt x="547738" y="937107"/>
                  </a:lnTo>
                  <a:lnTo>
                    <a:pt x="518820" y="881532"/>
                  </a:lnTo>
                  <a:lnTo>
                    <a:pt x="493014" y="825957"/>
                  </a:lnTo>
                  <a:lnTo>
                    <a:pt x="457746" y="744601"/>
                  </a:lnTo>
                  <a:lnTo>
                    <a:pt x="446354" y="718489"/>
                  </a:lnTo>
                  <a:lnTo>
                    <a:pt x="423291" y="668439"/>
                  </a:lnTo>
                  <a:lnTo>
                    <a:pt x="398957" y="622071"/>
                  </a:lnTo>
                  <a:lnTo>
                    <a:pt x="372249" y="580313"/>
                  </a:lnTo>
                  <a:lnTo>
                    <a:pt x="342074" y="544080"/>
                  </a:lnTo>
                  <a:lnTo>
                    <a:pt x="307327" y="514299"/>
                  </a:lnTo>
                  <a:lnTo>
                    <a:pt x="266915" y="491883"/>
                  </a:lnTo>
                  <a:lnTo>
                    <a:pt x="219748" y="477761"/>
                  </a:lnTo>
                  <a:lnTo>
                    <a:pt x="164719" y="472846"/>
                  </a:lnTo>
                  <a:lnTo>
                    <a:pt x="105295" y="479425"/>
                  </a:lnTo>
                  <a:lnTo>
                    <a:pt x="61328" y="497560"/>
                  </a:lnTo>
                  <a:lnTo>
                    <a:pt x="30797" y="524852"/>
                  </a:lnTo>
                  <a:lnTo>
                    <a:pt x="11734" y="558927"/>
                  </a:lnTo>
                  <a:lnTo>
                    <a:pt x="2133" y="597369"/>
                  </a:lnTo>
                  <a:lnTo>
                    <a:pt x="0" y="637819"/>
                  </a:lnTo>
                  <a:lnTo>
                    <a:pt x="3352" y="677875"/>
                  </a:lnTo>
                  <a:lnTo>
                    <a:pt x="11874" y="720407"/>
                  </a:lnTo>
                  <a:lnTo>
                    <a:pt x="25133" y="761669"/>
                  </a:lnTo>
                  <a:lnTo>
                    <a:pt x="42570" y="801420"/>
                  </a:lnTo>
                  <a:lnTo>
                    <a:pt x="63665" y="839470"/>
                  </a:lnTo>
                  <a:lnTo>
                    <a:pt x="1230426" y="2743136"/>
                  </a:lnTo>
                  <a:lnTo>
                    <a:pt x="1230426" y="1290205"/>
                  </a:lnTo>
                  <a:lnTo>
                    <a:pt x="1213713" y="1290205"/>
                  </a:lnTo>
                  <a:lnTo>
                    <a:pt x="1230426" y="1289875"/>
                  </a:lnTo>
                  <a:close/>
                </a:path>
                <a:path w="1230630" h="2743200">
                  <a:moveTo>
                    <a:pt x="1230426" y="0"/>
                  </a:moveTo>
                  <a:lnTo>
                    <a:pt x="1184148" y="2489"/>
                  </a:lnTo>
                  <a:lnTo>
                    <a:pt x="1138402" y="9944"/>
                  </a:lnTo>
                  <a:lnTo>
                    <a:pt x="1094397" y="22034"/>
                  </a:lnTo>
                  <a:lnTo>
                    <a:pt x="1052385" y="38519"/>
                  </a:lnTo>
                  <a:lnTo>
                    <a:pt x="1012647" y="59105"/>
                  </a:lnTo>
                  <a:lnTo>
                    <a:pt x="975436" y="83553"/>
                  </a:lnTo>
                  <a:lnTo>
                    <a:pt x="941019" y="111594"/>
                  </a:lnTo>
                  <a:lnTo>
                    <a:pt x="909662" y="142951"/>
                  </a:lnTo>
                  <a:lnTo>
                    <a:pt x="881634" y="177368"/>
                  </a:lnTo>
                  <a:lnTo>
                    <a:pt x="857186" y="214579"/>
                  </a:lnTo>
                  <a:lnTo>
                    <a:pt x="836587" y="254317"/>
                  </a:lnTo>
                  <a:lnTo>
                    <a:pt x="820115" y="296329"/>
                  </a:lnTo>
                  <a:lnTo>
                    <a:pt x="808012" y="340334"/>
                  </a:lnTo>
                  <a:lnTo>
                    <a:pt x="800569" y="386080"/>
                  </a:lnTo>
                  <a:lnTo>
                    <a:pt x="798017" y="433298"/>
                  </a:lnTo>
                  <a:lnTo>
                    <a:pt x="800569" y="480517"/>
                  </a:lnTo>
                  <a:lnTo>
                    <a:pt x="808012" y="526262"/>
                  </a:lnTo>
                  <a:lnTo>
                    <a:pt x="820115" y="570268"/>
                  </a:lnTo>
                  <a:lnTo>
                    <a:pt x="836587" y="612279"/>
                  </a:lnTo>
                  <a:lnTo>
                    <a:pt x="857186" y="652018"/>
                  </a:lnTo>
                  <a:lnTo>
                    <a:pt x="881634" y="689229"/>
                  </a:lnTo>
                  <a:lnTo>
                    <a:pt x="909662" y="723646"/>
                  </a:lnTo>
                  <a:lnTo>
                    <a:pt x="941019" y="755002"/>
                  </a:lnTo>
                  <a:lnTo>
                    <a:pt x="975436" y="783031"/>
                  </a:lnTo>
                  <a:lnTo>
                    <a:pt x="1012647" y="807478"/>
                  </a:lnTo>
                  <a:lnTo>
                    <a:pt x="1052385" y="828078"/>
                  </a:lnTo>
                  <a:lnTo>
                    <a:pt x="1094397" y="844550"/>
                  </a:lnTo>
                  <a:lnTo>
                    <a:pt x="1138402" y="856653"/>
                  </a:lnTo>
                  <a:lnTo>
                    <a:pt x="1184148" y="864095"/>
                  </a:lnTo>
                  <a:lnTo>
                    <a:pt x="1230426" y="866597"/>
                  </a:lnTo>
                  <a:lnTo>
                    <a:pt x="1230426" y="0"/>
                  </a:lnTo>
                  <a:close/>
                </a:path>
              </a:pathLst>
            </a:custGeom>
            <a:solidFill>
              <a:srgbClr val="F79F41">
                <a:alpha val="50000"/>
              </a:srgbClr>
            </a:solidFill>
          </p:spPr>
          <p:txBody>
            <a:bodyPr wrap="square" lIns="0" tIns="0" rIns="0" bIns="0" rtlCol="0"/>
            <a:lstStyle/>
            <a:p>
              <a:endParaRPr sz="1092"/>
            </a:p>
          </p:txBody>
        </p:sp>
        <p:sp>
          <p:nvSpPr>
            <p:cNvPr id="26" name="object 26"/>
            <p:cNvSpPr/>
            <p:nvPr/>
          </p:nvSpPr>
          <p:spPr>
            <a:xfrm>
              <a:off x="17173943" y="4339481"/>
              <a:ext cx="2531110" cy="2208530"/>
            </a:xfrm>
            <a:custGeom>
              <a:avLst/>
              <a:gdLst/>
              <a:ahLst/>
              <a:cxnLst/>
              <a:rect l="l" t="t" r="r" b="b"/>
              <a:pathLst>
                <a:path w="2531109" h="2208529">
                  <a:moveTo>
                    <a:pt x="962787" y="991616"/>
                  </a:moveTo>
                  <a:lnTo>
                    <a:pt x="960221" y="947166"/>
                  </a:lnTo>
                  <a:lnTo>
                    <a:pt x="953147" y="903351"/>
                  </a:lnTo>
                  <a:lnTo>
                    <a:pt x="941679" y="860513"/>
                  </a:lnTo>
                  <a:lnTo>
                    <a:pt x="925880" y="819023"/>
                  </a:lnTo>
                  <a:lnTo>
                    <a:pt x="905878" y="779246"/>
                  </a:lnTo>
                  <a:lnTo>
                    <a:pt x="881761" y="741540"/>
                  </a:lnTo>
                  <a:lnTo>
                    <a:pt x="853617" y="706272"/>
                  </a:lnTo>
                  <a:lnTo>
                    <a:pt x="821563" y="673785"/>
                  </a:lnTo>
                  <a:lnTo>
                    <a:pt x="785672" y="644461"/>
                  </a:lnTo>
                  <a:lnTo>
                    <a:pt x="746048" y="618655"/>
                  </a:lnTo>
                  <a:lnTo>
                    <a:pt x="703884" y="597242"/>
                  </a:lnTo>
                  <a:lnTo>
                    <a:pt x="660539" y="580821"/>
                  </a:lnTo>
                  <a:lnTo>
                    <a:pt x="616381" y="569302"/>
                  </a:lnTo>
                  <a:lnTo>
                    <a:pt x="571754" y="562559"/>
                  </a:lnTo>
                  <a:lnTo>
                    <a:pt x="527050" y="560527"/>
                  </a:lnTo>
                  <a:lnTo>
                    <a:pt x="482600" y="563092"/>
                  </a:lnTo>
                  <a:lnTo>
                    <a:pt x="438772" y="570166"/>
                  </a:lnTo>
                  <a:lnTo>
                    <a:pt x="395935" y="581647"/>
                  </a:lnTo>
                  <a:lnTo>
                    <a:pt x="354457" y="597433"/>
                  </a:lnTo>
                  <a:lnTo>
                    <a:pt x="314680" y="617435"/>
                  </a:lnTo>
                  <a:lnTo>
                    <a:pt x="276974" y="641553"/>
                  </a:lnTo>
                  <a:lnTo>
                    <a:pt x="241693" y="669696"/>
                  </a:lnTo>
                  <a:lnTo>
                    <a:pt x="209219" y="701751"/>
                  </a:lnTo>
                  <a:lnTo>
                    <a:pt x="179882" y="737641"/>
                  </a:lnTo>
                  <a:lnTo>
                    <a:pt x="154076" y="777265"/>
                  </a:lnTo>
                  <a:lnTo>
                    <a:pt x="132664" y="819429"/>
                  </a:lnTo>
                  <a:lnTo>
                    <a:pt x="116255" y="862774"/>
                  </a:lnTo>
                  <a:lnTo>
                    <a:pt x="104724" y="906932"/>
                  </a:lnTo>
                  <a:lnTo>
                    <a:pt x="97993" y="951560"/>
                  </a:lnTo>
                  <a:lnTo>
                    <a:pt x="95961" y="996276"/>
                  </a:lnTo>
                  <a:lnTo>
                    <a:pt x="98526" y="1040726"/>
                  </a:lnTo>
                  <a:lnTo>
                    <a:pt x="105587" y="1084541"/>
                  </a:lnTo>
                  <a:lnTo>
                    <a:pt x="117068" y="1127379"/>
                  </a:lnTo>
                  <a:lnTo>
                    <a:pt x="132854" y="1168869"/>
                  </a:lnTo>
                  <a:lnTo>
                    <a:pt x="152857" y="1208646"/>
                  </a:lnTo>
                  <a:lnTo>
                    <a:pt x="176987" y="1246352"/>
                  </a:lnTo>
                  <a:lnTo>
                    <a:pt x="205117" y="1281620"/>
                  </a:lnTo>
                  <a:lnTo>
                    <a:pt x="237185" y="1314107"/>
                  </a:lnTo>
                  <a:lnTo>
                    <a:pt x="273075" y="1343431"/>
                  </a:lnTo>
                  <a:lnTo>
                    <a:pt x="312699" y="1369237"/>
                  </a:lnTo>
                  <a:lnTo>
                    <a:pt x="354863" y="1390650"/>
                  </a:lnTo>
                  <a:lnTo>
                    <a:pt x="398208" y="1407058"/>
                  </a:lnTo>
                  <a:lnTo>
                    <a:pt x="442366" y="1418590"/>
                  </a:lnTo>
                  <a:lnTo>
                    <a:pt x="486981" y="1425321"/>
                  </a:lnTo>
                  <a:lnTo>
                    <a:pt x="531698" y="1427353"/>
                  </a:lnTo>
                  <a:lnTo>
                    <a:pt x="576148" y="1424787"/>
                  </a:lnTo>
                  <a:lnTo>
                    <a:pt x="619975" y="1417726"/>
                  </a:lnTo>
                  <a:lnTo>
                    <a:pt x="662800" y="1406245"/>
                  </a:lnTo>
                  <a:lnTo>
                    <a:pt x="704291" y="1390459"/>
                  </a:lnTo>
                  <a:lnTo>
                    <a:pt x="744067" y="1370457"/>
                  </a:lnTo>
                  <a:lnTo>
                    <a:pt x="781773" y="1346327"/>
                  </a:lnTo>
                  <a:lnTo>
                    <a:pt x="817054" y="1318196"/>
                  </a:lnTo>
                  <a:lnTo>
                    <a:pt x="849528" y="1286129"/>
                  </a:lnTo>
                  <a:lnTo>
                    <a:pt x="878852" y="1250238"/>
                  </a:lnTo>
                  <a:lnTo>
                    <a:pt x="904671" y="1210614"/>
                  </a:lnTo>
                  <a:lnTo>
                    <a:pt x="926071" y="1168450"/>
                  </a:lnTo>
                  <a:lnTo>
                    <a:pt x="942492" y="1125105"/>
                  </a:lnTo>
                  <a:lnTo>
                    <a:pt x="954024" y="1080947"/>
                  </a:lnTo>
                  <a:lnTo>
                    <a:pt x="960755" y="1036332"/>
                  </a:lnTo>
                  <a:lnTo>
                    <a:pt x="962787" y="991616"/>
                  </a:lnTo>
                  <a:close/>
                </a:path>
                <a:path w="2531109" h="2208529">
                  <a:moveTo>
                    <a:pt x="2531084" y="2149640"/>
                  </a:moveTo>
                  <a:lnTo>
                    <a:pt x="2361857" y="1837893"/>
                  </a:lnTo>
                  <a:lnTo>
                    <a:pt x="2144598" y="1437690"/>
                  </a:lnTo>
                  <a:lnTo>
                    <a:pt x="2127999" y="1407109"/>
                  </a:lnTo>
                  <a:lnTo>
                    <a:pt x="1464983" y="185762"/>
                  </a:lnTo>
                  <a:lnTo>
                    <a:pt x="1442593" y="148475"/>
                  </a:lnTo>
                  <a:lnTo>
                    <a:pt x="1416875" y="113499"/>
                  </a:lnTo>
                  <a:lnTo>
                    <a:pt x="1387779" y="81381"/>
                  </a:lnTo>
                  <a:lnTo>
                    <a:pt x="1355191" y="52730"/>
                  </a:lnTo>
                  <a:lnTo>
                    <a:pt x="1322184" y="29806"/>
                  </a:lnTo>
                  <a:lnTo>
                    <a:pt x="1286090" y="11430"/>
                  </a:lnTo>
                  <a:lnTo>
                    <a:pt x="1247990" y="520"/>
                  </a:lnTo>
                  <a:lnTo>
                    <a:pt x="1208951" y="0"/>
                  </a:lnTo>
                  <a:lnTo>
                    <a:pt x="1170051" y="12788"/>
                  </a:lnTo>
                  <a:lnTo>
                    <a:pt x="1132357" y="41808"/>
                  </a:lnTo>
                  <a:lnTo>
                    <a:pt x="1096949" y="89966"/>
                  </a:lnTo>
                  <a:lnTo>
                    <a:pt x="1073696" y="140081"/>
                  </a:lnTo>
                  <a:lnTo>
                    <a:pt x="1062342" y="187998"/>
                  </a:lnTo>
                  <a:lnTo>
                    <a:pt x="1060704" y="211289"/>
                  </a:lnTo>
                  <a:lnTo>
                    <a:pt x="1061542" y="234200"/>
                  </a:lnTo>
                  <a:lnTo>
                    <a:pt x="1069962" y="279184"/>
                  </a:lnTo>
                  <a:lnTo>
                    <a:pt x="1086243" y="323443"/>
                  </a:lnTo>
                  <a:lnTo>
                    <a:pt x="1109052" y="367449"/>
                  </a:lnTo>
                  <a:lnTo>
                    <a:pt x="1137043" y="411708"/>
                  </a:lnTo>
                  <a:lnTo>
                    <a:pt x="1168857" y="456692"/>
                  </a:lnTo>
                  <a:lnTo>
                    <a:pt x="1220812" y="526630"/>
                  </a:lnTo>
                  <a:lnTo>
                    <a:pt x="1238592" y="550837"/>
                  </a:lnTo>
                  <a:lnTo>
                    <a:pt x="1273822" y="600976"/>
                  </a:lnTo>
                  <a:lnTo>
                    <a:pt x="1307490" y="653796"/>
                  </a:lnTo>
                  <a:lnTo>
                    <a:pt x="1338275" y="709803"/>
                  </a:lnTo>
                  <a:lnTo>
                    <a:pt x="1364792" y="769480"/>
                  </a:lnTo>
                  <a:lnTo>
                    <a:pt x="1385735" y="833310"/>
                  </a:lnTo>
                  <a:lnTo>
                    <a:pt x="1399730" y="901801"/>
                  </a:lnTo>
                  <a:lnTo>
                    <a:pt x="1405445" y="975423"/>
                  </a:lnTo>
                  <a:lnTo>
                    <a:pt x="1404772" y="1014310"/>
                  </a:lnTo>
                  <a:lnTo>
                    <a:pt x="1401533" y="1054658"/>
                  </a:lnTo>
                  <a:lnTo>
                    <a:pt x="1395539" y="1096543"/>
                  </a:lnTo>
                  <a:lnTo>
                    <a:pt x="1386636" y="1140028"/>
                  </a:lnTo>
                  <a:lnTo>
                    <a:pt x="1374660" y="1185151"/>
                  </a:lnTo>
                  <a:lnTo>
                    <a:pt x="1359420" y="1231988"/>
                  </a:lnTo>
                  <a:lnTo>
                    <a:pt x="1340777" y="1280604"/>
                  </a:lnTo>
                  <a:lnTo>
                    <a:pt x="1318539" y="1331048"/>
                  </a:lnTo>
                  <a:lnTo>
                    <a:pt x="1292555" y="1383385"/>
                  </a:lnTo>
                  <a:lnTo>
                    <a:pt x="1271206" y="1422133"/>
                  </a:lnTo>
                  <a:lnTo>
                    <a:pt x="1248232" y="1460157"/>
                  </a:lnTo>
                  <a:lnTo>
                    <a:pt x="1215898" y="1508836"/>
                  </a:lnTo>
                  <a:lnTo>
                    <a:pt x="1183322" y="1553311"/>
                  </a:lnTo>
                  <a:lnTo>
                    <a:pt x="1150556" y="1593761"/>
                  </a:lnTo>
                  <a:lnTo>
                    <a:pt x="1117600" y="1630375"/>
                  </a:lnTo>
                  <a:lnTo>
                    <a:pt x="1084516" y="1663319"/>
                  </a:lnTo>
                  <a:lnTo>
                    <a:pt x="1051318" y="1692770"/>
                  </a:lnTo>
                  <a:lnTo>
                    <a:pt x="1018032" y="1718894"/>
                  </a:lnTo>
                  <a:lnTo>
                    <a:pt x="984707" y="1741881"/>
                  </a:lnTo>
                  <a:lnTo>
                    <a:pt x="951369" y="1761909"/>
                  </a:lnTo>
                  <a:lnTo>
                    <a:pt x="884758" y="1793773"/>
                  </a:lnTo>
                  <a:lnTo>
                    <a:pt x="818451" y="1815884"/>
                  </a:lnTo>
                  <a:lnTo>
                    <a:pt x="752703" y="1829676"/>
                  </a:lnTo>
                  <a:lnTo>
                    <a:pt x="687755" y="1836534"/>
                  </a:lnTo>
                  <a:lnTo>
                    <a:pt x="623862" y="1837893"/>
                  </a:lnTo>
                  <a:lnTo>
                    <a:pt x="592391" y="1836940"/>
                  </a:lnTo>
                  <a:lnTo>
                    <a:pt x="561276" y="1835137"/>
                  </a:lnTo>
                  <a:lnTo>
                    <a:pt x="530555" y="1832673"/>
                  </a:lnTo>
                  <a:lnTo>
                    <a:pt x="500253" y="1829701"/>
                  </a:lnTo>
                  <a:lnTo>
                    <a:pt x="383844" y="1816379"/>
                  </a:lnTo>
                  <a:lnTo>
                    <a:pt x="356108" y="1813572"/>
                  </a:lnTo>
                  <a:lnTo>
                    <a:pt x="328980" y="1811324"/>
                  </a:lnTo>
                  <a:lnTo>
                    <a:pt x="302475" y="1809813"/>
                  </a:lnTo>
                  <a:lnTo>
                    <a:pt x="276656" y="1809216"/>
                  </a:lnTo>
                  <a:lnTo>
                    <a:pt x="251523" y="1809711"/>
                  </a:lnTo>
                  <a:lnTo>
                    <a:pt x="203504" y="1814664"/>
                  </a:lnTo>
                  <a:lnTo>
                    <a:pt x="158661" y="1826107"/>
                  </a:lnTo>
                  <a:lnTo>
                    <a:pt x="117233" y="1845424"/>
                  </a:lnTo>
                  <a:lnTo>
                    <a:pt x="79489" y="1874037"/>
                  </a:lnTo>
                  <a:lnTo>
                    <a:pt x="45656" y="1913356"/>
                  </a:lnTo>
                  <a:lnTo>
                    <a:pt x="6286" y="1992210"/>
                  </a:lnTo>
                  <a:lnTo>
                    <a:pt x="0" y="2039366"/>
                  </a:lnTo>
                  <a:lnTo>
                    <a:pt x="8382" y="2079447"/>
                  </a:lnTo>
                  <a:lnTo>
                    <a:pt x="28346" y="2113000"/>
                  </a:lnTo>
                  <a:lnTo>
                    <a:pt x="56845" y="2140534"/>
                  </a:lnTo>
                  <a:lnTo>
                    <a:pt x="90817" y="2162606"/>
                  </a:lnTo>
                  <a:lnTo>
                    <a:pt x="127177" y="2179726"/>
                  </a:lnTo>
                  <a:lnTo>
                    <a:pt x="168275" y="2193620"/>
                  </a:lnTo>
                  <a:lnTo>
                    <a:pt x="210629" y="2202764"/>
                  </a:lnTo>
                  <a:lnTo>
                    <a:pt x="253784" y="2207539"/>
                  </a:lnTo>
                  <a:lnTo>
                    <a:pt x="297268" y="2208288"/>
                  </a:lnTo>
                  <a:lnTo>
                    <a:pt x="2531084" y="2149640"/>
                  </a:lnTo>
                  <a:close/>
                </a:path>
              </a:pathLst>
            </a:custGeom>
            <a:solidFill>
              <a:srgbClr val="3A61A0">
                <a:alpha val="50000"/>
              </a:srgbClr>
            </a:solidFill>
          </p:spPr>
          <p:txBody>
            <a:bodyPr wrap="square" lIns="0" tIns="0" rIns="0" bIns="0" rtlCol="0"/>
            <a:lstStyle/>
            <a:p>
              <a:endParaRPr sz="1092"/>
            </a:p>
          </p:txBody>
        </p:sp>
      </p:grpSp>
      <p:sp>
        <p:nvSpPr>
          <p:cNvPr id="15" name="TextBox 14">
            <a:extLst>
              <a:ext uri="{FF2B5EF4-FFF2-40B4-BE49-F238E27FC236}">
                <a16:creationId xmlns:a16="http://schemas.microsoft.com/office/drawing/2014/main" id="{E8078518-66E9-F933-D839-E4623DC312F6}"/>
              </a:ext>
            </a:extLst>
          </p:cNvPr>
          <p:cNvSpPr txBox="1"/>
          <p:nvPr/>
        </p:nvSpPr>
        <p:spPr>
          <a:xfrm>
            <a:off x="2236631" y="281333"/>
            <a:ext cx="9929434" cy="615553"/>
          </a:xfrm>
          <a:prstGeom prst="rect">
            <a:avLst/>
          </a:prstGeom>
          <a:noFill/>
        </p:spPr>
        <p:txBody>
          <a:bodyPr wrap="square">
            <a:spAutoFit/>
          </a:bodyPr>
          <a:lstStyle/>
          <a:p>
            <a:r>
              <a:rPr lang="en-GB" sz="3400" b="1" spc="112" dirty="0">
                <a:solidFill>
                  <a:srgbClr val="28426E"/>
                </a:solidFill>
                <a:latin typeface="Poppins"/>
                <a:ea typeface="+mj-ea"/>
                <a:cs typeface="Poppins"/>
              </a:rPr>
              <a:t>Findings</a:t>
            </a:r>
            <a:endParaRPr lang="en-GB" sz="3400" dirty="0"/>
          </a:p>
        </p:txBody>
      </p:sp>
      <p:grpSp>
        <p:nvGrpSpPr>
          <p:cNvPr id="17" name="Group 16">
            <a:extLst>
              <a:ext uri="{FF2B5EF4-FFF2-40B4-BE49-F238E27FC236}">
                <a16:creationId xmlns:a16="http://schemas.microsoft.com/office/drawing/2014/main" id="{A355C1A6-299A-B25D-368D-B8C43FBBAB10}"/>
              </a:ext>
            </a:extLst>
          </p:cNvPr>
          <p:cNvGrpSpPr/>
          <p:nvPr/>
        </p:nvGrpSpPr>
        <p:grpSpPr>
          <a:xfrm>
            <a:off x="3123496" y="1595816"/>
            <a:ext cx="5338324" cy="1833184"/>
            <a:chOff x="17312" y="-377555"/>
            <a:chExt cx="5641967" cy="1926577"/>
          </a:xfrm>
        </p:grpSpPr>
        <p:sp>
          <p:nvSpPr>
            <p:cNvPr id="18" name="Rectangle 17">
              <a:extLst>
                <a:ext uri="{FF2B5EF4-FFF2-40B4-BE49-F238E27FC236}">
                  <a16:creationId xmlns:a16="http://schemas.microsoft.com/office/drawing/2014/main" id="{2EAA61E3-4EE7-ECC0-AF92-6CD1E846C944}"/>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3842456E-C30A-91D7-501F-DA8A594C6738}"/>
                </a:ext>
              </a:extLst>
            </p:cNvPr>
            <p:cNvSpPr txBox="1"/>
            <p:nvPr/>
          </p:nvSpPr>
          <p:spPr>
            <a:xfrm>
              <a:off x="128720" y="-352974"/>
              <a:ext cx="5530559" cy="1505005"/>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dirty="0">
                  <a:solidFill>
                    <a:srgbClr val="28436E"/>
                  </a:solidFill>
                  <a:latin typeface="Poppins" panose="00000500000000000000" pitchFamily="2" charset="0"/>
                  <a:cs typeface="Poppins" panose="00000500000000000000" pitchFamily="2" charset="0"/>
                </a:rPr>
                <a:t>Understanding participation</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a:cs typeface="Poppins"/>
                </a:rPr>
                <a:t>Personal value </a:t>
              </a:r>
              <a:r>
                <a:rPr lang="en-GB" sz="2000" dirty="0">
                  <a:solidFill>
                    <a:srgbClr val="28436E"/>
                  </a:solidFill>
                  <a:latin typeface="Poppins"/>
                  <a:cs typeface="Poppins"/>
                </a:rPr>
                <a:t>based</a:t>
              </a:r>
              <a:endParaRPr lang="en-GB" sz="2000" kern="1200" dirty="0">
                <a:solidFill>
                  <a:srgbClr val="28436E"/>
                </a:solidFill>
                <a:latin typeface="Poppins" panose="00000500000000000000" pitchFamily="2" charset="0"/>
                <a:cs typeface="Poppins" panose="00000500000000000000" pitchFamily="2" charset="0"/>
              </a:endParaRPr>
            </a:p>
            <a:p>
              <a:pPr marL="0" lvl="0" indent="0" algn="l" defTabSz="800100">
                <a:lnSpc>
                  <a:spcPct val="114000"/>
                </a:lnSpc>
                <a:spcBef>
                  <a:spcPct val="0"/>
                </a:spcBef>
                <a:spcAft>
                  <a:spcPts val="600"/>
                </a:spcAft>
                <a:buFont typeface="+mj-lt"/>
                <a:buNone/>
              </a:pPr>
              <a:r>
                <a:rPr lang="en-GB" sz="2000" dirty="0">
                  <a:solidFill>
                    <a:srgbClr val="28436E"/>
                  </a:solidFill>
                  <a:latin typeface="Poppins"/>
                  <a:cs typeface="Poppins"/>
                </a:rPr>
                <a:t>responses</a:t>
              </a:r>
              <a:endParaRPr lang="en-GB" sz="2000" kern="1200" dirty="0">
                <a:solidFill>
                  <a:srgbClr val="28436E"/>
                </a:solidFill>
                <a:latin typeface="Poppins" panose="00000500000000000000" pitchFamily="2" charset="0"/>
                <a:cs typeface="Poppins" panose="00000500000000000000" pitchFamily="2" charset="0"/>
              </a:endParaRPr>
            </a:p>
            <a:p>
              <a:pPr marL="0" lvl="0" indent="0" algn="l" defTabSz="800100">
                <a:lnSpc>
                  <a:spcPct val="114000"/>
                </a:lnSpc>
                <a:spcBef>
                  <a:spcPct val="0"/>
                </a:spcBef>
                <a:spcAft>
                  <a:spcPts val="600"/>
                </a:spcAft>
                <a:buFont typeface="+mj-lt"/>
                <a:buNone/>
              </a:pPr>
              <a:r>
                <a:rPr lang="en-GB" sz="2000" dirty="0">
                  <a:solidFill>
                    <a:srgbClr val="28436E"/>
                  </a:solidFill>
                  <a:latin typeface="Poppins" panose="00000500000000000000" pitchFamily="2" charset="0"/>
                  <a:cs typeface="Poppins" panose="00000500000000000000" pitchFamily="2" charset="0"/>
                </a:rPr>
                <a:t>…but </a:t>
              </a:r>
              <a:r>
                <a:rPr lang="en-GB" sz="2000" dirty="0" err="1">
                  <a:solidFill>
                    <a:srgbClr val="28436E"/>
                  </a:solidFill>
                  <a:latin typeface="Poppins" panose="00000500000000000000" pitchFamily="2" charset="0"/>
                  <a:cs typeface="Poppins" panose="00000500000000000000" pitchFamily="2" charset="0"/>
                </a:rPr>
                <a:t>boundaried</a:t>
              </a:r>
              <a:r>
                <a:rPr lang="en-GB" sz="2000" dirty="0">
                  <a:solidFill>
                    <a:srgbClr val="28436E"/>
                  </a:solidFill>
                  <a:latin typeface="Poppins" panose="00000500000000000000" pitchFamily="2" charset="0"/>
                  <a:cs typeface="Poppins" panose="00000500000000000000" pitchFamily="2" charset="0"/>
                </a:rPr>
                <a:t>*</a:t>
              </a:r>
              <a:endParaRPr lang="en-GB" sz="1800" kern="1200" dirty="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dirty="0">
                <a:latin typeface="Poppins" panose="00000500000000000000" pitchFamily="2" charset="0"/>
                <a:cs typeface="Poppins" panose="00000500000000000000" pitchFamily="2" charset="0"/>
              </a:endParaRPr>
            </a:p>
          </p:txBody>
        </p:sp>
      </p:grpSp>
      <p:sp>
        <p:nvSpPr>
          <p:cNvPr id="2" name="Rectangle: Top Corners Rounded 1">
            <a:extLst>
              <a:ext uri="{FF2B5EF4-FFF2-40B4-BE49-F238E27FC236}">
                <a16:creationId xmlns:a16="http://schemas.microsoft.com/office/drawing/2014/main" id="{03917CE3-7258-BFB3-FC89-B7C367E34736}"/>
              </a:ext>
            </a:extLst>
          </p:cNvPr>
          <p:cNvSpPr/>
          <p:nvPr/>
        </p:nvSpPr>
        <p:spPr>
          <a:xfrm>
            <a:off x="3243216" y="1663742"/>
            <a:ext cx="1121857" cy="1668913"/>
          </a:xfrm>
          <a:prstGeom prst="round2SameRect">
            <a:avLst/>
          </a:prstGeom>
          <a:blipFill rotWithShape="1">
            <a:blip r:embed="rId11">
              <a:extLst>
                <a:ext uri="{28A0092B-C50C-407E-A947-70E740481C1C}">
                  <a14:useLocalDpi xmlns:a14="http://schemas.microsoft.com/office/drawing/2010/main" val="0"/>
                </a:ext>
              </a:extLst>
            </a:blip>
            <a:srcRect/>
            <a:stretch>
              <a:fillRect l="-102000" r="-10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9" name="Rectangle: Top Corners Rounded 8">
            <a:extLst>
              <a:ext uri="{FF2B5EF4-FFF2-40B4-BE49-F238E27FC236}">
                <a16:creationId xmlns:a16="http://schemas.microsoft.com/office/drawing/2014/main" id="{5075143D-FB2D-AF52-F431-9539A3D24479}"/>
              </a:ext>
            </a:extLst>
          </p:cNvPr>
          <p:cNvSpPr/>
          <p:nvPr/>
        </p:nvSpPr>
        <p:spPr>
          <a:xfrm>
            <a:off x="544298" y="4200680"/>
            <a:ext cx="1175259" cy="1719268"/>
          </a:xfrm>
          <a:prstGeom prst="round2SameRect">
            <a:avLst/>
          </a:prstGeom>
          <a:blipFill>
            <a:blip r:embed="rId12">
              <a:extLst>
                <a:ext uri="{28A0092B-C50C-407E-A947-70E740481C1C}">
                  <a14:useLocalDpi xmlns:a14="http://schemas.microsoft.com/office/drawing/2010/main" val="0"/>
                </a:ext>
              </a:extLst>
            </a:blip>
            <a:srcRect/>
            <a:stretch>
              <a:fillRect l="-62000" r="-6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Rectangle: Top Corners Rounded 11">
            <a:extLst>
              <a:ext uri="{FF2B5EF4-FFF2-40B4-BE49-F238E27FC236}">
                <a16:creationId xmlns:a16="http://schemas.microsoft.com/office/drawing/2014/main" id="{91C89122-05B0-42BC-5B81-7B171B90C6E6}"/>
              </a:ext>
            </a:extLst>
          </p:cNvPr>
          <p:cNvSpPr/>
          <p:nvPr/>
        </p:nvSpPr>
        <p:spPr>
          <a:xfrm>
            <a:off x="5898014" y="4199969"/>
            <a:ext cx="1173171" cy="1745693"/>
          </a:xfrm>
          <a:prstGeom prst="round2SameRect">
            <a:avLst/>
          </a:prstGeom>
          <a:blipFill>
            <a:blip r:embed="rId13">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nvGrpSpPr>
          <p:cNvPr id="10" name="Group 9">
            <a:extLst>
              <a:ext uri="{FF2B5EF4-FFF2-40B4-BE49-F238E27FC236}">
                <a16:creationId xmlns:a16="http://schemas.microsoft.com/office/drawing/2014/main" id="{807FB24D-F5EE-1AA4-A548-2B3BB7E778B9}"/>
              </a:ext>
            </a:extLst>
          </p:cNvPr>
          <p:cNvGrpSpPr/>
          <p:nvPr/>
        </p:nvGrpSpPr>
        <p:grpSpPr>
          <a:xfrm>
            <a:off x="447541" y="4126692"/>
            <a:ext cx="4978254" cy="1926577"/>
            <a:chOff x="17312" y="-377555"/>
            <a:chExt cx="5666285" cy="1926577"/>
          </a:xfrm>
        </p:grpSpPr>
        <p:sp>
          <p:nvSpPr>
            <p:cNvPr id="11" name="Rectangle 17">
              <a:extLst>
                <a:ext uri="{FF2B5EF4-FFF2-40B4-BE49-F238E27FC236}">
                  <a16:creationId xmlns:a16="http://schemas.microsoft.com/office/drawing/2014/main" id="{8DBC5C65-6479-851C-DE3C-A45BA6452185}"/>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EC583BE3-CC17-47E1-46E1-7092F2688511}"/>
                </a:ext>
              </a:extLst>
            </p:cNvPr>
            <p:cNvSpPr txBox="1"/>
            <p:nvPr/>
          </p:nvSpPr>
          <p:spPr>
            <a:xfrm>
              <a:off x="153038" y="-348453"/>
              <a:ext cx="5530559" cy="1444439"/>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dirty="0">
                  <a:solidFill>
                    <a:srgbClr val="28436E"/>
                  </a:solidFill>
                  <a:latin typeface="Poppins" panose="00000500000000000000" pitchFamily="2" charset="0"/>
                  <a:cs typeface="Poppins" panose="00000500000000000000" pitchFamily="2" charset="0"/>
                </a:rPr>
                <a:t>Supporting participation across schools</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Democratic processes*</a:t>
              </a:r>
            </a:p>
            <a:p>
              <a:pPr marL="171450" lvl="1" indent="-171450" algn="l" defTabSz="800100" rtl="0">
                <a:lnSpc>
                  <a:spcPct val="90000"/>
                </a:lnSpc>
                <a:spcBef>
                  <a:spcPct val="0"/>
                </a:spcBef>
                <a:spcAft>
                  <a:spcPct val="15000"/>
                </a:spcAft>
                <a:buFontTx/>
                <a:buNone/>
              </a:pPr>
              <a:endParaRPr lang="en-GB" sz="1800" kern="1200" dirty="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dirty="0">
                <a:latin typeface="Poppins" panose="00000500000000000000" pitchFamily="2" charset="0"/>
                <a:cs typeface="Poppins" panose="00000500000000000000" pitchFamily="2" charset="0"/>
              </a:endParaRPr>
            </a:p>
          </p:txBody>
        </p:sp>
      </p:grpSp>
      <p:grpSp>
        <p:nvGrpSpPr>
          <p:cNvPr id="16" name="Group 15">
            <a:extLst>
              <a:ext uri="{FF2B5EF4-FFF2-40B4-BE49-F238E27FC236}">
                <a16:creationId xmlns:a16="http://schemas.microsoft.com/office/drawing/2014/main" id="{702B4566-7A94-2A2C-AB4E-B6D1A8E109CB}"/>
              </a:ext>
            </a:extLst>
          </p:cNvPr>
          <p:cNvGrpSpPr/>
          <p:nvPr/>
        </p:nvGrpSpPr>
        <p:grpSpPr>
          <a:xfrm>
            <a:off x="5801256" y="4085796"/>
            <a:ext cx="5943203" cy="2060640"/>
            <a:chOff x="17312" y="-377555"/>
            <a:chExt cx="5641967" cy="2060640"/>
          </a:xfrm>
        </p:grpSpPr>
        <p:sp>
          <p:nvSpPr>
            <p:cNvPr id="20" name="Rectangle 17">
              <a:extLst>
                <a:ext uri="{FF2B5EF4-FFF2-40B4-BE49-F238E27FC236}">
                  <a16:creationId xmlns:a16="http://schemas.microsoft.com/office/drawing/2014/main" id="{376B8643-A2DD-2D8C-4209-D2CAD172350F}"/>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4" name="TextBox 43">
              <a:extLst>
                <a:ext uri="{FF2B5EF4-FFF2-40B4-BE49-F238E27FC236}">
                  <a16:creationId xmlns:a16="http://schemas.microsoft.com/office/drawing/2014/main" id="{69E35EA8-477F-2037-89DF-A6398A8B4BFD}"/>
                </a:ext>
              </a:extLst>
            </p:cNvPr>
            <p:cNvSpPr txBox="1"/>
            <p:nvPr/>
          </p:nvSpPr>
          <p:spPr>
            <a:xfrm>
              <a:off x="128720" y="-243492"/>
              <a:ext cx="5530559" cy="192657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dirty="0">
                  <a:solidFill>
                    <a:srgbClr val="28436E"/>
                  </a:solidFill>
                  <a:latin typeface="Poppins" panose="00000500000000000000" pitchFamily="2" charset="0"/>
                  <a:cs typeface="Poppins" panose="00000500000000000000" pitchFamily="2" charset="0"/>
                </a:rPr>
                <a:t>Supporting participation in class</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Knowing your children</a:t>
              </a:r>
            </a:p>
            <a:p>
              <a:pPr marL="0" lvl="0" indent="0" algn="l" defTabSz="800100">
                <a:lnSpc>
                  <a:spcPct val="114000"/>
                </a:lnSpc>
                <a:spcBef>
                  <a:spcPct val="0"/>
                </a:spcBef>
                <a:spcAft>
                  <a:spcPts val="600"/>
                </a:spcAft>
                <a:buFont typeface="+mj-lt"/>
                <a:buNone/>
              </a:pPr>
              <a:r>
                <a:rPr lang="en-GB" sz="2000" dirty="0">
                  <a:solidFill>
                    <a:srgbClr val="28436E"/>
                  </a:solidFill>
                  <a:latin typeface="Poppins" panose="00000500000000000000" pitchFamily="2" charset="0"/>
                  <a:cs typeface="Poppins" panose="00000500000000000000" pitchFamily="2" charset="0"/>
                </a:rPr>
                <a:t>Following children’s interests*</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Classroom en</a:t>
              </a:r>
              <a:r>
                <a:rPr lang="en-GB" sz="2000" dirty="0">
                  <a:solidFill>
                    <a:srgbClr val="28436E"/>
                  </a:solidFill>
                  <a:latin typeface="Poppins" panose="00000500000000000000" pitchFamily="2" charset="0"/>
                  <a:cs typeface="Poppins" panose="00000500000000000000" pitchFamily="2" charset="0"/>
                </a:rPr>
                <a:t>vironment</a:t>
              </a:r>
              <a:endParaRPr lang="en-GB" sz="1800" kern="1200" dirty="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dirty="0">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342895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3000" b="1" spc="-30">
                <a:solidFill>
                  <a:srgbClr val="28426D"/>
                </a:solidFill>
                <a:latin typeface="Poppins" panose="00000500000000000000" pitchFamily="2" charset="0"/>
                <a:cs typeface="Poppins" panose="00000500000000000000" pitchFamily="2" charset="0"/>
              </a:rPr>
              <a:t>Understanding and supporting  participation</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608825" y="2266461"/>
            <a:ext cx="10407437" cy="3870138"/>
          </a:xfrm>
        </p:spPr>
        <p:txBody>
          <a:bodyPr vert="horz" lIns="91440" tIns="45720" rIns="91440" bIns="45720" rtlCol="0" anchor="t">
            <a:noAutofit/>
          </a:bodyPr>
          <a:lstStyle/>
          <a:p>
            <a:pPr>
              <a:lnSpc>
                <a:spcPct val="100000"/>
              </a:lnSpc>
              <a:spcBef>
                <a:spcPts val="1200"/>
              </a:spcBef>
            </a:pPr>
            <a:r>
              <a:rPr lang="en-US" sz="2000" dirty="0">
                <a:solidFill>
                  <a:srgbClr val="002060"/>
                </a:solidFill>
                <a:effectLst/>
                <a:latin typeface="Poppins"/>
                <a:ea typeface="Aptos" panose="020B0004020202020204" pitchFamily="34" charset="0"/>
                <a:cs typeface="Poppins"/>
              </a:rPr>
              <a:t>Implicit and explicit</a:t>
            </a:r>
          </a:p>
          <a:p>
            <a:pPr>
              <a:lnSpc>
                <a:spcPct val="100000"/>
              </a:lnSpc>
              <a:spcBef>
                <a:spcPts val="1200"/>
              </a:spcBef>
            </a:pPr>
            <a:r>
              <a:rPr lang="en-US" sz="2000" dirty="0">
                <a:solidFill>
                  <a:srgbClr val="002060"/>
                </a:solidFill>
                <a:effectLst/>
                <a:latin typeface="Poppins"/>
                <a:ea typeface="Aptos" panose="020B0004020202020204" pitchFamily="34" charset="0"/>
                <a:cs typeface="Poppins"/>
              </a:rPr>
              <a:t>Tokenism or modelling participation?</a:t>
            </a:r>
          </a:p>
          <a:p>
            <a:pPr>
              <a:lnSpc>
                <a:spcPct val="100000"/>
              </a:lnSpc>
              <a:spcBef>
                <a:spcPts val="1200"/>
              </a:spcBef>
            </a:pPr>
            <a:r>
              <a:rPr lang="en-GB" sz="2000" dirty="0">
                <a:solidFill>
                  <a:srgbClr val="002060"/>
                </a:solidFill>
                <a:latin typeface="Poppins" panose="00000500000000000000" pitchFamily="2" charset="0"/>
                <a:ea typeface="Aptos" panose="020B0004020202020204" pitchFamily="34" charset="0"/>
                <a:cs typeface="Poppins" panose="00000500000000000000" pitchFamily="2" charset="0"/>
              </a:rPr>
              <a:t>Level of teacher control</a:t>
            </a:r>
          </a:p>
          <a:p>
            <a:pPr>
              <a:lnSpc>
                <a:spcPct val="100000"/>
              </a:lnSpc>
              <a:spcBef>
                <a:spcPts val="1200"/>
              </a:spcBef>
            </a:pPr>
            <a:r>
              <a:rPr lang="en-GB" sz="2000" dirty="0">
                <a:solidFill>
                  <a:srgbClr val="002060"/>
                </a:solidFill>
                <a:effectLst/>
                <a:latin typeface="Poppins" panose="00000500000000000000" pitchFamily="2" charset="0"/>
                <a:ea typeface="Aptos" panose="020B0004020202020204" pitchFamily="34" charset="0"/>
                <a:cs typeface="Poppins" panose="00000500000000000000" pitchFamily="2" charset="0"/>
              </a:rPr>
              <a:t>Time, space and curriculum</a:t>
            </a:r>
          </a:p>
          <a:p>
            <a:pPr>
              <a:lnSpc>
                <a:spcPct val="100000"/>
              </a:lnSpc>
              <a:spcBef>
                <a:spcPts val="1200"/>
              </a:spcBef>
            </a:pPr>
            <a:endParaRPr lang="en-GB" sz="1600" kern="100" dirty="0">
              <a:effectLst/>
              <a:latin typeface="Poppins" panose="00000500000000000000" pitchFamily="2" charset="0"/>
              <a:ea typeface="Aptos" panose="020B000402020202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Aft>
                <a:spcPts val="600"/>
              </a:spcAft>
            </a:pPr>
            <a:endParaRPr lang="en-GB"/>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2200" b="1">
                <a:solidFill>
                  <a:srgbClr val="28426D"/>
                </a:solidFill>
                <a:latin typeface="Poppins"/>
                <a:cs typeface="Poppins"/>
              </a:rPr>
              <a:t>Understanding Participation: ‘</a:t>
            </a:r>
            <a:r>
              <a:rPr lang="en-US" sz="2200" b="1" err="1">
                <a:solidFill>
                  <a:srgbClr val="28426D"/>
                </a:solidFill>
                <a:latin typeface="Poppins"/>
                <a:cs typeface="Poppins"/>
              </a:rPr>
              <a:t>Boundaried</a:t>
            </a:r>
            <a:r>
              <a:rPr lang="en-US" sz="2200" b="1">
                <a:solidFill>
                  <a:srgbClr val="28426D"/>
                </a:solidFill>
                <a:latin typeface="Poppins"/>
                <a:cs typeface="Poppins"/>
              </a:rPr>
              <a:t>’ participation</a:t>
            </a:r>
          </a:p>
        </p:txBody>
      </p:sp>
      <p:sp>
        <p:nvSpPr>
          <p:cNvPr id="10" name="Speech Bubble: Rectangle 9">
            <a:extLst>
              <a:ext uri="{FF2B5EF4-FFF2-40B4-BE49-F238E27FC236}">
                <a16:creationId xmlns:a16="http://schemas.microsoft.com/office/drawing/2014/main" id="{8A43E50D-93FB-4954-48C9-D0DBB568A176}"/>
              </a:ext>
            </a:extLst>
          </p:cNvPr>
          <p:cNvSpPr/>
          <p:nvPr/>
        </p:nvSpPr>
        <p:spPr>
          <a:xfrm>
            <a:off x="7705060" y="2800970"/>
            <a:ext cx="4108434" cy="2354039"/>
          </a:xfrm>
          <a:prstGeom prst="wedgeRectCallout">
            <a:avLst/>
          </a:prstGeom>
          <a:solidFill>
            <a:srgbClr val="F8A141"/>
          </a:solidFill>
          <a:ln>
            <a:solidFill>
              <a:srgbClr val="F8A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6B596B-3F59-2D8F-6A3B-060B901ADB7A}"/>
              </a:ext>
            </a:extLst>
          </p:cNvPr>
          <p:cNvSpPr txBox="1"/>
          <p:nvPr/>
        </p:nvSpPr>
        <p:spPr>
          <a:xfrm>
            <a:off x="7800066" y="3015963"/>
            <a:ext cx="3918421" cy="2026760"/>
          </a:xfrm>
          <a:prstGeom prst="rect">
            <a:avLst/>
          </a:prstGeom>
          <a:noFill/>
        </p:spPr>
        <p:txBody>
          <a:bodyPr wrap="square" rtlCol="0">
            <a:spAutoFit/>
          </a:bodyPr>
          <a:lstStyle/>
          <a:p>
            <a:pPr indent="0" algn="just">
              <a:lnSpc>
                <a:spcPct val="107000"/>
              </a:lnSpc>
              <a:spcAft>
                <a:spcPts val="600"/>
              </a:spcAft>
              <a:buNone/>
            </a:pPr>
            <a:r>
              <a:rPr lang="en-GB" sz="1600" i="1" kern="100" dirty="0">
                <a:solidFill>
                  <a:srgbClr val="28436E"/>
                </a:solidFill>
                <a:effectLst/>
                <a:latin typeface="Poppins" panose="00000500000000000000" pitchFamily="2" charset="0"/>
                <a:ea typeface="Aptos" panose="020B0004020202020204" pitchFamily="34" charset="0"/>
                <a:cs typeface="Poppins" panose="00000500000000000000" pitchFamily="2" charset="0"/>
              </a:rPr>
              <a:t>“... letting them think they've got that control. Whereas obviously as the teacher... that's where we were going to go anyway. But you've just let them think that they've come up with a suggestion.”</a:t>
            </a:r>
          </a:p>
          <a:p>
            <a:pPr indent="0" algn="r">
              <a:lnSpc>
                <a:spcPct val="107000"/>
              </a:lnSpc>
              <a:spcAft>
                <a:spcPts val="600"/>
              </a:spcAft>
              <a:buNone/>
            </a:pPr>
            <a:r>
              <a:rPr lang="en-GB" sz="1600" i="1" kern="100" dirty="0">
                <a:solidFill>
                  <a:srgbClr val="28436E"/>
                </a:solidFill>
                <a:effectLst/>
                <a:latin typeface="Poppins" panose="00000500000000000000" pitchFamily="2" charset="0"/>
                <a:ea typeface="Aptos" panose="020B0004020202020204" pitchFamily="34" charset="0"/>
                <a:cs typeface="Poppins" panose="00000500000000000000" pitchFamily="2" charset="0"/>
              </a:rPr>
              <a:t>(Lizzie, Year 1 &amp; 2, Age 5-7)</a:t>
            </a:r>
            <a:endParaRPr lang="en-GB" sz="1600" kern="100" dirty="0">
              <a:solidFill>
                <a:srgbClr val="28436E"/>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11" name="Speech Bubble: Oval 10">
            <a:extLst>
              <a:ext uri="{FF2B5EF4-FFF2-40B4-BE49-F238E27FC236}">
                <a16:creationId xmlns:a16="http://schemas.microsoft.com/office/drawing/2014/main" id="{D34F7590-F30D-CE73-9D87-F640D5BA7FE0}"/>
              </a:ext>
            </a:extLst>
          </p:cNvPr>
          <p:cNvSpPr/>
          <p:nvPr/>
        </p:nvSpPr>
        <p:spPr>
          <a:xfrm>
            <a:off x="3912782" y="3871872"/>
            <a:ext cx="3325342" cy="2496531"/>
          </a:xfrm>
          <a:prstGeom prst="wedgeEllipseCallout">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C201685-5DF7-A1D4-F018-860B87DA764B}"/>
              </a:ext>
            </a:extLst>
          </p:cNvPr>
          <p:cNvSpPr txBox="1"/>
          <p:nvPr/>
        </p:nvSpPr>
        <p:spPr>
          <a:xfrm>
            <a:off x="4316531" y="4296834"/>
            <a:ext cx="2748523" cy="1646605"/>
          </a:xfrm>
          <a:prstGeom prst="rect">
            <a:avLst/>
          </a:prstGeom>
          <a:noFill/>
        </p:spPr>
        <p:txBody>
          <a:bodyPr wrap="square" rtlCol="0">
            <a:spAutoFit/>
          </a:bodyPr>
          <a:lstStyle/>
          <a:p>
            <a:pPr marL="0" indent="0">
              <a:lnSpc>
                <a:spcPct val="100000"/>
              </a:lnSpc>
              <a:spcAft>
                <a:spcPts val="600"/>
              </a:spcAft>
              <a:buNone/>
            </a:pPr>
            <a:r>
              <a:rPr lang="en-GB" sz="1600" i="1" kern="100" dirty="0">
                <a:solidFill>
                  <a:srgbClr val="28436E"/>
                </a:solidFill>
                <a:effectLst/>
                <a:latin typeface="Poppins" panose="00000500000000000000" pitchFamily="2" charset="0"/>
                <a:ea typeface="Aptos" panose="020B0004020202020204" pitchFamily="34" charset="0"/>
                <a:cs typeface="Poppins" panose="00000500000000000000" pitchFamily="2" charset="0"/>
              </a:rPr>
              <a:t>“they think they’ve got a choice but obviously we’ve narrowed it down… we would limit their choice.”</a:t>
            </a:r>
          </a:p>
          <a:p>
            <a:pPr marL="0" indent="0" algn="r">
              <a:lnSpc>
                <a:spcPct val="100000"/>
              </a:lnSpc>
              <a:spcAft>
                <a:spcPts val="600"/>
              </a:spcAft>
              <a:buNone/>
            </a:pPr>
            <a:r>
              <a:rPr lang="en-GB" sz="1600" i="1" kern="100" dirty="0">
                <a:solidFill>
                  <a:srgbClr val="28436E"/>
                </a:solidFill>
                <a:effectLst/>
                <a:latin typeface="Poppins" panose="00000500000000000000" pitchFamily="2" charset="0"/>
                <a:ea typeface="Aptos" panose="020B0004020202020204" pitchFamily="34" charset="0"/>
                <a:cs typeface="Poppins" panose="00000500000000000000" pitchFamily="2" charset="0"/>
              </a:rPr>
              <a:t>(Freya, Year 2, Age 6-7)</a:t>
            </a:r>
            <a:endParaRPr lang="en-GB" sz="1600" kern="100" dirty="0">
              <a:solidFill>
                <a:srgbClr val="28436E"/>
              </a:solidFill>
              <a:effectLst/>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129502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3000" b="1" spc="-30">
                <a:solidFill>
                  <a:srgbClr val="28426D"/>
                </a:solidFill>
                <a:latin typeface="Poppins" panose="00000500000000000000" pitchFamily="2" charset="0"/>
                <a:cs typeface="Poppins" panose="00000500000000000000" pitchFamily="2" charset="0"/>
              </a:rPr>
              <a:t>Understanding and supporting  participation</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576058" y="1851482"/>
            <a:ext cx="7823664" cy="1622296"/>
          </a:xfrm>
        </p:spPr>
        <p:txBody>
          <a:bodyPr vert="horz" lIns="91440" tIns="45720" rIns="91440" bIns="45720" rtlCol="0" anchor="t">
            <a:noAutofit/>
          </a:bodyPr>
          <a:lstStyle/>
          <a:p>
            <a:pPr>
              <a:lnSpc>
                <a:spcPct val="100000"/>
              </a:lnSpc>
              <a:spcBef>
                <a:spcPts val="1200"/>
              </a:spcBef>
            </a:pPr>
            <a:r>
              <a:rPr lang="en-US" sz="2000">
                <a:solidFill>
                  <a:srgbClr val="28426D"/>
                </a:solidFill>
                <a:latin typeface="Poppins"/>
                <a:cs typeface="Poppins"/>
              </a:rPr>
              <a:t>All 14 teachers</a:t>
            </a:r>
          </a:p>
          <a:p>
            <a:pPr>
              <a:lnSpc>
                <a:spcPct val="100000"/>
              </a:lnSpc>
              <a:spcBef>
                <a:spcPts val="1200"/>
              </a:spcBef>
            </a:pPr>
            <a:r>
              <a:rPr lang="en-US" sz="2000">
                <a:solidFill>
                  <a:srgbClr val="28426D"/>
                </a:solidFill>
                <a:latin typeface="Poppins"/>
                <a:cs typeface="Poppins"/>
              </a:rPr>
              <a:t>Central to ‘child voice’, participation, and children’s rights</a:t>
            </a:r>
          </a:p>
          <a:p>
            <a:pPr>
              <a:lnSpc>
                <a:spcPct val="100000"/>
              </a:lnSpc>
              <a:spcBef>
                <a:spcPts val="1200"/>
              </a:spcBef>
            </a:pPr>
            <a:r>
              <a:rPr lang="en-US" sz="2000">
                <a:solidFill>
                  <a:srgbClr val="28426D"/>
                </a:solidFill>
                <a:latin typeface="Poppins"/>
                <a:cs typeface="Poppins"/>
              </a:rPr>
              <a:t>What they learn, where they learn, not </a:t>
            </a:r>
            <a:r>
              <a:rPr lang="en-US" sz="2000" i="1">
                <a:solidFill>
                  <a:srgbClr val="28426D"/>
                </a:solidFill>
                <a:latin typeface="Poppins"/>
                <a:cs typeface="Poppins"/>
              </a:rPr>
              <a:t>how</a:t>
            </a:r>
            <a:r>
              <a:rPr lang="en-US" sz="2000">
                <a:solidFill>
                  <a:srgbClr val="28426D"/>
                </a:solidFill>
                <a:latin typeface="Poppins"/>
                <a:cs typeface="Poppins"/>
              </a:rPr>
              <a:t> they learn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457200" algn="just">
              <a:lnSpc>
                <a:spcPct val="107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6039293" y="38569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251435" y="1282170"/>
            <a:ext cx="11178565"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28426D"/>
                </a:solidFill>
                <a:effectLst/>
                <a:uLnTx/>
                <a:uFillTx/>
                <a:latin typeface="Poppins"/>
                <a:ea typeface="+mn-ea"/>
                <a:cs typeface="Poppins"/>
              </a:rPr>
              <a:t>Supporting participation in the classroom: Following children’s interests</a:t>
            </a:r>
          </a:p>
        </p:txBody>
      </p:sp>
      <p:sp>
        <p:nvSpPr>
          <p:cNvPr id="12" name="Speech Bubble: Rectangle 11">
            <a:extLst>
              <a:ext uri="{FF2B5EF4-FFF2-40B4-BE49-F238E27FC236}">
                <a16:creationId xmlns:a16="http://schemas.microsoft.com/office/drawing/2014/main" id="{5B13081D-215F-0C89-8A7B-286F3B43BA3F}"/>
              </a:ext>
            </a:extLst>
          </p:cNvPr>
          <p:cNvSpPr/>
          <p:nvPr/>
        </p:nvSpPr>
        <p:spPr>
          <a:xfrm>
            <a:off x="420889" y="3919565"/>
            <a:ext cx="3330743" cy="2132328"/>
          </a:xfrm>
          <a:prstGeom prst="wedgeRectCallout">
            <a:avLst/>
          </a:prstGeom>
          <a:solidFill>
            <a:srgbClr val="F8A141"/>
          </a:solidFill>
          <a:ln>
            <a:solidFill>
              <a:srgbClr val="F8A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BA165ED2-1AAE-CF39-B459-66A79B21BC58}"/>
              </a:ext>
            </a:extLst>
          </p:cNvPr>
          <p:cNvSpPr txBox="1"/>
          <p:nvPr/>
        </p:nvSpPr>
        <p:spPr>
          <a:xfrm>
            <a:off x="189122" y="4046729"/>
            <a:ext cx="3372011" cy="2005164"/>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”It's all I do, follow what the children's interests are ... it's just from little chats on the carpet in the morning, something will crop up.”</a:t>
            </a:r>
            <a:endParaRPr kumimoji="0" lang="en-US"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a:p>
            <a:pPr marL="457200" marR="0" lvl="0" indent="0" algn="r"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(Barbara, Year 1 &amp; 2, Age 5-7)</a:t>
            </a:r>
          </a:p>
        </p:txBody>
      </p:sp>
      <p:sp>
        <p:nvSpPr>
          <p:cNvPr id="14" name="Speech Bubble: Oval 13">
            <a:extLst>
              <a:ext uri="{FF2B5EF4-FFF2-40B4-BE49-F238E27FC236}">
                <a16:creationId xmlns:a16="http://schemas.microsoft.com/office/drawing/2014/main" id="{0C13B08D-86C6-4F64-78E2-CD2756A3B6A0}"/>
              </a:ext>
            </a:extLst>
          </p:cNvPr>
          <p:cNvSpPr/>
          <p:nvPr/>
        </p:nvSpPr>
        <p:spPr>
          <a:xfrm>
            <a:off x="4725774" y="3884118"/>
            <a:ext cx="2977376" cy="2203222"/>
          </a:xfrm>
          <a:prstGeom prst="wedgeEllipseCallout">
            <a:avLst/>
          </a:prstGeom>
          <a:solidFill>
            <a:srgbClr val="E5E7EC"/>
          </a:solidFill>
          <a:ln>
            <a:solidFill>
              <a:srgbClr val="E5E7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8490F5C2-4150-2A26-33B2-0A813D8FA389}"/>
              </a:ext>
            </a:extLst>
          </p:cNvPr>
          <p:cNvSpPr txBox="1"/>
          <p:nvPr/>
        </p:nvSpPr>
        <p:spPr>
          <a:xfrm>
            <a:off x="4607203" y="4277497"/>
            <a:ext cx="2864180" cy="1478225"/>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 give them a spark … then they go off and do what they want...” </a:t>
            </a:r>
          </a:p>
          <a:p>
            <a:pPr marL="457200" marR="0" lvl="0" indent="0" algn="r"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(Barbara, Year 1 &amp; 2, Age 5-7)</a:t>
            </a:r>
          </a:p>
        </p:txBody>
      </p:sp>
      <p:sp>
        <p:nvSpPr>
          <p:cNvPr id="16" name="Speech Bubble: Rectangle with Corners Rounded 15">
            <a:extLst>
              <a:ext uri="{FF2B5EF4-FFF2-40B4-BE49-F238E27FC236}">
                <a16:creationId xmlns:a16="http://schemas.microsoft.com/office/drawing/2014/main" id="{023F22B0-6342-3FF9-D84C-F588BF24FB56}"/>
              </a:ext>
            </a:extLst>
          </p:cNvPr>
          <p:cNvSpPr/>
          <p:nvPr/>
        </p:nvSpPr>
        <p:spPr>
          <a:xfrm>
            <a:off x="8566665" y="2429157"/>
            <a:ext cx="3187591" cy="2304486"/>
          </a:xfrm>
          <a:prstGeom prst="wedgeRoundRectCallout">
            <a:avLst>
              <a:gd name="adj1" fmla="val 13073"/>
              <a:gd name="adj2" fmla="val 81514"/>
              <a:gd name="adj3" fmla="val 16667"/>
            </a:avLst>
          </a:prstGeom>
          <a:solidFill>
            <a:srgbClr val="4AB5AA"/>
          </a:solidFill>
          <a:ln>
            <a:solidFill>
              <a:srgbClr val="4AB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marR="0" lvl="0" indent="0"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“in the early years … isn't just about them speaking and communicating. It's about us observing as well.”</a:t>
            </a:r>
          </a:p>
          <a:p>
            <a:pPr marL="108000" marR="0" lvl="0" indent="0" algn="r" defTabSz="914400" rtl="0" eaLnBrk="1" fontAlgn="auto" latinLnBrk="0" hangingPunct="1">
              <a:lnSpc>
                <a:spcPct val="107000"/>
              </a:lnSpc>
              <a:spcBef>
                <a:spcPts val="0"/>
              </a:spcBef>
              <a:spcAft>
                <a:spcPts val="600"/>
              </a:spcAft>
              <a:buClrTx/>
              <a:buSzTx/>
              <a:buFontTx/>
              <a:buNone/>
              <a:tabLst/>
              <a:defRPr/>
            </a:pPr>
            <a:r>
              <a:rPr kumimoji="0" lang="en-US"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(Eleri, Reception, Age 4-5</a:t>
            </a:r>
            <a:r>
              <a:rPr kumimoji="0" lang="en-US" sz="18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t>
            </a:r>
            <a:endParaRPr kumimoji="0" lang="en-GB" sz="18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321998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3000" b="1" spc="-30">
                <a:solidFill>
                  <a:srgbClr val="28426D"/>
                </a:solidFill>
                <a:latin typeface="Poppins" panose="00000500000000000000" pitchFamily="2" charset="0"/>
                <a:cs typeface="Poppins" panose="00000500000000000000" pitchFamily="2" charset="0"/>
              </a:rPr>
              <a:t>Understanding and supporting  participation</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608825" y="1987655"/>
            <a:ext cx="10407437" cy="1441345"/>
          </a:xfrm>
        </p:spPr>
        <p:txBody>
          <a:bodyPr vert="horz" lIns="91440" tIns="45720" rIns="91440" bIns="45720" rtlCol="0" anchor="t">
            <a:noAutofit/>
          </a:bodyPr>
          <a:lstStyle/>
          <a:p>
            <a:pPr>
              <a:lnSpc>
                <a:spcPct val="100000"/>
              </a:lnSpc>
              <a:spcBef>
                <a:spcPts val="1200"/>
              </a:spcBef>
            </a:pPr>
            <a:r>
              <a:rPr lang="en-US" sz="2000">
                <a:solidFill>
                  <a:srgbClr val="002060"/>
                </a:solidFill>
                <a:latin typeface="Poppins" panose="00000500000000000000" pitchFamily="2" charset="0"/>
                <a:cs typeface="Poppins" panose="00000500000000000000" pitchFamily="2" charset="0"/>
              </a:rPr>
              <a:t>Action groups, individual representatives, voting</a:t>
            </a:r>
          </a:p>
          <a:p>
            <a:pPr>
              <a:lnSpc>
                <a:spcPct val="100000"/>
              </a:lnSpc>
              <a:spcBef>
                <a:spcPts val="1200"/>
              </a:spcBef>
            </a:pPr>
            <a:r>
              <a:rPr lang="en-US" sz="2000" kern="100">
                <a:solidFill>
                  <a:srgbClr val="002060"/>
                </a:solidFill>
                <a:effectLst/>
                <a:latin typeface="Poppins" panose="00000500000000000000" pitchFamily="2" charset="0"/>
                <a:ea typeface="Aptos" panose="020B0004020202020204" pitchFamily="34" charset="0"/>
                <a:cs typeface="Poppins" panose="00000500000000000000" pitchFamily="2" charset="0"/>
              </a:rPr>
              <a:t>Primarily for older children</a:t>
            </a:r>
            <a:endParaRPr lang="en-GB" sz="2000" kern="100">
              <a:solidFill>
                <a:srgbClr val="002060"/>
              </a:solidFill>
              <a:latin typeface="Poppins" panose="00000500000000000000" pitchFamily="2" charset="0"/>
              <a:ea typeface="Aptos" panose="020B0004020202020204" pitchFamily="34" charset="0"/>
              <a:cs typeface="Poppins" panose="00000500000000000000" pitchFamily="2" charset="0"/>
            </a:endParaRPr>
          </a:p>
          <a:p>
            <a:pPr>
              <a:lnSpc>
                <a:spcPct val="100000"/>
              </a:lnSpc>
              <a:spcBef>
                <a:spcPts val="1200"/>
              </a:spcBef>
            </a:pPr>
            <a:r>
              <a:rPr lang="en-US" sz="2000" kern="100">
                <a:solidFill>
                  <a:srgbClr val="002060"/>
                </a:solidFill>
                <a:latin typeface="Poppins" panose="00000500000000000000" pitchFamily="2" charset="0"/>
                <a:ea typeface="Aptos" panose="020B0004020202020204" pitchFamily="34" charset="0"/>
                <a:cs typeface="Poppins" panose="00000500000000000000" pitchFamily="2" charset="0"/>
              </a:rPr>
              <a:t>Modelling democracy?</a:t>
            </a:r>
          </a:p>
          <a:p>
            <a:pPr>
              <a:lnSpc>
                <a:spcPct val="100000"/>
              </a:lnSpc>
              <a:spcBef>
                <a:spcPts val="1200"/>
              </a:spcBef>
            </a:pPr>
            <a:endParaRPr lang="en-GB" sz="1600" kern="100">
              <a:solidFill>
                <a:srgbClr val="002060"/>
              </a:solidFill>
              <a:effectLst/>
              <a:latin typeface="Poppins" panose="00000500000000000000" pitchFamily="2" charset="0"/>
              <a:ea typeface="Aptos" panose="020B0004020202020204" pitchFamily="34" charset="0"/>
              <a:cs typeface="Poppins" panose="00000500000000000000" pitchFamily="2" charset="0"/>
            </a:endParaRPr>
          </a:p>
          <a:p>
            <a:pPr>
              <a:lnSpc>
                <a:spcPct val="100000"/>
              </a:lnSpc>
              <a:spcBef>
                <a:spcPts val="1200"/>
              </a:spcBef>
            </a:pPr>
            <a:endParaRPr lang="en-US" sz="1600" i="1" kern="100">
              <a:solidFill>
                <a:srgbClr val="002060"/>
              </a:solidFill>
              <a:effectLst/>
              <a:latin typeface="Poppins"/>
              <a:ea typeface="Aptos" panose="020B0004020202020204" pitchFamily="34" charset="0"/>
              <a:cs typeface="Poppins"/>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730949" y="35686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Aft>
                <a:spcPts val="600"/>
              </a:spcAft>
            </a:pPr>
            <a:endParaRPr lang="en-GB"/>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2200" b="1">
                <a:solidFill>
                  <a:srgbClr val="28426D"/>
                </a:solidFill>
                <a:latin typeface="Poppins"/>
                <a:cs typeface="Poppins"/>
              </a:rPr>
              <a:t>Supporting participation across the school: Democratic Participation</a:t>
            </a:r>
          </a:p>
        </p:txBody>
      </p:sp>
      <p:sp>
        <p:nvSpPr>
          <p:cNvPr id="12" name="Speech Bubble: Rectangle 11">
            <a:extLst>
              <a:ext uri="{FF2B5EF4-FFF2-40B4-BE49-F238E27FC236}">
                <a16:creationId xmlns:a16="http://schemas.microsoft.com/office/drawing/2014/main" id="{B9A25FCC-A3B2-0C5E-78A7-6BEAF1983358}"/>
              </a:ext>
            </a:extLst>
          </p:cNvPr>
          <p:cNvSpPr/>
          <p:nvPr/>
        </p:nvSpPr>
        <p:spPr>
          <a:xfrm>
            <a:off x="504169" y="3859731"/>
            <a:ext cx="3563433" cy="2296171"/>
          </a:xfrm>
          <a:prstGeom prst="wedgeRectCallout">
            <a:avLst>
              <a:gd name="adj1" fmla="val -32768"/>
              <a:gd name="adj2" fmla="val 68057"/>
            </a:avLst>
          </a:prstGeom>
          <a:solidFill>
            <a:srgbClr val="4AB5AA"/>
          </a:solidFill>
          <a:ln>
            <a:solidFill>
              <a:srgbClr val="4AB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6F55AF19-B3A0-0A81-AC37-AFE1711B2E4D}"/>
              </a:ext>
            </a:extLst>
          </p:cNvPr>
          <p:cNvSpPr txBox="1">
            <a:spLocks/>
          </p:cNvSpPr>
          <p:nvPr/>
        </p:nvSpPr>
        <p:spPr>
          <a:xfrm>
            <a:off x="717150" y="4118682"/>
            <a:ext cx="3121203" cy="16049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rPr>
              <a:t>“I don't know, maybe it's more of the adult’s role in nursery to make sure that the children are having their rights, you know, respected.</a:t>
            </a:r>
            <a:r>
              <a:rPr lang="en-US" sz="1600" i="1" kern="100">
                <a:solidFill>
                  <a:srgbClr val="28436E"/>
                </a:solidFill>
                <a:latin typeface="Poppins" panose="00000500000000000000" pitchFamily="2" charset="0"/>
                <a:ea typeface="Aptos" panose="020B0004020202020204" pitchFamily="34" charset="0"/>
                <a:cs typeface="Poppins" panose="00000500000000000000" pitchFamily="2" charset="0"/>
              </a:rPr>
              <a:t>”</a:t>
            </a:r>
            <a:endPar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endParaRPr>
          </a:p>
          <a:p>
            <a:pPr marL="0" indent="0" algn="r">
              <a:lnSpc>
                <a:spcPct val="100000"/>
              </a:lnSpc>
              <a:spcBef>
                <a:spcPts val="0"/>
              </a:spcBef>
              <a:spcAft>
                <a:spcPts val="600"/>
              </a:spcAft>
              <a:buNone/>
            </a:pPr>
            <a:r>
              <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rPr>
              <a:t>(Rebecca, Nursery, Age 3-4)</a:t>
            </a:r>
            <a:endParaRPr lang="en-GB" sz="1600" kern="100">
              <a:solidFill>
                <a:srgbClr val="28436E"/>
              </a:solidFill>
              <a:latin typeface="Poppins" panose="00000500000000000000" pitchFamily="2" charset="0"/>
              <a:ea typeface="Aptos" panose="020B0004020202020204" pitchFamily="34" charset="0"/>
              <a:cs typeface="Poppins" panose="00000500000000000000" pitchFamily="2" charset="0"/>
            </a:endParaRPr>
          </a:p>
        </p:txBody>
      </p:sp>
      <p:sp>
        <p:nvSpPr>
          <p:cNvPr id="13" name="Speech Bubble: Oval 12">
            <a:extLst>
              <a:ext uri="{FF2B5EF4-FFF2-40B4-BE49-F238E27FC236}">
                <a16:creationId xmlns:a16="http://schemas.microsoft.com/office/drawing/2014/main" id="{71E1098A-E979-8F03-EDFD-6AF57580F29F}"/>
              </a:ext>
            </a:extLst>
          </p:cNvPr>
          <p:cNvSpPr/>
          <p:nvPr/>
        </p:nvSpPr>
        <p:spPr>
          <a:xfrm>
            <a:off x="7941349" y="2525280"/>
            <a:ext cx="3980824" cy="3365455"/>
          </a:xfrm>
          <a:prstGeom prst="wedgeEllipseCallout">
            <a:avLst>
              <a:gd name="adj1" fmla="val -39925"/>
              <a:gd name="adj2" fmla="val 53007"/>
            </a:avLst>
          </a:prstGeom>
          <a:solidFill>
            <a:srgbClr val="F8A141"/>
          </a:solidFill>
          <a:ln>
            <a:solidFill>
              <a:srgbClr val="F8A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7E033B63-67A6-E7D9-7AA4-32EF19DB7CE1}"/>
              </a:ext>
            </a:extLst>
          </p:cNvPr>
          <p:cNvSpPr txBox="1">
            <a:spLocks/>
          </p:cNvSpPr>
          <p:nvPr/>
        </p:nvSpPr>
        <p:spPr>
          <a:xfrm>
            <a:off x="8561025" y="3036872"/>
            <a:ext cx="3022150" cy="12113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600" i="1" kern="100">
                <a:solidFill>
                  <a:srgbClr val="28436E"/>
                </a:solidFill>
                <a:latin typeface="Poppins"/>
                <a:ea typeface="Aptos" panose="020B0004020202020204" pitchFamily="34" charset="0"/>
                <a:cs typeface="Poppins"/>
              </a:rPr>
              <a:t>“they're too young to often understand, like they'd understand the practical side of things. They </a:t>
            </a:r>
            <a:r>
              <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rPr>
              <a:t>wouldn't necessarily understand the more, bigger picture stuff like my year six girls”</a:t>
            </a:r>
          </a:p>
          <a:p>
            <a:pPr marL="0" indent="0" algn="r">
              <a:lnSpc>
                <a:spcPct val="100000"/>
              </a:lnSpc>
              <a:spcBef>
                <a:spcPts val="0"/>
              </a:spcBef>
              <a:spcAft>
                <a:spcPts val="600"/>
              </a:spcAft>
              <a:buNone/>
            </a:pPr>
            <a:r>
              <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rPr>
              <a:t>(</a:t>
            </a:r>
            <a:r>
              <a:rPr lang="en-GB" sz="1600" i="1" kern="100" err="1">
                <a:solidFill>
                  <a:srgbClr val="28436E"/>
                </a:solidFill>
                <a:latin typeface="Poppins" panose="00000500000000000000" pitchFamily="2" charset="0"/>
                <a:ea typeface="Aptos" panose="020B0004020202020204" pitchFamily="34" charset="0"/>
                <a:cs typeface="Poppins" panose="00000500000000000000" pitchFamily="2" charset="0"/>
              </a:rPr>
              <a:t>Seren</a:t>
            </a:r>
            <a:r>
              <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rPr>
              <a:t>, Year 1, Age 5-6)</a:t>
            </a:r>
            <a:endParaRPr lang="en-US" sz="1600" i="1" kern="100">
              <a:solidFill>
                <a:srgbClr val="28436E"/>
              </a:solidFill>
              <a:latin typeface="Poppins"/>
              <a:ea typeface="Aptos" panose="020B0004020202020204" pitchFamily="34" charset="0"/>
              <a:cs typeface="Poppins"/>
            </a:endParaRPr>
          </a:p>
        </p:txBody>
      </p:sp>
      <p:sp>
        <p:nvSpPr>
          <p:cNvPr id="14" name="Speech Bubble: Rectangle with Corners Rounded 13">
            <a:extLst>
              <a:ext uri="{FF2B5EF4-FFF2-40B4-BE49-F238E27FC236}">
                <a16:creationId xmlns:a16="http://schemas.microsoft.com/office/drawing/2014/main" id="{B3F741B8-1090-25B7-DE04-37092FE7FB99}"/>
              </a:ext>
            </a:extLst>
          </p:cNvPr>
          <p:cNvSpPr/>
          <p:nvPr/>
        </p:nvSpPr>
        <p:spPr>
          <a:xfrm>
            <a:off x="4729345" y="3859731"/>
            <a:ext cx="2968627" cy="2031004"/>
          </a:xfrm>
          <a:prstGeom prst="wedgeRoundRectCallout">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A85AE4B7-0B1B-2ECB-5876-5B6C9DC9CAD2}"/>
              </a:ext>
            </a:extLst>
          </p:cNvPr>
          <p:cNvSpPr txBox="1">
            <a:spLocks/>
          </p:cNvSpPr>
          <p:nvPr/>
        </p:nvSpPr>
        <p:spPr>
          <a:xfrm>
            <a:off x="4866566" y="4166845"/>
            <a:ext cx="2694184" cy="9945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rPr>
              <a:t>“obviously they will one day be part of the Senedd won’t they”</a:t>
            </a:r>
          </a:p>
          <a:p>
            <a:pPr marL="0" indent="0" algn="r">
              <a:lnSpc>
                <a:spcPct val="100000"/>
              </a:lnSpc>
              <a:spcBef>
                <a:spcPts val="0"/>
              </a:spcBef>
              <a:spcAft>
                <a:spcPts val="600"/>
              </a:spcAft>
              <a:buNone/>
            </a:pPr>
            <a:r>
              <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rPr>
              <a:t>(</a:t>
            </a:r>
            <a:r>
              <a:rPr lang="en-GB" sz="1600" i="1" kern="100" err="1">
                <a:solidFill>
                  <a:srgbClr val="28436E"/>
                </a:solidFill>
                <a:latin typeface="Poppins" panose="00000500000000000000" pitchFamily="2" charset="0"/>
                <a:ea typeface="Aptos" panose="020B0004020202020204" pitchFamily="34" charset="0"/>
                <a:cs typeface="Poppins" panose="00000500000000000000" pitchFamily="2" charset="0"/>
              </a:rPr>
              <a:t>Enfys</a:t>
            </a:r>
            <a:r>
              <a:rPr lang="en-GB" sz="1600" i="1" kern="100">
                <a:solidFill>
                  <a:srgbClr val="28436E"/>
                </a:solidFill>
                <a:latin typeface="Poppins" panose="00000500000000000000" pitchFamily="2" charset="0"/>
                <a:ea typeface="Aptos" panose="020B0004020202020204" pitchFamily="34" charset="0"/>
                <a:cs typeface="Poppins" panose="00000500000000000000" pitchFamily="2" charset="0"/>
              </a:rPr>
              <a:t>, Reception, Year 1 &amp; Year 2, Age 4-7)</a:t>
            </a:r>
            <a:endParaRPr lang="en-GB" sz="1600" kern="100">
              <a:solidFill>
                <a:srgbClr val="28436E"/>
              </a:solidFill>
              <a:latin typeface="Poppins" panose="00000500000000000000" pitchFamily="2" charset="0"/>
              <a:ea typeface="Aptos" panose="020B0004020202020204" pitchFamily="34" charset="0"/>
              <a:cs typeface="Poppins" panose="00000500000000000000" pitchFamily="2" charset="0"/>
            </a:endParaRPr>
          </a:p>
          <a:p>
            <a:pPr>
              <a:lnSpc>
                <a:spcPct val="100000"/>
              </a:lnSpc>
              <a:spcBef>
                <a:spcPts val="0"/>
              </a:spcBef>
              <a:spcAft>
                <a:spcPts val="600"/>
              </a:spcAft>
            </a:pPr>
            <a:endParaRPr lang="en-GB" sz="1600" kern="100">
              <a:latin typeface="Poppins" panose="00000500000000000000" pitchFamily="2" charset="0"/>
              <a:ea typeface="Aptos" panose="020B0004020202020204" pitchFamily="34" charset="0"/>
              <a:cs typeface="Poppins" panose="00000500000000000000" pitchFamily="2" charset="0"/>
            </a:endParaRPr>
          </a:p>
          <a:p>
            <a:pPr>
              <a:lnSpc>
                <a:spcPct val="100000"/>
              </a:lnSpc>
              <a:spcBef>
                <a:spcPts val="0"/>
              </a:spcBef>
              <a:spcAft>
                <a:spcPts val="600"/>
              </a:spcAft>
            </a:pPr>
            <a:endParaRPr lang="en-US" sz="1600" i="1" kern="100">
              <a:solidFill>
                <a:srgbClr val="002060"/>
              </a:solidFill>
              <a:latin typeface="Poppins"/>
              <a:ea typeface="Aptos" panose="020B0004020202020204" pitchFamily="34" charset="0"/>
              <a:cs typeface="Poppins"/>
            </a:endParaRPr>
          </a:p>
        </p:txBody>
      </p:sp>
    </p:spTree>
    <p:extLst>
      <p:ext uri="{BB962C8B-B14F-4D97-AF65-F5344CB8AC3E}">
        <p14:creationId xmlns:p14="http://schemas.microsoft.com/office/powerpoint/2010/main" val="216482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722" y="0"/>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a:spLocks noGrp="1" noRot="1" noMove="1" noResize="1" noEditPoints="1" noAdjustHandles="1" noChangeArrowheads="1" noChangeShapeType="1"/>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1" name="object 6">
              <a:extLst>
                <a:ext uri="{FF2B5EF4-FFF2-40B4-BE49-F238E27FC236}">
                  <a16:creationId xmlns:a16="http://schemas.microsoft.com/office/drawing/2014/main" id="{E7D818AF-2957-4E92-CC33-99EAFA24D560}"/>
                </a:ext>
              </a:extLst>
            </p:cNvPr>
            <p:cNvPicPr/>
            <p:nvPr/>
          </p:nvPicPr>
          <p:blipFill>
            <a:blip r:embed="rId4"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3" name="object 8">
              <a:extLst>
                <a:ext uri="{FF2B5EF4-FFF2-40B4-BE49-F238E27FC236}">
                  <a16:creationId xmlns:a16="http://schemas.microsoft.com/office/drawing/2014/main" id="{E306F280-1CDB-A022-F8B9-43ACE0C75364}"/>
                </a:ext>
              </a:extLst>
            </p:cNvPr>
            <p:cNvPicPr/>
            <p:nvPr/>
          </p:nvPicPr>
          <p:blipFill>
            <a:blip r:embed="rId5"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5" name="object 10">
              <a:extLst>
                <a:ext uri="{FF2B5EF4-FFF2-40B4-BE49-F238E27FC236}">
                  <a16:creationId xmlns:a16="http://schemas.microsoft.com/office/drawing/2014/main" id="{E9CF6933-9E28-2197-F12B-1BD09D21904C}"/>
                </a:ext>
              </a:extLst>
            </p:cNvPr>
            <p:cNvPicPr/>
            <p:nvPr/>
          </p:nvPicPr>
          <p:blipFill>
            <a:blip r:embed="rId6"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7" name="object 12">
              <a:extLst>
                <a:ext uri="{FF2B5EF4-FFF2-40B4-BE49-F238E27FC236}">
                  <a16:creationId xmlns:a16="http://schemas.microsoft.com/office/drawing/2014/main" id="{0691C0C2-1CC6-972F-B871-6934559D3723}"/>
                </a:ext>
              </a:extLst>
            </p:cNvPr>
            <p:cNvPicPr/>
            <p:nvPr/>
          </p:nvPicPr>
          <p:blipFill>
            <a:blip r:embed="rId7"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9" name="object 14">
              <a:extLst>
                <a:ext uri="{FF2B5EF4-FFF2-40B4-BE49-F238E27FC236}">
                  <a16:creationId xmlns:a16="http://schemas.microsoft.com/office/drawing/2014/main" id="{64D929FE-1BB0-4273-28DB-4EB8DBF53987}"/>
                </a:ext>
              </a:extLst>
            </p:cNvPr>
            <p:cNvPicPr/>
            <p:nvPr/>
          </p:nvPicPr>
          <p:blipFill>
            <a:blip r:embed="rId8"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41" name="object 16">
              <a:extLst>
                <a:ext uri="{FF2B5EF4-FFF2-40B4-BE49-F238E27FC236}">
                  <a16:creationId xmlns:a16="http://schemas.microsoft.com/office/drawing/2014/main" id="{22E9B8F2-1CA5-2A39-8713-77E1E6B7B6C4}"/>
                </a:ext>
              </a:extLst>
            </p:cNvPr>
            <p:cNvPicPr/>
            <p:nvPr/>
          </p:nvPicPr>
          <p:blipFill>
            <a:blip r:embed="rId9"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10"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1" cstate="print"/>
            <a:stretch>
              <a:fillRect/>
            </a:stretch>
          </p:blipFill>
          <p:spPr>
            <a:xfrm>
              <a:off x="1851333" y="1439033"/>
              <a:ext cx="1747452" cy="525998"/>
            </a:xfrm>
            <a:prstGeom prst="rect">
              <a:avLst/>
            </a:prstGeom>
          </p:spPr>
        </p:pic>
      </p:grpSp>
      <p:sp>
        <p:nvSpPr>
          <p:cNvPr id="15" name="TextBox 14">
            <a:extLst>
              <a:ext uri="{FF2B5EF4-FFF2-40B4-BE49-F238E27FC236}">
                <a16:creationId xmlns:a16="http://schemas.microsoft.com/office/drawing/2014/main" id="{E8078518-66E9-F933-D839-E4623DC312F6}"/>
              </a:ext>
            </a:extLst>
          </p:cNvPr>
          <p:cNvSpPr txBox="1"/>
          <p:nvPr/>
        </p:nvSpPr>
        <p:spPr>
          <a:xfrm>
            <a:off x="2236631" y="281333"/>
            <a:ext cx="9929434" cy="615553"/>
          </a:xfrm>
          <a:prstGeom prst="rect">
            <a:avLst/>
          </a:prstGeom>
          <a:noFill/>
        </p:spPr>
        <p:txBody>
          <a:bodyPr wrap="square">
            <a:spAutoFit/>
          </a:bodyPr>
          <a:lstStyle/>
          <a:p>
            <a:r>
              <a:rPr lang="en-GB" sz="3400" b="1" spc="112" dirty="0">
                <a:solidFill>
                  <a:srgbClr val="28426E"/>
                </a:solidFill>
                <a:latin typeface="Poppins"/>
                <a:ea typeface="+mj-ea"/>
                <a:cs typeface="Poppins"/>
              </a:rPr>
              <a:t>Findings – Enablers and Barriers</a:t>
            </a:r>
            <a:endParaRPr lang="en-GB" sz="3400" dirty="0"/>
          </a:p>
        </p:txBody>
      </p:sp>
      <p:grpSp>
        <p:nvGrpSpPr>
          <p:cNvPr id="17" name="Group 16">
            <a:extLst>
              <a:ext uri="{FF2B5EF4-FFF2-40B4-BE49-F238E27FC236}">
                <a16:creationId xmlns:a16="http://schemas.microsoft.com/office/drawing/2014/main" id="{A355C1A6-299A-B25D-368D-B8C43FBBAB10}"/>
              </a:ext>
            </a:extLst>
          </p:cNvPr>
          <p:cNvGrpSpPr/>
          <p:nvPr/>
        </p:nvGrpSpPr>
        <p:grpSpPr>
          <a:xfrm>
            <a:off x="545087" y="4012194"/>
            <a:ext cx="5503688" cy="2027644"/>
            <a:chOff x="1426970" y="-377555"/>
            <a:chExt cx="5701505" cy="1926577"/>
          </a:xfrm>
        </p:grpSpPr>
        <p:sp>
          <p:nvSpPr>
            <p:cNvPr id="18" name="Rectangle 17">
              <a:extLst>
                <a:ext uri="{FF2B5EF4-FFF2-40B4-BE49-F238E27FC236}">
                  <a16:creationId xmlns:a16="http://schemas.microsoft.com/office/drawing/2014/main" id="{2EAA61E3-4EE7-ECC0-AF92-6CD1E846C944}"/>
                </a:ext>
              </a:extLst>
            </p:cNvPr>
            <p:cNvSpPr/>
            <p:nvPr/>
          </p:nvSpPr>
          <p:spPr>
            <a:xfrm>
              <a:off x="1426970"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3842456E-C30A-91D7-501F-DA8A594C6738}"/>
                </a:ext>
              </a:extLst>
            </p:cNvPr>
            <p:cNvSpPr txBox="1"/>
            <p:nvPr/>
          </p:nvSpPr>
          <p:spPr>
            <a:xfrm>
              <a:off x="1597916" y="-322527"/>
              <a:ext cx="5530559" cy="1505005"/>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dirty="0">
                  <a:solidFill>
                    <a:srgbClr val="28436E"/>
                  </a:solidFill>
                  <a:latin typeface="Poppins" panose="00000500000000000000" pitchFamily="2" charset="0"/>
                  <a:cs typeface="Poppins" panose="00000500000000000000" pitchFamily="2" charset="0"/>
                </a:rPr>
                <a:t>Expectations</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Parents, children, teachers</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Senior leaders &amp; inspection</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Consortia</a:t>
              </a:r>
            </a:p>
          </p:txBody>
        </p:sp>
      </p:grpSp>
      <p:sp>
        <p:nvSpPr>
          <p:cNvPr id="2" name="Rectangle: Top Corners Rounded 1">
            <a:extLst>
              <a:ext uri="{FF2B5EF4-FFF2-40B4-BE49-F238E27FC236}">
                <a16:creationId xmlns:a16="http://schemas.microsoft.com/office/drawing/2014/main" id="{03917CE3-7258-BFB3-FC89-B7C367E34736}"/>
              </a:ext>
            </a:extLst>
          </p:cNvPr>
          <p:cNvSpPr/>
          <p:nvPr/>
        </p:nvSpPr>
        <p:spPr>
          <a:xfrm>
            <a:off x="644703" y="1651193"/>
            <a:ext cx="1121857" cy="1668913"/>
          </a:xfrm>
          <a:prstGeom prst="round2SameRect">
            <a:avLst/>
          </a:prstGeom>
          <a:blipFill rotWithShape="1">
            <a:blip r:embed="rId12">
              <a:extLst>
                <a:ext uri="{28A0092B-C50C-407E-A947-70E740481C1C}">
                  <a14:useLocalDpi xmlns:a14="http://schemas.microsoft.com/office/drawing/2010/main" val="0"/>
                </a:ext>
              </a:extLst>
            </a:blip>
            <a:srcRect/>
            <a:stretch>
              <a:fillRect l="-102000" r="-10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9" name="Rectangle: Top Corners Rounded 8">
            <a:extLst>
              <a:ext uri="{FF2B5EF4-FFF2-40B4-BE49-F238E27FC236}">
                <a16:creationId xmlns:a16="http://schemas.microsoft.com/office/drawing/2014/main" id="{5075143D-FB2D-AF52-F431-9539A3D24479}"/>
              </a:ext>
            </a:extLst>
          </p:cNvPr>
          <p:cNvSpPr/>
          <p:nvPr/>
        </p:nvSpPr>
        <p:spPr>
          <a:xfrm>
            <a:off x="6696284" y="1631713"/>
            <a:ext cx="1175259" cy="1719268"/>
          </a:xfrm>
          <a:prstGeom prst="round2SameRect">
            <a:avLst/>
          </a:prstGeom>
          <a:blipFill>
            <a:blip r:embed="rId13">
              <a:extLst>
                <a:ext uri="{28A0092B-C50C-407E-A947-70E740481C1C}">
                  <a14:useLocalDpi xmlns:a14="http://schemas.microsoft.com/office/drawing/2010/main" val="0"/>
                </a:ext>
              </a:extLst>
            </a:blip>
            <a:srcRect/>
            <a:stretch>
              <a:fillRect l="-62000" r="-6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Rectangle: Top Corners Rounded 11">
            <a:extLst>
              <a:ext uri="{FF2B5EF4-FFF2-40B4-BE49-F238E27FC236}">
                <a16:creationId xmlns:a16="http://schemas.microsoft.com/office/drawing/2014/main" id="{91C89122-05B0-42BC-5B81-7B171B90C6E6}"/>
              </a:ext>
            </a:extLst>
          </p:cNvPr>
          <p:cNvSpPr/>
          <p:nvPr/>
        </p:nvSpPr>
        <p:spPr>
          <a:xfrm>
            <a:off x="6727213" y="4098464"/>
            <a:ext cx="1173171" cy="1801676"/>
          </a:xfrm>
          <a:prstGeom prst="round2SameRect">
            <a:avLst/>
          </a:prstGeom>
          <a:blipFill>
            <a:blip r:embed="rId14">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nvGrpSpPr>
          <p:cNvPr id="10" name="Group 9">
            <a:extLst>
              <a:ext uri="{FF2B5EF4-FFF2-40B4-BE49-F238E27FC236}">
                <a16:creationId xmlns:a16="http://schemas.microsoft.com/office/drawing/2014/main" id="{807FB24D-F5EE-1AA4-A548-2B3BB7E778B9}"/>
              </a:ext>
            </a:extLst>
          </p:cNvPr>
          <p:cNvGrpSpPr/>
          <p:nvPr/>
        </p:nvGrpSpPr>
        <p:grpSpPr>
          <a:xfrm>
            <a:off x="6598702" y="1597182"/>
            <a:ext cx="5365065" cy="1831818"/>
            <a:chOff x="17312" y="-377555"/>
            <a:chExt cx="5666285" cy="2356002"/>
          </a:xfrm>
        </p:grpSpPr>
        <p:sp>
          <p:nvSpPr>
            <p:cNvPr id="13" name="TextBox 12">
              <a:extLst>
                <a:ext uri="{FF2B5EF4-FFF2-40B4-BE49-F238E27FC236}">
                  <a16:creationId xmlns:a16="http://schemas.microsoft.com/office/drawing/2014/main" id="{EC583BE3-CC17-47E1-46E1-7092F2688511}"/>
                </a:ext>
              </a:extLst>
            </p:cNvPr>
            <p:cNvSpPr txBox="1"/>
            <p:nvPr/>
          </p:nvSpPr>
          <p:spPr>
            <a:xfrm>
              <a:off x="153038" y="-348453"/>
              <a:ext cx="5530559" cy="192657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dirty="0">
                  <a:solidFill>
                    <a:srgbClr val="28436E"/>
                  </a:solidFill>
                  <a:latin typeface="Poppins" panose="00000500000000000000" pitchFamily="2" charset="0"/>
                  <a:cs typeface="Poppins" panose="00000500000000000000" pitchFamily="2" charset="0"/>
                </a:rPr>
                <a:t>Pedagogy</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Flexibility &amp; rigidity</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Planning</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Time and space</a:t>
              </a:r>
            </a:p>
            <a:p>
              <a:pPr marL="171450" lvl="1" indent="-171450" algn="l" defTabSz="800100" rtl="0">
                <a:lnSpc>
                  <a:spcPct val="90000"/>
                </a:lnSpc>
                <a:spcBef>
                  <a:spcPct val="0"/>
                </a:spcBef>
                <a:spcAft>
                  <a:spcPct val="15000"/>
                </a:spcAft>
                <a:buFontTx/>
                <a:buNone/>
              </a:pPr>
              <a:endParaRPr lang="en-GB" sz="1800" kern="1200" dirty="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dirty="0">
                <a:latin typeface="Poppins" panose="00000500000000000000" pitchFamily="2" charset="0"/>
                <a:cs typeface="Poppins" panose="00000500000000000000" pitchFamily="2" charset="0"/>
              </a:endParaRPr>
            </a:p>
          </p:txBody>
        </p:sp>
        <p:sp>
          <p:nvSpPr>
            <p:cNvPr id="11" name="Rectangle 17">
              <a:extLst>
                <a:ext uri="{FF2B5EF4-FFF2-40B4-BE49-F238E27FC236}">
                  <a16:creationId xmlns:a16="http://schemas.microsoft.com/office/drawing/2014/main" id="{8DBC5C65-6479-851C-DE3C-A45BA6452185}"/>
                </a:ext>
              </a:extLst>
            </p:cNvPr>
            <p:cNvSpPr/>
            <p:nvPr/>
          </p:nvSpPr>
          <p:spPr>
            <a:xfrm>
              <a:off x="17312" y="-377555"/>
              <a:ext cx="5530559" cy="2356002"/>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grpSp>
      <p:grpSp>
        <p:nvGrpSpPr>
          <p:cNvPr id="16" name="Group 15">
            <a:extLst>
              <a:ext uri="{FF2B5EF4-FFF2-40B4-BE49-F238E27FC236}">
                <a16:creationId xmlns:a16="http://schemas.microsoft.com/office/drawing/2014/main" id="{702B4566-7A94-2A2C-AB4E-B6D1A8E109CB}"/>
              </a:ext>
            </a:extLst>
          </p:cNvPr>
          <p:cNvGrpSpPr/>
          <p:nvPr/>
        </p:nvGrpSpPr>
        <p:grpSpPr>
          <a:xfrm>
            <a:off x="6598702" y="3972910"/>
            <a:ext cx="5236554" cy="2027644"/>
            <a:chOff x="15519" y="-330284"/>
            <a:chExt cx="5530559" cy="1964640"/>
          </a:xfrm>
        </p:grpSpPr>
        <p:sp>
          <p:nvSpPr>
            <p:cNvPr id="20" name="Rectangle 17">
              <a:extLst>
                <a:ext uri="{FF2B5EF4-FFF2-40B4-BE49-F238E27FC236}">
                  <a16:creationId xmlns:a16="http://schemas.microsoft.com/office/drawing/2014/main" id="{376B8643-A2DD-2D8C-4209-D2CAD172350F}"/>
                </a:ext>
              </a:extLst>
            </p:cNvPr>
            <p:cNvSpPr/>
            <p:nvPr/>
          </p:nvSpPr>
          <p:spPr>
            <a:xfrm>
              <a:off x="15519" y="-292221"/>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4" name="TextBox 43">
              <a:extLst>
                <a:ext uri="{FF2B5EF4-FFF2-40B4-BE49-F238E27FC236}">
                  <a16:creationId xmlns:a16="http://schemas.microsoft.com/office/drawing/2014/main" id="{69E35EA8-477F-2037-89DF-A6398A8B4BFD}"/>
                </a:ext>
              </a:extLst>
            </p:cNvPr>
            <p:cNvSpPr txBox="1"/>
            <p:nvPr/>
          </p:nvSpPr>
          <p:spPr>
            <a:xfrm>
              <a:off x="128278" y="-330284"/>
              <a:ext cx="5305041" cy="1833184"/>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dirty="0">
                  <a:solidFill>
                    <a:srgbClr val="28436E"/>
                  </a:solidFill>
                  <a:latin typeface="Poppins" panose="00000500000000000000" pitchFamily="2" charset="0"/>
                  <a:cs typeface="Poppins" panose="00000500000000000000" pitchFamily="2" charset="0"/>
                </a:rPr>
                <a:t>Constructing the roles of…</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Children*</a:t>
              </a:r>
            </a:p>
            <a:p>
              <a:pPr marL="0" lvl="0" indent="0" algn="l" defTabSz="800100">
                <a:lnSpc>
                  <a:spcPct val="114000"/>
                </a:lnSpc>
                <a:spcBef>
                  <a:spcPct val="0"/>
                </a:spcBef>
                <a:spcAft>
                  <a:spcPts val="600"/>
                </a:spcAft>
                <a:buFont typeface="+mj-lt"/>
                <a:buNone/>
              </a:pPr>
              <a:r>
                <a:rPr lang="en-GB" sz="2000" dirty="0">
                  <a:solidFill>
                    <a:srgbClr val="28436E"/>
                  </a:solidFill>
                  <a:latin typeface="Poppins" panose="00000500000000000000" pitchFamily="2" charset="0"/>
                  <a:cs typeface="Poppins" panose="00000500000000000000" pitchFamily="2" charset="0"/>
                </a:rPr>
                <a:t>Teachers*</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Teaching and learning</a:t>
              </a:r>
              <a:endParaRPr lang="en-GB" sz="1800" kern="1200" dirty="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dirty="0">
                <a:latin typeface="Poppins" panose="00000500000000000000" pitchFamily="2" charset="0"/>
                <a:cs typeface="Poppins" panose="00000500000000000000" pitchFamily="2" charset="0"/>
              </a:endParaRPr>
            </a:p>
          </p:txBody>
        </p:sp>
      </p:grpSp>
      <p:grpSp>
        <p:nvGrpSpPr>
          <p:cNvPr id="3" name="Group 2">
            <a:extLst>
              <a:ext uri="{FF2B5EF4-FFF2-40B4-BE49-F238E27FC236}">
                <a16:creationId xmlns:a16="http://schemas.microsoft.com/office/drawing/2014/main" id="{39E50005-F865-0F74-D5FC-036675CB052C}"/>
              </a:ext>
            </a:extLst>
          </p:cNvPr>
          <p:cNvGrpSpPr/>
          <p:nvPr/>
        </p:nvGrpSpPr>
        <p:grpSpPr>
          <a:xfrm>
            <a:off x="536629" y="1597182"/>
            <a:ext cx="5473139" cy="1833184"/>
            <a:chOff x="17312" y="-377555"/>
            <a:chExt cx="5641967" cy="1926577"/>
          </a:xfrm>
        </p:grpSpPr>
        <p:sp>
          <p:nvSpPr>
            <p:cNvPr id="4" name="Rectangle 17">
              <a:extLst>
                <a:ext uri="{FF2B5EF4-FFF2-40B4-BE49-F238E27FC236}">
                  <a16:creationId xmlns:a16="http://schemas.microsoft.com/office/drawing/2014/main" id="{E4526C14-6FBA-B5EA-F6F0-0685D423A0D2}"/>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 name="TextBox 4">
              <a:extLst>
                <a:ext uri="{FF2B5EF4-FFF2-40B4-BE49-F238E27FC236}">
                  <a16:creationId xmlns:a16="http://schemas.microsoft.com/office/drawing/2014/main" id="{F482969B-04C7-CB78-AD66-E07570B78AB4}"/>
                </a:ext>
              </a:extLst>
            </p:cNvPr>
            <p:cNvSpPr txBox="1"/>
            <p:nvPr/>
          </p:nvSpPr>
          <p:spPr>
            <a:xfrm>
              <a:off x="128720" y="-352974"/>
              <a:ext cx="5530559" cy="1505005"/>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dirty="0">
                  <a:solidFill>
                    <a:srgbClr val="28436E"/>
                  </a:solidFill>
                  <a:latin typeface="Poppins" panose="00000500000000000000" pitchFamily="2" charset="0"/>
                  <a:cs typeface="Poppins" panose="00000500000000000000" pitchFamily="2" charset="0"/>
                </a:rPr>
                <a:t>Overarching culture</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School community</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Classroom environment</a:t>
              </a:r>
            </a:p>
            <a:p>
              <a:pPr marL="0" lvl="0" indent="0" algn="l" defTabSz="800100">
                <a:lnSpc>
                  <a:spcPct val="114000"/>
                </a:lnSpc>
                <a:spcBef>
                  <a:spcPct val="0"/>
                </a:spcBef>
                <a:spcAft>
                  <a:spcPts val="600"/>
                </a:spcAft>
                <a:buFont typeface="+mj-lt"/>
                <a:buNone/>
              </a:pPr>
              <a:r>
                <a:rPr lang="en-GB" sz="2000" kern="1200" dirty="0">
                  <a:solidFill>
                    <a:srgbClr val="28436E"/>
                  </a:solidFill>
                  <a:latin typeface="Poppins" panose="00000500000000000000" pitchFamily="2" charset="0"/>
                  <a:cs typeface="Poppins" panose="00000500000000000000" pitchFamily="2" charset="0"/>
                </a:rPr>
                <a:t>Curriculum (local &amp; national)</a:t>
              </a:r>
            </a:p>
            <a:p>
              <a:pPr marL="171450" lvl="1" indent="-171450" algn="l" defTabSz="800100" rtl="0">
                <a:lnSpc>
                  <a:spcPct val="90000"/>
                </a:lnSpc>
                <a:spcBef>
                  <a:spcPct val="0"/>
                </a:spcBef>
                <a:spcAft>
                  <a:spcPct val="15000"/>
                </a:spcAft>
                <a:buFontTx/>
                <a:buNone/>
              </a:pPr>
              <a:endParaRPr lang="en-GB" sz="1800" kern="1200" dirty="0">
                <a:latin typeface="Poppins" panose="00000500000000000000" pitchFamily="2" charset="0"/>
                <a:cs typeface="Poppins" panose="00000500000000000000" pitchFamily="2" charset="0"/>
              </a:endParaRPr>
            </a:p>
          </p:txBody>
        </p:sp>
      </p:grpSp>
      <p:pic>
        <p:nvPicPr>
          <p:cNvPr id="1026" name="Picture 2" descr="Hands-on, intensive parenting is best, most parents say | Cornell Chronicle">
            <a:extLst>
              <a:ext uri="{FF2B5EF4-FFF2-40B4-BE49-F238E27FC236}">
                <a16:creationId xmlns:a16="http://schemas.microsoft.com/office/drawing/2014/main" id="{87DBBABB-FC7E-C705-1CD6-67CDCC19A91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7958" r="28566"/>
          <a:stretch/>
        </p:blipFill>
        <p:spPr bwMode="auto">
          <a:xfrm>
            <a:off x="674129" y="4164865"/>
            <a:ext cx="1300610" cy="16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94401"/>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00730"/>
            <a:ext cx="6757414"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30">
                <a:latin typeface="Poppins" panose="00000500000000000000" pitchFamily="2" charset="0"/>
                <a:cs typeface="Poppins" panose="00000500000000000000" pitchFamily="2" charset="0"/>
              </a:rPr>
              <a:t>Project work packages</a:t>
            </a:r>
            <a:endParaRPr lang="en-GB" sz="4000" spc="112">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 name="object 20"/>
          <p:cNvSpPr txBox="1">
            <a:spLocks/>
          </p:cNvSpPr>
          <p:nvPr/>
        </p:nvSpPr>
        <p:spPr>
          <a:xfrm>
            <a:off x="323849" y="1335455"/>
            <a:ext cx="9911021" cy="5301144"/>
          </a:xfrm>
          <a:prstGeom prst="rect">
            <a:avLst/>
          </a:prstGeom>
        </p:spPr>
        <p:txBody>
          <a:bodyPr vert="horz" wrap="square" lIns="0" tIns="7316"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400"/>
              </a:spcAft>
              <a:buNone/>
            </a:pPr>
            <a:r>
              <a:rPr lang="en-US" sz="2200" b="1">
                <a:solidFill>
                  <a:srgbClr val="28426D"/>
                </a:solidFill>
                <a:latin typeface="Poppins"/>
                <a:ea typeface="Gill Sans MT" panose="020B0502020104020203" pitchFamily="34" charset="0"/>
                <a:cs typeface="Poppins"/>
              </a:rPr>
              <a:t>WP1: Scoping out the landscape</a:t>
            </a:r>
          </a:p>
          <a:p>
            <a:pPr lvl="1" algn="just">
              <a:lnSpc>
                <a:spcPct val="100000"/>
              </a:lnSpc>
              <a:spcAft>
                <a:spcPts val="400"/>
              </a:spcAft>
            </a:pPr>
            <a:r>
              <a:rPr lang="en-GB" sz="2200">
                <a:solidFill>
                  <a:srgbClr val="28426D"/>
                </a:solidFill>
                <a:latin typeface="Poppins"/>
                <a:ea typeface="Calibri" panose="020F0502020204030204" pitchFamily="34" charset="0"/>
                <a:cs typeface="Poppins"/>
              </a:rPr>
              <a:t>Legislative and policy review</a:t>
            </a:r>
          </a:p>
          <a:p>
            <a:pPr lvl="1" algn="just">
              <a:lnSpc>
                <a:spcPct val="100000"/>
              </a:lnSpc>
              <a:spcAft>
                <a:spcPts val="400"/>
              </a:spcAft>
            </a:pPr>
            <a:r>
              <a:rPr lang="en-GB" sz="2200">
                <a:solidFill>
                  <a:srgbClr val="28426D"/>
                </a:solidFill>
                <a:latin typeface="Poppins"/>
                <a:ea typeface="Calibri" panose="020F0502020204030204" pitchFamily="34" charset="0"/>
                <a:cs typeface="Poppins"/>
              </a:rPr>
              <a:t>Survey of ITE and CPD providers</a:t>
            </a:r>
          </a:p>
          <a:p>
            <a:pPr marL="0" indent="0" algn="just">
              <a:lnSpc>
                <a:spcPct val="100000"/>
              </a:lnSpc>
              <a:spcAft>
                <a:spcPts val="400"/>
              </a:spcAft>
              <a:buNone/>
            </a:pPr>
            <a:r>
              <a:rPr lang="en-US" sz="2200" b="1">
                <a:solidFill>
                  <a:srgbClr val="28426D"/>
                </a:solidFill>
                <a:latin typeface="Poppins"/>
                <a:ea typeface="Gill Sans MT" panose="020B0502020104020203" pitchFamily="34" charset="0"/>
                <a:cs typeface="Poppins"/>
              </a:rPr>
              <a:t>WP2: Using Reggio Emilia inspired pedagogy to explore participative rights</a:t>
            </a:r>
          </a:p>
          <a:p>
            <a:pPr lvl="1" algn="just">
              <a:lnSpc>
                <a:spcPct val="100000"/>
              </a:lnSpc>
              <a:spcAft>
                <a:spcPts val="400"/>
              </a:spcAft>
            </a:pPr>
            <a:r>
              <a:rPr lang="en-GB" sz="2200">
                <a:solidFill>
                  <a:srgbClr val="28426D"/>
                </a:solidFill>
                <a:latin typeface="Poppins"/>
                <a:ea typeface="Calibri" panose="020F0502020204030204" pitchFamily="34" charset="0"/>
                <a:cs typeface="Poppins"/>
              </a:rPr>
              <a:t>Interviews and  dialogic workshops with teachers</a:t>
            </a:r>
          </a:p>
          <a:p>
            <a:pPr lvl="1" algn="just">
              <a:lnSpc>
                <a:spcPct val="100000"/>
              </a:lnSpc>
              <a:spcAft>
                <a:spcPts val="400"/>
              </a:spcAft>
            </a:pPr>
            <a:r>
              <a:rPr lang="en-GB" sz="2200">
                <a:solidFill>
                  <a:srgbClr val="28426D"/>
                </a:solidFill>
                <a:latin typeface="Poppins"/>
                <a:ea typeface="Calibri" panose="020F0502020204030204" pitchFamily="34" charset="0"/>
                <a:cs typeface="Poppins"/>
              </a:rPr>
              <a:t>Supported class-based projects with children</a:t>
            </a:r>
          </a:p>
          <a:p>
            <a:pPr lvl="1" algn="just">
              <a:lnSpc>
                <a:spcPct val="100000"/>
              </a:lnSpc>
              <a:spcAft>
                <a:spcPts val="400"/>
              </a:spcAft>
            </a:pPr>
            <a:r>
              <a:rPr lang="en-GB" sz="2200">
                <a:solidFill>
                  <a:srgbClr val="28426D"/>
                </a:solidFill>
                <a:latin typeface="Poppins"/>
                <a:ea typeface="Calibri" panose="020F0502020204030204" pitchFamily="34" charset="0"/>
                <a:cs typeface="Poppins"/>
              </a:rPr>
              <a:t>Focus groups and creative research with children</a:t>
            </a:r>
          </a:p>
          <a:p>
            <a:pPr marL="0" indent="0" algn="just">
              <a:lnSpc>
                <a:spcPct val="100000"/>
              </a:lnSpc>
              <a:spcAft>
                <a:spcPts val="400"/>
              </a:spcAft>
              <a:buNone/>
            </a:pPr>
            <a:r>
              <a:rPr lang="en-US" sz="2200" b="1">
                <a:solidFill>
                  <a:srgbClr val="28426D"/>
                </a:solidFill>
                <a:latin typeface="Poppins"/>
                <a:ea typeface="Gill Sans MT" panose="020B0502020104020203" pitchFamily="34" charset="0"/>
                <a:cs typeface="Poppins"/>
              </a:rPr>
              <a:t>WP3: Embedding participative rights in practice</a:t>
            </a:r>
          </a:p>
          <a:p>
            <a:pPr lvl="1" algn="just">
              <a:lnSpc>
                <a:spcPct val="100000"/>
              </a:lnSpc>
              <a:spcAft>
                <a:spcPts val="400"/>
              </a:spcAft>
            </a:pPr>
            <a:r>
              <a:rPr lang="en-GB" sz="2200">
                <a:solidFill>
                  <a:srgbClr val="28426D"/>
                </a:solidFill>
                <a:latin typeface="Poppins"/>
                <a:ea typeface="Calibri" panose="020F0502020204030204" pitchFamily="34" charset="0"/>
                <a:cs typeface="Poppins"/>
              </a:rPr>
              <a:t>Focus groups and dialogic workshops with educators and student teachers from UG and PG courses in Wales</a:t>
            </a:r>
          </a:p>
          <a:p>
            <a:pPr marL="0" indent="0" algn="just">
              <a:lnSpc>
                <a:spcPct val="100000"/>
              </a:lnSpc>
              <a:spcAft>
                <a:spcPts val="400"/>
              </a:spcAft>
              <a:buNone/>
            </a:pPr>
            <a:r>
              <a:rPr lang="en-US" sz="2200" b="1">
                <a:solidFill>
                  <a:srgbClr val="28426D"/>
                </a:solidFill>
                <a:latin typeface="Poppins"/>
                <a:ea typeface="Gill Sans MT" panose="020B0502020104020203" pitchFamily="34" charset="0"/>
                <a:cs typeface="Poppins"/>
              </a:rPr>
              <a:t>WP4: Impact and dissemination</a:t>
            </a:r>
          </a:p>
        </p:txBody>
      </p:sp>
    </p:spTree>
    <p:extLst>
      <p:ext uri="{BB962C8B-B14F-4D97-AF65-F5344CB8AC3E}">
        <p14:creationId xmlns:p14="http://schemas.microsoft.com/office/powerpoint/2010/main" val="255817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3000" b="1" spc="-30">
                <a:solidFill>
                  <a:srgbClr val="28426D"/>
                </a:solidFill>
                <a:latin typeface="Poppins" panose="00000500000000000000" pitchFamily="2" charset="0"/>
                <a:cs typeface="Poppins" panose="00000500000000000000" pitchFamily="2" charset="0"/>
              </a:rPr>
              <a:t>Enablers and barriers: Constructions of……</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257695" y="1516799"/>
            <a:ext cx="10758567" cy="4619800"/>
          </a:xfrm>
        </p:spPr>
        <p:txBody>
          <a:bodyPr vert="horz" lIns="91440" tIns="45720" rIns="91440" bIns="45720" rtlCol="0" anchor="t">
            <a:noAutofit/>
          </a:bodyPr>
          <a:lstStyle/>
          <a:p>
            <a:pPr marL="342900" lvl="0" indent="-342900">
              <a:lnSpc>
                <a:spcPct val="115000"/>
              </a:lnSpc>
              <a:buFont typeface="Symbol" panose="05050102010706020507" pitchFamily="18" charset="2"/>
              <a:buChar char=""/>
            </a:pPr>
            <a:r>
              <a:rPr lang="en-GB" sz="2000" b="1" kern="100">
                <a:solidFill>
                  <a:srgbClr val="314F83"/>
                </a:solidFill>
                <a:effectLst/>
                <a:latin typeface="Poppins" panose="00000500000000000000" pitchFamily="2" charset="0"/>
                <a:ea typeface="Calibri" panose="020F0502020204030204" pitchFamily="34" charset="0"/>
                <a:cs typeface="Poppins" panose="00000500000000000000" pitchFamily="2" charset="0"/>
              </a:rPr>
              <a:t>Children</a:t>
            </a:r>
          </a:p>
          <a:p>
            <a:pPr marL="342900" lvl="0" indent="-342900">
              <a:lnSpc>
                <a:spcPct val="115000"/>
              </a:lnSpc>
              <a:buFont typeface="Symbol" panose="05050102010706020507" pitchFamily="18" charset="2"/>
              <a:buChar char=""/>
            </a:pPr>
            <a:r>
              <a:rPr lang="en-GB" sz="2000" kern="100">
                <a:solidFill>
                  <a:srgbClr val="314F83"/>
                </a:solidFill>
                <a:effectLst/>
                <a:latin typeface="Poppins" panose="00000500000000000000" pitchFamily="2" charset="0"/>
                <a:ea typeface="Calibri" panose="020F0502020204030204" pitchFamily="34" charset="0"/>
                <a:cs typeface="Poppins" panose="00000500000000000000" pitchFamily="2" charset="0"/>
              </a:rPr>
              <a:t>Teachers</a:t>
            </a:r>
          </a:p>
          <a:p>
            <a:pPr marL="342900" lvl="0" indent="-342900">
              <a:lnSpc>
                <a:spcPct val="115000"/>
              </a:lnSpc>
              <a:buFont typeface="Symbol" panose="05050102010706020507" pitchFamily="18" charset="2"/>
              <a:buChar char=""/>
            </a:pPr>
            <a:r>
              <a:rPr lang="en-GB" sz="2000" kern="100">
                <a:solidFill>
                  <a:srgbClr val="314F83"/>
                </a:solidFill>
                <a:effectLst/>
                <a:latin typeface="Poppins" panose="00000500000000000000" pitchFamily="2" charset="0"/>
                <a:ea typeface="Calibri" panose="020F0502020204030204" pitchFamily="34" charset="0"/>
                <a:cs typeface="Poppins" panose="00000500000000000000" pitchFamily="2" charset="0"/>
              </a:rPr>
              <a:t>Teaching and learning and the purpose of education</a:t>
            </a:r>
          </a:p>
          <a:p>
            <a:pPr marL="342900" lvl="0" indent="-342900">
              <a:lnSpc>
                <a:spcPct val="115000"/>
              </a:lnSpc>
              <a:buFont typeface="Symbol" panose="05050102010706020507" pitchFamily="18" charset="2"/>
              <a:buChar char=""/>
            </a:pPr>
            <a:r>
              <a:rPr lang="en-GB" sz="2000">
                <a:solidFill>
                  <a:srgbClr val="314F83"/>
                </a:solidFill>
                <a:effectLst/>
                <a:latin typeface="Poppins" panose="00000500000000000000" pitchFamily="2" charset="0"/>
                <a:ea typeface="Calibri" panose="020F0502020204030204" pitchFamily="34" charset="0"/>
                <a:cs typeface="Poppins" panose="00000500000000000000" pitchFamily="2" charset="0"/>
              </a:rPr>
              <a:t>Wider societal views?</a:t>
            </a:r>
            <a:endParaRPr lang="en-GB" sz="2000" kern="100">
              <a:solidFill>
                <a:srgbClr val="314F83"/>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Aft>
                <a:spcPts val="600"/>
              </a:spcAft>
            </a:pPr>
            <a:endParaRPr lang="en-GB"/>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endParaRPr lang="en-US" sz="2200" b="1">
              <a:solidFill>
                <a:srgbClr val="28426D"/>
              </a:solidFill>
              <a:latin typeface="Poppins"/>
              <a:cs typeface="Poppins"/>
            </a:endParaRPr>
          </a:p>
        </p:txBody>
      </p:sp>
      <p:sp>
        <p:nvSpPr>
          <p:cNvPr id="10" name="Speech Bubble: Rectangle with Corners Rounded 9">
            <a:extLst>
              <a:ext uri="{FF2B5EF4-FFF2-40B4-BE49-F238E27FC236}">
                <a16:creationId xmlns:a16="http://schemas.microsoft.com/office/drawing/2014/main" id="{FEB97E36-560A-4195-5134-72006F0B4551}"/>
              </a:ext>
            </a:extLst>
          </p:cNvPr>
          <p:cNvSpPr/>
          <p:nvPr/>
        </p:nvSpPr>
        <p:spPr>
          <a:xfrm>
            <a:off x="126639" y="3581400"/>
            <a:ext cx="3657452" cy="1782651"/>
          </a:xfrm>
          <a:prstGeom prst="wedgeRoundRectCallout">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GB" i="1" kern="100">
                <a:solidFill>
                  <a:srgbClr val="28436E"/>
                </a:solidFill>
                <a:latin typeface="Poppins"/>
                <a:ea typeface="+mn-lt"/>
                <a:cs typeface="+mn-lt"/>
              </a:rPr>
              <a:t>…it's more of the adults' role in nursery to make sure that the children are having their rights, you know, respected</a:t>
            </a:r>
            <a:r>
              <a:rPr lang="en-GB" kern="100">
                <a:solidFill>
                  <a:srgbClr val="28436E"/>
                </a:solidFill>
                <a:latin typeface="Poppins"/>
                <a:ea typeface="+mn-lt"/>
                <a:cs typeface="+mn-lt"/>
              </a:rPr>
              <a:t>.</a:t>
            </a:r>
          </a:p>
          <a:p>
            <a:r>
              <a:rPr lang="en-GB" i="1" kern="100">
                <a:solidFill>
                  <a:srgbClr val="28436E"/>
                </a:solidFill>
                <a:latin typeface="Poppins"/>
                <a:ea typeface="+mn-lt"/>
                <a:cs typeface="+mn-lt"/>
              </a:rPr>
              <a:t>(Rebecca, Nursey, Age 3-4)</a:t>
            </a:r>
            <a:endParaRPr lang="en-US" i="1">
              <a:solidFill>
                <a:srgbClr val="28436E"/>
              </a:solidFill>
              <a:latin typeface="Poppins"/>
            </a:endParaRPr>
          </a:p>
          <a:p>
            <a:pPr marL="457200">
              <a:lnSpc>
                <a:spcPct val="107000"/>
              </a:lnSpc>
              <a:spcAft>
                <a:spcPts val="600"/>
              </a:spcAft>
            </a:pPr>
            <a:endParaRPr lang="en-GB" sz="2000" i="1" kern="100">
              <a:solidFill>
                <a:schemeClr val="tx1"/>
              </a:solidFill>
              <a:latin typeface="Aptos" panose="020B0004020202020204" pitchFamily="34" charset="0"/>
              <a:ea typeface="Aptos" panose="020B0004020202020204" pitchFamily="34" charset="0"/>
              <a:cs typeface="Times New Roman" panose="02020603050405020304" pitchFamily="18" charset="0"/>
            </a:endParaRPr>
          </a:p>
        </p:txBody>
      </p:sp>
      <p:sp>
        <p:nvSpPr>
          <p:cNvPr id="11" name="Speech Bubble: Rectangle 10">
            <a:extLst>
              <a:ext uri="{FF2B5EF4-FFF2-40B4-BE49-F238E27FC236}">
                <a16:creationId xmlns:a16="http://schemas.microsoft.com/office/drawing/2014/main" id="{1E6D770B-FA1D-8027-C401-EB12EDE3BEBC}"/>
              </a:ext>
            </a:extLst>
          </p:cNvPr>
          <p:cNvSpPr/>
          <p:nvPr/>
        </p:nvSpPr>
        <p:spPr>
          <a:xfrm>
            <a:off x="6919224" y="1474619"/>
            <a:ext cx="4905993" cy="783955"/>
          </a:xfrm>
          <a:prstGeom prst="wedgeRectCallout">
            <a:avLst>
              <a:gd name="adj1" fmla="val -31435"/>
              <a:gd name="adj2" fmla="val 77745"/>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a:lnSpc>
                <a:spcPct val="107000"/>
              </a:lnSpc>
              <a:spcAft>
                <a:spcPts val="600"/>
              </a:spcAft>
            </a:pPr>
            <a:r>
              <a:rPr lang="en-GB" i="1" kern="100">
                <a:solidFill>
                  <a:srgbClr val="28436E"/>
                </a:solidFill>
                <a:latin typeface="Poppins"/>
                <a:ea typeface="+mn-lt"/>
                <a:cs typeface="+mn-lt"/>
              </a:rPr>
              <a:t>…too young to often understand…</a:t>
            </a:r>
          </a:p>
          <a:p>
            <a:pPr marL="457200">
              <a:lnSpc>
                <a:spcPct val="107000"/>
              </a:lnSpc>
              <a:spcAft>
                <a:spcPts val="600"/>
              </a:spcAft>
            </a:pPr>
            <a:r>
              <a:rPr lang="en-GB" kern="100">
                <a:solidFill>
                  <a:srgbClr val="28436E"/>
                </a:solidFill>
                <a:latin typeface="Poppins"/>
                <a:ea typeface="+mn-lt"/>
                <a:cs typeface="+mn-lt"/>
              </a:rPr>
              <a:t>(</a:t>
            </a:r>
            <a:r>
              <a:rPr lang="en-GB" i="1" kern="100" err="1">
                <a:solidFill>
                  <a:srgbClr val="28436E"/>
                </a:solidFill>
                <a:latin typeface="Poppins"/>
                <a:ea typeface="+mn-lt"/>
                <a:cs typeface="+mn-lt"/>
              </a:rPr>
              <a:t>Seren</a:t>
            </a:r>
            <a:r>
              <a:rPr lang="en-GB" i="1" kern="100">
                <a:solidFill>
                  <a:srgbClr val="28436E"/>
                </a:solidFill>
                <a:latin typeface="Poppins"/>
                <a:ea typeface="+mn-lt"/>
                <a:cs typeface="+mn-lt"/>
              </a:rPr>
              <a:t>, Year 1, Age 5-6)</a:t>
            </a:r>
            <a:endParaRPr lang="en-US" i="1">
              <a:solidFill>
                <a:srgbClr val="28436E"/>
              </a:solidFill>
              <a:latin typeface="Poppins"/>
              <a:cs typeface="Poppins"/>
            </a:endParaRPr>
          </a:p>
        </p:txBody>
      </p:sp>
      <p:sp>
        <p:nvSpPr>
          <p:cNvPr id="9" name="Speech Bubble: Oval 8">
            <a:extLst>
              <a:ext uri="{FF2B5EF4-FFF2-40B4-BE49-F238E27FC236}">
                <a16:creationId xmlns:a16="http://schemas.microsoft.com/office/drawing/2014/main" id="{9EE7E781-9D94-BA49-3D22-1696D6F643F5}"/>
              </a:ext>
            </a:extLst>
          </p:cNvPr>
          <p:cNvSpPr/>
          <p:nvPr/>
        </p:nvSpPr>
        <p:spPr>
          <a:xfrm>
            <a:off x="3753916" y="4466686"/>
            <a:ext cx="4464589" cy="2056187"/>
          </a:xfrm>
          <a:prstGeom prst="wedgeEllipseCallou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i="1">
                <a:solidFill>
                  <a:srgbClr val="28436E"/>
                </a:solidFill>
                <a:latin typeface="Poppins"/>
                <a:ea typeface="+mn-lt"/>
                <a:cs typeface="+mn-lt"/>
              </a:rPr>
              <a:t>I don't think they have the language or the emotional maturity to make decisions... Really…</a:t>
            </a:r>
          </a:p>
          <a:p>
            <a:pPr algn="ctr"/>
            <a:r>
              <a:rPr lang="en-US">
                <a:solidFill>
                  <a:srgbClr val="28436E"/>
                </a:solidFill>
                <a:latin typeface="Poppins"/>
                <a:ea typeface="+mn-lt"/>
                <a:cs typeface="+mn-lt"/>
              </a:rPr>
              <a:t>(</a:t>
            </a:r>
            <a:r>
              <a:rPr lang="en-US" i="1">
                <a:solidFill>
                  <a:srgbClr val="28436E"/>
                </a:solidFill>
                <a:latin typeface="Poppins"/>
                <a:ea typeface="+mn-lt"/>
                <a:cs typeface="+mn-lt"/>
              </a:rPr>
              <a:t>Josey, Year 1&amp;2, Age 5-7)</a:t>
            </a:r>
            <a:endParaRPr lang="en-US" i="1">
              <a:solidFill>
                <a:srgbClr val="28436E"/>
              </a:solidFill>
              <a:latin typeface="Poppins"/>
              <a:cs typeface="Poppins"/>
            </a:endParaRPr>
          </a:p>
          <a:p>
            <a:pPr algn="ctr"/>
            <a:endParaRPr lang="en-US"/>
          </a:p>
        </p:txBody>
      </p:sp>
      <p:sp>
        <p:nvSpPr>
          <p:cNvPr id="12" name="Speech Bubble: Rectangle with Corners Rounded 11">
            <a:extLst>
              <a:ext uri="{FF2B5EF4-FFF2-40B4-BE49-F238E27FC236}">
                <a16:creationId xmlns:a16="http://schemas.microsoft.com/office/drawing/2014/main" id="{BA019B09-8820-9850-B921-EC67684EBC8B}"/>
              </a:ext>
            </a:extLst>
          </p:cNvPr>
          <p:cNvSpPr/>
          <p:nvPr/>
        </p:nvSpPr>
        <p:spPr>
          <a:xfrm>
            <a:off x="8218505" y="2626696"/>
            <a:ext cx="3715799" cy="2789022"/>
          </a:xfrm>
          <a:prstGeom prst="wedgeRoundRectCallou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solidFill>
                  <a:srgbClr val="28436E"/>
                </a:solidFill>
                <a:latin typeface="Poppins"/>
                <a:ea typeface="+mn-lt"/>
                <a:cs typeface="+mn-lt"/>
              </a:rPr>
              <a:t>I think the issue with the new curriculum and maybe with child's voice, with pupil's voice, moving forward might be with older classes, particularly secondary I think it could be much more difficult</a:t>
            </a:r>
          </a:p>
          <a:p>
            <a:pPr algn="ctr"/>
            <a:r>
              <a:rPr lang="en-US">
                <a:solidFill>
                  <a:srgbClr val="28436E"/>
                </a:solidFill>
                <a:latin typeface="Poppins"/>
                <a:ea typeface="+mn-lt"/>
                <a:cs typeface="+mn-lt"/>
              </a:rPr>
              <a:t>(</a:t>
            </a:r>
            <a:r>
              <a:rPr lang="en-US" i="1">
                <a:solidFill>
                  <a:srgbClr val="28436E"/>
                </a:solidFill>
                <a:latin typeface="Poppins"/>
                <a:ea typeface="+mn-lt"/>
                <a:cs typeface="+mn-lt"/>
              </a:rPr>
              <a:t>Karan, Reception, Age 4-5)</a:t>
            </a:r>
            <a:endParaRPr lang="en-US" i="1">
              <a:solidFill>
                <a:srgbClr val="28436E"/>
              </a:solidFill>
              <a:latin typeface="Poppins"/>
            </a:endParaRPr>
          </a:p>
          <a:p>
            <a:pPr algn="ctr"/>
            <a:endParaRPr lang="en-US"/>
          </a:p>
        </p:txBody>
      </p:sp>
    </p:spTree>
    <p:extLst>
      <p:ext uri="{BB962C8B-B14F-4D97-AF65-F5344CB8AC3E}">
        <p14:creationId xmlns:p14="http://schemas.microsoft.com/office/powerpoint/2010/main" val="1551668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3000" b="1" spc="-30">
                <a:solidFill>
                  <a:srgbClr val="28426D"/>
                </a:solidFill>
                <a:latin typeface="Poppins" panose="00000500000000000000" pitchFamily="2" charset="0"/>
                <a:cs typeface="Poppins" panose="00000500000000000000" pitchFamily="2" charset="0"/>
              </a:rPr>
              <a:t>Enablers and barriers: Constructions of……</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257695" y="1516799"/>
            <a:ext cx="10758567" cy="4619800"/>
          </a:xfrm>
        </p:spPr>
        <p:txBody>
          <a:bodyPr vert="horz" lIns="91440" tIns="45720" rIns="91440" bIns="45720" rtlCol="0" anchor="t">
            <a:noAutofit/>
          </a:bodyPr>
          <a:lstStyle/>
          <a:p>
            <a:pPr marL="342900" lvl="0" indent="-342900">
              <a:lnSpc>
                <a:spcPct val="115000"/>
              </a:lnSpc>
              <a:buFont typeface="Symbol" panose="05050102010706020507" pitchFamily="18" charset="2"/>
              <a:buChar char=""/>
            </a:pPr>
            <a:r>
              <a:rPr lang="en-GB" sz="2000" kern="100">
                <a:solidFill>
                  <a:srgbClr val="314F83"/>
                </a:solidFill>
                <a:effectLst/>
                <a:latin typeface="Poppins" panose="00000500000000000000" pitchFamily="2" charset="0"/>
                <a:ea typeface="Calibri" panose="020F0502020204030204" pitchFamily="34" charset="0"/>
                <a:cs typeface="Poppins" panose="00000500000000000000" pitchFamily="2" charset="0"/>
              </a:rPr>
              <a:t>Children</a:t>
            </a:r>
          </a:p>
          <a:p>
            <a:pPr marL="342900" lvl="0" indent="-342900">
              <a:lnSpc>
                <a:spcPct val="115000"/>
              </a:lnSpc>
              <a:buFont typeface="Symbol" panose="05050102010706020507" pitchFamily="18" charset="2"/>
              <a:buChar char=""/>
            </a:pPr>
            <a:r>
              <a:rPr lang="en-GB" sz="2000" b="1" kern="100">
                <a:solidFill>
                  <a:srgbClr val="314F83"/>
                </a:solidFill>
                <a:effectLst/>
                <a:latin typeface="Poppins" panose="00000500000000000000" pitchFamily="2" charset="0"/>
                <a:ea typeface="Calibri" panose="020F0502020204030204" pitchFamily="34" charset="0"/>
                <a:cs typeface="Poppins" panose="00000500000000000000" pitchFamily="2" charset="0"/>
              </a:rPr>
              <a:t>Teachers</a:t>
            </a:r>
          </a:p>
          <a:p>
            <a:pPr marL="342900" lvl="0" indent="-342900">
              <a:lnSpc>
                <a:spcPct val="115000"/>
              </a:lnSpc>
              <a:buFont typeface="Symbol" panose="05050102010706020507" pitchFamily="18" charset="2"/>
              <a:buChar char=""/>
            </a:pPr>
            <a:r>
              <a:rPr lang="en-GB" sz="2000" kern="100">
                <a:solidFill>
                  <a:srgbClr val="314F83"/>
                </a:solidFill>
                <a:effectLst/>
                <a:latin typeface="Poppins" panose="00000500000000000000" pitchFamily="2" charset="0"/>
                <a:ea typeface="Calibri" panose="020F0502020204030204" pitchFamily="34" charset="0"/>
                <a:cs typeface="Poppins" panose="00000500000000000000" pitchFamily="2" charset="0"/>
              </a:rPr>
              <a:t>Teaching and learning and the purpose of education</a:t>
            </a:r>
          </a:p>
          <a:p>
            <a:pPr marL="342900" lvl="0" indent="-342900">
              <a:lnSpc>
                <a:spcPct val="115000"/>
              </a:lnSpc>
              <a:buFont typeface="Symbol" panose="05050102010706020507" pitchFamily="18" charset="2"/>
              <a:buChar char=""/>
            </a:pPr>
            <a:r>
              <a:rPr lang="en-GB" sz="2000">
                <a:solidFill>
                  <a:srgbClr val="314F83"/>
                </a:solidFill>
                <a:effectLst/>
                <a:latin typeface="Poppins" panose="00000500000000000000" pitchFamily="2" charset="0"/>
                <a:ea typeface="Calibri" panose="020F0502020204030204" pitchFamily="34" charset="0"/>
                <a:cs typeface="Poppins" panose="00000500000000000000" pitchFamily="2" charset="0"/>
              </a:rPr>
              <a:t>Wider societal views?</a:t>
            </a:r>
            <a:endParaRPr lang="en-GB" sz="2000" kern="100">
              <a:solidFill>
                <a:srgbClr val="314F83"/>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Aft>
                <a:spcPts val="600"/>
              </a:spcAft>
            </a:pPr>
            <a:endParaRPr lang="en-GB"/>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endParaRPr lang="en-US" sz="2200" b="1">
              <a:solidFill>
                <a:srgbClr val="28426D"/>
              </a:solidFill>
              <a:latin typeface="Poppins"/>
              <a:cs typeface="Poppins"/>
            </a:endParaRPr>
          </a:p>
        </p:txBody>
      </p:sp>
      <p:sp>
        <p:nvSpPr>
          <p:cNvPr id="10" name="Speech Bubble: Rectangle with Corners Rounded 9">
            <a:extLst>
              <a:ext uri="{FF2B5EF4-FFF2-40B4-BE49-F238E27FC236}">
                <a16:creationId xmlns:a16="http://schemas.microsoft.com/office/drawing/2014/main" id="{FEB97E36-560A-4195-5134-72006F0B4551}"/>
              </a:ext>
            </a:extLst>
          </p:cNvPr>
          <p:cNvSpPr/>
          <p:nvPr/>
        </p:nvSpPr>
        <p:spPr>
          <a:xfrm>
            <a:off x="8962037" y="1404586"/>
            <a:ext cx="2988679" cy="3903711"/>
          </a:xfrm>
          <a:prstGeom prst="wedgeRoundRectCallout">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08000">
              <a:lnSpc>
                <a:spcPct val="107000"/>
              </a:lnSpc>
              <a:spcAft>
                <a:spcPts val="600"/>
              </a:spcAft>
            </a:pPr>
            <a:r>
              <a:rPr lang="en-GB" i="1" kern="0">
                <a:solidFill>
                  <a:srgbClr val="28436E"/>
                </a:solidFill>
                <a:effectLst/>
                <a:latin typeface="Poppins"/>
                <a:ea typeface="Aptos" panose="020B0004020202020204" pitchFamily="34" charset="0"/>
                <a:cs typeface="Poppins"/>
              </a:rPr>
              <a:t>It is the fear of the unknown move into this way of teaching is scary and we we're five years along now and we're I feel that we're just getting the hang of it</a:t>
            </a:r>
            <a:endParaRPr lang="en-GB" kern="100">
              <a:solidFill>
                <a:srgbClr val="28436E"/>
              </a:solidFill>
              <a:latin typeface="Poppins"/>
              <a:ea typeface="Aptos" panose="020B0004020202020204" pitchFamily="34" charset="0"/>
              <a:cs typeface="Poppins"/>
            </a:endParaRPr>
          </a:p>
          <a:p>
            <a:pPr marL="108000">
              <a:lnSpc>
                <a:spcPct val="107000"/>
              </a:lnSpc>
              <a:spcAft>
                <a:spcPts val="600"/>
              </a:spcAft>
            </a:pPr>
            <a:r>
              <a:rPr lang="en-GB" i="1" kern="0">
                <a:solidFill>
                  <a:srgbClr val="28436E"/>
                </a:solidFill>
                <a:latin typeface="Poppins"/>
                <a:ea typeface="Aptos" panose="020B0004020202020204" pitchFamily="34" charset="0"/>
                <a:cs typeface="Poppins"/>
              </a:rPr>
              <a:t>(</a:t>
            </a:r>
            <a:r>
              <a:rPr lang="en-GB" i="1" kern="100">
                <a:solidFill>
                  <a:srgbClr val="28436E"/>
                </a:solidFill>
                <a:latin typeface="Poppins"/>
                <a:ea typeface="Aptos" panose="020B0004020202020204" pitchFamily="34" charset="0"/>
                <a:cs typeface="Poppins"/>
              </a:rPr>
              <a:t>Alison, Year 1&amp;2, Age 5-7)</a:t>
            </a:r>
            <a:endParaRPr lang="en-GB" kern="100">
              <a:solidFill>
                <a:srgbClr val="28436E"/>
              </a:solidFill>
              <a:latin typeface="Poppins"/>
              <a:ea typeface="Aptos" panose="020B0004020202020204" pitchFamily="34" charset="0"/>
              <a:cs typeface="Poppins"/>
            </a:endParaRPr>
          </a:p>
        </p:txBody>
      </p:sp>
      <p:sp>
        <p:nvSpPr>
          <p:cNvPr id="11" name="Speech Bubble: Rectangle 10">
            <a:extLst>
              <a:ext uri="{FF2B5EF4-FFF2-40B4-BE49-F238E27FC236}">
                <a16:creationId xmlns:a16="http://schemas.microsoft.com/office/drawing/2014/main" id="{1E6D770B-FA1D-8027-C401-EB12EDE3BEBC}"/>
              </a:ext>
            </a:extLst>
          </p:cNvPr>
          <p:cNvSpPr/>
          <p:nvPr/>
        </p:nvSpPr>
        <p:spPr>
          <a:xfrm>
            <a:off x="4294366" y="3111376"/>
            <a:ext cx="4464368" cy="2633624"/>
          </a:xfrm>
          <a:prstGeom prst="wedgeRectCallout">
            <a:avLst>
              <a:gd name="adj1" fmla="val -31435"/>
              <a:gd name="adj2" fmla="val 77745"/>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08000">
              <a:lnSpc>
                <a:spcPct val="107000"/>
              </a:lnSpc>
              <a:spcAft>
                <a:spcPts val="600"/>
              </a:spcAft>
            </a:pPr>
            <a:r>
              <a:rPr lang="en-GB" i="1" kern="0">
                <a:solidFill>
                  <a:srgbClr val="28436E"/>
                </a:solidFill>
                <a:effectLst/>
                <a:latin typeface="Poppins"/>
                <a:ea typeface="Aptos" panose="020B0004020202020204" pitchFamily="34" charset="0"/>
                <a:cs typeface="Poppins"/>
              </a:rPr>
              <a:t>there are challenges … you know we are slight control freaks, and we know we've got to get this, this, this and this done that sometimes it's training ourselves just to step back and [let them] have that opportunity</a:t>
            </a:r>
            <a:r>
              <a:rPr lang="en-GB" i="1" kern="0">
                <a:solidFill>
                  <a:srgbClr val="28436E"/>
                </a:solidFill>
                <a:latin typeface="Poppins"/>
                <a:ea typeface="Aptos" panose="020B0004020202020204" pitchFamily="34" charset="0"/>
                <a:cs typeface="Poppins"/>
              </a:rPr>
              <a:t>.</a:t>
            </a:r>
            <a:endParaRPr lang="en-GB" kern="100">
              <a:solidFill>
                <a:srgbClr val="28436E"/>
              </a:solidFill>
              <a:latin typeface="Poppins"/>
              <a:ea typeface="Aptos" panose="020B0004020202020204" pitchFamily="34" charset="0"/>
              <a:cs typeface="Poppins"/>
            </a:endParaRPr>
          </a:p>
          <a:p>
            <a:pPr marL="108000">
              <a:lnSpc>
                <a:spcPct val="107000"/>
              </a:lnSpc>
              <a:spcAft>
                <a:spcPts val="600"/>
              </a:spcAft>
            </a:pPr>
            <a:r>
              <a:rPr lang="en-GB" i="1" kern="0">
                <a:solidFill>
                  <a:srgbClr val="28436E"/>
                </a:solidFill>
                <a:effectLst/>
                <a:latin typeface="Poppins"/>
                <a:ea typeface="Aptos" panose="020B0004020202020204" pitchFamily="34" charset="0"/>
                <a:cs typeface="Poppins"/>
              </a:rPr>
              <a:t>(Julie, Year 1 &amp; 2, Age 5-7)</a:t>
            </a:r>
            <a:endParaRPr lang="en-GB" kern="100">
              <a:solidFill>
                <a:srgbClr val="28436E"/>
              </a:solidFill>
              <a:effectLst/>
              <a:latin typeface="Poppins"/>
              <a:ea typeface="Aptos" panose="020B0004020202020204" pitchFamily="34" charset="0"/>
              <a:cs typeface="Poppins"/>
            </a:endParaRPr>
          </a:p>
        </p:txBody>
      </p:sp>
      <p:sp>
        <p:nvSpPr>
          <p:cNvPr id="9" name="Speech Bubble: Rectangle with Corners Rounded 8">
            <a:extLst>
              <a:ext uri="{FF2B5EF4-FFF2-40B4-BE49-F238E27FC236}">
                <a16:creationId xmlns:a16="http://schemas.microsoft.com/office/drawing/2014/main" id="{4D34796E-ED5E-92BB-7064-7A66D39EFE30}"/>
              </a:ext>
            </a:extLst>
          </p:cNvPr>
          <p:cNvSpPr/>
          <p:nvPr/>
        </p:nvSpPr>
        <p:spPr>
          <a:xfrm>
            <a:off x="126976" y="4071615"/>
            <a:ext cx="4003523" cy="2473364"/>
          </a:xfrm>
          <a:prstGeom prst="wedgeRoundRectCallou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i="1">
              <a:solidFill>
                <a:srgbClr val="28436E"/>
              </a:solidFill>
              <a:latin typeface="Poppins"/>
              <a:ea typeface="+mn-lt"/>
              <a:cs typeface="+mn-lt"/>
            </a:endParaRPr>
          </a:p>
          <a:p>
            <a:r>
              <a:rPr lang="en-GB" i="1">
                <a:solidFill>
                  <a:srgbClr val="28436E"/>
                </a:solidFill>
                <a:latin typeface="Poppins"/>
                <a:ea typeface="+mn-lt"/>
                <a:cs typeface="+mn-lt"/>
              </a:rPr>
              <a:t>To listen to the pupils as you know, it doesn't always have to be what I've planned. If it goes in a different direction that's OK. But it does take some training to kind of go with that, especially for me.”</a:t>
            </a:r>
          </a:p>
          <a:p>
            <a:r>
              <a:rPr lang="en-GB" i="1">
                <a:solidFill>
                  <a:srgbClr val="28436E"/>
                </a:solidFill>
                <a:latin typeface="Poppins"/>
                <a:ea typeface="+mn-lt"/>
                <a:cs typeface="+mn-lt"/>
              </a:rPr>
              <a:t>(Lizzie, Year 1&amp;2, Age 5-7)</a:t>
            </a:r>
            <a:endParaRPr lang="en-US" i="1">
              <a:solidFill>
                <a:srgbClr val="28436E"/>
              </a:solidFill>
              <a:latin typeface="Poppins"/>
              <a:ea typeface="+mn-lt"/>
              <a:cs typeface="+mn-lt"/>
            </a:endParaRPr>
          </a:p>
          <a:p>
            <a:pPr algn="ctr"/>
            <a:endParaRPr lang="en-US"/>
          </a:p>
        </p:txBody>
      </p:sp>
    </p:spTree>
    <p:extLst>
      <p:ext uri="{BB962C8B-B14F-4D97-AF65-F5344CB8AC3E}">
        <p14:creationId xmlns:p14="http://schemas.microsoft.com/office/powerpoint/2010/main" val="262423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722" y="0"/>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a:spLocks noGrp="1" noRot="1" noMove="1" noResize="1" noEditPoints="1" noAdjustHandles="1" noChangeArrowheads="1" noChangeShapeType="1"/>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6">
              <a:extLst>
                <a:ext uri="{FF2B5EF4-FFF2-40B4-BE49-F238E27FC236}">
                  <a16:creationId xmlns:a16="http://schemas.microsoft.com/office/drawing/2014/main" id="{E7D818AF-2957-4E92-CC33-99EAFA24D560}"/>
                </a:ext>
              </a:extLst>
            </p:cNvPr>
            <p:cNvPicPr/>
            <p:nvPr/>
          </p:nvPicPr>
          <p:blipFill>
            <a:blip r:embed="rId3"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8">
              <a:extLst>
                <a:ext uri="{FF2B5EF4-FFF2-40B4-BE49-F238E27FC236}">
                  <a16:creationId xmlns:a16="http://schemas.microsoft.com/office/drawing/2014/main" id="{E306F280-1CDB-A022-F8B9-43ACE0C75364}"/>
                </a:ext>
              </a:extLst>
            </p:cNvPr>
            <p:cNvPicPr/>
            <p:nvPr/>
          </p:nvPicPr>
          <p:blipFill>
            <a:blip r:embed="rId4"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0">
              <a:extLst>
                <a:ext uri="{FF2B5EF4-FFF2-40B4-BE49-F238E27FC236}">
                  <a16:creationId xmlns:a16="http://schemas.microsoft.com/office/drawing/2014/main" id="{E9CF6933-9E28-2197-F12B-1BD09D21904C}"/>
                </a:ext>
              </a:extLst>
            </p:cNvPr>
            <p:cNvPicPr/>
            <p:nvPr/>
          </p:nvPicPr>
          <p:blipFill>
            <a:blip r:embed="rId5"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object 12">
              <a:extLst>
                <a:ext uri="{FF2B5EF4-FFF2-40B4-BE49-F238E27FC236}">
                  <a16:creationId xmlns:a16="http://schemas.microsoft.com/office/drawing/2014/main" id="{0691C0C2-1CC6-972F-B871-6934559D3723}"/>
                </a:ext>
              </a:extLst>
            </p:cNvPr>
            <p:cNvPicPr/>
            <p:nvPr/>
          </p:nvPicPr>
          <p:blipFill>
            <a:blip r:embed="rId6"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 name="object 14">
              <a:extLst>
                <a:ext uri="{FF2B5EF4-FFF2-40B4-BE49-F238E27FC236}">
                  <a16:creationId xmlns:a16="http://schemas.microsoft.com/office/drawing/2014/main" id="{64D929FE-1BB0-4273-28DB-4EB8DBF53987}"/>
                </a:ext>
              </a:extLst>
            </p:cNvPr>
            <p:cNvPicPr/>
            <p:nvPr/>
          </p:nvPicPr>
          <p:blipFill>
            <a:blip r:embed="rId7"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 name="object 16">
              <a:extLst>
                <a:ext uri="{FF2B5EF4-FFF2-40B4-BE49-F238E27FC236}">
                  <a16:creationId xmlns:a16="http://schemas.microsoft.com/office/drawing/2014/main" id="{22E9B8F2-1CA5-2A39-8713-77E1E6B7B6C4}"/>
                </a:ext>
              </a:extLst>
            </p:cNvPr>
            <p:cNvPicPr/>
            <p:nvPr/>
          </p:nvPicPr>
          <p:blipFill>
            <a:blip r:embed="rId8"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9"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0" cstate="print"/>
            <a:stretch>
              <a:fillRect/>
            </a:stretch>
          </p:blipFill>
          <p:spPr>
            <a:xfrm>
              <a:off x="1851333" y="1439033"/>
              <a:ext cx="1747452" cy="525998"/>
            </a:xfrm>
            <a:prstGeom prst="rect">
              <a:avLst/>
            </a:prstGeom>
          </p:spPr>
        </p:pic>
      </p:grpSp>
      <p:sp>
        <p:nvSpPr>
          <p:cNvPr id="10" name="Title 1">
            <a:extLst>
              <a:ext uri="{FF2B5EF4-FFF2-40B4-BE49-F238E27FC236}">
                <a16:creationId xmlns:a16="http://schemas.microsoft.com/office/drawing/2014/main" id="{01CCFFCB-F2E4-45A4-10A0-A890C9BEB3D1}"/>
              </a:ext>
            </a:extLst>
          </p:cNvPr>
          <p:cNvSpPr>
            <a:spLocks noGrp="1"/>
          </p:cNvSpPr>
          <p:nvPr>
            <p:ph type="title"/>
          </p:nvPr>
        </p:nvSpPr>
        <p:spPr>
          <a:xfrm>
            <a:off x="2353188" y="142706"/>
            <a:ext cx="10515600" cy="1325563"/>
          </a:xfrm>
        </p:spPr>
        <p:txBody>
          <a:bodyPr>
            <a:noAutofit/>
          </a:bodyPr>
          <a:lstStyle/>
          <a:p>
            <a:r>
              <a:rPr lang="en-GB" sz="3000" b="1" spc="-30">
                <a:solidFill>
                  <a:srgbClr val="28426D"/>
                </a:solidFill>
                <a:latin typeface="Poppins"/>
                <a:cs typeface="Poppins"/>
              </a:rPr>
              <a:t>Early headlines from pre-interview data</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612E3A32-AD0E-E972-6523-90214BF33002}"/>
              </a:ext>
            </a:extLst>
          </p:cNvPr>
          <p:cNvSpPr txBox="1"/>
          <p:nvPr/>
        </p:nvSpPr>
        <p:spPr>
          <a:xfrm>
            <a:off x="598972" y="1286284"/>
            <a:ext cx="10984675" cy="5089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4000"/>
              </a:lnSpc>
              <a:spcAft>
                <a:spcPts val="1200"/>
              </a:spcAft>
              <a:buFont typeface="Arial"/>
              <a:buChar char="•"/>
            </a:pPr>
            <a:r>
              <a:rPr lang="en-US" sz="2200" dirty="0">
                <a:solidFill>
                  <a:srgbClr val="314F83"/>
                </a:solidFill>
                <a:latin typeface="Poppins" panose="00000500000000000000" pitchFamily="2" charset="0"/>
                <a:cs typeface="Poppins" panose="00000500000000000000" pitchFamily="2" charset="0"/>
              </a:rPr>
              <a:t>Teachers showed a clear personal value base around children’s rights. This aligned with ‘child voice’, but they were less clear about ‘how’ to enact participative rights in practice. </a:t>
            </a:r>
          </a:p>
          <a:p>
            <a:pPr marL="285750" indent="-285750">
              <a:lnSpc>
                <a:spcPct val="114000"/>
              </a:lnSpc>
              <a:spcAft>
                <a:spcPts val="1200"/>
              </a:spcAft>
              <a:buFont typeface="Arial"/>
              <a:buChar char="•"/>
            </a:pPr>
            <a:r>
              <a:rPr lang="en-US" sz="2200" dirty="0">
                <a:solidFill>
                  <a:srgbClr val="314F83"/>
                </a:solidFill>
                <a:latin typeface="Poppins" panose="00000500000000000000" pitchFamily="2" charset="0"/>
                <a:cs typeface="Poppins" panose="00000500000000000000" pitchFamily="2" charset="0"/>
              </a:rPr>
              <a:t>They offered ‘</a:t>
            </a:r>
            <a:r>
              <a:rPr lang="en-US" sz="2200" dirty="0" err="1">
                <a:solidFill>
                  <a:srgbClr val="314F83"/>
                </a:solidFill>
                <a:latin typeface="Poppins" panose="00000500000000000000" pitchFamily="2" charset="0"/>
                <a:cs typeface="Poppins" panose="00000500000000000000" pitchFamily="2" charset="0"/>
              </a:rPr>
              <a:t>boundaried</a:t>
            </a:r>
            <a:r>
              <a:rPr lang="en-US" sz="2200" dirty="0">
                <a:solidFill>
                  <a:srgbClr val="314F83"/>
                </a:solidFill>
                <a:latin typeface="Poppins" panose="00000500000000000000" pitchFamily="2" charset="0"/>
                <a:cs typeface="Poppins" panose="00000500000000000000" pitchFamily="2" charset="0"/>
              </a:rPr>
              <a:t>’ views of the enactment of participative rights.</a:t>
            </a:r>
          </a:p>
          <a:p>
            <a:pPr marL="285750" indent="-285750">
              <a:lnSpc>
                <a:spcPct val="114000"/>
              </a:lnSpc>
              <a:spcAft>
                <a:spcPts val="1200"/>
              </a:spcAft>
              <a:buFont typeface="Arial"/>
              <a:buChar char="•"/>
            </a:pPr>
            <a:r>
              <a:rPr lang="en-US" sz="2200" dirty="0">
                <a:solidFill>
                  <a:srgbClr val="314F83"/>
                </a:solidFill>
                <a:latin typeface="Poppins"/>
                <a:cs typeface="Poppins"/>
              </a:rPr>
              <a:t>Enablers and barriers are complex and not binary. The same concept can be seen as both an enabler and a barrier, even for individual participants.</a:t>
            </a:r>
            <a:endParaRPr lang="en-US" sz="2200" dirty="0">
              <a:solidFill>
                <a:srgbClr val="314F83"/>
              </a:solidFill>
              <a:latin typeface="Poppins" panose="00000500000000000000" pitchFamily="2" charset="0"/>
              <a:cs typeface="Poppins" panose="00000500000000000000" pitchFamily="2" charset="0"/>
            </a:endParaRPr>
          </a:p>
          <a:p>
            <a:pPr marL="285750" indent="-285750">
              <a:lnSpc>
                <a:spcPct val="114000"/>
              </a:lnSpc>
              <a:spcAft>
                <a:spcPts val="1200"/>
              </a:spcAft>
              <a:buFont typeface="Arial"/>
              <a:buChar char="•"/>
            </a:pPr>
            <a:r>
              <a:rPr lang="en-US" sz="2200" dirty="0">
                <a:solidFill>
                  <a:srgbClr val="314F83"/>
                </a:solidFill>
                <a:latin typeface="Poppins" panose="00000500000000000000" pitchFamily="2" charset="0"/>
                <a:cs typeface="Poppins" panose="00000500000000000000" pitchFamily="2" charset="0"/>
              </a:rPr>
              <a:t>Findings suggest that </a:t>
            </a:r>
            <a:r>
              <a:rPr lang="en-US" sz="2200" u="sng" dirty="0">
                <a:solidFill>
                  <a:srgbClr val="314F83"/>
                </a:solidFill>
                <a:latin typeface="Poppins" panose="00000500000000000000" pitchFamily="2" charset="0"/>
                <a:cs typeface="Poppins" panose="00000500000000000000" pitchFamily="2" charset="0"/>
              </a:rPr>
              <a:t>context</a:t>
            </a:r>
            <a:r>
              <a:rPr lang="en-US" sz="2200" dirty="0">
                <a:solidFill>
                  <a:srgbClr val="314F83"/>
                </a:solidFill>
                <a:latin typeface="Poppins" panose="00000500000000000000" pitchFamily="2" charset="0"/>
                <a:cs typeface="Poppins" panose="00000500000000000000" pitchFamily="2" charset="0"/>
              </a:rPr>
              <a:t> and </a:t>
            </a:r>
            <a:r>
              <a:rPr lang="en-US" sz="2200" u="sng" dirty="0">
                <a:solidFill>
                  <a:srgbClr val="314F83"/>
                </a:solidFill>
                <a:latin typeface="Poppins" panose="00000500000000000000" pitchFamily="2" charset="0"/>
                <a:cs typeface="Poppins" panose="00000500000000000000" pitchFamily="2" charset="0"/>
              </a:rPr>
              <a:t>relationships</a:t>
            </a:r>
            <a:r>
              <a:rPr lang="en-US" sz="2200" dirty="0">
                <a:solidFill>
                  <a:srgbClr val="314F83"/>
                </a:solidFill>
                <a:latin typeface="Poppins" panose="00000500000000000000" pitchFamily="2" charset="0"/>
                <a:cs typeface="Poppins" panose="00000500000000000000" pitchFamily="2" charset="0"/>
              </a:rPr>
              <a:t> are key.</a:t>
            </a:r>
          </a:p>
          <a:p>
            <a:pPr marL="285750" indent="-285750">
              <a:lnSpc>
                <a:spcPct val="114000"/>
              </a:lnSpc>
              <a:spcAft>
                <a:spcPts val="1200"/>
              </a:spcAft>
              <a:buFont typeface="Arial"/>
              <a:buChar char="•"/>
            </a:pPr>
            <a:r>
              <a:rPr lang="en-US" sz="2200" dirty="0">
                <a:solidFill>
                  <a:srgbClr val="314F83"/>
                </a:solidFill>
                <a:latin typeface="Poppins"/>
                <a:cs typeface="Poppins"/>
              </a:rPr>
              <a:t>Research suggests </a:t>
            </a:r>
            <a:r>
              <a:rPr lang="en-US" sz="2200" u="sng" dirty="0">
                <a:solidFill>
                  <a:srgbClr val="314F83"/>
                </a:solidFill>
                <a:latin typeface="Poppins"/>
                <a:cs typeface="Poppins"/>
              </a:rPr>
              <a:t>constructions of children</a:t>
            </a:r>
            <a:r>
              <a:rPr lang="en-US" sz="2200" dirty="0">
                <a:solidFill>
                  <a:srgbClr val="314F83"/>
                </a:solidFill>
                <a:latin typeface="Poppins"/>
                <a:cs typeface="Poppins"/>
              </a:rPr>
              <a:t> are a threshold concept. This data suggests further connections with </a:t>
            </a:r>
            <a:r>
              <a:rPr lang="en-US" sz="2200" u="sng" dirty="0">
                <a:solidFill>
                  <a:srgbClr val="314F83"/>
                </a:solidFill>
                <a:latin typeface="Poppins"/>
                <a:cs typeface="Poppins"/>
              </a:rPr>
              <a:t>constructions of teachers.</a:t>
            </a:r>
          </a:p>
          <a:p>
            <a:pPr marL="285750" indent="-285750">
              <a:lnSpc>
                <a:spcPct val="114000"/>
              </a:lnSpc>
              <a:spcAft>
                <a:spcPts val="1200"/>
              </a:spcAft>
              <a:buFont typeface="Arial"/>
              <a:buChar char="•"/>
            </a:pPr>
            <a:r>
              <a:rPr lang="en-US" sz="2200" dirty="0">
                <a:solidFill>
                  <a:srgbClr val="314F83"/>
                </a:solidFill>
                <a:latin typeface="Poppins"/>
                <a:cs typeface="Poppins"/>
              </a:rPr>
              <a:t>Our post-interview interim findings suggest constructions of children and teachers may be changing within the new curriculum in Wales. </a:t>
            </a:r>
          </a:p>
        </p:txBody>
      </p:sp>
    </p:spTree>
    <p:extLst>
      <p:ext uri="{BB962C8B-B14F-4D97-AF65-F5344CB8AC3E}">
        <p14:creationId xmlns:p14="http://schemas.microsoft.com/office/powerpoint/2010/main" val="410981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DFCAAA-BBC4-08E7-9EB1-BF88B424F0A2}"/>
              </a:ext>
            </a:extLst>
          </p:cNvPr>
          <p:cNvGrpSpPr>
            <a:grpSpLocks noGrp="1" noUngrp="1" noRot="1" noMove="1" noResize="1"/>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A98C9F3D-1F2C-AACF-8A72-3F93BC55C983}"/>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4">
              <a:extLst>
                <a:ext uri="{FF2B5EF4-FFF2-40B4-BE49-F238E27FC236}">
                  <a16:creationId xmlns:a16="http://schemas.microsoft.com/office/drawing/2014/main" id="{E0DEC63E-0759-FE54-4381-8CCF97A51A7F}"/>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5">
              <a:extLst>
                <a:ext uri="{FF2B5EF4-FFF2-40B4-BE49-F238E27FC236}">
                  <a16:creationId xmlns:a16="http://schemas.microsoft.com/office/drawing/2014/main" id="{FCA21E5E-7DBB-0DA0-4CCB-E3BB831636CD}"/>
                </a:ext>
              </a:extLst>
            </p:cNvPr>
            <p:cNvSpPr>
              <a:spLocks noGrp="1" noRot="1" noMove="1" noResize="1" noEditPoints="1" noAdjustHandles="1" noChangeArrowheads="1" noChangeShapeType="1"/>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object 6">
              <a:extLst>
                <a:ext uri="{FF2B5EF4-FFF2-40B4-BE49-F238E27FC236}">
                  <a16:creationId xmlns:a16="http://schemas.microsoft.com/office/drawing/2014/main" id="{C0CB888F-3025-F026-3BF8-83D907B924F9}"/>
                </a:ext>
              </a:extLst>
            </p:cNvPr>
            <p:cNvPicPr>
              <a:picLocks noGrp="1" noRot="1" noMove="1" noResize="1" noEditPoints="1" noAdjustHandles="1" noChangeArrowheads="1" noChangeShapeType="1" noCrop="1"/>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A1FD2B1B-9096-0A90-B873-A85058D8D0EC}"/>
                </a:ext>
              </a:extLst>
            </p:cNvPr>
            <p:cNvSpPr>
              <a:spLocks noGrp="1" noRot="1" noMove="1" noResize="1" noEditPoints="1" noAdjustHandles="1" noChangeArrowheads="1" noChangeShapeType="1"/>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object 8">
              <a:extLst>
                <a:ext uri="{FF2B5EF4-FFF2-40B4-BE49-F238E27FC236}">
                  <a16:creationId xmlns:a16="http://schemas.microsoft.com/office/drawing/2014/main" id="{D2BF3725-DD50-AF60-75D6-0DBF386A8039}"/>
                </a:ext>
              </a:extLst>
            </p:cNvPr>
            <p:cNvPicPr>
              <a:picLocks noGrp="1" noRot="1" noMove="1" noResize="1" noEditPoints="1" noAdjustHandles="1" noChangeArrowheads="1" noChangeShapeType="1" noCrop="1"/>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FA5CF0DD-3094-9D9C-6D9D-A25345436B81}"/>
                </a:ext>
              </a:extLst>
            </p:cNvPr>
            <p:cNvSpPr>
              <a:spLocks noGrp="1" noRot="1" noMove="1" noResize="1" noEditPoints="1" noAdjustHandles="1" noChangeArrowheads="1" noChangeShapeType="1"/>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0">
              <a:extLst>
                <a:ext uri="{FF2B5EF4-FFF2-40B4-BE49-F238E27FC236}">
                  <a16:creationId xmlns:a16="http://schemas.microsoft.com/office/drawing/2014/main" id="{1099784B-B67D-C5E2-52DD-E2B4B893F57C}"/>
                </a:ext>
              </a:extLst>
            </p:cNvPr>
            <p:cNvPicPr>
              <a:picLocks noGrp="1" noRot="1" noMove="1" noResize="1" noEditPoints="1" noAdjustHandles="1" noChangeArrowheads="1" noChangeShapeType="1" noCrop="1"/>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CD0BB251-E4B0-35EB-E05B-66AF29BA1566}"/>
                </a:ext>
              </a:extLst>
            </p:cNvPr>
            <p:cNvSpPr>
              <a:spLocks noGrp="1" noRot="1" noMove="1" noResize="1" noEditPoints="1" noAdjustHandles="1" noChangeArrowheads="1" noChangeShapeType="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2">
              <a:extLst>
                <a:ext uri="{FF2B5EF4-FFF2-40B4-BE49-F238E27FC236}">
                  <a16:creationId xmlns:a16="http://schemas.microsoft.com/office/drawing/2014/main" id="{D0DF838C-450C-B725-7684-B0C52014DB5C}"/>
                </a:ext>
              </a:extLst>
            </p:cNvPr>
            <p:cNvPicPr>
              <a:picLocks noGrp="1" noRot="1" noMove="1" noResize="1" noEditPoints="1" noAdjustHandles="1" noChangeArrowheads="1" noChangeShapeType="1" noCrop="1"/>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41F4312B-DC58-5485-CD0D-36CD9A194316}"/>
                </a:ext>
              </a:extLst>
            </p:cNvPr>
            <p:cNvSpPr>
              <a:spLocks noGrp="1" noRot="1" noMove="1" noResize="1" noEditPoints="1" noAdjustHandles="1" noChangeArrowheads="1" noChangeShapeType="1"/>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4">
              <a:extLst>
                <a:ext uri="{FF2B5EF4-FFF2-40B4-BE49-F238E27FC236}">
                  <a16:creationId xmlns:a16="http://schemas.microsoft.com/office/drawing/2014/main" id="{B9B2B4A1-74F5-B5E7-EEBF-8FBB1F9D1CBC}"/>
                </a:ext>
              </a:extLst>
            </p:cNvPr>
            <p:cNvPicPr>
              <a:picLocks noGrp="1" noRot="1" noMove="1" noResize="1" noEditPoints="1" noAdjustHandles="1" noChangeArrowheads="1" noChangeShapeType="1" noCrop="1"/>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B8A153B5-39F0-CF7F-407A-5789DA170AE7}"/>
                </a:ext>
              </a:extLst>
            </p:cNvPr>
            <p:cNvSpPr>
              <a:spLocks noGrp="1" noRot="1" noMove="1" noResize="1" noEditPoints="1" noAdjustHandles="1" noChangeArrowheads="1" noChangeShapeType="1"/>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object 16">
              <a:extLst>
                <a:ext uri="{FF2B5EF4-FFF2-40B4-BE49-F238E27FC236}">
                  <a16:creationId xmlns:a16="http://schemas.microsoft.com/office/drawing/2014/main" id="{1DC0E71C-9E2D-732D-B838-0B85507BCCF0}"/>
                </a:ext>
              </a:extLst>
            </p:cNvPr>
            <p:cNvPicPr>
              <a:picLocks noGrp="1" noRot="1" noMove="1" noResize="1" noEditPoints="1" noAdjustHandles="1" noChangeArrowheads="1" noChangeShapeType="1" noCrop="1"/>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7B4F97DB-604A-7D8A-FF79-19DC07D5CFA6}"/>
                </a:ext>
              </a:extLst>
            </p:cNvPr>
            <p:cNvPicPr>
              <a:picLocks noGrp="1" noRot="1" noMove="1" noResize="1" noEditPoints="1" noAdjustHandles="1" noChangeArrowheads="1" noChangeShapeType="1" noCrop="1"/>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A4AF8784-D80C-FCCA-98EC-346DC0ACAE91}"/>
                </a:ext>
              </a:extLst>
            </p:cNvPr>
            <p:cNvPicPr>
              <a:picLocks noGrp="1" noRot="1" noMove="1" noResize="1" noEditPoints="1" noAdjustHandles="1" noChangeArrowheads="1" noChangeShapeType="1" noCrop="1"/>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79390"/>
            <a:ext cx="7241097" cy="502941"/>
          </a:xfrm>
          <a:prstGeom prst="rect">
            <a:avLst/>
          </a:prstGeom>
        </p:spPr>
        <p:txBody>
          <a:bodyPr vert="horz" wrap="square" lIns="0" tIns="10397" rIns="0" bIns="0" rtlCol="0" anchor="ctr">
            <a:spAutoFit/>
          </a:bodyPr>
          <a:lstStyle/>
          <a:p>
            <a:pPr marL="7701">
              <a:lnSpc>
                <a:spcPct val="100000"/>
              </a:lnSpc>
              <a:spcBef>
                <a:spcPts val="82"/>
              </a:spcBef>
            </a:pPr>
            <a:r>
              <a:rPr lang="en-GB" sz="3200" spc="185">
                <a:solidFill>
                  <a:srgbClr val="28426E"/>
                </a:solidFill>
                <a:latin typeface="Poppins" panose="00000500000000000000" pitchFamily="2" charset="0"/>
                <a:cs typeface="Poppins" panose="00000500000000000000" pitchFamily="2" charset="0"/>
              </a:rPr>
              <a:t>Conclusions</a:t>
            </a:r>
            <a:endParaRPr sz="3200" spc="185">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41" name="object 7">
            <a:extLst>
              <a:ext uri="{FF2B5EF4-FFF2-40B4-BE49-F238E27FC236}">
                <a16:creationId xmlns:a16="http://schemas.microsoft.com/office/drawing/2014/main" id="{FD1241DE-7836-5533-1241-0F4E9B388386}"/>
              </a:ext>
            </a:extLst>
          </p:cNvPr>
          <p:cNvPicPr/>
          <p:nvPr/>
        </p:nvPicPr>
        <p:blipFill>
          <a:blip r:embed="rId11" cstate="print"/>
          <a:stretch>
            <a:fillRect/>
          </a:stretch>
        </p:blipFill>
        <p:spPr>
          <a:xfrm>
            <a:off x="9596898" y="0"/>
            <a:ext cx="2604242" cy="2904565"/>
          </a:xfrm>
          <a:prstGeom prst="rect">
            <a:avLst/>
          </a:prstGeom>
        </p:spPr>
      </p:pic>
      <p:sp>
        <p:nvSpPr>
          <p:cNvPr id="21" name="Content Placeholder 3">
            <a:extLst>
              <a:ext uri="{FF2B5EF4-FFF2-40B4-BE49-F238E27FC236}">
                <a16:creationId xmlns:a16="http://schemas.microsoft.com/office/drawing/2014/main" id="{5946F94A-6372-0631-C661-69C28A9A295C}"/>
              </a:ext>
            </a:extLst>
          </p:cNvPr>
          <p:cNvSpPr txBox="1">
            <a:spLocks/>
          </p:cNvSpPr>
          <p:nvPr/>
        </p:nvSpPr>
        <p:spPr>
          <a:xfrm>
            <a:off x="162068" y="1710822"/>
            <a:ext cx="9790006" cy="505393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r>
              <a:rPr lang="en-GB" sz="2200" kern="0" dirty="0">
                <a:solidFill>
                  <a:srgbClr val="28436E"/>
                </a:solidFill>
                <a:effectLst/>
                <a:latin typeface="Poppins"/>
                <a:ea typeface="Times New Roman" panose="02020603050405020304" pitchFamily="18" charset="0"/>
                <a:cs typeface="Poppins"/>
              </a:rPr>
              <a:t>Initial findings suggest that teacher understandings of participative rights and associated pedagogy are underpinned by a complex interrelationship between implicit constructions of (a) young children and (b) teachers (and their role) and further, with wider philosophical debates about the purpose of education. </a:t>
            </a:r>
          </a:p>
          <a:p>
            <a:pPr>
              <a:lnSpc>
                <a:spcPct val="110000"/>
              </a:lnSpc>
              <a:spcBef>
                <a:spcPts val="600"/>
              </a:spcBef>
            </a:pPr>
            <a:r>
              <a:rPr lang="en-GB" sz="2200" kern="0" dirty="0">
                <a:solidFill>
                  <a:srgbClr val="28436E"/>
                </a:solidFill>
                <a:effectLst/>
                <a:latin typeface="Poppins"/>
                <a:ea typeface="Times New Roman" panose="02020603050405020304" pitchFamily="18" charset="0"/>
                <a:cs typeface="Poppins"/>
              </a:rPr>
              <a:t>Constructions of the child have been viewed as a threshold concept (</a:t>
            </a:r>
            <a:r>
              <a:rPr lang="en-GB" sz="2200" kern="0" dirty="0">
                <a:solidFill>
                  <a:srgbClr val="28436E"/>
                </a:solidFill>
                <a:latin typeface="Poppins"/>
                <a:ea typeface="Times New Roman" panose="02020603050405020304" pitchFamily="18" charset="0"/>
                <a:cs typeface="Poppins"/>
              </a:rPr>
              <a:t>Waters-Davies &amp; Macdonald, 2022)</a:t>
            </a:r>
            <a:r>
              <a:rPr lang="en-GB" sz="2200" kern="0" dirty="0">
                <a:solidFill>
                  <a:srgbClr val="28436E"/>
                </a:solidFill>
                <a:effectLst/>
                <a:latin typeface="Poppins"/>
                <a:ea typeface="Times New Roman" panose="02020603050405020304" pitchFamily="18" charset="0"/>
                <a:cs typeface="Poppins"/>
              </a:rPr>
              <a:t> and opportunities for teachers </a:t>
            </a:r>
            <a:r>
              <a:rPr lang="en-GB" sz="2200" kern="0" dirty="0">
                <a:solidFill>
                  <a:srgbClr val="28436E"/>
                </a:solidFill>
                <a:latin typeface="Poppins"/>
                <a:ea typeface="Times New Roman" panose="02020603050405020304" pitchFamily="18" charset="0"/>
                <a:cs typeface="Poppins"/>
              </a:rPr>
              <a:t>(students and in-service) to</a:t>
            </a:r>
            <a:r>
              <a:rPr lang="en-GB" sz="2200" kern="0" dirty="0">
                <a:solidFill>
                  <a:srgbClr val="28436E"/>
                </a:solidFill>
                <a:effectLst/>
                <a:latin typeface="Poppins"/>
                <a:ea typeface="Times New Roman" panose="02020603050405020304" pitchFamily="18" charset="0"/>
                <a:cs typeface="Poppins"/>
              </a:rPr>
              <a:t> explicitly unpick constructions may be useful in actualising a children’s </a:t>
            </a:r>
            <a:r>
              <a:rPr lang="en-GB" sz="2200" kern="0" dirty="0">
                <a:solidFill>
                  <a:srgbClr val="28436E"/>
                </a:solidFill>
                <a:latin typeface="Poppins"/>
                <a:ea typeface="Times New Roman" panose="02020603050405020304" pitchFamily="18" charset="0"/>
                <a:cs typeface="Poppins"/>
              </a:rPr>
              <a:t>rights</a:t>
            </a:r>
            <a:r>
              <a:rPr lang="en-GB" sz="2200" kern="0" dirty="0">
                <a:solidFill>
                  <a:srgbClr val="28436E"/>
                </a:solidFill>
                <a:effectLst/>
                <a:latin typeface="Poppins"/>
                <a:ea typeface="Times New Roman" panose="02020603050405020304" pitchFamily="18" charset="0"/>
                <a:cs typeface="Poppins"/>
              </a:rPr>
              <a:t> agenda.</a:t>
            </a:r>
          </a:p>
          <a:p>
            <a:pPr>
              <a:lnSpc>
                <a:spcPct val="110000"/>
              </a:lnSpc>
              <a:spcBef>
                <a:spcPts val="600"/>
              </a:spcBef>
            </a:pPr>
            <a:r>
              <a:rPr lang="en-GB" sz="2200" kern="0" dirty="0">
                <a:solidFill>
                  <a:srgbClr val="28436E"/>
                </a:solidFill>
                <a:latin typeface="Poppins"/>
                <a:cs typeface="Poppins"/>
              </a:rPr>
              <a:t>These data go further suggesting that constructions of the role of the teacher are also significant and need deconstructing. This is particularly pertinent in the current policy context.</a:t>
            </a:r>
            <a:endParaRPr lang="en-GB" sz="2200" dirty="0">
              <a:solidFill>
                <a:srgbClr val="28436E"/>
              </a:solidFill>
              <a:latin typeface="Poppins"/>
              <a:cs typeface="Poppins"/>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69529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1" name="object 6">
              <a:extLst>
                <a:ext uri="{FF2B5EF4-FFF2-40B4-BE49-F238E27FC236}">
                  <a16:creationId xmlns:a16="http://schemas.microsoft.com/office/drawing/2014/main" id="{77AABF28-AE89-D9AC-6540-87454E29E2FA}"/>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3" name="object 8">
              <a:extLst>
                <a:ext uri="{FF2B5EF4-FFF2-40B4-BE49-F238E27FC236}">
                  <a16:creationId xmlns:a16="http://schemas.microsoft.com/office/drawing/2014/main" id="{C3B0A96F-6F0B-C8AA-5BC3-DC7D7200CB61}"/>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5" name="object 10">
              <a:extLst>
                <a:ext uri="{FF2B5EF4-FFF2-40B4-BE49-F238E27FC236}">
                  <a16:creationId xmlns:a16="http://schemas.microsoft.com/office/drawing/2014/main" id="{566EECBC-D113-86C2-56A9-C9BF97A7F961}"/>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7" name="object 12">
              <a:extLst>
                <a:ext uri="{FF2B5EF4-FFF2-40B4-BE49-F238E27FC236}">
                  <a16:creationId xmlns:a16="http://schemas.microsoft.com/office/drawing/2014/main" id="{E7293269-0C38-1BAC-B947-C0AFB28F9519}"/>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9" name="object 14">
              <a:extLst>
                <a:ext uri="{FF2B5EF4-FFF2-40B4-BE49-F238E27FC236}">
                  <a16:creationId xmlns:a16="http://schemas.microsoft.com/office/drawing/2014/main" id="{27F39C3C-C3B6-23CB-2DE6-77DBA9FA092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21" name="object 16">
              <a:extLst>
                <a:ext uri="{FF2B5EF4-FFF2-40B4-BE49-F238E27FC236}">
                  <a16:creationId xmlns:a16="http://schemas.microsoft.com/office/drawing/2014/main" id="{1C8E61EC-1869-B9D7-EBAA-74536FB2B7D3}"/>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0" cstate="print"/>
            <a:stretch>
              <a:fillRect/>
            </a:stretch>
          </p:blipFill>
          <p:spPr>
            <a:xfrm>
              <a:off x="1802172" y="884830"/>
              <a:ext cx="1747452" cy="525998"/>
            </a:xfrm>
            <a:prstGeom prst="rect">
              <a:avLst/>
            </a:prstGeom>
          </p:spPr>
        </p:pic>
      </p:grpSp>
      <p:sp>
        <p:nvSpPr>
          <p:cNvPr id="3" name="object 2"/>
          <p:cNvSpPr txBox="1">
            <a:spLocks/>
          </p:cNvSpPr>
          <p:nvPr/>
        </p:nvSpPr>
        <p:spPr>
          <a:xfrm>
            <a:off x="2261377" y="301411"/>
            <a:ext cx="9545400" cy="626052"/>
          </a:xfrm>
          <a:prstGeom prst="rect">
            <a:avLst/>
          </a:prstGeom>
        </p:spPr>
        <p:txBody>
          <a:bodyPr vert="horz" wrap="square" lIns="0" tIns="1039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algn="l">
              <a:lnSpc>
                <a:spcPct val="100000"/>
              </a:lnSpc>
              <a:spcBef>
                <a:spcPts val="82"/>
              </a:spcBef>
            </a:pPr>
            <a:r>
              <a:rPr lang="en-GB" sz="4000" b="1" spc="112">
                <a:solidFill>
                  <a:srgbClr val="28426E"/>
                </a:solidFill>
                <a:latin typeface="Poppins"/>
                <a:cs typeface="Poppins"/>
              </a:rPr>
              <a:t>References</a:t>
            </a:r>
            <a:endParaRPr lang="en-GB" sz="4000" b="1" spc="112">
              <a:solidFill>
                <a:srgbClr val="28426E"/>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7B2D5A10-398E-8966-5F90-6BAAE80D078C}"/>
              </a:ext>
            </a:extLst>
          </p:cNvPr>
          <p:cNvSpPr txBox="1"/>
          <p:nvPr/>
        </p:nvSpPr>
        <p:spPr>
          <a:xfrm>
            <a:off x="74819" y="1142966"/>
            <a:ext cx="12188064" cy="6093976"/>
          </a:xfrm>
          <a:prstGeom prst="rect">
            <a:avLst/>
          </a:prstGeom>
          <a:noFill/>
        </p:spPr>
        <p:txBody>
          <a:bodyPr wrap="square">
            <a:spAutoFit/>
          </a:bodyPr>
          <a:lstStyle/>
          <a:p>
            <a:pPr>
              <a:spcAft>
                <a:spcPts val="600"/>
              </a:spcAft>
            </a:pPr>
            <a:r>
              <a:rPr lang="en-GB" sz="1000" b="0" i="0">
                <a:solidFill>
                  <a:srgbClr val="28436E"/>
                </a:solidFill>
                <a:effectLst/>
                <a:latin typeface="Poppins" panose="00000500000000000000" pitchFamily="2" charset="0"/>
                <a:cs typeface="Poppins" panose="00000500000000000000" pitchFamily="2" charset="0"/>
              </a:rPr>
              <a:t>Berge, P. &amp; </a:t>
            </a:r>
            <a:r>
              <a:rPr lang="en-GB" sz="1000" b="0" i="0" err="1">
                <a:solidFill>
                  <a:srgbClr val="28436E"/>
                </a:solidFill>
                <a:effectLst/>
                <a:latin typeface="Poppins" panose="00000500000000000000" pitchFamily="2" charset="0"/>
                <a:cs typeface="Poppins" panose="00000500000000000000" pitchFamily="2" charset="0"/>
              </a:rPr>
              <a:t>Luckmann</a:t>
            </a:r>
            <a:r>
              <a:rPr lang="en-GB" sz="1000" b="0" i="0">
                <a:solidFill>
                  <a:srgbClr val="28436E"/>
                </a:solidFill>
                <a:effectLst/>
                <a:latin typeface="Poppins" panose="00000500000000000000" pitchFamily="2" charset="0"/>
                <a:cs typeface="Poppins" panose="00000500000000000000" pitchFamily="2" charset="0"/>
              </a:rPr>
              <a:t>, T. (1991) </a:t>
            </a:r>
            <a:r>
              <a:rPr lang="en-GB" sz="1000" b="0" i="1">
                <a:solidFill>
                  <a:srgbClr val="28436E"/>
                </a:solidFill>
                <a:effectLst/>
                <a:latin typeface="Poppins" panose="00000500000000000000" pitchFamily="2" charset="0"/>
                <a:cs typeface="Poppins" panose="00000500000000000000" pitchFamily="2" charset="0"/>
              </a:rPr>
              <a:t>The social construction of reality</a:t>
            </a:r>
            <a:r>
              <a:rPr lang="en-GB" sz="1000" b="0" i="0">
                <a:solidFill>
                  <a:srgbClr val="28436E"/>
                </a:solidFill>
                <a:effectLst/>
                <a:latin typeface="Poppins" panose="00000500000000000000" pitchFamily="2" charset="0"/>
                <a:cs typeface="Poppins" panose="00000500000000000000" pitchFamily="2" charset="0"/>
              </a:rPr>
              <a:t>. Penguin Books</a:t>
            </a:r>
          </a:p>
          <a:p>
            <a:pPr>
              <a:spcAft>
                <a:spcPts val="600"/>
              </a:spcAft>
            </a:pPr>
            <a:r>
              <a:rPr lang="en-GB" sz="1000" b="0" i="0" err="1">
                <a:solidFill>
                  <a:srgbClr val="28436E"/>
                </a:solidFill>
                <a:effectLst/>
                <a:latin typeface="Poppins" panose="00000500000000000000" pitchFamily="2" charset="0"/>
                <a:cs typeface="Poppins" panose="00000500000000000000" pitchFamily="2" charset="0"/>
              </a:rPr>
              <a:t>Bessell</a:t>
            </a:r>
            <a:r>
              <a:rPr lang="en-GB" sz="1000" b="0" i="0">
                <a:solidFill>
                  <a:srgbClr val="28436E"/>
                </a:solidFill>
                <a:effectLst/>
                <a:latin typeface="Poppins" panose="00000500000000000000" pitchFamily="2" charset="0"/>
                <a:cs typeface="Poppins" panose="00000500000000000000" pitchFamily="2" charset="0"/>
              </a:rPr>
              <a:t>, S., 2017. Rights-based research with children: Principles and practice. </a:t>
            </a:r>
            <a:r>
              <a:rPr lang="en-GB" sz="1000" b="0" i="1">
                <a:solidFill>
                  <a:srgbClr val="28436E"/>
                </a:solidFill>
                <a:effectLst/>
                <a:latin typeface="Poppins" panose="00000500000000000000" pitchFamily="2" charset="0"/>
                <a:cs typeface="Poppins" panose="00000500000000000000" pitchFamily="2" charset="0"/>
              </a:rPr>
              <a:t>Methodological Approaches Geographies of Children and Young People</a:t>
            </a:r>
            <a:r>
              <a:rPr lang="en-GB" sz="1000" b="0" i="0">
                <a:solidFill>
                  <a:srgbClr val="28436E"/>
                </a:solidFill>
                <a:effectLst/>
                <a:latin typeface="Poppins" panose="00000500000000000000" pitchFamily="2" charset="0"/>
                <a:cs typeface="Poppins" panose="00000500000000000000" pitchFamily="2" charset="0"/>
              </a:rPr>
              <a:t>, </a:t>
            </a:r>
            <a:r>
              <a:rPr lang="en-GB" sz="1000" b="0" i="1">
                <a:solidFill>
                  <a:srgbClr val="28436E"/>
                </a:solidFill>
                <a:effectLst/>
                <a:latin typeface="Poppins" panose="00000500000000000000" pitchFamily="2" charset="0"/>
                <a:cs typeface="Poppins" panose="00000500000000000000" pitchFamily="2" charset="0"/>
              </a:rPr>
              <a:t>2</a:t>
            </a:r>
            <a:r>
              <a:rPr lang="en-GB" sz="1000" b="0" i="0">
                <a:solidFill>
                  <a:srgbClr val="28436E"/>
                </a:solidFill>
                <a:effectLst/>
                <a:latin typeface="Poppins" panose="00000500000000000000" pitchFamily="2" charset="0"/>
                <a:cs typeface="Poppins" panose="00000500000000000000" pitchFamily="2" charset="0"/>
              </a:rPr>
              <a:t>, pp.223-240.</a:t>
            </a:r>
            <a:endParaRPr lang="en-GB" sz="1000">
              <a:solidFill>
                <a:srgbClr val="28436E"/>
              </a:solidFill>
              <a:effectLst/>
              <a:latin typeface="Poppins" panose="00000500000000000000" pitchFamily="2" charset="0"/>
              <a:cs typeface="Poppins" panose="00000500000000000000" pitchFamily="2" charset="0"/>
            </a:endParaRPr>
          </a:p>
          <a:p>
            <a:pPr>
              <a:spcAft>
                <a:spcPts val="600"/>
              </a:spcAft>
            </a:pPr>
            <a:r>
              <a:rPr lang="en-GB" sz="1000">
                <a:solidFill>
                  <a:srgbClr val="28436E"/>
                </a:solidFill>
                <a:effectLst/>
                <a:latin typeface="Poppins" panose="00000500000000000000" pitchFamily="2" charset="0"/>
                <a:cs typeface="Poppins" panose="00000500000000000000" pitchFamily="2" charset="0"/>
              </a:rPr>
              <a:t>Chicken, S. (2023). ‘Doing Reggio?’ Exploring the complexity of ‘curriculum’ migration through a comparison of Reggio Emilia, Italy and the EYFS, England. Global Studies of Childhood, 13(4), 322-340</a:t>
            </a:r>
          </a:p>
          <a:p>
            <a:pPr>
              <a:spcAft>
                <a:spcPts val="600"/>
              </a:spcAft>
            </a:pPr>
            <a:r>
              <a:rPr lang="en-GB" sz="1000" b="0" i="0">
                <a:solidFill>
                  <a:srgbClr val="28436E"/>
                </a:solidFill>
                <a:effectLst/>
                <a:latin typeface="Poppins" panose="00000500000000000000" pitchFamily="2" charset="0"/>
                <a:cs typeface="Poppins" panose="00000500000000000000" pitchFamily="2" charset="0"/>
              </a:rPr>
              <a:t>Chicken, S. and Tyrie, J., 2023. Can you Hear me? Problematising the Enactment of </a:t>
            </a:r>
            <a:r>
              <a:rPr lang="en-GB" sz="1000" b="0" i="0" err="1">
                <a:solidFill>
                  <a:srgbClr val="28436E"/>
                </a:solidFill>
                <a:effectLst/>
                <a:latin typeface="Poppins" panose="00000500000000000000" pitchFamily="2" charset="0"/>
                <a:cs typeface="Poppins" panose="00000500000000000000" pitchFamily="2" charset="0"/>
              </a:rPr>
              <a:t>uncrc</a:t>
            </a:r>
            <a:r>
              <a:rPr lang="en-GB" sz="1000" b="0" i="0">
                <a:solidFill>
                  <a:srgbClr val="28436E"/>
                </a:solidFill>
                <a:effectLst/>
                <a:latin typeface="Poppins" panose="00000500000000000000" pitchFamily="2" charset="0"/>
                <a:cs typeface="Poppins" panose="00000500000000000000" pitchFamily="2" charset="0"/>
              </a:rPr>
              <a:t> Article 12 in Welsh Early Years Classrooms: Exploring the Challenges of “Children’s Voice”. </a:t>
            </a:r>
            <a:r>
              <a:rPr lang="en-GB" sz="1000" b="0" i="1">
                <a:solidFill>
                  <a:srgbClr val="28436E"/>
                </a:solidFill>
                <a:effectLst/>
                <a:latin typeface="Poppins" panose="00000500000000000000" pitchFamily="2" charset="0"/>
                <a:cs typeface="Poppins" panose="00000500000000000000" pitchFamily="2" charset="0"/>
              </a:rPr>
              <a:t>The International Journal of Children's Rights</a:t>
            </a:r>
            <a:r>
              <a:rPr lang="en-GB" sz="1000" b="0" i="0">
                <a:solidFill>
                  <a:srgbClr val="28436E"/>
                </a:solidFill>
                <a:effectLst/>
                <a:latin typeface="Poppins" panose="00000500000000000000" pitchFamily="2" charset="0"/>
                <a:cs typeface="Poppins" panose="00000500000000000000" pitchFamily="2" charset="0"/>
              </a:rPr>
              <a:t>, </a:t>
            </a:r>
            <a:r>
              <a:rPr lang="en-GB" sz="1000" b="0" i="1">
                <a:solidFill>
                  <a:srgbClr val="28436E"/>
                </a:solidFill>
                <a:effectLst/>
                <a:latin typeface="Poppins" panose="00000500000000000000" pitchFamily="2" charset="0"/>
                <a:cs typeface="Poppins" panose="00000500000000000000" pitchFamily="2" charset="0"/>
              </a:rPr>
              <a:t>31</a:t>
            </a:r>
            <a:r>
              <a:rPr lang="en-GB" sz="1000" b="0" i="0">
                <a:solidFill>
                  <a:srgbClr val="28436E"/>
                </a:solidFill>
                <a:effectLst/>
                <a:latin typeface="Poppins" panose="00000500000000000000" pitchFamily="2" charset="0"/>
                <a:cs typeface="Poppins" panose="00000500000000000000" pitchFamily="2" charset="0"/>
              </a:rPr>
              <a:t>(2), pp.301-325.</a:t>
            </a:r>
            <a:endParaRPr lang="en-GB" sz="1000">
              <a:solidFill>
                <a:srgbClr val="28436E"/>
              </a:solidFill>
              <a:effectLst/>
              <a:latin typeface="Poppins" panose="00000500000000000000" pitchFamily="2" charset="0"/>
              <a:cs typeface="Poppins" panose="00000500000000000000" pitchFamily="2" charset="0"/>
            </a:endParaRPr>
          </a:p>
          <a:p>
            <a:pPr>
              <a:spcAft>
                <a:spcPts val="600"/>
              </a:spcAft>
            </a:pPr>
            <a:r>
              <a:rPr lang="en-GB" sz="1000" b="0" i="0">
                <a:solidFill>
                  <a:srgbClr val="28436E"/>
                </a:solidFill>
                <a:effectLst/>
                <a:latin typeface="Poppins" panose="00000500000000000000" pitchFamily="2" charset="0"/>
                <a:cs typeface="Poppins" panose="00000500000000000000" pitchFamily="2" charset="0"/>
              </a:rPr>
              <a:t>Correia, N., Camilo, C., Aguiar, C. and Amaro, F., 2019. Children's right to participate in early childhood education settings: A systematic review. </a:t>
            </a:r>
            <a:r>
              <a:rPr lang="en-GB" sz="1000" b="0" i="1">
                <a:solidFill>
                  <a:srgbClr val="28436E"/>
                </a:solidFill>
                <a:effectLst/>
                <a:latin typeface="Poppins" panose="00000500000000000000" pitchFamily="2" charset="0"/>
                <a:cs typeface="Poppins" panose="00000500000000000000" pitchFamily="2" charset="0"/>
              </a:rPr>
              <a:t>Children and Youth Services Review</a:t>
            </a:r>
            <a:r>
              <a:rPr lang="en-GB" sz="1000" b="0" i="0">
                <a:solidFill>
                  <a:srgbClr val="28436E"/>
                </a:solidFill>
                <a:effectLst/>
                <a:latin typeface="Poppins" panose="00000500000000000000" pitchFamily="2" charset="0"/>
                <a:cs typeface="Poppins" panose="00000500000000000000" pitchFamily="2" charset="0"/>
              </a:rPr>
              <a:t>, </a:t>
            </a:r>
            <a:r>
              <a:rPr lang="en-GB" sz="1000" b="0" i="1">
                <a:solidFill>
                  <a:srgbClr val="28436E"/>
                </a:solidFill>
                <a:effectLst/>
                <a:latin typeface="Poppins" panose="00000500000000000000" pitchFamily="2" charset="0"/>
                <a:cs typeface="Poppins" panose="00000500000000000000" pitchFamily="2" charset="0"/>
              </a:rPr>
              <a:t>100</a:t>
            </a:r>
            <a:r>
              <a:rPr lang="en-GB" sz="1000" b="0" i="0">
                <a:solidFill>
                  <a:srgbClr val="28436E"/>
                </a:solidFill>
                <a:effectLst/>
                <a:latin typeface="Poppins" panose="00000500000000000000" pitchFamily="2" charset="0"/>
                <a:cs typeface="Poppins" panose="00000500000000000000" pitchFamily="2" charset="0"/>
              </a:rPr>
              <a:t>, pp.76-88.</a:t>
            </a:r>
            <a:endParaRPr lang="en-GB" sz="1000">
              <a:solidFill>
                <a:srgbClr val="28436E"/>
              </a:solidFill>
              <a:effectLst/>
              <a:latin typeface="Poppins" panose="00000500000000000000" pitchFamily="2" charset="0"/>
              <a:cs typeface="Poppins" panose="00000500000000000000" pitchFamily="2" charset="0"/>
            </a:endParaRPr>
          </a:p>
          <a:p>
            <a:pPr>
              <a:spcAft>
                <a:spcPts val="600"/>
              </a:spcAft>
            </a:pPr>
            <a:r>
              <a:rPr lang="en-GB" sz="1000" err="1">
                <a:solidFill>
                  <a:srgbClr val="28436E"/>
                </a:solidFill>
                <a:effectLst/>
                <a:latin typeface="Poppins" panose="00000500000000000000" pitchFamily="2" charset="0"/>
                <a:cs typeface="Poppins" panose="00000500000000000000" pitchFamily="2" charset="0"/>
              </a:rPr>
              <a:t>Invernizzi</a:t>
            </a:r>
            <a:r>
              <a:rPr lang="en-GB" sz="1000">
                <a:solidFill>
                  <a:srgbClr val="28436E"/>
                </a:solidFill>
                <a:effectLst/>
                <a:latin typeface="Poppins" panose="00000500000000000000" pitchFamily="2" charset="0"/>
                <a:cs typeface="Poppins" panose="00000500000000000000" pitchFamily="2" charset="0"/>
              </a:rPr>
              <a:t>, A. and Williams, J. (eds) (2011) Human Rights of Children: From Visions to </a:t>
            </a:r>
            <a:br>
              <a:rPr lang="en-GB" sz="1000">
                <a:solidFill>
                  <a:srgbClr val="28436E"/>
                </a:solidFill>
                <a:effectLst/>
                <a:latin typeface="Poppins" panose="00000500000000000000" pitchFamily="2" charset="0"/>
                <a:cs typeface="Poppins" panose="00000500000000000000" pitchFamily="2" charset="0"/>
              </a:rPr>
            </a:br>
            <a:r>
              <a:rPr lang="en-GB" sz="1000">
                <a:solidFill>
                  <a:srgbClr val="28436E"/>
                </a:solidFill>
                <a:effectLst/>
                <a:latin typeface="Poppins" panose="00000500000000000000" pitchFamily="2" charset="0"/>
                <a:cs typeface="Poppins" panose="00000500000000000000" pitchFamily="2" charset="0"/>
              </a:rPr>
              <a:t>Implementation, London: Routledge. </a:t>
            </a:r>
            <a:endParaRPr lang="en-GB" sz="1000" b="0" i="0">
              <a:solidFill>
                <a:srgbClr val="002060"/>
              </a:solidFill>
              <a:effectLst/>
              <a:latin typeface="Poppins" panose="00000500000000000000" pitchFamily="2" charset="0"/>
              <a:cs typeface="Poppins" panose="00000500000000000000" pitchFamily="2" charset="0"/>
            </a:endParaRPr>
          </a:p>
          <a:p>
            <a:pPr>
              <a:spcAft>
                <a:spcPts val="600"/>
              </a:spcAft>
            </a:pPr>
            <a:r>
              <a:rPr lang="en-GB" sz="1000" b="0" i="0">
                <a:solidFill>
                  <a:srgbClr val="002060"/>
                </a:solidFill>
                <a:effectLst/>
                <a:latin typeface="Poppins" panose="00000500000000000000" pitchFamily="2" charset="0"/>
                <a:cs typeface="Poppins" panose="00000500000000000000" pitchFamily="2" charset="0"/>
              </a:rPr>
              <a:t>James, A. and </a:t>
            </a:r>
            <a:r>
              <a:rPr lang="en-GB" sz="1000" b="0" i="0" err="1">
                <a:solidFill>
                  <a:srgbClr val="002060"/>
                </a:solidFill>
                <a:effectLst/>
                <a:latin typeface="Poppins" panose="00000500000000000000" pitchFamily="2" charset="0"/>
                <a:cs typeface="Poppins" panose="00000500000000000000" pitchFamily="2" charset="0"/>
              </a:rPr>
              <a:t>Prout</a:t>
            </a:r>
            <a:r>
              <a:rPr lang="en-GB" sz="1000" b="0" i="0">
                <a:solidFill>
                  <a:srgbClr val="002060"/>
                </a:solidFill>
                <a:effectLst/>
                <a:latin typeface="Poppins" panose="00000500000000000000" pitchFamily="2" charset="0"/>
                <a:cs typeface="Poppins" panose="00000500000000000000" pitchFamily="2" charset="0"/>
              </a:rPr>
              <a:t>, A., 2015. Re-presenting childhood: Time and transition in the study of childhood. In </a:t>
            </a:r>
            <a:r>
              <a:rPr lang="en-GB" sz="1000" b="0" i="1">
                <a:solidFill>
                  <a:srgbClr val="002060"/>
                </a:solidFill>
                <a:effectLst/>
                <a:latin typeface="Poppins" panose="00000500000000000000" pitchFamily="2" charset="0"/>
                <a:cs typeface="Poppins" panose="00000500000000000000" pitchFamily="2" charset="0"/>
              </a:rPr>
              <a:t>Constructing and reconstructing childhood</a:t>
            </a:r>
            <a:r>
              <a:rPr lang="en-GB" sz="1000" b="0" i="0">
                <a:solidFill>
                  <a:srgbClr val="002060"/>
                </a:solidFill>
                <a:effectLst/>
                <a:latin typeface="Poppins" panose="00000500000000000000" pitchFamily="2" charset="0"/>
                <a:cs typeface="Poppins" panose="00000500000000000000" pitchFamily="2" charset="0"/>
              </a:rPr>
              <a:t> (pp. 202-219). Routledge.</a:t>
            </a:r>
          </a:p>
          <a:p>
            <a:pPr>
              <a:spcAft>
                <a:spcPts val="600"/>
              </a:spcAft>
            </a:pPr>
            <a:r>
              <a:rPr lang="en-GB" sz="1000" b="0" i="0">
                <a:solidFill>
                  <a:srgbClr val="002060"/>
                </a:solidFill>
                <a:effectLst/>
                <a:latin typeface="Poppins" panose="00000500000000000000" pitchFamily="2" charset="0"/>
                <a:cs typeface="Poppins" panose="00000500000000000000" pitchFamily="2" charset="0"/>
              </a:rPr>
              <a:t>Waters, J., Lewis, A., Sarwar, S. and Tyrie, J., 2017. Exploring the extent of enactment of young children's rights in the education system in Wales. </a:t>
            </a:r>
            <a:r>
              <a:rPr lang="en-GB" sz="1000" b="0" i="1">
                <a:solidFill>
                  <a:srgbClr val="002060"/>
                </a:solidFill>
                <a:effectLst/>
                <a:latin typeface="Poppins" panose="00000500000000000000" pitchFamily="2" charset="0"/>
                <a:cs typeface="Poppins" panose="00000500000000000000" pitchFamily="2" charset="0"/>
              </a:rPr>
              <a:t>Wales Journal of Education</a:t>
            </a:r>
            <a:r>
              <a:rPr lang="en-GB" sz="1000" b="0" i="0">
                <a:solidFill>
                  <a:srgbClr val="002060"/>
                </a:solidFill>
                <a:effectLst/>
                <a:latin typeface="Poppins" panose="00000500000000000000" pitchFamily="2" charset="0"/>
                <a:cs typeface="Poppins" panose="00000500000000000000" pitchFamily="2" charset="0"/>
              </a:rPr>
              <a:t>, </a:t>
            </a:r>
            <a:r>
              <a:rPr lang="en-GB" sz="1000" b="0" i="1">
                <a:solidFill>
                  <a:srgbClr val="002060"/>
                </a:solidFill>
                <a:effectLst/>
                <a:latin typeface="Poppins" panose="00000500000000000000" pitchFamily="2" charset="0"/>
                <a:cs typeface="Poppins" panose="00000500000000000000" pitchFamily="2" charset="0"/>
              </a:rPr>
              <a:t>19</a:t>
            </a:r>
            <a:r>
              <a:rPr lang="en-GB" sz="1000" b="0" i="0">
                <a:solidFill>
                  <a:srgbClr val="002060"/>
                </a:solidFill>
                <a:effectLst/>
                <a:latin typeface="Poppins" panose="00000500000000000000" pitchFamily="2" charset="0"/>
                <a:cs typeface="Poppins" panose="00000500000000000000" pitchFamily="2" charset="0"/>
              </a:rPr>
              <a:t>(2).</a:t>
            </a:r>
          </a:p>
          <a:p>
            <a:pPr>
              <a:spcAft>
                <a:spcPts val="600"/>
              </a:spcAft>
            </a:pPr>
            <a:r>
              <a:rPr lang="en-GB" sz="1000" b="0" i="0">
                <a:solidFill>
                  <a:srgbClr val="002060"/>
                </a:solidFill>
                <a:effectLst/>
                <a:latin typeface="Poppins" panose="00000500000000000000" pitchFamily="2" charset="0"/>
                <a:cs typeface="Poppins" panose="00000500000000000000" pitchFamily="2" charset="0"/>
              </a:rPr>
              <a:t>Lyle, S., 2014. Embracing the UNCRC in Wales (UK): Policy, pedagogy and prejudices. </a:t>
            </a:r>
            <a:r>
              <a:rPr lang="en-GB" sz="1000" b="0" i="1">
                <a:solidFill>
                  <a:srgbClr val="002060"/>
                </a:solidFill>
                <a:effectLst/>
                <a:latin typeface="Poppins" panose="00000500000000000000" pitchFamily="2" charset="0"/>
                <a:cs typeface="Poppins" panose="00000500000000000000" pitchFamily="2" charset="0"/>
              </a:rPr>
              <a:t>Educational Studies</a:t>
            </a:r>
            <a:r>
              <a:rPr lang="en-GB" sz="1000" b="0" i="0">
                <a:solidFill>
                  <a:srgbClr val="002060"/>
                </a:solidFill>
                <a:effectLst/>
                <a:latin typeface="Poppins" panose="00000500000000000000" pitchFamily="2" charset="0"/>
                <a:cs typeface="Poppins" panose="00000500000000000000" pitchFamily="2" charset="0"/>
              </a:rPr>
              <a:t>, </a:t>
            </a:r>
            <a:r>
              <a:rPr lang="en-GB" sz="1000" b="0" i="1">
                <a:solidFill>
                  <a:srgbClr val="002060"/>
                </a:solidFill>
                <a:effectLst/>
                <a:latin typeface="Poppins" panose="00000500000000000000" pitchFamily="2" charset="0"/>
                <a:cs typeface="Poppins" panose="00000500000000000000" pitchFamily="2" charset="0"/>
              </a:rPr>
              <a:t>40</a:t>
            </a:r>
            <a:r>
              <a:rPr lang="en-GB" sz="1000" b="0" i="0">
                <a:solidFill>
                  <a:srgbClr val="002060"/>
                </a:solidFill>
                <a:effectLst/>
                <a:latin typeface="Poppins" panose="00000500000000000000" pitchFamily="2" charset="0"/>
                <a:cs typeface="Poppins" panose="00000500000000000000" pitchFamily="2" charset="0"/>
              </a:rPr>
              <a:t>(2), pp.215-232.</a:t>
            </a:r>
          </a:p>
          <a:p>
            <a:pPr>
              <a:spcAft>
                <a:spcPts val="600"/>
              </a:spcAft>
            </a:pPr>
            <a:r>
              <a:rPr lang="en-GB" sz="1000" i="0" u="none" strike="noStrike" baseline="0">
                <a:solidFill>
                  <a:srgbClr val="28436E"/>
                </a:solidFill>
                <a:latin typeface="Poppins" panose="00000500000000000000" pitchFamily="2" charset="0"/>
                <a:cs typeface="Poppins" panose="00000500000000000000" pitchFamily="2" charset="0"/>
              </a:rPr>
              <a:t>Malaguzzi, L., 1994</a:t>
            </a:r>
            <a:r>
              <a:rPr lang="en-GB" sz="1000">
                <a:solidFill>
                  <a:srgbClr val="28436E"/>
                </a:solidFill>
                <a:latin typeface="Poppins" panose="00000500000000000000" pitchFamily="2" charset="0"/>
                <a:cs typeface="Poppins" panose="00000500000000000000" pitchFamily="2" charset="0"/>
              </a:rPr>
              <a:t>.</a:t>
            </a:r>
            <a:r>
              <a:rPr lang="en-GB" sz="1000" i="0" u="none" strike="noStrike" baseline="0">
                <a:solidFill>
                  <a:srgbClr val="28436E"/>
                </a:solidFill>
                <a:latin typeface="Poppins" panose="00000500000000000000" pitchFamily="2" charset="0"/>
                <a:cs typeface="Poppins" panose="00000500000000000000" pitchFamily="2" charset="0"/>
              </a:rPr>
              <a:t> </a:t>
            </a:r>
            <a:r>
              <a:rPr lang="en-GB" sz="1000" i="1" u="none" strike="noStrike" baseline="0">
                <a:solidFill>
                  <a:srgbClr val="28436E"/>
                </a:solidFill>
                <a:latin typeface="Poppins" panose="00000500000000000000" pitchFamily="2" charset="0"/>
                <a:cs typeface="Poppins" panose="00000500000000000000" pitchFamily="2" charset="0"/>
              </a:rPr>
              <a:t>Your image of the child: Where teaching begins</a:t>
            </a:r>
            <a:r>
              <a:rPr lang="en-GB" sz="1000" i="0" u="none" strike="noStrike" baseline="0">
                <a:solidFill>
                  <a:srgbClr val="28436E"/>
                </a:solidFill>
                <a:latin typeface="Poppins" panose="00000500000000000000" pitchFamily="2" charset="0"/>
                <a:cs typeface="Poppins" panose="00000500000000000000" pitchFamily="2" charset="0"/>
              </a:rPr>
              <a:t>. Exchange, Vol 3, No: 94</a:t>
            </a:r>
            <a:r>
              <a:rPr lang="en-GB" sz="1000">
                <a:solidFill>
                  <a:srgbClr val="28436E"/>
                </a:solidFill>
                <a:latin typeface="Poppins" panose="00000500000000000000" pitchFamily="2" charset="0"/>
                <a:cs typeface="Poppins" panose="00000500000000000000" pitchFamily="2" charset="0"/>
              </a:rPr>
              <a:t> </a:t>
            </a:r>
            <a:endParaRPr lang="en-GB" sz="1000" b="0" i="0">
              <a:solidFill>
                <a:srgbClr val="28436E"/>
              </a:solidFill>
              <a:effectLst/>
              <a:latin typeface="Poppins" panose="00000500000000000000" pitchFamily="2" charset="0"/>
              <a:cs typeface="Poppins" panose="00000500000000000000" pitchFamily="2" charset="0"/>
            </a:endParaRPr>
          </a:p>
          <a:p>
            <a:pPr>
              <a:spcAft>
                <a:spcPts val="600"/>
              </a:spcAft>
            </a:pPr>
            <a:r>
              <a:rPr lang="en-GB" sz="1000" b="0" i="0">
                <a:solidFill>
                  <a:srgbClr val="28436E"/>
                </a:solidFill>
                <a:effectLst/>
                <a:latin typeface="Poppins" panose="00000500000000000000" pitchFamily="2" charset="0"/>
                <a:cs typeface="Poppins" panose="00000500000000000000" pitchFamily="2" charset="0"/>
              </a:rPr>
              <a:t>Malaguzzi, L., 1998. Part I: History</a:t>
            </a:r>
            <a:r>
              <a:rPr lang="en-GB" sz="1000" b="0" i="0">
                <a:solidFill>
                  <a:srgbClr val="002060"/>
                </a:solidFill>
                <a:effectLst/>
                <a:latin typeface="Poppins" panose="00000500000000000000" pitchFamily="2" charset="0"/>
                <a:cs typeface="Poppins" panose="00000500000000000000" pitchFamily="2" charset="0"/>
              </a:rPr>
              <a:t>. </a:t>
            </a:r>
            <a:r>
              <a:rPr lang="en-GB" sz="1000" b="0" i="1">
                <a:solidFill>
                  <a:srgbClr val="002060"/>
                </a:solidFill>
                <a:effectLst/>
                <a:latin typeface="Poppins" panose="00000500000000000000" pitchFamily="2" charset="0"/>
                <a:cs typeface="Poppins" panose="00000500000000000000" pitchFamily="2" charset="0"/>
              </a:rPr>
              <a:t>The hundred languages of children: The Reggio Emilia approach--advanced reflections</a:t>
            </a:r>
            <a:r>
              <a:rPr lang="en-GB" sz="1000" b="0" i="0">
                <a:solidFill>
                  <a:srgbClr val="002060"/>
                </a:solidFill>
                <a:effectLst/>
                <a:latin typeface="Poppins" panose="00000500000000000000" pitchFamily="2" charset="0"/>
                <a:cs typeface="Poppins" panose="00000500000000000000" pitchFamily="2" charset="0"/>
              </a:rPr>
              <a:t>, </a:t>
            </a:r>
            <a:r>
              <a:rPr lang="en-GB" sz="1000" b="0" i="1">
                <a:solidFill>
                  <a:srgbClr val="002060"/>
                </a:solidFill>
                <a:effectLst/>
                <a:latin typeface="Poppins" panose="00000500000000000000" pitchFamily="2" charset="0"/>
                <a:cs typeface="Poppins" panose="00000500000000000000" pitchFamily="2" charset="0"/>
              </a:rPr>
              <a:t>49</a:t>
            </a:r>
            <a:r>
              <a:rPr lang="en-GB" sz="1000" b="0" i="0">
                <a:solidFill>
                  <a:srgbClr val="002060"/>
                </a:solidFill>
                <a:effectLst/>
                <a:latin typeface="Poppins" panose="00000500000000000000" pitchFamily="2" charset="0"/>
                <a:cs typeface="Poppins" panose="00000500000000000000" pitchFamily="2" charset="0"/>
              </a:rPr>
              <a:t>.</a:t>
            </a:r>
          </a:p>
          <a:p>
            <a:pPr>
              <a:spcAft>
                <a:spcPts val="600"/>
              </a:spcAft>
            </a:pPr>
            <a:r>
              <a:rPr lang="en-GB" sz="1000" b="0" i="0">
                <a:solidFill>
                  <a:srgbClr val="002060"/>
                </a:solidFill>
                <a:effectLst/>
                <a:latin typeface="Poppins" panose="00000500000000000000" pitchFamily="2" charset="0"/>
                <a:cs typeface="Poppins" panose="00000500000000000000" pitchFamily="2" charset="0"/>
              </a:rPr>
              <a:t>Maynard, T. and Chicken, S., 2010. Through a different lens: Exploring Reggio Emilia in a Welsh context. </a:t>
            </a:r>
            <a:r>
              <a:rPr lang="en-GB" sz="1000" b="0" i="1">
                <a:solidFill>
                  <a:srgbClr val="002060"/>
                </a:solidFill>
                <a:effectLst/>
                <a:latin typeface="Poppins" panose="00000500000000000000" pitchFamily="2" charset="0"/>
                <a:cs typeface="Poppins" panose="00000500000000000000" pitchFamily="2" charset="0"/>
              </a:rPr>
              <a:t>Early Years</a:t>
            </a:r>
            <a:r>
              <a:rPr lang="en-GB" sz="1000" b="0" i="0">
                <a:solidFill>
                  <a:srgbClr val="002060"/>
                </a:solidFill>
                <a:effectLst/>
                <a:latin typeface="Poppins" panose="00000500000000000000" pitchFamily="2" charset="0"/>
                <a:cs typeface="Poppins" panose="00000500000000000000" pitchFamily="2" charset="0"/>
              </a:rPr>
              <a:t>, </a:t>
            </a:r>
            <a:r>
              <a:rPr lang="en-GB" sz="1000" b="0" i="1">
                <a:solidFill>
                  <a:srgbClr val="002060"/>
                </a:solidFill>
                <a:effectLst/>
                <a:latin typeface="Poppins" panose="00000500000000000000" pitchFamily="2" charset="0"/>
                <a:cs typeface="Poppins" panose="00000500000000000000" pitchFamily="2" charset="0"/>
              </a:rPr>
              <a:t>30</a:t>
            </a:r>
            <a:r>
              <a:rPr lang="en-GB" sz="1000" b="0" i="0">
                <a:solidFill>
                  <a:srgbClr val="002060"/>
                </a:solidFill>
                <a:effectLst/>
                <a:latin typeface="Poppins" panose="00000500000000000000" pitchFamily="2" charset="0"/>
                <a:cs typeface="Poppins" panose="00000500000000000000" pitchFamily="2" charset="0"/>
              </a:rPr>
              <a:t>(1), pp.29-39.</a:t>
            </a:r>
          </a:p>
          <a:p>
            <a:pPr>
              <a:spcAft>
                <a:spcPts val="600"/>
              </a:spcAft>
            </a:pPr>
            <a:r>
              <a:rPr lang="en-GB" sz="1000" b="0" i="0">
                <a:solidFill>
                  <a:srgbClr val="002060"/>
                </a:solidFill>
                <a:effectLst/>
                <a:latin typeface="Poppins" panose="00000500000000000000" pitchFamily="2" charset="0"/>
                <a:cs typeface="Poppins" panose="00000500000000000000" pitchFamily="2" charset="0"/>
              </a:rPr>
              <a:t>Murphy, A., Roberts, L., Williams, J., Chicken, S., Clement, J., Waters-Davies, J. and Tyrie, J., 2024. Participative rights in Welsh primary schools: Unpicking the policy rhetoric. </a:t>
            </a:r>
            <a:r>
              <a:rPr lang="en-GB" sz="1000" b="0" i="1">
                <a:solidFill>
                  <a:srgbClr val="002060"/>
                </a:solidFill>
                <a:effectLst/>
                <a:latin typeface="Poppins" panose="00000500000000000000" pitchFamily="2" charset="0"/>
                <a:cs typeface="Poppins" panose="00000500000000000000" pitchFamily="2" charset="0"/>
              </a:rPr>
              <a:t>Policy Futures in Education</a:t>
            </a:r>
            <a:r>
              <a:rPr lang="en-GB" sz="1000" b="0" i="0">
                <a:solidFill>
                  <a:srgbClr val="002060"/>
                </a:solidFill>
                <a:effectLst/>
                <a:latin typeface="Poppins" panose="00000500000000000000" pitchFamily="2" charset="0"/>
                <a:cs typeface="Poppins" panose="00000500000000000000" pitchFamily="2" charset="0"/>
              </a:rPr>
              <a:t>, p.14782103241257281.</a:t>
            </a:r>
            <a:endParaRPr lang="en-GB" sz="1000">
              <a:solidFill>
                <a:srgbClr val="002060"/>
              </a:solidFill>
              <a:latin typeface="Poppins" panose="00000500000000000000" pitchFamily="2" charset="0"/>
              <a:cs typeface="Poppins" panose="00000500000000000000" pitchFamily="2" charset="0"/>
            </a:endParaRPr>
          </a:p>
          <a:p>
            <a:pPr>
              <a:spcAft>
                <a:spcPts val="600"/>
              </a:spcAft>
            </a:pPr>
            <a:r>
              <a:rPr lang="en-GB" sz="1000" err="1">
                <a:solidFill>
                  <a:srgbClr val="002060"/>
                </a:solidFill>
                <a:latin typeface="Poppins" panose="00000500000000000000" pitchFamily="2" charset="0"/>
                <a:cs typeface="Poppins" panose="00000500000000000000" pitchFamily="2" charset="0"/>
              </a:rPr>
              <a:t>Q</a:t>
            </a:r>
            <a:r>
              <a:rPr lang="en-GB" sz="1000" b="0" i="0" err="1">
                <a:solidFill>
                  <a:srgbClr val="002060"/>
                </a:solidFill>
                <a:effectLst/>
                <a:latin typeface="Poppins" panose="00000500000000000000" pitchFamily="2" charset="0"/>
                <a:cs typeface="Poppins" panose="00000500000000000000" pitchFamily="2" charset="0"/>
              </a:rPr>
              <a:t>uennerstedt</a:t>
            </a:r>
            <a:r>
              <a:rPr lang="en-GB" sz="1000" b="0" i="0">
                <a:solidFill>
                  <a:srgbClr val="002060"/>
                </a:solidFill>
                <a:effectLst/>
                <a:latin typeface="Poppins" panose="00000500000000000000" pitchFamily="2" charset="0"/>
                <a:cs typeface="Poppins" panose="00000500000000000000" pitchFamily="2" charset="0"/>
              </a:rPr>
              <a:t>, A., Robinson, C. and </a:t>
            </a:r>
            <a:r>
              <a:rPr lang="en-GB" sz="1000" b="0" i="0" err="1">
                <a:solidFill>
                  <a:srgbClr val="002060"/>
                </a:solidFill>
                <a:effectLst/>
                <a:latin typeface="Poppins" panose="00000500000000000000" pitchFamily="2" charset="0"/>
                <a:cs typeface="Poppins" panose="00000500000000000000" pitchFamily="2" charset="0"/>
              </a:rPr>
              <a:t>I’Anson</a:t>
            </a:r>
            <a:r>
              <a:rPr lang="en-GB" sz="1000" b="0" i="0">
                <a:solidFill>
                  <a:srgbClr val="002060"/>
                </a:solidFill>
                <a:effectLst/>
                <a:latin typeface="Poppins" panose="00000500000000000000" pitchFamily="2" charset="0"/>
                <a:cs typeface="Poppins" panose="00000500000000000000" pitchFamily="2" charset="0"/>
              </a:rPr>
              <a:t>, J., 2018. The UNCRC: The voice of global consensus on children’s rights?. </a:t>
            </a:r>
            <a:r>
              <a:rPr lang="en-GB" sz="1000" b="0" i="1">
                <a:solidFill>
                  <a:srgbClr val="002060"/>
                </a:solidFill>
                <a:effectLst/>
                <a:latin typeface="Poppins" panose="00000500000000000000" pitchFamily="2" charset="0"/>
                <a:cs typeface="Poppins" panose="00000500000000000000" pitchFamily="2" charset="0"/>
              </a:rPr>
              <a:t>Nordic Journal of Human Rights</a:t>
            </a:r>
            <a:r>
              <a:rPr lang="en-GB" sz="1000" b="0" i="0">
                <a:solidFill>
                  <a:srgbClr val="002060"/>
                </a:solidFill>
                <a:effectLst/>
                <a:latin typeface="Poppins" panose="00000500000000000000" pitchFamily="2" charset="0"/>
                <a:cs typeface="Poppins" panose="00000500000000000000" pitchFamily="2" charset="0"/>
              </a:rPr>
              <a:t>, </a:t>
            </a:r>
            <a:r>
              <a:rPr lang="en-GB" sz="1000" b="0" i="1">
                <a:solidFill>
                  <a:srgbClr val="002060"/>
                </a:solidFill>
                <a:effectLst/>
                <a:latin typeface="Poppins" panose="00000500000000000000" pitchFamily="2" charset="0"/>
                <a:cs typeface="Poppins" panose="00000500000000000000" pitchFamily="2" charset="0"/>
              </a:rPr>
              <a:t>36</a:t>
            </a:r>
            <a:r>
              <a:rPr lang="en-GB" sz="1000" b="0" i="0">
                <a:solidFill>
                  <a:srgbClr val="002060"/>
                </a:solidFill>
                <a:effectLst/>
                <a:latin typeface="Poppins" panose="00000500000000000000" pitchFamily="2" charset="0"/>
                <a:cs typeface="Poppins" panose="00000500000000000000" pitchFamily="2" charset="0"/>
              </a:rPr>
              <a:t>(1), pp.38-54.</a:t>
            </a:r>
          </a:p>
          <a:p>
            <a:pPr>
              <a:spcAft>
                <a:spcPts val="600"/>
              </a:spcAft>
            </a:pPr>
            <a:r>
              <a:rPr lang="en-GB" sz="1000" b="0" i="0">
                <a:solidFill>
                  <a:srgbClr val="002060"/>
                </a:solidFill>
                <a:effectLst/>
                <a:latin typeface="Poppins" panose="00000500000000000000" pitchFamily="2" charset="0"/>
                <a:cs typeface="Poppins" panose="00000500000000000000" pitchFamily="2" charset="0"/>
              </a:rPr>
              <a:t>Robinson, C., 2016. Listening to the voices of young people: Working towards the genuine participating young people in discussions about school transformation. </a:t>
            </a:r>
            <a:r>
              <a:rPr lang="en-GB" sz="1000" b="0" i="1">
                <a:solidFill>
                  <a:srgbClr val="002060"/>
                </a:solidFill>
                <a:effectLst/>
                <a:latin typeface="Poppins" panose="00000500000000000000" pitchFamily="2" charset="0"/>
                <a:cs typeface="Poppins" panose="00000500000000000000" pitchFamily="2" charset="0"/>
              </a:rPr>
              <a:t>Reimagining the purpose of schools and educational organisations: Developing critical thinking, agency, beliefs in schools and educational organisations</a:t>
            </a:r>
            <a:r>
              <a:rPr lang="en-GB" sz="1000" b="0" i="0">
                <a:solidFill>
                  <a:srgbClr val="002060"/>
                </a:solidFill>
                <a:effectLst/>
                <a:latin typeface="Poppins" panose="00000500000000000000" pitchFamily="2" charset="0"/>
                <a:cs typeface="Poppins" panose="00000500000000000000" pitchFamily="2" charset="0"/>
              </a:rPr>
              <a:t>, pp.79-91.</a:t>
            </a:r>
            <a:endParaRPr lang="en-GB" sz="1000">
              <a:solidFill>
                <a:srgbClr val="002060"/>
              </a:solidFill>
              <a:effectLst/>
              <a:latin typeface="Poppins" panose="00000500000000000000" pitchFamily="2" charset="0"/>
              <a:ea typeface="Aptos" panose="020B0004020202020204" pitchFamily="34" charset="0"/>
              <a:cs typeface="Poppins" panose="00000500000000000000" pitchFamily="2" charset="0"/>
            </a:endParaRPr>
          </a:p>
          <a:p>
            <a:pPr>
              <a:spcAft>
                <a:spcPts val="600"/>
              </a:spcAft>
            </a:pPr>
            <a:r>
              <a:rPr lang="en-GB" sz="1000">
                <a:solidFill>
                  <a:srgbClr val="002060"/>
                </a:solidFill>
                <a:effectLst/>
                <a:latin typeface="Poppins" panose="00000500000000000000" pitchFamily="2" charset="0"/>
                <a:ea typeface="Aptos" panose="020B0004020202020204" pitchFamily="34" charset="0"/>
                <a:cs typeface="Poppins" panose="00000500000000000000" pitchFamily="2" charset="0"/>
              </a:rPr>
              <a:t>Stewart, Sarah (2024) </a:t>
            </a:r>
            <a:r>
              <a:rPr lang="en-GB" sz="1000" i="1">
                <a:solidFill>
                  <a:srgbClr val="002060"/>
                </a:solidFill>
                <a:effectLst/>
                <a:latin typeface="Poppins" panose="00000500000000000000" pitchFamily="2" charset="0"/>
                <a:ea typeface="Aptos" panose="020B0004020202020204" pitchFamily="34" charset="0"/>
                <a:cs typeface="Poppins" panose="00000500000000000000" pitchFamily="2" charset="0"/>
              </a:rPr>
              <a:t>An Exploration of the Conceptualisation and Enactment of Children’s Rights in the Curriculum for Wales.</a:t>
            </a:r>
            <a:r>
              <a:rPr lang="en-GB" sz="1000">
                <a:solidFill>
                  <a:srgbClr val="002060"/>
                </a:solidFill>
                <a:effectLst/>
                <a:latin typeface="Poppins" panose="00000500000000000000" pitchFamily="2" charset="0"/>
                <a:ea typeface="Aptos" panose="020B0004020202020204" pitchFamily="34" charset="0"/>
                <a:cs typeface="Poppins" panose="00000500000000000000" pitchFamily="2" charset="0"/>
              </a:rPr>
              <a:t> Doctoral thesis, University of Wales Trinity Saint David.</a:t>
            </a:r>
            <a:endParaRPr lang="en-GB" sz="1000" b="0" i="0">
              <a:solidFill>
                <a:srgbClr val="002060"/>
              </a:solidFill>
              <a:effectLst/>
              <a:latin typeface="Poppins" panose="00000500000000000000" pitchFamily="2" charset="0"/>
              <a:cs typeface="Poppins" panose="00000500000000000000" pitchFamily="2" charset="0"/>
            </a:endParaRPr>
          </a:p>
          <a:p>
            <a:pPr>
              <a:spcAft>
                <a:spcPts val="600"/>
              </a:spcAft>
            </a:pPr>
            <a:r>
              <a:rPr lang="en-GB" sz="1000" b="0" i="0">
                <a:solidFill>
                  <a:srgbClr val="28436E"/>
                </a:solidFill>
                <a:effectLst/>
                <a:latin typeface="Poppins" panose="00000500000000000000" pitchFamily="2" charset="0"/>
                <a:cs typeface="Poppins" panose="00000500000000000000" pitchFamily="2" charset="0"/>
              </a:rPr>
              <a:t>Townsend, A., 2013. </a:t>
            </a:r>
            <a:r>
              <a:rPr lang="en-GB" sz="1000" b="0" i="1">
                <a:solidFill>
                  <a:srgbClr val="28436E"/>
                </a:solidFill>
                <a:effectLst/>
                <a:latin typeface="Poppins" panose="00000500000000000000" pitchFamily="2" charset="0"/>
                <a:cs typeface="Poppins" panose="00000500000000000000" pitchFamily="2" charset="0"/>
              </a:rPr>
              <a:t>Action research: The challenges of changing and researching practice: The challenges of understanding and changing practice</a:t>
            </a:r>
            <a:r>
              <a:rPr lang="en-GB" sz="1000" b="0" i="0">
                <a:solidFill>
                  <a:srgbClr val="28436E"/>
                </a:solidFill>
                <a:effectLst/>
                <a:latin typeface="Poppins" panose="00000500000000000000" pitchFamily="2" charset="0"/>
                <a:cs typeface="Poppins" panose="00000500000000000000" pitchFamily="2" charset="0"/>
              </a:rPr>
              <a:t>. McGraw-Hill Education (UK).</a:t>
            </a:r>
          </a:p>
          <a:p>
            <a:pPr>
              <a:spcAft>
                <a:spcPts val="600"/>
              </a:spcAft>
            </a:pPr>
            <a:r>
              <a:rPr lang="en-GB" sz="1000" b="0" i="0">
                <a:solidFill>
                  <a:srgbClr val="28436E"/>
                </a:solidFill>
                <a:effectLst/>
                <a:latin typeface="Poppins" panose="00000500000000000000" pitchFamily="2" charset="0"/>
                <a:cs typeface="Poppins" panose="00000500000000000000" pitchFamily="2" charset="0"/>
              </a:rPr>
              <a:t>Waters-Davies, J. and Macdonald, N., 2022. The capable child as a threshold concept for inclusive early childhood education and care. In </a:t>
            </a:r>
            <a:r>
              <a:rPr lang="en-GB" sz="1000" b="0" i="1">
                <a:solidFill>
                  <a:srgbClr val="28436E"/>
                </a:solidFill>
                <a:effectLst/>
                <a:latin typeface="Poppins" panose="00000500000000000000" pitchFamily="2" charset="0"/>
                <a:cs typeface="Poppins" panose="00000500000000000000" pitchFamily="2" charset="0"/>
              </a:rPr>
              <a:t>Inclusive Pedagogies for Early Childhood Education</a:t>
            </a:r>
            <a:r>
              <a:rPr lang="en-GB" sz="1000" b="0" i="0">
                <a:solidFill>
                  <a:srgbClr val="28436E"/>
                </a:solidFill>
                <a:effectLst/>
                <a:latin typeface="Poppins" panose="00000500000000000000" pitchFamily="2" charset="0"/>
                <a:cs typeface="Poppins" panose="00000500000000000000" pitchFamily="2" charset="0"/>
              </a:rPr>
              <a:t> (pp. 164-181). Routledge.</a:t>
            </a:r>
          </a:p>
          <a:p>
            <a:pPr>
              <a:spcAft>
                <a:spcPts val="600"/>
              </a:spcAft>
            </a:pPr>
            <a:r>
              <a:rPr lang="en-GB" sz="1000" b="0" i="0">
                <a:solidFill>
                  <a:srgbClr val="28436E"/>
                </a:solidFill>
                <a:effectLst/>
                <a:latin typeface="Poppins" panose="00000500000000000000" pitchFamily="2" charset="0"/>
                <a:cs typeface="Poppins" panose="00000500000000000000" pitchFamily="2" charset="0"/>
              </a:rPr>
              <a:t>Waters‐Davies, J., Murphy, A., Chicken, S., Tyrie, J. and Clement, J., 2024. Constructing child participation in early years classrooms: An exploration from Wales. </a:t>
            </a:r>
            <a:r>
              <a:rPr lang="en-GB" sz="1000" b="0" i="1">
                <a:solidFill>
                  <a:srgbClr val="28436E"/>
                </a:solidFill>
                <a:effectLst/>
                <a:latin typeface="Poppins" panose="00000500000000000000" pitchFamily="2" charset="0"/>
                <a:cs typeface="Poppins" panose="00000500000000000000" pitchFamily="2" charset="0"/>
              </a:rPr>
              <a:t>Children &amp; Society</a:t>
            </a:r>
            <a:r>
              <a:rPr lang="en-GB" sz="1000" b="0" i="0">
                <a:solidFill>
                  <a:srgbClr val="28436E"/>
                </a:solidFill>
                <a:effectLst/>
                <a:latin typeface="Poppins" panose="00000500000000000000" pitchFamily="2" charset="0"/>
                <a:cs typeface="Poppins" panose="00000500000000000000" pitchFamily="2" charset="0"/>
              </a:rPr>
              <a:t>.</a:t>
            </a:r>
          </a:p>
          <a:p>
            <a:pPr>
              <a:spcAft>
                <a:spcPts val="600"/>
              </a:spcAft>
            </a:pPr>
            <a:r>
              <a:rPr lang="en-GB" sz="1000">
                <a:solidFill>
                  <a:srgbClr val="28436E"/>
                </a:solidFill>
                <a:latin typeface="Poppins" panose="00000500000000000000" pitchFamily="2" charset="0"/>
                <a:cs typeface="Poppins" panose="00000500000000000000" pitchFamily="2" charset="0"/>
              </a:rPr>
              <a:t>Welsh Government, 2021, Curriculum for Wales. Available at: </a:t>
            </a:r>
            <a:r>
              <a:rPr lang="en-GB" sz="1000">
                <a:solidFill>
                  <a:srgbClr val="28436E"/>
                </a:solidFill>
                <a:latin typeface="Poppins" panose="00000500000000000000" pitchFamily="2" charset="0"/>
                <a:cs typeface="Poppins" panose="00000500000000000000" pitchFamily="2" charset="0"/>
                <a:hlinkClick r:id="rId11"/>
              </a:rPr>
              <a:t>https://hwb.gov.wales/curriculum-for-wales</a:t>
            </a:r>
            <a:r>
              <a:rPr lang="en-GB" sz="1000">
                <a:solidFill>
                  <a:srgbClr val="28436E"/>
                </a:solidFill>
                <a:latin typeface="Poppins" panose="00000500000000000000" pitchFamily="2" charset="0"/>
                <a:cs typeface="Poppins" panose="00000500000000000000" pitchFamily="2" charset="0"/>
              </a:rPr>
              <a:t> [Accessed 31 Jul 2024]</a:t>
            </a:r>
            <a:endParaRPr lang="en-GB" sz="1000">
              <a:solidFill>
                <a:srgbClr val="28436E"/>
              </a:solidFill>
              <a:effectLst/>
              <a:latin typeface="Poppins" panose="00000500000000000000" pitchFamily="2" charset="0"/>
              <a:cs typeface="Poppins" panose="00000500000000000000" pitchFamily="2" charset="0"/>
            </a:endParaRPr>
          </a:p>
          <a:p>
            <a:pPr>
              <a:spcAft>
                <a:spcPts val="600"/>
              </a:spcAft>
            </a:pPr>
            <a:br>
              <a:rPr lang="en-GB" sz="1000">
                <a:solidFill>
                  <a:srgbClr val="28436E"/>
                </a:solidFill>
                <a:effectLst/>
                <a:latin typeface="Poppins" panose="00000500000000000000" pitchFamily="2" charset="0"/>
                <a:cs typeface="Poppins" panose="00000500000000000000" pitchFamily="2" charset="0"/>
              </a:rPr>
            </a:br>
            <a:endParaRPr lang="en-GB" sz="1000">
              <a:solidFill>
                <a:srgbClr val="28436E"/>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6289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noGrp="1" noUngrp="1" noRot="1" noMove="1" noResize="1"/>
          </p:cNvGrpSpPr>
          <p:nvPr/>
        </p:nvGrpSpPr>
        <p:grpSpPr>
          <a:xfrm>
            <a:off x="0" y="0"/>
            <a:ext cx="12194610" cy="1146337"/>
            <a:chOff x="0" y="-5235"/>
            <a:chExt cx="20109815" cy="1890395"/>
          </a:xfrm>
        </p:grpSpPr>
        <p:sp>
          <p:nvSpPr>
            <p:cNvPr id="3" name="object 3"/>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a:spLocks noGrp="1" noRot="1" noMove="1" noResize="1" noEditPoints="1" noAdjustHandles="1" noChangeArrowheads="1" noChangeShapeType="1"/>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object 6"/>
            <p:cNvPicPr>
              <a:picLocks noGrp="1" noRot="1" noMove="1" noResize="1" noEditPoints="1" noAdjustHandles="1" noChangeArrowheads="1" noChangeShapeType="1" noCrop="1"/>
            </p:cNvPicPr>
            <p:nvPr/>
          </p:nvPicPr>
          <p:blipFill>
            <a:blip r:embed="rId3" cstate="print"/>
            <a:stretch>
              <a:fillRect/>
            </a:stretch>
          </p:blipFill>
          <p:spPr>
            <a:xfrm>
              <a:off x="1045555" y="438868"/>
              <a:ext cx="148906" cy="146676"/>
            </a:xfrm>
            <a:prstGeom prst="rect">
              <a:avLst/>
            </a:prstGeom>
          </p:spPr>
        </p:pic>
        <p:sp>
          <p:nvSpPr>
            <p:cNvPr id="7" name="object 7"/>
            <p:cNvSpPr>
              <a:spLocks noGrp="1" noRot="1" noMove="1" noResize="1" noEditPoints="1" noAdjustHandles="1" noChangeArrowheads="1" noChangeShapeType="1"/>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8"/>
            <p:cNvPicPr>
              <a:picLocks noGrp="1" noRot="1" noMove="1" noResize="1" noEditPoints="1" noAdjustHandles="1" noChangeArrowheads="1" noChangeShapeType="1" noCrop="1"/>
            </p:cNvPicPr>
            <p:nvPr/>
          </p:nvPicPr>
          <p:blipFill>
            <a:blip r:embed="rId4" cstate="print"/>
            <a:stretch>
              <a:fillRect/>
            </a:stretch>
          </p:blipFill>
          <p:spPr>
            <a:xfrm>
              <a:off x="635261" y="676623"/>
              <a:ext cx="147806" cy="147809"/>
            </a:xfrm>
            <a:prstGeom prst="rect">
              <a:avLst/>
            </a:prstGeom>
          </p:spPr>
        </p:pic>
        <p:sp>
          <p:nvSpPr>
            <p:cNvPr id="9" name="object 9"/>
            <p:cNvSpPr>
              <a:spLocks noGrp="1" noRot="1" noMove="1" noResize="1" noEditPoints="1" noAdjustHandles="1" noChangeArrowheads="1" noChangeShapeType="1"/>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10"/>
            <p:cNvPicPr>
              <a:picLocks noGrp="1" noRot="1" noMove="1" noResize="1" noEditPoints="1" noAdjustHandles="1" noChangeArrowheads="1" noChangeShapeType="1" noCrop="1"/>
            </p:cNvPicPr>
            <p:nvPr/>
          </p:nvPicPr>
          <p:blipFill>
            <a:blip r:embed="rId5" cstate="print"/>
            <a:stretch>
              <a:fillRect/>
            </a:stretch>
          </p:blipFill>
          <p:spPr>
            <a:xfrm>
              <a:off x="635262" y="1151026"/>
              <a:ext cx="147806" cy="147809"/>
            </a:xfrm>
            <a:prstGeom prst="rect">
              <a:avLst/>
            </a:prstGeom>
          </p:spPr>
        </p:pic>
        <p:sp>
          <p:nvSpPr>
            <p:cNvPr id="11" name="object 11"/>
            <p:cNvSpPr>
              <a:spLocks noGrp="1" noRot="1" noMove="1" noResize="1" noEditPoints="1" noAdjustHandles="1" noChangeArrowheads="1" noChangeShapeType="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object 12"/>
            <p:cNvPicPr>
              <a:picLocks noGrp="1" noRot="1" noMove="1" noResize="1" noEditPoints="1" noAdjustHandles="1" noChangeArrowheads="1" noChangeShapeType="1" noCrop="1"/>
            </p:cNvPicPr>
            <p:nvPr/>
          </p:nvPicPr>
          <p:blipFill>
            <a:blip r:embed="rId6" cstate="print"/>
            <a:stretch>
              <a:fillRect/>
            </a:stretch>
          </p:blipFill>
          <p:spPr>
            <a:xfrm>
              <a:off x="1045558" y="1387673"/>
              <a:ext cx="148906" cy="148916"/>
            </a:xfrm>
            <a:prstGeom prst="rect">
              <a:avLst/>
            </a:prstGeom>
          </p:spPr>
        </p:pic>
        <p:sp>
          <p:nvSpPr>
            <p:cNvPr id="13" name="object 13"/>
            <p:cNvSpPr>
              <a:spLocks noGrp="1" noRot="1" noMove="1" noResize="1" noEditPoints="1" noAdjustHandles="1" noChangeArrowheads="1" noChangeShapeType="1"/>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a:picLocks noGrp="1" noRot="1" noMove="1" noResize="1" noEditPoints="1" noAdjustHandles="1" noChangeArrowheads="1" noChangeShapeType="1" noCrop="1"/>
            </p:cNvPicPr>
            <p:nvPr/>
          </p:nvPicPr>
          <p:blipFill>
            <a:blip r:embed="rId7" cstate="print"/>
            <a:stretch>
              <a:fillRect/>
            </a:stretch>
          </p:blipFill>
          <p:spPr>
            <a:xfrm>
              <a:off x="1456951" y="1151026"/>
              <a:ext cx="147806" cy="147809"/>
            </a:xfrm>
            <a:prstGeom prst="rect">
              <a:avLst/>
            </a:prstGeom>
          </p:spPr>
        </p:pic>
        <p:sp>
          <p:nvSpPr>
            <p:cNvPr id="15" name="object 15"/>
            <p:cNvSpPr>
              <a:spLocks noGrp="1" noRot="1" noMove="1" noResize="1" noEditPoints="1" noAdjustHandles="1" noChangeArrowheads="1" noChangeShapeType="1"/>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a:picLocks noGrp="1" noRot="1" noMove="1" noResize="1" noEditPoints="1" noAdjustHandles="1" noChangeArrowheads="1" noChangeShapeType="1" noCrop="1"/>
            </p:cNvPicPr>
            <p:nvPr/>
          </p:nvPicPr>
          <p:blipFill>
            <a:blip r:embed="rId8" cstate="print"/>
            <a:stretch>
              <a:fillRect/>
            </a:stretch>
          </p:blipFill>
          <p:spPr>
            <a:xfrm>
              <a:off x="1456951" y="676624"/>
              <a:ext cx="147806" cy="147809"/>
            </a:xfrm>
            <a:prstGeom prst="rect">
              <a:avLst/>
            </a:prstGeom>
          </p:spPr>
        </p:pic>
        <p:pic>
          <p:nvPicPr>
            <p:cNvPr id="17" name="object 17"/>
            <p:cNvPicPr>
              <a:picLocks noGrp="1" noRot="1" noMove="1" noResize="1" noEditPoints="1" noAdjustHandles="1" noChangeArrowheads="1" noChangeShapeType="1" noCrop="1"/>
            </p:cNvPicPr>
            <p:nvPr/>
          </p:nvPicPr>
          <p:blipFill>
            <a:blip r:embed="rId9" cstate="print"/>
            <a:stretch>
              <a:fillRect/>
            </a:stretch>
          </p:blipFill>
          <p:spPr>
            <a:xfrm>
              <a:off x="1796231" y="564627"/>
              <a:ext cx="1339684" cy="212153"/>
            </a:xfrm>
            <a:prstGeom prst="rect">
              <a:avLst/>
            </a:prstGeom>
          </p:spPr>
        </p:pic>
        <p:pic>
          <p:nvPicPr>
            <p:cNvPr id="18" name="object 18"/>
            <p:cNvPicPr>
              <a:picLocks noGrp="1" noRot="1" noMove="1" noResize="1" noEditPoints="1" noAdjustHandles="1" noChangeArrowheads="1" noChangeShapeType="1" noCrop="1"/>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900" y="404630"/>
            <a:ext cx="964068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spc="112">
                <a:solidFill>
                  <a:srgbClr val="28426E"/>
                </a:solidFill>
                <a:latin typeface="Poppins"/>
                <a:cs typeface="Poppins"/>
              </a:rPr>
              <a:t>Keeping in touch with the project</a:t>
            </a:r>
          </a:p>
        </p:txBody>
      </p:sp>
      <p:pic>
        <p:nvPicPr>
          <p:cNvPr id="21" name="Picture 21" descr="A white bird in a blue circle&#10;&#10;Description automatically generated">
            <a:extLst>
              <a:ext uri="{FF2B5EF4-FFF2-40B4-BE49-F238E27FC236}">
                <a16:creationId xmlns:a16="http://schemas.microsoft.com/office/drawing/2014/main" id="{BAB1FCBD-E0DA-EDE1-FFE4-426AC229DFDD}"/>
              </a:ext>
            </a:extLst>
          </p:cNvPr>
          <p:cNvPicPr>
            <a:picLocks noChangeAspect="1"/>
          </p:cNvPicPr>
          <p:nvPr/>
        </p:nvPicPr>
        <p:blipFill>
          <a:blip r:embed="rId11"/>
          <a:stretch>
            <a:fillRect/>
          </a:stretch>
        </p:blipFill>
        <p:spPr>
          <a:xfrm>
            <a:off x="9348409" y="2080886"/>
            <a:ext cx="579362" cy="545497"/>
          </a:xfrm>
          <a:prstGeom prst="rect">
            <a:avLst/>
          </a:prstGeom>
        </p:spPr>
      </p:pic>
      <p:sp>
        <p:nvSpPr>
          <p:cNvPr id="22" name="TextBox 21">
            <a:extLst>
              <a:ext uri="{FF2B5EF4-FFF2-40B4-BE49-F238E27FC236}">
                <a16:creationId xmlns:a16="http://schemas.microsoft.com/office/drawing/2014/main" id="{97FA216D-0C37-9130-9843-95F850243DE7}"/>
              </a:ext>
            </a:extLst>
          </p:cNvPr>
          <p:cNvSpPr txBox="1"/>
          <p:nvPr/>
        </p:nvSpPr>
        <p:spPr>
          <a:xfrm>
            <a:off x="9924142" y="218350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426E"/>
                </a:solidFill>
                <a:effectLst/>
                <a:uLnTx/>
                <a:uFillTx/>
                <a:latin typeface="Poppins"/>
                <a:ea typeface="+mn-ea"/>
                <a:cs typeface="Calibri"/>
              </a:rPr>
              <a:t>@ChildPart</a:t>
            </a:r>
            <a:endParaRPr kumimoji="0" lang="en-US" sz="1600" b="0" i="0" u="none" strike="noStrike" kern="1200" cap="none" spc="0" normalizeH="0" baseline="0" noProof="0">
              <a:ln>
                <a:noFill/>
              </a:ln>
              <a:solidFill>
                <a:srgbClr val="28426E"/>
              </a:solidFill>
              <a:effectLst/>
              <a:uLnTx/>
              <a:uFillTx/>
              <a:latin typeface="Poppins"/>
              <a:ea typeface="+mn-ea"/>
              <a:cs typeface="+mn-cs"/>
            </a:endParaRPr>
          </a:p>
        </p:txBody>
      </p:sp>
      <p:pic>
        <p:nvPicPr>
          <p:cNvPr id="24" name="Picture 24" descr="A child holding a pink mask&#10;&#10;Description automatically generated">
            <a:extLst>
              <a:ext uri="{FF2B5EF4-FFF2-40B4-BE49-F238E27FC236}">
                <a16:creationId xmlns:a16="http://schemas.microsoft.com/office/drawing/2014/main" id="{DC6675C6-D7AD-623C-5859-DD424DB9BAAD}"/>
              </a:ext>
            </a:extLst>
          </p:cNvPr>
          <p:cNvPicPr>
            <a:picLocks noChangeAspect="1"/>
          </p:cNvPicPr>
          <p:nvPr/>
        </p:nvPicPr>
        <p:blipFill rotWithShape="1">
          <a:blip r:embed="rId12"/>
          <a:srcRect r="182" b="6706"/>
          <a:stretch/>
        </p:blipFill>
        <p:spPr>
          <a:xfrm>
            <a:off x="1495429" y="1354859"/>
            <a:ext cx="7088977" cy="2815449"/>
          </a:xfrm>
          <a:prstGeom prst="rect">
            <a:avLst/>
          </a:prstGeom>
        </p:spPr>
      </p:pic>
      <p:pic>
        <p:nvPicPr>
          <p:cNvPr id="26" name="Picture 26" descr="A blue circle with a white letter and a letter o&#10;&#10;Description automatically generated">
            <a:extLst>
              <a:ext uri="{FF2B5EF4-FFF2-40B4-BE49-F238E27FC236}">
                <a16:creationId xmlns:a16="http://schemas.microsoft.com/office/drawing/2014/main" id="{450F4E40-0664-B4CD-0652-BE0556262BAC}"/>
              </a:ext>
            </a:extLst>
          </p:cNvPr>
          <p:cNvPicPr>
            <a:picLocks noChangeAspect="1"/>
          </p:cNvPicPr>
          <p:nvPr/>
        </p:nvPicPr>
        <p:blipFill>
          <a:blip r:embed="rId13"/>
          <a:stretch>
            <a:fillRect/>
          </a:stretch>
        </p:blipFill>
        <p:spPr>
          <a:xfrm>
            <a:off x="9346266" y="3366495"/>
            <a:ext cx="569570" cy="550215"/>
          </a:xfrm>
          <a:prstGeom prst="rect">
            <a:avLst/>
          </a:prstGeom>
        </p:spPr>
      </p:pic>
      <p:sp>
        <p:nvSpPr>
          <p:cNvPr id="27" name="TextBox 26">
            <a:extLst>
              <a:ext uri="{FF2B5EF4-FFF2-40B4-BE49-F238E27FC236}">
                <a16:creationId xmlns:a16="http://schemas.microsoft.com/office/drawing/2014/main" id="{7C11CC74-5488-18AA-A62F-0E6D84D001F0}"/>
              </a:ext>
            </a:extLst>
          </p:cNvPr>
          <p:cNvSpPr txBox="1"/>
          <p:nvPr/>
        </p:nvSpPr>
        <p:spPr>
          <a:xfrm>
            <a:off x="9928044" y="3348938"/>
            <a:ext cx="22150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426E"/>
                </a:solidFill>
                <a:effectLst/>
                <a:uLnTx/>
                <a:uFillTx/>
                <a:latin typeface="Poppins"/>
                <a:ea typeface="+mn-ea"/>
                <a:cs typeface="Poppins"/>
              </a:rPr>
              <a:t>child.participation@uwe.ac.uk</a:t>
            </a:r>
          </a:p>
        </p:txBody>
      </p:sp>
      <p:sp>
        <p:nvSpPr>
          <p:cNvPr id="28" name="TextBox 27">
            <a:extLst>
              <a:ext uri="{FF2B5EF4-FFF2-40B4-BE49-F238E27FC236}">
                <a16:creationId xmlns:a16="http://schemas.microsoft.com/office/drawing/2014/main" id="{3F4A26BA-1D1D-0871-D7A1-6B21341BD043}"/>
              </a:ext>
            </a:extLst>
          </p:cNvPr>
          <p:cNvSpPr txBox="1"/>
          <p:nvPr/>
        </p:nvSpPr>
        <p:spPr>
          <a:xfrm>
            <a:off x="8888186" y="1143000"/>
            <a:ext cx="33092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8426E"/>
                </a:solidFill>
                <a:effectLst/>
                <a:uLnTx/>
                <a:uFillTx/>
                <a:latin typeface="Poppins"/>
                <a:ea typeface="+mn-ea"/>
                <a:cs typeface="Calibri"/>
              </a:rPr>
              <a:t>Follow us on Social Media!</a:t>
            </a:r>
            <a:endParaRPr kumimoji="0" lang="en-US" sz="2800" b="1" i="0" u="none" strike="noStrike" kern="1200" cap="none" spc="0" normalizeH="0" baseline="0" noProof="0">
              <a:ln>
                <a:noFill/>
              </a:ln>
              <a:solidFill>
                <a:srgbClr val="28426E"/>
              </a:solidFill>
              <a:effectLst/>
              <a:uLnTx/>
              <a:uFillTx/>
              <a:latin typeface="Poppins"/>
              <a:ea typeface="+mn-ea"/>
              <a:cs typeface="Poppins"/>
            </a:endParaRPr>
          </a:p>
        </p:txBody>
      </p:sp>
      <p:sp>
        <p:nvSpPr>
          <p:cNvPr id="29" name="TextBox 28">
            <a:extLst>
              <a:ext uri="{FF2B5EF4-FFF2-40B4-BE49-F238E27FC236}">
                <a16:creationId xmlns:a16="http://schemas.microsoft.com/office/drawing/2014/main" id="{9C7A46FF-682D-EDF8-E638-95BA3EA92469}"/>
              </a:ext>
            </a:extLst>
          </p:cNvPr>
          <p:cNvSpPr txBox="1"/>
          <p:nvPr/>
        </p:nvSpPr>
        <p:spPr>
          <a:xfrm>
            <a:off x="84768" y="4668764"/>
            <a:ext cx="54457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28426E"/>
                </a:solidFill>
                <a:effectLst/>
                <a:uLnTx/>
                <a:uFillTx/>
                <a:latin typeface="Poppins"/>
                <a:ea typeface="+mn-lt"/>
                <a:cs typeface="Calibri" panose="020F0502020204030204"/>
              </a:rPr>
              <a:t>Website </a:t>
            </a:r>
            <a:r>
              <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rPr>
              <a:t>you can find out more about all parts of the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28426E"/>
                </a:solidFill>
                <a:effectLst/>
                <a:uLnTx/>
                <a:uFillTx/>
                <a:latin typeface="Poppins"/>
                <a:ea typeface="+mn-lt"/>
                <a:cs typeface="Calibri" panose="020F0502020204030204"/>
              </a:rPr>
              <a:t>Resources Centre </a:t>
            </a:r>
            <a:r>
              <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rPr>
              <a:t>for all things related to children’s participation in schools</a:t>
            </a:r>
          </a:p>
        </p:txBody>
      </p:sp>
      <p:sp>
        <p:nvSpPr>
          <p:cNvPr id="30" name="TextBox 29">
            <a:extLst>
              <a:ext uri="{FF2B5EF4-FFF2-40B4-BE49-F238E27FC236}">
                <a16:creationId xmlns:a16="http://schemas.microsoft.com/office/drawing/2014/main" id="{F6B6D118-FF60-CD75-6C8E-565340B2A9E9}"/>
              </a:ext>
            </a:extLst>
          </p:cNvPr>
          <p:cNvSpPr txBox="1"/>
          <p:nvPr/>
        </p:nvSpPr>
        <p:spPr>
          <a:xfrm>
            <a:off x="5837843" y="4575237"/>
            <a:ext cx="57803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28426E"/>
                </a:solidFill>
                <a:effectLst/>
                <a:uLnTx/>
                <a:uFillTx/>
                <a:latin typeface="Poppins"/>
                <a:ea typeface="+mn-lt"/>
                <a:cs typeface="Calibri" panose="020F0502020204030204"/>
              </a:rPr>
              <a:t>Latest news and events </a:t>
            </a:r>
            <a:r>
              <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rPr>
              <a:t>in the field such as upcoming training sessions, conferences and webinars.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endParaRPr>
          </a:p>
        </p:txBody>
      </p:sp>
      <p:sp>
        <p:nvSpPr>
          <p:cNvPr id="31" name="TextBox 30">
            <a:extLst>
              <a:ext uri="{FF2B5EF4-FFF2-40B4-BE49-F238E27FC236}">
                <a16:creationId xmlns:a16="http://schemas.microsoft.com/office/drawing/2014/main" id="{FDA09989-4C63-D6D6-4FE0-2D928FF92501}"/>
              </a:ext>
            </a:extLst>
          </p:cNvPr>
          <p:cNvSpPr txBox="1"/>
          <p:nvPr/>
        </p:nvSpPr>
        <p:spPr>
          <a:xfrm>
            <a:off x="5837843" y="5619828"/>
            <a:ext cx="612007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28426E"/>
                </a:solidFill>
                <a:effectLst/>
                <a:uLnTx/>
                <a:uFillTx/>
                <a:latin typeface="Poppins"/>
                <a:ea typeface="+mn-ea"/>
                <a:cs typeface="Calibri"/>
              </a:rPr>
              <a:t>Visit our website on:   </a:t>
            </a:r>
            <a:r>
              <a:rPr kumimoji="0" lang="en-US" sz="1800" b="1" i="0" u="none" strike="noStrike" kern="1200" cap="none" spc="0" normalizeH="0" baseline="0" noProof="0">
                <a:ln>
                  <a:noFill/>
                </a:ln>
                <a:solidFill>
                  <a:srgbClr val="28426E"/>
                </a:solidFill>
                <a:effectLst/>
                <a:uLnTx/>
                <a:uFillTx/>
                <a:latin typeface="Poppins"/>
                <a:ea typeface="+mn-ea"/>
                <a:cs typeface="Calibri"/>
                <a:hlinkClick r:id="rId14">
                  <a:extLst>
                    <a:ext uri="{A12FA001-AC4F-418D-AE19-62706E023703}">
                      <ahyp:hlinkClr xmlns:ahyp="http://schemas.microsoft.com/office/drawing/2018/hyperlinkcolor" val="tx"/>
                    </a:ext>
                  </a:extLst>
                </a:hlinkClick>
              </a:rPr>
              <a:t>https://childrens-participation.org/</a:t>
            </a:r>
            <a:r>
              <a:rPr kumimoji="0" lang="en-US" sz="1800" b="1" i="0" u="none" strike="noStrike" kern="1200" cap="none" spc="0" normalizeH="0" baseline="0" noProof="0">
                <a:ln>
                  <a:noFill/>
                </a:ln>
                <a:solidFill>
                  <a:srgbClr val="28426E"/>
                </a:solidFill>
                <a:effectLst/>
                <a:uLnTx/>
                <a:uFillTx/>
                <a:latin typeface="Poppins"/>
                <a:ea typeface="+mn-ea"/>
                <a:cs typeface="Calibri"/>
              </a:rPr>
              <a:t> </a:t>
            </a:r>
            <a:endParaRPr kumimoji="0" lang="en-US" sz="1800" b="0" i="0" u="none" strike="noStrike" kern="1200" cap="none" spc="0" normalizeH="0" baseline="0" noProof="0">
              <a:ln>
                <a:noFill/>
              </a:ln>
              <a:solidFill>
                <a:srgbClr val="28426E"/>
              </a:solidFill>
              <a:effectLst/>
              <a:uLnTx/>
              <a:uFillTx/>
              <a:latin typeface="Calibri" panose="020F0502020204030204"/>
              <a:ea typeface="+mn-ea"/>
              <a:cs typeface="+mn-cs"/>
            </a:endParaRPr>
          </a:p>
        </p:txBody>
      </p:sp>
      <p:pic>
        <p:nvPicPr>
          <p:cNvPr id="33" name="Picture 32" descr="LinkedIn Circle Logo - Circle, linkedin, logo, media, network, share, social icon">
            <a:extLst>
              <a:ext uri="{FF2B5EF4-FFF2-40B4-BE49-F238E27FC236}">
                <a16:creationId xmlns:a16="http://schemas.microsoft.com/office/drawing/2014/main" id="{5B88E78F-2594-AC73-38F7-09394A982873}"/>
              </a:ext>
            </a:extLst>
          </p:cNvPr>
          <p:cNvPicPr>
            <a:picLocks noChangeAspect="1"/>
          </p:cNvPicPr>
          <p:nvPr/>
        </p:nvPicPr>
        <p:blipFill>
          <a:blip r:embed="rId15"/>
          <a:stretch>
            <a:fillRect/>
          </a:stretch>
        </p:blipFill>
        <p:spPr>
          <a:xfrm>
            <a:off x="9351617" y="2764183"/>
            <a:ext cx="479287" cy="479287"/>
          </a:xfrm>
          <a:prstGeom prst="rect">
            <a:avLst/>
          </a:prstGeom>
        </p:spPr>
      </p:pic>
      <p:sp>
        <p:nvSpPr>
          <p:cNvPr id="34" name="TextBox 33">
            <a:extLst>
              <a:ext uri="{FF2B5EF4-FFF2-40B4-BE49-F238E27FC236}">
                <a16:creationId xmlns:a16="http://schemas.microsoft.com/office/drawing/2014/main" id="{307A05F7-D25D-960D-1331-674E00078B26}"/>
              </a:ext>
            </a:extLst>
          </p:cNvPr>
          <p:cNvSpPr txBox="1"/>
          <p:nvPr/>
        </p:nvSpPr>
        <p:spPr>
          <a:xfrm>
            <a:off x="9917042" y="2633867"/>
            <a:ext cx="24229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8426E"/>
                </a:solidFill>
                <a:latin typeface="Poppins"/>
                <a:ea typeface="Calibri"/>
                <a:cs typeface="Calibri"/>
              </a:rPr>
              <a:t>Children's Participation in Schools</a:t>
            </a:r>
          </a:p>
        </p:txBody>
      </p:sp>
    </p:spTree>
    <p:extLst>
      <p:ext uri="{BB962C8B-B14F-4D97-AF65-F5344CB8AC3E}">
        <p14:creationId xmlns:p14="http://schemas.microsoft.com/office/powerpoint/2010/main" val="175535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41AF-58D2-FD5A-D179-7D1B92FEFB5C}"/>
              </a:ext>
            </a:extLst>
          </p:cNvPr>
          <p:cNvSpPr>
            <a:spLocks noGrp="1"/>
          </p:cNvSpPr>
          <p:nvPr>
            <p:ph type="title"/>
          </p:nvPr>
        </p:nvSpPr>
        <p:spPr>
          <a:xfrm>
            <a:off x="2305727" y="-43330"/>
            <a:ext cx="10515600" cy="1325563"/>
          </a:xfrm>
        </p:spPr>
        <p:txBody>
          <a:bodyPr>
            <a:normAutofit/>
          </a:bodyPr>
          <a:lstStyle/>
          <a:p>
            <a:r>
              <a:rPr lang="en-US" sz="3600" b="1">
                <a:solidFill>
                  <a:srgbClr val="28426E"/>
                </a:solidFill>
                <a:latin typeface="Poppins" panose="00000500000000000000" pitchFamily="2" charset="0"/>
                <a:ea typeface="Calibri Light"/>
                <a:cs typeface="Poppins" panose="00000500000000000000" pitchFamily="2" charset="0"/>
              </a:rPr>
              <a:t>Join the Network!</a:t>
            </a:r>
            <a:endParaRPr lang="en-US" sz="3600" b="1">
              <a:solidFill>
                <a:srgbClr val="28426E"/>
              </a:solidFill>
              <a:latin typeface="Poppins" panose="00000500000000000000" pitchFamily="2" charset="0"/>
              <a:cs typeface="Poppins" panose="00000500000000000000" pitchFamily="2" charset="0"/>
            </a:endParaRPr>
          </a:p>
        </p:txBody>
      </p:sp>
      <p:sp>
        <p:nvSpPr>
          <p:cNvPr id="3" name="Rectangle 1">
            <a:extLst>
              <a:ext uri="{FF2B5EF4-FFF2-40B4-BE49-F238E27FC236}">
                <a16:creationId xmlns:a16="http://schemas.microsoft.com/office/drawing/2014/main" id="{BE781968-7BC9-C6C4-7D88-284D07A2B2D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descr="A screenshot of a computer&#10;&#10;Description automatically generated">
            <a:extLst>
              <a:ext uri="{FF2B5EF4-FFF2-40B4-BE49-F238E27FC236}">
                <a16:creationId xmlns:a16="http://schemas.microsoft.com/office/drawing/2014/main" id="{D66DA294-5AAF-4104-2075-CC6A106C9E68}"/>
              </a:ext>
            </a:extLst>
          </p:cNvPr>
          <p:cNvPicPr>
            <a:picLocks noChangeAspect="1"/>
          </p:cNvPicPr>
          <p:nvPr/>
        </p:nvPicPr>
        <p:blipFill rotWithShape="1">
          <a:blip r:embed="rId2">
            <a:extLst>
              <a:ext uri="{28A0092B-C50C-407E-A947-70E740481C1C}">
                <a14:useLocalDpi xmlns:a14="http://schemas.microsoft.com/office/drawing/2010/main" val="0"/>
              </a:ext>
            </a:extLst>
          </a:blip>
          <a:srcRect l="35668" t="33502" r="37297" b="16429"/>
          <a:stretch/>
        </p:blipFill>
        <p:spPr>
          <a:xfrm>
            <a:off x="3923414" y="2369774"/>
            <a:ext cx="4114799" cy="4048431"/>
          </a:xfrm>
          <a:prstGeom prst="rect">
            <a:avLst/>
          </a:prstGeom>
        </p:spPr>
      </p:pic>
      <p:grpSp>
        <p:nvGrpSpPr>
          <p:cNvPr id="6" name="object 2">
            <a:extLst>
              <a:ext uri="{FF2B5EF4-FFF2-40B4-BE49-F238E27FC236}">
                <a16:creationId xmlns:a16="http://schemas.microsoft.com/office/drawing/2014/main" id="{61BCB4F1-51DD-1DB5-83F5-63BA2562BEB1}"/>
              </a:ext>
            </a:extLst>
          </p:cNvPr>
          <p:cNvGrpSpPr/>
          <p:nvPr/>
        </p:nvGrpSpPr>
        <p:grpSpPr>
          <a:xfrm>
            <a:off x="3174" y="3175"/>
            <a:ext cx="12188826" cy="1151601"/>
            <a:chOff x="5235" y="0"/>
            <a:chExt cx="20100277" cy="1899076"/>
          </a:xfrm>
        </p:grpSpPr>
        <p:sp>
          <p:nvSpPr>
            <p:cNvPr id="7" name="object 3">
              <a:extLst>
                <a:ext uri="{FF2B5EF4-FFF2-40B4-BE49-F238E27FC236}">
                  <a16:creationId xmlns:a16="http://schemas.microsoft.com/office/drawing/2014/main" id="{8AE1F7D6-9E65-0784-F27D-FAD3DBDE63C6}"/>
                </a:ext>
              </a:extLst>
            </p:cNvPr>
            <p:cNvSpPr/>
            <p:nvPr/>
          </p:nvSpPr>
          <p:spPr>
            <a:xfrm>
              <a:off x="6491" y="19476"/>
              <a:ext cx="20099021"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8" name="object 4">
              <a:extLst>
                <a:ext uri="{FF2B5EF4-FFF2-40B4-BE49-F238E27FC236}">
                  <a16:creationId xmlns:a16="http://schemas.microsoft.com/office/drawing/2014/main" id="{2BF49FEA-B53C-EDFB-274F-6D510EA240AD}"/>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9" name="object 5">
              <a:extLst>
                <a:ext uri="{FF2B5EF4-FFF2-40B4-BE49-F238E27FC236}">
                  <a16:creationId xmlns:a16="http://schemas.microsoft.com/office/drawing/2014/main" id="{2C249558-293B-E1C3-4625-7BF81617DAD2}"/>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0" name="object 6">
              <a:extLst>
                <a:ext uri="{FF2B5EF4-FFF2-40B4-BE49-F238E27FC236}">
                  <a16:creationId xmlns:a16="http://schemas.microsoft.com/office/drawing/2014/main" id="{F3A1ABF2-8923-7845-A8D7-D631A5A83F31}"/>
                </a:ext>
              </a:extLst>
            </p:cNvPr>
            <p:cNvPicPr/>
            <p:nvPr/>
          </p:nvPicPr>
          <p:blipFill>
            <a:blip r:embed="rId3" cstate="print"/>
            <a:stretch>
              <a:fillRect/>
            </a:stretch>
          </p:blipFill>
          <p:spPr>
            <a:xfrm>
              <a:off x="1045555" y="438868"/>
              <a:ext cx="148906" cy="146676"/>
            </a:xfrm>
            <a:prstGeom prst="rect">
              <a:avLst/>
            </a:prstGeom>
          </p:spPr>
        </p:pic>
        <p:sp>
          <p:nvSpPr>
            <p:cNvPr id="11" name="object 7">
              <a:extLst>
                <a:ext uri="{FF2B5EF4-FFF2-40B4-BE49-F238E27FC236}">
                  <a16:creationId xmlns:a16="http://schemas.microsoft.com/office/drawing/2014/main" id="{3A2EF2A4-D400-CB33-077F-CE44A7DF9D35}"/>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2" name="object 8">
              <a:extLst>
                <a:ext uri="{FF2B5EF4-FFF2-40B4-BE49-F238E27FC236}">
                  <a16:creationId xmlns:a16="http://schemas.microsoft.com/office/drawing/2014/main" id="{7C0C3118-2DCF-C661-D313-B4ACBDDAFAFC}"/>
                </a:ext>
              </a:extLst>
            </p:cNvPr>
            <p:cNvPicPr/>
            <p:nvPr/>
          </p:nvPicPr>
          <p:blipFill>
            <a:blip r:embed="rId4" cstate="print"/>
            <a:stretch>
              <a:fillRect/>
            </a:stretch>
          </p:blipFill>
          <p:spPr>
            <a:xfrm>
              <a:off x="635261" y="676623"/>
              <a:ext cx="147806" cy="147809"/>
            </a:xfrm>
            <a:prstGeom prst="rect">
              <a:avLst/>
            </a:prstGeom>
          </p:spPr>
        </p:pic>
        <p:sp>
          <p:nvSpPr>
            <p:cNvPr id="13" name="object 9">
              <a:extLst>
                <a:ext uri="{FF2B5EF4-FFF2-40B4-BE49-F238E27FC236}">
                  <a16:creationId xmlns:a16="http://schemas.microsoft.com/office/drawing/2014/main" id="{293C8456-86A9-C89A-EA8D-0833A348A17B}"/>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4" name="object 10">
              <a:extLst>
                <a:ext uri="{FF2B5EF4-FFF2-40B4-BE49-F238E27FC236}">
                  <a16:creationId xmlns:a16="http://schemas.microsoft.com/office/drawing/2014/main" id="{3ED43516-E48E-9C6E-47CA-6E687D68F005}"/>
                </a:ext>
              </a:extLst>
            </p:cNvPr>
            <p:cNvPicPr/>
            <p:nvPr/>
          </p:nvPicPr>
          <p:blipFill>
            <a:blip r:embed="rId5" cstate="print"/>
            <a:stretch>
              <a:fillRect/>
            </a:stretch>
          </p:blipFill>
          <p:spPr>
            <a:xfrm>
              <a:off x="635262" y="1151026"/>
              <a:ext cx="147806" cy="147809"/>
            </a:xfrm>
            <a:prstGeom prst="rect">
              <a:avLst/>
            </a:prstGeom>
          </p:spPr>
        </p:pic>
        <p:sp>
          <p:nvSpPr>
            <p:cNvPr id="15" name="object 11">
              <a:extLst>
                <a:ext uri="{FF2B5EF4-FFF2-40B4-BE49-F238E27FC236}">
                  <a16:creationId xmlns:a16="http://schemas.microsoft.com/office/drawing/2014/main" id="{95C1DB5B-F5A5-4541-0651-4B64D96628A0}"/>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6" name="object 12">
              <a:extLst>
                <a:ext uri="{FF2B5EF4-FFF2-40B4-BE49-F238E27FC236}">
                  <a16:creationId xmlns:a16="http://schemas.microsoft.com/office/drawing/2014/main" id="{77C50E85-B7EE-31E2-7C9C-EE97778F5A4F}"/>
                </a:ext>
              </a:extLst>
            </p:cNvPr>
            <p:cNvPicPr/>
            <p:nvPr/>
          </p:nvPicPr>
          <p:blipFill>
            <a:blip r:embed="rId6" cstate="print"/>
            <a:stretch>
              <a:fillRect/>
            </a:stretch>
          </p:blipFill>
          <p:spPr>
            <a:xfrm>
              <a:off x="1045558" y="1387673"/>
              <a:ext cx="148906" cy="148916"/>
            </a:xfrm>
            <a:prstGeom prst="rect">
              <a:avLst/>
            </a:prstGeom>
          </p:spPr>
        </p:pic>
        <p:sp>
          <p:nvSpPr>
            <p:cNvPr id="17" name="object 13">
              <a:extLst>
                <a:ext uri="{FF2B5EF4-FFF2-40B4-BE49-F238E27FC236}">
                  <a16:creationId xmlns:a16="http://schemas.microsoft.com/office/drawing/2014/main" id="{FF9A5498-718E-5EEB-8F9D-AEC08C6CB11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8" name="object 14">
              <a:extLst>
                <a:ext uri="{FF2B5EF4-FFF2-40B4-BE49-F238E27FC236}">
                  <a16:creationId xmlns:a16="http://schemas.microsoft.com/office/drawing/2014/main" id="{DBAF8C0B-1580-7C0B-ECA0-43007F203EBF}"/>
                </a:ext>
              </a:extLst>
            </p:cNvPr>
            <p:cNvPicPr/>
            <p:nvPr/>
          </p:nvPicPr>
          <p:blipFill>
            <a:blip r:embed="rId7" cstate="print"/>
            <a:stretch>
              <a:fillRect/>
            </a:stretch>
          </p:blipFill>
          <p:spPr>
            <a:xfrm>
              <a:off x="1456951" y="1151026"/>
              <a:ext cx="147806" cy="147809"/>
            </a:xfrm>
            <a:prstGeom prst="rect">
              <a:avLst/>
            </a:prstGeom>
          </p:spPr>
        </p:pic>
        <p:sp>
          <p:nvSpPr>
            <p:cNvPr id="19" name="object 15">
              <a:extLst>
                <a:ext uri="{FF2B5EF4-FFF2-40B4-BE49-F238E27FC236}">
                  <a16:creationId xmlns:a16="http://schemas.microsoft.com/office/drawing/2014/main" id="{6B5D3A7A-1732-6753-C883-AA752BEE82AF}"/>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20" name="object 16">
              <a:extLst>
                <a:ext uri="{FF2B5EF4-FFF2-40B4-BE49-F238E27FC236}">
                  <a16:creationId xmlns:a16="http://schemas.microsoft.com/office/drawing/2014/main" id="{B5E7CB20-1DAD-8BEA-1F6A-E64C6DDDFC0D}"/>
                </a:ext>
              </a:extLst>
            </p:cNvPr>
            <p:cNvPicPr/>
            <p:nvPr/>
          </p:nvPicPr>
          <p:blipFill>
            <a:blip r:embed="rId8" cstate="print"/>
            <a:stretch>
              <a:fillRect/>
            </a:stretch>
          </p:blipFill>
          <p:spPr>
            <a:xfrm>
              <a:off x="1456951" y="676624"/>
              <a:ext cx="147806" cy="147809"/>
            </a:xfrm>
            <a:prstGeom prst="rect">
              <a:avLst/>
            </a:prstGeom>
          </p:spPr>
        </p:pic>
        <p:pic>
          <p:nvPicPr>
            <p:cNvPr id="21" name="object 17">
              <a:extLst>
                <a:ext uri="{FF2B5EF4-FFF2-40B4-BE49-F238E27FC236}">
                  <a16:creationId xmlns:a16="http://schemas.microsoft.com/office/drawing/2014/main" id="{23D60BA4-8D09-CBEC-9720-57BBB0824745}"/>
                </a:ext>
              </a:extLst>
            </p:cNvPr>
            <p:cNvPicPr/>
            <p:nvPr/>
          </p:nvPicPr>
          <p:blipFill>
            <a:blip r:embed="rId9" cstate="print"/>
            <a:stretch>
              <a:fillRect/>
            </a:stretch>
          </p:blipFill>
          <p:spPr>
            <a:xfrm>
              <a:off x="1796231" y="564627"/>
              <a:ext cx="1339684" cy="212153"/>
            </a:xfrm>
            <a:prstGeom prst="rect">
              <a:avLst/>
            </a:prstGeom>
          </p:spPr>
        </p:pic>
        <p:pic>
          <p:nvPicPr>
            <p:cNvPr id="22" name="object 18">
              <a:extLst>
                <a:ext uri="{FF2B5EF4-FFF2-40B4-BE49-F238E27FC236}">
                  <a16:creationId xmlns:a16="http://schemas.microsoft.com/office/drawing/2014/main" id="{60B26B49-F8B9-B07C-B6E0-79235CE87CFC}"/>
                </a:ext>
              </a:extLst>
            </p:cNvPr>
            <p:cNvPicPr/>
            <p:nvPr/>
          </p:nvPicPr>
          <p:blipFill>
            <a:blip r:embed="rId10" cstate="print"/>
            <a:stretch>
              <a:fillRect/>
            </a:stretch>
          </p:blipFill>
          <p:spPr>
            <a:xfrm>
              <a:off x="1802172" y="884830"/>
              <a:ext cx="1747452" cy="525998"/>
            </a:xfrm>
            <a:prstGeom prst="rect">
              <a:avLst/>
            </a:prstGeom>
          </p:spPr>
        </p:pic>
      </p:grpSp>
      <p:sp>
        <p:nvSpPr>
          <p:cNvPr id="24" name="TextBox 23">
            <a:extLst>
              <a:ext uri="{FF2B5EF4-FFF2-40B4-BE49-F238E27FC236}">
                <a16:creationId xmlns:a16="http://schemas.microsoft.com/office/drawing/2014/main" id="{BB8485F8-4802-AE5B-CD4F-DBA94C71B240}"/>
              </a:ext>
            </a:extLst>
          </p:cNvPr>
          <p:cNvSpPr txBox="1"/>
          <p:nvPr/>
        </p:nvSpPr>
        <p:spPr>
          <a:xfrm>
            <a:off x="719759" y="1397286"/>
            <a:ext cx="1014707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8426E"/>
                </a:solidFill>
                <a:effectLst/>
                <a:uLnTx/>
                <a:uFillTx/>
                <a:latin typeface="Poppins"/>
                <a:ea typeface="+mn-lt"/>
                <a:cs typeface="Calibri" panose="020F0502020204030204"/>
              </a:rPr>
              <a:t>Become a </a:t>
            </a:r>
            <a:r>
              <a:rPr kumimoji="0" lang="en-US" sz="2400" b="1" i="0" u="none" strike="noStrike" kern="1200" cap="none" spc="0" normalizeH="0" baseline="0" noProof="0">
                <a:ln>
                  <a:noFill/>
                </a:ln>
                <a:solidFill>
                  <a:srgbClr val="28426E"/>
                </a:solidFill>
                <a:effectLst/>
                <a:uLnTx/>
                <a:uFillTx/>
                <a:latin typeface="Poppins"/>
                <a:ea typeface="+mn-lt"/>
                <a:cs typeface="Calibri" panose="020F0502020204030204"/>
              </a:rPr>
              <a:t>Network Member </a:t>
            </a:r>
            <a:r>
              <a:rPr kumimoji="0" lang="en-US" sz="2400" b="0" i="0" u="none" strike="noStrike" kern="1200" cap="none" spc="0" normalizeH="0" baseline="0" noProof="0">
                <a:ln>
                  <a:noFill/>
                </a:ln>
                <a:solidFill>
                  <a:srgbClr val="28426E"/>
                </a:solidFill>
                <a:effectLst/>
                <a:uLnTx/>
                <a:uFillTx/>
                <a:latin typeface="Poppins"/>
                <a:ea typeface="+mn-lt"/>
                <a:cs typeface="Calibri" panose="020F0502020204030204"/>
              </a:rPr>
              <a:t>- receive a monthly newsletter and invitation to our events</a:t>
            </a:r>
          </a:p>
        </p:txBody>
      </p:sp>
    </p:spTree>
    <p:extLst>
      <p:ext uri="{BB962C8B-B14F-4D97-AF65-F5344CB8AC3E}">
        <p14:creationId xmlns:p14="http://schemas.microsoft.com/office/powerpoint/2010/main" val="267766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00730"/>
            <a:ext cx="6757414"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30">
                <a:latin typeface="Poppins" panose="00000500000000000000" pitchFamily="2" charset="0"/>
                <a:cs typeface="Poppins" panose="00000500000000000000" pitchFamily="2" charset="0"/>
              </a:rPr>
              <a:t>Research questions</a:t>
            </a:r>
            <a:endParaRPr lang="en-GB" sz="4000" spc="112">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477133" y="1579000"/>
            <a:ext cx="90695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endParaRPr lang="en-US" sz="2000"/>
          </a:p>
        </p:txBody>
      </p:sp>
      <p:sp>
        <p:nvSpPr>
          <p:cNvPr id="39" name="TextBox 38">
            <a:extLst>
              <a:ext uri="{FF2B5EF4-FFF2-40B4-BE49-F238E27FC236}">
                <a16:creationId xmlns:a16="http://schemas.microsoft.com/office/drawing/2014/main" id="{7384F9BF-E81C-0AD4-C0CB-48236590DCD7}"/>
              </a:ext>
            </a:extLst>
          </p:cNvPr>
          <p:cNvSpPr txBox="1"/>
          <p:nvPr/>
        </p:nvSpPr>
        <p:spPr>
          <a:xfrm>
            <a:off x="-2" y="1269966"/>
            <a:ext cx="12039602" cy="5252720"/>
          </a:xfrm>
          <a:prstGeom prst="rect">
            <a:avLst/>
          </a:prstGeom>
          <a:noFill/>
        </p:spPr>
        <p:txBody>
          <a:bodyPr wrap="square">
            <a:spAutoFit/>
          </a:bodyPr>
          <a:lstStyle/>
          <a:p>
            <a:pPr marL="457200" indent="-457200">
              <a:lnSpc>
                <a:spcPct val="120000"/>
              </a:lnSpc>
              <a:spcAft>
                <a:spcPts val="600"/>
              </a:spcAft>
              <a:buFont typeface="+mj-lt"/>
              <a:buAutoNum type="arabicPeriod"/>
            </a:pPr>
            <a:r>
              <a:rPr lang="en-GB" sz="2200">
                <a:solidFill>
                  <a:srgbClr val="28426D"/>
                </a:solidFill>
                <a:latin typeface="Poppins" panose="00000500000000000000" pitchFamily="2" charset="0"/>
                <a:cs typeface="Poppins" panose="00000500000000000000" pitchFamily="2" charset="0"/>
              </a:rPr>
              <a:t>How does the distinct Welsh policy context position teachers</a:t>
            </a:r>
            <a:br>
              <a:rPr lang="en-GB" sz="2200">
                <a:solidFill>
                  <a:srgbClr val="28426D"/>
                </a:solidFill>
                <a:latin typeface="Poppins" panose="00000500000000000000" pitchFamily="2" charset="0"/>
                <a:cs typeface="Poppins" panose="00000500000000000000" pitchFamily="2" charset="0"/>
              </a:rPr>
            </a:br>
            <a:r>
              <a:rPr lang="en-GB" sz="2200">
                <a:solidFill>
                  <a:srgbClr val="28426D"/>
                </a:solidFill>
                <a:latin typeface="Poppins" panose="00000500000000000000" pitchFamily="2" charset="0"/>
                <a:cs typeface="Poppins" panose="00000500000000000000" pitchFamily="2" charset="0"/>
              </a:rPr>
              <a:t>in relation to young children’s participative rights in</a:t>
            </a:r>
            <a:br>
              <a:rPr lang="en-GB" sz="2200">
                <a:solidFill>
                  <a:srgbClr val="28426D"/>
                </a:solidFill>
                <a:latin typeface="Poppins" panose="00000500000000000000" pitchFamily="2" charset="0"/>
                <a:cs typeface="Poppins" panose="00000500000000000000" pitchFamily="2" charset="0"/>
              </a:rPr>
            </a:br>
            <a:r>
              <a:rPr lang="en-GB" sz="2200">
                <a:solidFill>
                  <a:srgbClr val="28426D"/>
                </a:solidFill>
                <a:latin typeface="Poppins" panose="00000500000000000000" pitchFamily="2" charset="0"/>
                <a:cs typeface="Poppins" panose="00000500000000000000" pitchFamily="2" charset="0"/>
              </a:rPr>
              <a:t>primary schools in Wales?</a:t>
            </a:r>
          </a:p>
          <a:p>
            <a:pPr marL="457200" indent="-457200">
              <a:lnSpc>
                <a:spcPct val="120000"/>
              </a:lnSpc>
              <a:spcAft>
                <a:spcPts val="600"/>
              </a:spcAft>
              <a:buFont typeface="+mj-lt"/>
              <a:buAutoNum type="arabicPeriod" startAt="2"/>
            </a:pPr>
            <a:r>
              <a:rPr lang="en-GB" sz="2200">
                <a:solidFill>
                  <a:srgbClr val="28426D"/>
                </a:solidFill>
                <a:latin typeface="Poppins" panose="00000500000000000000" pitchFamily="2" charset="0"/>
                <a:cs typeface="Poppins" panose="00000500000000000000" pitchFamily="2" charset="0"/>
              </a:rPr>
              <a:t>To what extent do providers of professional learning (including</a:t>
            </a:r>
            <a:br>
              <a:rPr lang="en-GB" sz="2200">
                <a:solidFill>
                  <a:srgbClr val="28426D"/>
                </a:solidFill>
                <a:latin typeface="Poppins" panose="00000500000000000000" pitchFamily="2" charset="0"/>
                <a:cs typeface="Poppins" panose="00000500000000000000" pitchFamily="2" charset="0"/>
              </a:rPr>
            </a:br>
            <a:r>
              <a:rPr lang="en-GB" sz="2200">
                <a:solidFill>
                  <a:srgbClr val="28426D"/>
                </a:solidFill>
                <a:latin typeface="Poppins" panose="00000500000000000000" pitchFamily="2" charset="0"/>
                <a:cs typeface="Poppins" panose="00000500000000000000" pitchFamily="2" charset="0"/>
              </a:rPr>
              <a:t>initial teacher education) support Welsh Government rhetoric for</a:t>
            </a:r>
            <a:br>
              <a:rPr lang="en-GB" sz="2200">
                <a:solidFill>
                  <a:srgbClr val="28426D"/>
                </a:solidFill>
                <a:latin typeface="Poppins" panose="00000500000000000000" pitchFamily="2" charset="0"/>
                <a:cs typeface="Poppins" panose="00000500000000000000" pitchFamily="2" charset="0"/>
              </a:rPr>
            </a:br>
            <a:r>
              <a:rPr lang="en-GB" sz="2200">
                <a:solidFill>
                  <a:srgbClr val="28426D"/>
                </a:solidFill>
                <a:latin typeface="Poppins" panose="00000500000000000000" pitchFamily="2" charset="0"/>
                <a:cs typeface="Poppins" panose="00000500000000000000" pitchFamily="2" charset="0"/>
              </a:rPr>
              <a:t>pedagogic practice that embeds young children's participative rights?</a:t>
            </a:r>
          </a:p>
          <a:p>
            <a:pPr marL="457200" indent="-457200">
              <a:lnSpc>
                <a:spcPct val="120000"/>
              </a:lnSpc>
              <a:spcAft>
                <a:spcPts val="600"/>
              </a:spcAft>
              <a:buFont typeface="+mj-lt"/>
              <a:buAutoNum type="arabicPeriod" startAt="2"/>
            </a:pPr>
            <a:r>
              <a:rPr lang="en-GB" sz="2200" b="1">
                <a:solidFill>
                  <a:srgbClr val="28426D"/>
                </a:solidFill>
                <a:latin typeface="Poppins" panose="00000500000000000000" pitchFamily="2" charset="0"/>
                <a:cs typeface="Poppins" panose="00000500000000000000" pitchFamily="2" charset="0"/>
              </a:rPr>
              <a:t>How do primary teachers in Wales conceptualise and support young children’s participative rights and what are perceived enablers and barriers to practice?  </a:t>
            </a:r>
          </a:p>
          <a:p>
            <a:pPr marL="457200" indent="-457200">
              <a:lnSpc>
                <a:spcPct val="120000"/>
              </a:lnSpc>
              <a:spcAft>
                <a:spcPts val="600"/>
              </a:spcAft>
              <a:buFont typeface="+mj-lt"/>
              <a:buAutoNum type="arabicPeriod" startAt="2"/>
            </a:pPr>
            <a:r>
              <a:rPr lang="en-GB" sz="2200">
                <a:solidFill>
                  <a:srgbClr val="28426D"/>
                </a:solidFill>
                <a:latin typeface="Poppins" panose="00000500000000000000" pitchFamily="2" charset="0"/>
                <a:cs typeface="Poppins" panose="00000500000000000000" pitchFamily="2" charset="0"/>
              </a:rPr>
              <a:t>How are young children's participative rights in Welsh primary schools understood and experienced by young children themselves? </a:t>
            </a:r>
          </a:p>
          <a:p>
            <a:pPr marL="457200" indent="-457200">
              <a:lnSpc>
                <a:spcPct val="120000"/>
              </a:lnSpc>
              <a:spcAft>
                <a:spcPts val="600"/>
              </a:spcAft>
              <a:buFont typeface="+mj-lt"/>
              <a:buAutoNum type="arabicPeriod" startAt="2"/>
            </a:pPr>
            <a:r>
              <a:rPr lang="en-GB" sz="2200">
                <a:solidFill>
                  <a:srgbClr val="28426D"/>
                </a:solidFill>
                <a:latin typeface="Poppins" panose="00000500000000000000" pitchFamily="2" charset="0"/>
                <a:cs typeface="Poppins" panose="00000500000000000000" pitchFamily="2" charset="0"/>
              </a:rPr>
              <a:t>How can findings from this work be drawn together to understand the process by which pedagogies can be transformed in order to embed participative rights? </a:t>
            </a:r>
          </a:p>
        </p:txBody>
      </p:sp>
      <p:pic>
        <p:nvPicPr>
          <p:cNvPr id="3" name="object 55">
            <a:extLst>
              <a:ext uri="{FF2B5EF4-FFF2-40B4-BE49-F238E27FC236}">
                <a16:creationId xmlns:a16="http://schemas.microsoft.com/office/drawing/2014/main" id="{DCD9CC9C-6F61-77DB-A792-D17F98FDA63F}"/>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294919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Map&#10;&#10;Description automatically generated">
            <a:extLst>
              <a:ext uri="{FF2B5EF4-FFF2-40B4-BE49-F238E27FC236}">
                <a16:creationId xmlns:a16="http://schemas.microsoft.com/office/drawing/2014/main" id="{8083689A-A5B8-0AE0-C2C9-0FB29012F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65" b="7956"/>
          <a:stretch/>
        </p:blipFill>
        <p:spPr bwMode="auto">
          <a:xfrm>
            <a:off x="753691" y="2184792"/>
            <a:ext cx="2797607" cy="3618408"/>
          </a:xfrm>
          <a:prstGeom prst="rect">
            <a:avLst/>
          </a:prstGeom>
          <a:noFill/>
          <a:ln w="28575">
            <a:solidFill>
              <a:srgbClr val="28436E"/>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50A040-6A47-D1E1-E4BD-2B51BCEDBB5E}"/>
              </a:ext>
            </a:extLst>
          </p:cNvPr>
          <p:cNvSpPr/>
          <p:nvPr/>
        </p:nvSpPr>
        <p:spPr>
          <a:xfrm>
            <a:off x="4086491" y="2184375"/>
            <a:ext cx="7114907" cy="3598233"/>
          </a:xfrm>
          <a:prstGeom prst="rect">
            <a:avLst/>
          </a:prstGeom>
          <a:solidFill>
            <a:schemeClr val="accent1">
              <a:lumMod val="20000"/>
              <a:lumOff val="80000"/>
            </a:schemeClr>
          </a:solidFill>
          <a:ln w="28575">
            <a:solidFill>
              <a:srgbClr val="28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Subtitle 8">
            <a:extLst>
              <a:ext uri="{FF2B5EF4-FFF2-40B4-BE49-F238E27FC236}">
                <a16:creationId xmlns:a16="http://schemas.microsoft.com/office/drawing/2014/main" id="{77956242-5E41-3879-B001-813CE5FECA17}"/>
              </a:ext>
            </a:extLst>
          </p:cNvPr>
          <p:cNvGraphicFramePr>
            <a:graphicFrameLocks/>
          </p:cNvGraphicFramePr>
          <p:nvPr>
            <p:extLst>
              <p:ext uri="{D42A27DB-BD31-4B8C-83A1-F6EECF244321}">
                <p14:modId xmlns:p14="http://schemas.microsoft.com/office/powerpoint/2010/main" val="599809817"/>
              </p:ext>
            </p:extLst>
          </p:nvPr>
        </p:nvGraphicFramePr>
        <p:xfrm>
          <a:off x="4235365" y="2194880"/>
          <a:ext cx="6817157" cy="359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1" name="object 6">
              <a:extLst>
                <a:ext uri="{FF2B5EF4-FFF2-40B4-BE49-F238E27FC236}">
                  <a16:creationId xmlns:a16="http://schemas.microsoft.com/office/drawing/2014/main" id="{77AABF28-AE89-D9AC-6540-87454E29E2FA}"/>
                </a:ext>
              </a:extLst>
            </p:cNvPr>
            <p:cNvPicPr/>
            <p:nvPr/>
          </p:nvPicPr>
          <p:blipFill>
            <a:blip r:embed="rId9"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3" name="object 8">
              <a:extLst>
                <a:ext uri="{FF2B5EF4-FFF2-40B4-BE49-F238E27FC236}">
                  <a16:creationId xmlns:a16="http://schemas.microsoft.com/office/drawing/2014/main" id="{C3B0A96F-6F0B-C8AA-5BC3-DC7D7200CB61}"/>
                </a:ext>
              </a:extLst>
            </p:cNvPr>
            <p:cNvPicPr/>
            <p:nvPr/>
          </p:nvPicPr>
          <p:blipFill>
            <a:blip r:embed="rId10"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5" name="object 10">
              <a:extLst>
                <a:ext uri="{FF2B5EF4-FFF2-40B4-BE49-F238E27FC236}">
                  <a16:creationId xmlns:a16="http://schemas.microsoft.com/office/drawing/2014/main" id="{566EECBC-D113-86C2-56A9-C9BF97A7F961}"/>
                </a:ext>
              </a:extLst>
            </p:cNvPr>
            <p:cNvPicPr/>
            <p:nvPr/>
          </p:nvPicPr>
          <p:blipFill>
            <a:blip r:embed="rId11"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7" name="object 12">
              <a:extLst>
                <a:ext uri="{FF2B5EF4-FFF2-40B4-BE49-F238E27FC236}">
                  <a16:creationId xmlns:a16="http://schemas.microsoft.com/office/drawing/2014/main" id="{E7293269-0C38-1BAC-B947-C0AFB28F9519}"/>
                </a:ext>
              </a:extLst>
            </p:cNvPr>
            <p:cNvPicPr/>
            <p:nvPr/>
          </p:nvPicPr>
          <p:blipFill>
            <a:blip r:embed="rId12"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9" name="object 14">
              <a:extLst>
                <a:ext uri="{FF2B5EF4-FFF2-40B4-BE49-F238E27FC236}">
                  <a16:creationId xmlns:a16="http://schemas.microsoft.com/office/drawing/2014/main" id="{27F39C3C-C3B6-23CB-2DE6-77DBA9FA092B}"/>
                </a:ext>
              </a:extLst>
            </p:cNvPr>
            <p:cNvPicPr/>
            <p:nvPr/>
          </p:nvPicPr>
          <p:blipFill>
            <a:blip r:embed="rId13"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21" name="object 16">
              <a:extLst>
                <a:ext uri="{FF2B5EF4-FFF2-40B4-BE49-F238E27FC236}">
                  <a16:creationId xmlns:a16="http://schemas.microsoft.com/office/drawing/2014/main" id="{1C8E61EC-1869-B9D7-EBAA-74536FB2B7D3}"/>
                </a:ext>
              </a:extLst>
            </p:cNvPr>
            <p:cNvPicPr/>
            <p:nvPr/>
          </p:nvPicPr>
          <p:blipFill>
            <a:blip r:embed="rId14"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15"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6" cstate="print"/>
            <a:stretch>
              <a:fillRect/>
            </a:stretch>
          </p:blipFill>
          <p:spPr>
            <a:xfrm>
              <a:off x="1802172" y="884830"/>
              <a:ext cx="1747452" cy="525998"/>
            </a:xfrm>
            <a:prstGeom prst="rect">
              <a:avLst/>
            </a:prstGeom>
          </p:spPr>
        </p:pic>
      </p:grpSp>
      <p:sp>
        <p:nvSpPr>
          <p:cNvPr id="24" name="TextBox 23">
            <a:extLst>
              <a:ext uri="{FF2B5EF4-FFF2-40B4-BE49-F238E27FC236}">
                <a16:creationId xmlns:a16="http://schemas.microsoft.com/office/drawing/2014/main" id="{627D938D-B68B-2E60-C256-F5432C70704D}"/>
              </a:ext>
            </a:extLst>
          </p:cNvPr>
          <p:cNvSpPr txBox="1"/>
          <p:nvPr/>
        </p:nvSpPr>
        <p:spPr>
          <a:xfrm>
            <a:off x="2152495" y="180319"/>
            <a:ext cx="6102848" cy="769441"/>
          </a:xfrm>
          <a:prstGeom prst="rect">
            <a:avLst/>
          </a:prstGeom>
          <a:noFill/>
        </p:spPr>
        <p:txBody>
          <a:bodyPr wrap="square">
            <a:spAutoFit/>
          </a:bodyPr>
          <a:lstStyle/>
          <a:p>
            <a:r>
              <a:rPr kumimoji="0" lang="en-GB" sz="4400" b="1" i="0" u="none" strike="noStrike" kern="1200" cap="none" spc="0" normalizeH="0" baseline="0" noProof="0">
                <a:ln>
                  <a:noFill/>
                </a:ln>
                <a:solidFill>
                  <a:srgbClr val="28436E"/>
                </a:solidFill>
                <a:effectLst/>
                <a:uLnTx/>
                <a:uFillTx/>
                <a:latin typeface="Poppins" panose="00000500000000000000" pitchFamily="2" charset="0"/>
                <a:ea typeface="+mj-ea"/>
                <a:cs typeface="Poppins" panose="00000500000000000000" pitchFamily="2" charset="0"/>
              </a:rPr>
              <a:t>  </a:t>
            </a:r>
            <a:r>
              <a:rPr kumimoji="0" lang="en-GB" sz="4000" b="1" i="0" u="none" strike="noStrike" kern="1200" cap="none" spc="0" normalizeH="0" baseline="0" noProof="0">
                <a:ln>
                  <a:noFill/>
                </a:ln>
                <a:solidFill>
                  <a:srgbClr val="28436E"/>
                </a:solidFill>
                <a:effectLst/>
                <a:uLnTx/>
                <a:uFillTx/>
                <a:latin typeface="Poppins" panose="00000500000000000000" pitchFamily="2" charset="0"/>
                <a:ea typeface="+mj-lt"/>
                <a:cs typeface="Poppins" panose="00000500000000000000" pitchFamily="2" charset="0"/>
              </a:rPr>
              <a:t>About Wales</a:t>
            </a:r>
            <a:endParaRPr lang="en-GB" sz="4000">
              <a:solidFill>
                <a:srgbClr val="28436E"/>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3695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4786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1" name="object 6">
              <a:extLst>
                <a:ext uri="{FF2B5EF4-FFF2-40B4-BE49-F238E27FC236}">
                  <a16:creationId xmlns:a16="http://schemas.microsoft.com/office/drawing/2014/main" id="{77AABF28-AE89-D9AC-6540-87454E29E2FA}"/>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3" name="object 8">
              <a:extLst>
                <a:ext uri="{FF2B5EF4-FFF2-40B4-BE49-F238E27FC236}">
                  <a16:creationId xmlns:a16="http://schemas.microsoft.com/office/drawing/2014/main" id="{C3B0A96F-6F0B-C8AA-5BC3-DC7D7200CB61}"/>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5" name="object 10">
              <a:extLst>
                <a:ext uri="{FF2B5EF4-FFF2-40B4-BE49-F238E27FC236}">
                  <a16:creationId xmlns:a16="http://schemas.microsoft.com/office/drawing/2014/main" id="{566EECBC-D113-86C2-56A9-C9BF97A7F961}"/>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7" name="object 12">
              <a:extLst>
                <a:ext uri="{FF2B5EF4-FFF2-40B4-BE49-F238E27FC236}">
                  <a16:creationId xmlns:a16="http://schemas.microsoft.com/office/drawing/2014/main" id="{E7293269-0C38-1BAC-B947-C0AFB28F9519}"/>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9" name="object 14">
              <a:extLst>
                <a:ext uri="{FF2B5EF4-FFF2-40B4-BE49-F238E27FC236}">
                  <a16:creationId xmlns:a16="http://schemas.microsoft.com/office/drawing/2014/main" id="{27F39C3C-C3B6-23CB-2DE6-77DBA9FA092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21" name="object 16">
              <a:extLst>
                <a:ext uri="{FF2B5EF4-FFF2-40B4-BE49-F238E27FC236}">
                  <a16:creationId xmlns:a16="http://schemas.microsoft.com/office/drawing/2014/main" id="{1C8E61EC-1869-B9D7-EBAA-74536FB2B7D3}"/>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0" cstate="print"/>
            <a:stretch>
              <a:fillRect/>
            </a:stretch>
          </p:blipFill>
          <p:spPr>
            <a:xfrm>
              <a:off x="1802172" y="884830"/>
              <a:ext cx="1747452" cy="525998"/>
            </a:xfrm>
            <a:prstGeom prst="rect">
              <a:avLst/>
            </a:prstGeom>
          </p:spPr>
        </p:pic>
      </p:grpSp>
      <p:sp>
        <p:nvSpPr>
          <p:cNvPr id="26" name="object 2">
            <a:extLst>
              <a:ext uri="{FF2B5EF4-FFF2-40B4-BE49-F238E27FC236}">
                <a16:creationId xmlns:a16="http://schemas.microsoft.com/office/drawing/2014/main" id="{B539888A-9571-1AB2-353B-CDE79946D698}"/>
              </a:ext>
            </a:extLst>
          </p:cNvPr>
          <p:cNvSpPr txBox="1">
            <a:spLocks/>
          </p:cNvSpPr>
          <p:nvPr/>
        </p:nvSpPr>
        <p:spPr>
          <a:xfrm>
            <a:off x="2355370" y="317834"/>
            <a:ext cx="9116870" cy="626052"/>
          </a:xfrm>
          <a:prstGeom prst="rect">
            <a:avLst/>
          </a:prstGeom>
        </p:spPr>
        <p:txBody>
          <a:bodyPr vert="horz" wrap="square" lIns="0" tIns="1039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algn="l">
              <a:lnSpc>
                <a:spcPct val="100000"/>
              </a:lnSpc>
              <a:spcBef>
                <a:spcPts val="82"/>
              </a:spcBef>
            </a:pPr>
            <a:r>
              <a:rPr lang="en-GB" sz="4000" b="1" spc="185">
                <a:solidFill>
                  <a:srgbClr val="28426E"/>
                </a:solidFill>
                <a:latin typeface="Poppins"/>
                <a:cs typeface="Poppins"/>
              </a:rPr>
              <a:t>Curriculum for Wales (2021)</a:t>
            </a:r>
            <a:endParaRPr lang="en-US" sz="4000" b="1" spc="185">
              <a:solidFill>
                <a:srgbClr val="28426E"/>
              </a:solidFill>
              <a:latin typeface="Poppins" panose="00000500000000000000" pitchFamily="2" charset="0"/>
              <a:cs typeface="Poppins" panose="00000500000000000000" pitchFamily="2" charset="0"/>
            </a:endParaRPr>
          </a:p>
        </p:txBody>
      </p:sp>
      <p:sp>
        <p:nvSpPr>
          <p:cNvPr id="27" name="Content Placeholder 3">
            <a:extLst>
              <a:ext uri="{FF2B5EF4-FFF2-40B4-BE49-F238E27FC236}">
                <a16:creationId xmlns:a16="http://schemas.microsoft.com/office/drawing/2014/main" id="{CF4A2EFE-FC88-B588-E399-AE3872033101}"/>
              </a:ext>
            </a:extLst>
          </p:cNvPr>
          <p:cNvSpPr txBox="1">
            <a:spLocks/>
          </p:cNvSpPr>
          <p:nvPr/>
        </p:nvSpPr>
        <p:spPr>
          <a:xfrm>
            <a:off x="226038" y="1607938"/>
            <a:ext cx="11118901" cy="513763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999"/>
              </a:lnSpc>
              <a:spcBef>
                <a:spcPts val="500"/>
              </a:spcBef>
              <a:spcAft>
                <a:spcPts val="600"/>
              </a:spcAft>
            </a:pPr>
            <a:r>
              <a:rPr lang="en-GB" sz="2200">
                <a:solidFill>
                  <a:srgbClr val="28426E"/>
                </a:solidFill>
                <a:latin typeface="Poppins"/>
                <a:cs typeface="Poppins"/>
              </a:rPr>
              <a:t>Individual school flexibility to develop their own curriculum.</a:t>
            </a:r>
          </a:p>
          <a:p>
            <a:pPr>
              <a:lnSpc>
                <a:spcPct val="114999"/>
              </a:lnSpc>
              <a:spcBef>
                <a:spcPts val="500"/>
              </a:spcBef>
              <a:spcAft>
                <a:spcPts val="600"/>
              </a:spcAft>
            </a:pPr>
            <a:r>
              <a:rPr lang="en-GB" sz="2200">
                <a:solidFill>
                  <a:srgbClr val="28426E"/>
                </a:solidFill>
                <a:latin typeface="Poppins"/>
                <a:cs typeface="Poppins"/>
              </a:rPr>
              <a:t>The Four Purposes as a starting point and aspiration for all children:</a:t>
            </a:r>
          </a:p>
          <a:p>
            <a:pPr>
              <a:lnSpc>
                <a:spcPct val="114999"/>
              </a:lnSpc>
              <a:spcBef>
                <a:spcPts val="500"/>
              </a:spcBef>
              <a:spcAft>
                <a:spcPts val="600"/>
              </a:spcAft>
            </a:pPr>
            <a:endParaRPr lang="en-GB" sz="2200">
              <a:solidFill>
                <a:srgbClr val="28426E"/>
              </a:solidFill>
              <a:latin typeface="Poppins"/>
              <a:cs typeface="Poppins"/>
            </a:endParaRPr>
          </a:p>
          <a:p>
            <a:pPr>
              <a:lnSpc>
                <a:spcPct val="114999"/>
              </a:lnSpc>
              <a:spcAft>
                <a:spcPts val="600"/>
              </a:spcAft>
            </a:pPr>
            <a:endParaRPr lang="en-GB" sz="2200">
              <a:solidFill>
                <a:srgbClr val="28426E"/>
              </a:solidFill>
              <a:latin typeface="Poppins"/>
              <a:ea typeface="Calibri" panose="020F0502020204030204"/>
              <a:cs typeface="Poppins"/>
            </a:endParaRPr>
          </a:p>
          <a:p>
            <a:pPr marL="0" indent="0">
              <a:lnSpc>
                <a:spcPct val="114000"/>
              </a:lnSpc>
              <a:spcBef>
                <a:spcPts val="0"/>
              </a:spcBef>
              <a:spcAft>
                <a:spcPts val="600"/>
              </a:spcAft>
              <a:buNone/>
            </a:pPr>
            <a:endParaRPr lang="en-GB" sz="2200">
              <a:solidFill>
                <a:srgbClr val="28426E"/>
              </a:solidFill>
              <a:latin typeface="Poppins"/>
              <a:ea typeface="Calibri" panose="020F0502020204030204"/>
              <a:cs typeface="Poppins"/>
            </a:endParaRPr>
          </a:p>
          <a:p>
            <a:pPr>
              <a:lnSpc>
                <a:spcPct val="114000"/>
              </a:lnSpc>
              <a:spcBef>
                <a:spcPts val="0"/>
              </a:spcBef>
              <a:spcAft>
                <a:spcPts val="600"/>
              </a:spcAft>
            </a:pPr>
            <a:r>
              <a:rPr lang="en-GB" sz="2200">
                <a:solidFill>
                  <a:srgbClr val="28426E"/>
                </a:solidFill>
                <a:latin typeface="Poppins"/>
                <a:ea typeface="Calibri" panose="020F0502020204030204"/>
                <a:cs typeface="Poppins"/>
              </a:rPr>
              <a:t>Consistent learning continuum for all, but the pace of progress is individual to each learner. </a:t>
            </a:r>
            <a:r>
              <a:rPr lang="en-GB" sz="2200">
                <a:solidFill>
                  <a:srgbClr val="28426E"/>
                </a:solidFill>
                <a:latin typeface="Poppins"/>
                <a:ea typeface="+mn-lt"/>
                <a:cs typeface="+mn-lt"/>
              </a:rPr>
              <a:t>Progression and assessment are expressed from the learner's perspective.</a:t>
            </a:r>
          </a:p>
          <a:p>
            <a:pPr>
              <a:lnSpc>
                <a:spcPct val="114000"/>
              </a:lnSpc>
              <a:spcBef>
                <a:spcPts val="0"/>
              </a:spcBef>
              <a:spcAft>
                <a:spcPts val="600"/>
              </a:spcAft>
            </a:pPr>
            <a:r>
              <a:rPr lang="en-GB" sz="2200">
                <a:solidFill>
                  <a:srgbClr val="28426E"/>
                </a:solidFill>
                <a:latin typeface="Poppins"/>
                <a:ea typeface="Calibri" panose="020F0502020204030204"/>
                <a:cs typeface="Poppins"/>
              </a:rPr>
              <a:t>Curriculum development seen as the vehicle for embedding the UNCRC in children's experiences of education.</a:t>
            </a:r>
            <a:endParaRPr lang="en-US" sz="2200">
              <a:solidFill>
                <a:srgbClr val="28426E"/>
              </a:solidFill>
              <a:latin typeface="Poppins"/>
              <a:ea typeface="Calibri" panose="020F0502020204030204"/>
              <a:cs typeface="Calibri"/>
            </a:endParaRPr>
          </a:p>
          <a:p>
            <a:pPr marL="0" indent="0" algn="r">
              <a:spcAft>
                <a:spcPts val="1200"/>
              </a:spcAft>
              <a:buNone/>
            </a:pPr>
            <a:r>
              <a:rPr lang="en-GB" sz="2000">
                <a:solidFill>
                  <a:srgbClr val="28426E"/>
                </a:solidFill>
                <a:latin typeface="Poppins"/>
                <a:ea typeface="Calibri" panose="020F0502020204030204"/>
                <a:cs typeface="Poppins"/>
              </a:rPr>
              <a:t>(Welsh Government, 2021)</a:t>
            </a:r>
          </a:p>
        </p:txBody>
      </p:sp>
      <p:sp>
        <p:nvSpPr>
          <p:cNvPr id="29" name="TextBox 28">
            <a:extLst>
              <a:ext uri="{FF2B5EF4-FFF2-40B4-BE49-F238E27FC236}">
                <a16:creationId xmlns:a16="http://schemas.microsoft.com/office/drawing/2014/main" id="{9BFBEE9B-CEEB-E506-FBFF-C2E1118365CA}"/>
              </a:ext>
            </a:extLst>
          </p:cNvPr>
          <p:cNvSpPr txBox="1"/>
          <p:nvPr/>
        </p:nvSpPr>
        <p:spPr>
          <a:xfrm>
            <a:off x="5605420" y="2888062"/>
            <a:ext cx="4984608" cy="937436"/>
          </a:xfrm>
          <a:prstGeom prst="rect">
            <a:avLst/>
          </a:prstGeom>
          <a:noFill/>
        </p:spPr>
        <p:txBody>
          <a:bodyPr wrap="square" rtlCol="0">
            <a:spAutoFit/>
          </a:bodyPr>
          <a:lstStyle/>
          <a:p>
            <a:pPr lvl="1">
              <a:lnSpc>
                <a:spcPct val="114999"/>
              </a:lnSpc>
              <a:spcAft>
                <a:spcPts val="1200"/>
              </a:spcAft>
            </a:pPr>
            <a:r>
              <a:rPr lang="en-GB" sz="2000" i="1">
                <a:solidFill>
                  <a:srgbClr val="28426E"/>
                </a:solidFill>
                <a:latin typeface="Poppins"/>
                <a:ea typeface="Calibri" panose="020F0502020204030204"/>
                <a:cs typeface="Poppins"/>
              </a:rPr>
              <a:t>Ethical, informed citizens</a:t>
            </a:r>
          </a:p>
          <a:p>
            <a:pPr lvl="1">
              <a:lnSpc>
                <a:spcPct val="114999"/>
              </a:lnSpc>
              <a:spcAft>
                <a:spcPts val="1200"/>
              </a:spcAft>
            </a:pPr>
            <a:r>
              <a:rPr lang="en-GB" sz="2000" i="1">
                <a:solidFill>
                  <a:srgbClr val="28426E"/>
                </a:solidFill>
                <a:latin typeface="Poppins"/>
                <a:ea typeface="Calibri" panose="020F0502020204030204"/>
                <a:cs typeface="Poppins"/>
              </a:rPr>
              <a:t>Healthy, confident individuals</a:t>
            </a:r>
          </a:p>
        </p:txBody>
      </p:sp>
      <p:sp>
        <p:nvSpPr>
          <p:cNvPr id="31" name="TextBox 30">
            <a:extLst>
              <a:ext uri="{FF2B5EF4-FFF2-40B4-BE49-F238E27FC236}">
                <a16:creationId xmlns:a16="http://schemas.microsoft.com/office/drawing/2014/main" id="{EA6A52F6-8A48-0ACB-66B7-11227F373FD7}"/>
              </a:ext>
            </a:extLst>
          </p:cNvPr>
          <p:cNvSpPr txBox="1"/>
          <p:nvPr/>
        </p:nvSpPr>
        <p:spPr>
          <a:xfrm>
            <a:off x="877962" y="2911324"/>
            <a:ext cx="5113900" cy="937436"/>
          </a:xfrm>
          <a:prstGeom prst="rect">
            <a:avLst/>
          </a:prstGeom>
          <a:noFill/>
        </p:spPr>
        <p:txBody>
          <a:bodyPr wrap="none" rtlCol="0">
            <a:spAutoFit/>
          </a:bodyPr>
          <a:lstStyle/>
          <a:p>
            <a:pPr lvl="1">
              <a:lnSpc>
                <a:spcPct val="114999"/>
              </a:lnSpc>
              <a:spcAft>
                <a:spcPts val="1200"/>
              </a:spcAft>
            </a:pPr>
            <a:r>
              <a:rPr lang="en-GB" sz="2000" i="1">
                <a:solidFill>
                  <a:srgbClr val="28426E"/>
                </a:solidFill>
                <a:latin typeface="Poppins"/>
                <a:cs typeface="Poppins"/>
              </a:rPr>
              <a:t>Ambitious, capable learners</a:t>
            </a:r>
          </a:p>
          <a:p>
            <a:pPr lvl="1">
              <a:lnSpc>
                <a:spcPct val="114999"/>
              </a:lnSpc>
              <a:spcAft>
                <a:spcPts val="1200"/>
              </a:spcAft>
            </a:pPr>
            <a:r>
              <a:rPr lang="en-GB" sz="2000" i="1">
                <a:solidFill>
                  <a:srgbClr val="28426E"/>
                </a:solidFill>
                <a:latin typeface="Poppins"/>
                <a:cs typeface="Poppins"/>
              </a:rPr>
              <a:t>Enterprising, creative contributors</a:t>
            </a:r>
          </a:p>
        </p:txBody>
      </p:sp>
      <p:sp>
        <p:nvSpPr>
          <p:cNvPr id="32" name="Rectangle: Diagonal Corners Rounded 31">
            <a:extLst>
              <a:ext uri="{FF2B5EF4-FFF2-40B4-BE49-F238E27FC236}">
                <a16:creationId xmlns:a16="http://schemas.microsoft.com/office/drawing/2014/main" id="{A4FFBB65-171E-69C4-3F0B-5CB07A320F97}"/>
              </a:ext>
            </a:extLst>
          </p:cNvPr>
          <p:cNvSpPr/>
          <p:nvPr/>
        </p:nvSpPr>
        <p:spPr>
          <a:xfrm>
            <a:off x="1254642" y="2806995"/>
            <a:ext cx="8771860" cy="1137684"/>
          </a:xfrm>
          <a:prstGeom prst="round2Diag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98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261377" y="301411"/>
            <a:ext cx="6933508"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112">
                <a:solidFill>
                  <a:srgbClr val="28426E"/>
                </a:solidFill>
                <a:latin typeface="Poppins"/>
                <a:cs typeface="Poppins"/>
              </a:rPr>
              <a:t>UNCRC</a:t>
            </a:r>
            <a:endParaRPr lang="en-GB" sz="4000" spc="112">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0" y="1188322"/>
            <a:ext cx="9318661" cy="508404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20000"/>
              </a:lnSpc>
              <a:buFont typeface="Arial" panose="020B0604020202020204" pitchFamily="34" charset="0"/>
              <a:buChar cha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39" name="TextBox 38">
            <a:extLst>
              <a:ext uri="{FF2B5EF4-FFF2-40B4-BE49-F238E27FC236}">
                <a16:creationId xmlns:a16="http://schemas.microsoft.com/office/drawing/2014/main" id="{E4C3872D-80CD-2587-16A5-E74B46DDFB34}"/>
              </a:ext>
            </a:extLst>
          </p:cNvPr>
          <p:cNvSpPr txBox="1"/>
          <p:nvPr/>
        </p:nvSpPr>
        <p:spPr>
          <a:xfrm>
            <a:off x="104272" y="1568621"/>
            <a:ext cx="9643729" cy="2101088"/>
          </a:xfrm>
          <a:prstGeom prst="rect">
            <a:avLst/>
          </a:prstGeom>
          <a:noFill/>
        </p:spPr>
        <p:txBody>
          <a:bodyPr wrap="square">
            <a:spAutoFit/>
          </a:bodyPr>
          <a:lstStyle/>
          <a:p>
            <a:pPr marL="914400" lvl="1" indent="-457200">
              <a:lnSpc>
                <a:spcPct val="120000"/>
              </a:lnSpc>
              <a:buFont typeface="Arial" panose="020B0604020202020204" pitchFamily="34" charset="0"/>
              <a:buChar char="•"/>
            </a:pPr>
            <a:r>
              <a:rPr lang="en-GB" sz="2200">
                <a:solidFill>
                  <a:srgbClr val="28426D"/>
                </a:solidFill>
                <a:latin typeface="Poppins"/>
                <a:ea typeface="Calibri" panose="020F0502020204030204"/>
                <a:cs typeface="Poppins"/>
              </a:rPr>
              <a:t>The project is framed within the context of the UNCRC and the Welsh Government commitment to children’s rights </a:t>
            </a:r>
          </a:p>
          <a:p>
            <a:pPr marL="914400" lvl="1" indent="-457200">
              <a:lnSpc>
                <a:spcPct val="120000"/>
              </a:lnSpc>
              <a:buFont typeface="Arial" panose="020B0604020202020204" pitchFamily="34" charset="0"/>
              <a:buChar char="•"/>
            </a:pPr>
            <a:r>
              <a:rPr lang="en-GB" sz="2200">
                <a:solidFill>
                  <a:srgbClr val="28426D"/>
                </a:solidFill>
                <a:latin typeface="Poppins"/>
                <a:ea typeface="Calibri" panose="020F0502020204030204"/>
                <a:cs typeface="Poppins"/>
              </a:rPr>
              <a:t>Concerned with adult’s positioning, behaviours and attitudes relative to the child</a:t>
            </a:r>
          </a:p>
          <a:p>
            <a:pPr marL="914400" lvl="1" indent="-457200">
              <a:lnSpc>
                <a:spcPct val="120000"/>
              </a:lnSpc>
              <a:buFont typeface="Arial" panose="020B0604020202020204" pitchFamily="34" charset="0"/>
              <a:buChar char="•"/>
            </a:pPr>
            <a:r>
              <a:rPr lang="en-GB" sz="2200">
                <a:solidFill>
                  <a:srgbClr val="28426D"/>
                </a:solidFill>
                <a:latin typeface="Poppins"/>
                <a:ea typeface="Calibri" panose="020F0502020204030204"/>
                <a:cs typeface="Poppins"/>
              </a:rPr>
              <a:t>Including but not limited to Article 12, the ‘right to participate’</a:t>
            </a:r>
          </a:p>
        </p:txBody>
      </p:sp>
      <p:sp>
        <p:nvSpPr>
          <p:cNvPr id="3" name="TextBox 2">
            <a:extLst>
              <a:ext uri="{FF2B5EF4-FFF2-40B4-BE49-F238E27FC236}">
                <a16:creationId xmlns:a16="http://schemas.microsoft.com/office/drawing/2014/main" id="{985BDFD4-829F-2095-9CA9-4EFB059F2276}"/>
              </a:ext>
            </a:extLst>
          </p:cNvPr>
          <p:cNvSpPr txBox="1"/>
          <p:nvPr/>
        </p:nvSpPr>
        <p:spPr>
          <a:xfrm>
            <a:off x="146804" y="4009226"/>
            <a:ext cx="3677456" cy="2122567"/>
          </a:xfrm>
          <a:prstGeom prst="round2DiagRect">
            <a:avLst/>
          </a:prstGeom>
          <a:noFill/>
          <a:ln w="38100">
            <a:solidFill>
              <a:srgbClr val="3A61A0"/>
            </a:solidFill>
          </a:ln>
        </p:spPr>
        <p:txBody>
          <a:bodyPr wrap="square">
            <a:spAutoFit/>
          </a:bodyPr>
          <a:lstStyle/>
          <a:p>
            <a:pPr lvl="1">
              <a:lnSpc>
                <a:spcPct val="120000"/>
              </a:lnSpc>
            </a:pPr>
            <a:r>
              <a:rPr lang="en-GB" sz="2000" b="1" i="1">
                <a:solidFill>
                  <a:srgbClr val="28426D"/>
                </a:solidFill>
                <a:latin typeface="Poppins"/>
                <a:cs typeface="Poppins"/>
              </a:rPr>
              <a:t>Participative rights:</a:t>
            </a:r>
          </a:p>
          <a:p>
            <a:pPr lvl="1">
              <a:lnSpc>
                <a:spcPct val="120000"/>
              </a:lnSpc>
            </a:pPr>
            <a:r>
              <a:rPr lang="en-GB" sz="2000" i="1">
                <a:solidFill>
                  <a:srgbClr val="28426D"/>
                </a:solidFill>
                <a:latin typeface="Poppins"/>
                <a:cs typeface="Poppins"/>
              </a:rPr>
              <a:t>Article 12 as indivisible from and interconnected with all children’s rights</a:t>
            </a:r>
          </a:p>
        </p:txBody>
      </p:sp>
      <p:sp>
        <p:nvSpPr>
          <p:cNvPr id="40" name="TextBox 39">
            <a:extLst>
              <a:ext uri="{FF2B5EF4-FFF2-40B4-BE49-F238E27FC236}">
                <a16:creationId xmlns:a16="http://schemas.microsoft.com/office/drawing/2014/main" id="{3E43EE09-968C-F593-27A2-EA8B02EA5890}"/>
              </a:ext>
            </a:extLst>
          </p:cNvPr>
          <p:cNvSpPr txBox="1"/>
          <p:nvPr/>
        </p:nvSpPr>
        <p:spPr>
          <a:xfrm>
            <a:off x="4096827" y="4009226"/>
            <a:ext cx="3345922" cy="2122567"/>
          </a:xfrm>
          <a:prstGeom prst="round2DiagRect">
            <a:avLst/>
          </a:prstGeom>
          <a:noFill/>
          <a:ln w="38100">
            <a:solidFill>
              <a:srgbClr val="3A61A0"/>
            </a:solidFill>
          </a:ln>
        </p:spPr>
        <p:txBody>
          <a:bodyPr wrap="square">
            <a:spAutoFit/>
          </a:bodyPr>
          <a:lstStyle/>
          <a:p>
            <a:pPr lvl="1">
              <a:lnSpc>
                <a:spcPct val="120000"/>
              </a:lnSpc>
            </a:pPr>
            <a:r>
              <a:rPr lang="en-GB" sz="2000" b="1" i="1">
                <a:solidFill>
                  <a:srgbClr val="28426D"/>
                </a:solidFill>
                <a:latin typeface="Poppins"/>
                <a:cs typeface="Poppins"/>
              </a:rPr>
              <a:t>Participation:</a:t>
            </a:r>
          </a:p>
          <a:p>
            <a:pPr lvl="1">
              <a:lnSpc>
                <a:spcPct val="120000"/>
              </a:lnSpc>
            </a:pPr>
            <a:r>
              <a:rPr lang="en-GB" sz="2000" i="1">
                <a:solidFill>
                  <a:srgbClr val="28426D"/>
                </a:solidFill>
                <a:latin typeface="Poppins"/>
                <a:cs typeface="Poppins"/>
              </a:rPr>
              <a:t>the varying ways in which children can be involved in decision-making</a:t>
            </a:r>
          </a:p>
        </p:txBody>
      </p:sp>
      <p:sp>
        <p:nvSpPr>
          <p:cNvPr id="41" name="TextBox 40">
            <a:extLst>
              <a:ext uri="{FF2B5EF4-FFF2-40B4-BE49-F238E27FC236}">
                <a16:creationId xmlns:a16="http://schemas.microsoft.com/office/drawing/2014/main" id="{E9BDC1DA-CD31-7F13-CCAA-513A4A5F3873}"/>
              </a:ext>
            </a:extLst>
          </p:cNvPr>
          <p:cNvSpPr txBox="1"/>
          <p:nvPr/>
        </p:nvSpPr>
        <p:spPr>
          <a:xfrm>
            <a:off x="7704684" y="4015337"/>
            <a:ext cx="4329278" cy="2124000"/>
          </a:xfrm>
          <a:prstGeom prst="round2DiagRect">
            <a:avLst/>
          </a:prstGeom>
          <a:noFill/>
          <a:ln w="38100">
            <a:solidFill>
              <a:srgbClr val="3A61A0"/>
            </a:solidFill>
          </a:ln>
        </p:spPr>
        <p:txBody>
          <a:bodyPr wrap="square">
            <a:spAutoFit/>
          </a:bodyPr>
          <a:lstStyle/>
          <a:p>
            <a:pPr lvl="1">
              <a:lnSpc>
                <a:spcPct val="120000"/>
              </a:lnSpc>
            </a:pPr>
            <a:r>
              <a:rPr lang="en-GB" sz="2000" b="1" i="1">
                <a:solidFill>
                  <a:srgbClr val="28426D"/>
                </a:solidFill>
                <a:latin typeface="Poppins"/>
                <a:cs typeface="Poppins"/>
              </a:rPr>
              <a:t>Participatory pedagogies:</a:t>
            </a:r>
          </a:p>
          <a:p>
            <a:pPr lvl="1">
              <a:lnSpc>
                <a:spcPct val="120000"/>
              </a:lnSpc>
            </a:pPr>
            <a:r>
              <a:rPr lang="en-GB" sz="2000" i="1">
                <a:solidFill>
                  <a:srgbClr val="28426D"/>
                </a:solidFill>
                <a:latin typeface="Poppins"/>
                <a:cs typeface="Poppins"/>
              </a:rPr>
              <a:t>the ways that educators enable participation and enact children’s participative rights</a:t>
            </a:r>
            <a:endParaRPr lang="en-GB" sz="2000" i="1"/>
          </a:p>
        </p:txBody>
      </p:sp>
    </p:spTree>
    <p:extLst>
      <p:ext uri="{BB962C8B-B14F-4D97-AF65-F5344CB8AC3E}">
        <p14:creationId xmlns:p14="http://schemas.microsoft.com/office/powerpoint/2010/main" val="103784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1" name="object 6">
              <a:extLst>
                <a:ext uri="{FF2B5EF4-FFF2-40B4-BE49-F238E27FC236}">
                  <a16:creationId xmlns:a16="http://schemas.microsoft.com/office/drawing/2014/main" id="{77AABF28-AE89-D9AC-6540-87454E29E2FA}"/>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3" name="object 8">
              <a:extLst>
                <a:ext uri="{FF2B5EF4-FFF2-40B4-BE49-F238E27FC236}">
                  <a16:creationId xmlns:a16="http://schemas.microsoft.com/office/drawing/2014/main" id="{C3B0A96F-6F0B-C8AA-5BC3-DC7D7200CB61}"/>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5" name="object 10">
              <a:extLst>
                <a:ext uri="{FF2B5EF4-FFF2-40B4-BE49-F238E27FC236}">
                  <a16:creationId xmlns:a16="http://schemas.microsoft.com/office/drawing/2014/main" id="{566EECBC-D113-86C2-56A9-C9BF97A7F961}"/>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7" name="object 12">
              <a:extLst>
                <a:ext uri="{FF2B5EF4-FFF2-40B4-BE49-F238E27FC236}">
                  <a16:creationId xmlns:a16="http://schemas.microsoft.com/office/drawing/2014/main" id="{E7293269-0C38-1BAC-B947-C0AFB28F9519}"/>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9" name="object 14">
              <a:extLst>
                <a:ext uri="{FF2B5EF4-FFF2-40B4-BE49-F238E27FC236}">
                  <a16:creationId xmlns:a16="http://schemas.microsoft.com/office/drawing/2014/main" id="{27F39C3C-C3B6-23CB-2DE6-77DBA9FA092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21" name="object 16">
              <a:extLst>
                <a:ext uri="{FF2B5EF4-FFF2-40B4-BE49-F238E27FC236}">
                  <a16:creationId xmlns:a16="http://schemas.microsoft.com/office/drawing/2014/main" id="{1C8E61EC-1869-B9D7-EBAA-74536FB2B7D3}"/>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0" cstate="print"/>
            <a:stretch>
              <a:fillRect/>
            </a:stretch>
          </p:blipFill>
          <p:spPr>
            <a:xfrm>
              <a:off x="1802172" y="884830"/>
              <a:ext cx="1747452" cy="525998"/>
            </a:xfrm>
            <a:prstGeom prst="rect">
              <a:avLst/>
            </a:prstGeom>
          </p:spPr>
        </p:pic>
      </p:grpSp>
      <p:sp>
        <p:nvSpPr>
          <p:cNvPr id="3" name="object 2"/>
          <p:cNvSpPr txBox="1">
            <a:spLocks/>
          </p:cNvSpPr>
          <p:nvPr/>
        </p:nvSpPr>
        <p:spPr>
          <a:xfrm>
            <a:off x="2261377" y="301411"/>
            <a:ext cx="9545400" cy="626052"/>
          </a:xfrm>
          <a:prstGeom prst="rect">
            <a:avLst/>
          </a:prstGeom>
        </p:spPr>
        <p:txBody>
          <a:bodyPr vert="horz" wrap="square" lIns="0" tIns="1039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algn="l">
              <a:lnSpc>
                <a:spcPct val="100000"/>
              </a:lnSpc>
              <a:spcBef>
                <a:spcPts val="82"/>
              </a:spcBef>
            </a:pPr>
            <a:r>
              <a:rPr lang="en-GB" sz="4000" b="1" spc="112">
                <a:solidFill>
                  <a:srgbClr val="28426E"/>
                </a:solidFill>
                <a:latin typeface="Poppins"/>
                <a:cs typeface="Poppins"/>
              </a:rPr>
              <a:t>Shifting the discourse: The UNCRC</a:t>
            </a:r>
            <a:endParaRPr lang="en-GB" sz="4000" b="1" spc="112">
              <a:solidFill>
                <a:srgbClr val="28426E"/>
              </a:solidFill>
              <a:latin typeface="Poppins" panose="00000500000000000000" pitchFamily="2" charset="0"/>
              <a:cs typeface="Poppins" panose="00000500000000000000" pitchFamily="2" charset="0"/>
            </a:endParaRPr>
          </a:p>
        </p:txBody>
      </p:sp>
      <p:sp>
        <p:nvSpPr>
          <p:cNvPr id="39" name="TextBox 38">
            <a:extLst>
              <a:ext uri="{FF2B5EF4-FFF2-40B4-BE49-F238E27FC236}">
                <a16:creationId xmlns:a16="http://schemas.microsoft.com/office/drawing/2014/main" id="{1875942F-7B24-3B0F-B030-4237CE9B15CE}"/>
              </a:ext>
            </a:extLst>
          </p:cNvPr>
          <p:cNvSpPr txBox="1"/>
          <p:nvPr/>
        </p:nvSpPr>
        <p:spPr>
          <a:xfrm>
            <a:off x="168839" y="1951186"/>
            <a:ext cx="11054162" cy="4431983"/>
          </a:xfrm>
          <a:prstGeom prst="rect">
            <a:avLst/>
          </a:prstGeom>
          <a:noFill/>
        </p:spPr>
        <p:txBody>
          <a:bodyPr wrap="square" lIns="91440" tIns="45720" rIns="91440" bIns="45720" anchor="t">
            <a:spAutoFit/>
          </a:bodyPr>
          <a:lstStyle/>
          <a:p>
            <a:pPr marL="800100" lvl="1" indent="-342900">
              <a:spcBef>
                <a:spcPts val="800"/>
              </a:spcBef>
              <a:buFont typeface="Arial" panose="020B0604020202020204" pitchFamily="34" charset="0"/>
              <a:buChar char="•"/>
              <a:defRPr/>
            </a:pPr>
            <a:r>
              <a:rPr lang="en-GB" sz="2200" dirty="0">
                <a:solidFill>
                  <a:srgbClr val="28436E"/>
                </a:solidFill>
                <a:latin typeface="Poppins"/>
                <a:cs typeface="Poppins"/>
              </a:rPr>
              <a:t>Paradigmatic shift shaped by the UNCRC (</a:t>
            </a:r>
            <a:r>
              <a:rPr lang="en-GB" sz="2200" dirty="0" err="1">
                <a:solidFill>
                  <a:srgbClr val="28436E"/>
                </a:solidFill>
                <a:latin typeface="Poppins"/>
                <a:cs typeface="Poppins"/>
              </a:rPr>
              <a:t>Invernizzi</a:t>
            </a:r>
            <a:r>
              <a:rPr lang="en-GB" sz="2200" dirty="0">
                <a:solidFill>
                  <a:srgbClr val="28436E"/>
                </a:solidFill>
                <a:latin typeface="Poppins"/>
                <a:cs typeface="Poppins"/>
              </a:rPr>
              <a:t> and Williams, 2011)</a:t>
            </a:r>
          </a:p>
          <a:p>
            <a:pPr marL="800100" lvl="1" indent="-342900">
              <a:spcBef>
                <a:spcPts val="800"/>
              </a:spcBef>
              <a:buFont typeface="Arial" panose="020B0604020202020204" pitchFamily="34" charset="0"/>
              <a:buChar char="•"/>
              <a:defRPr/>
            </a:pPr>
            <a:endParaRPr kumimoji="0" lang="en-GB" sz="2200" b="0" i="0" u="none" strike="noStrike" kern="1200" cap="none" spc="0" normalizeH="0" baseline="0" noProof="0" dirty="0">
              <a:ln>
                <a:noFill/>
              </a:ln>
              <a:solidFill>
                <a:srgbClr val="28436E"/>
              </a:solidFill>
              <a:effectLst/>
              <a:uLnTx/>
              <a:uFillTx/>
              <a:latin typeface="Poppins"/>
              <a:cs typeface="Poppins"/>
            </a:endParaRPr>
          </a:p>
          <a:p>
            <a:pPr marL="800100" lvl="1" indent="-342900">
              <a:spcBef>
                <a:spcPts val="800"/>
              </a:spcBef>
              <a:buFont typeface="Arial" panose="020B0604020202020204" pitchFamily="34" charset="0"/>
              <a:buChar char="•"/>
              <a:defRPr/>
            </a:pPr>
            <a:r>
              <a:rPr lang="en-GB" sz="2200" dirty="0">
                <a:solidFill>
                  <a:srgbClr val="28436E"/>
                </a:solidFill>
                <a:latin typeface="Poppins"/>
                <a:cs typeface="Poppins"/>
              </a:rPr>
              <a:t>New sociology of childhood (</a:t>
            </a:r>
            <a:r>
              <a:rPr lang="en-GB" sz="2200" dirty="0" err="1">
                <a:solidFill>
                  <a:srgbClr val="28436E"/>
                </a:solidFill>
                <a:latin typeface="Poppins"/>
                <a:cs typeface="Poppins"/>
              </a:rPr>
              <a:t>Prout</a:t>
            </a:r>
            <a:r>
              <a:rPr lang="en-GB" sz="2200" dirty="0">
                <a:solidFill>
                  <a:srgbClr val="28436E"/>
                </a:solidFill>
                <a:latin typeface="Poppins"/>
                <a:cs typeface="Poppins"/>
              </a:rPr>
              <a:t> and James, 2015)</a:t>
            </a:r>
          </a:p>
          <a:p>
            <a:pPr marL="800100" lvl="1" indent="-342900">
              <a:spcBef>
                <a:spcPts val="800"/>
              </a:spcBef>
              <a:buFont typeface="Arial" panose="020B0604020202020204" pitchFamily="34" charset="0"/>
              <a:buChar char="•"/>
              <a:defRPr/>
            </a:pPr>
            <a:endParaRPr kumimoji="0" lang="en-GB" sz="2200" b="0" i="0" u="none" strike="noStrike" kern="1200" cap="none" spc="0" normalizeH="0" baseline="0" noProof="0" dirty="0">
              <a:ln>
                <a:noFill/>
              </a:ln>
              <a:solidFill>
                <a:srgbClr val="28436E"/>
              </a:solidFill>
              <a:effectLst/>
              <a:uLnTx/>
              <a:uFillTx/>
              <a:latin typeface="Poppins"/>
              <a:cs typeface="Poppins"/>
            </a:endParaRPr>
          </a:p>
          <a:p>
            <a:pPr marL="800100" lvl="1" indent="-342900">
              <a:spcBef>
                <a:spcPts val="800"/>
              </a:spcBef>
              <a:buFont typeface="Arial" panose="020B0604020202020204" pitchFamily="34" charset="0"/>
              <a:buChar char="•"/>
              <a:defRPr/>
            </a:pPr>
            <a:r>
              <a:rPr lang="en-GB" sz="2200" dirty="0">
                <a:solidFill>
                  <a:srgbClr val="28436E"/>
                </a:solidFill>
                <a:latin typeface="Poppins"/>
                <a:cs typeface="Poppins"/>
              </a:rPr>
              <a:t>Schools of Reggio Emilia, Italy (Chicken, 2023)</a:t>
            </a:r>
          </a:p>
          <a:p>
            <a:pPr marL="800100" lvl="1" indent="-342900">
              <a:spcBef>
                <a:spcPts val="800"/>
              </a:spcBef>
              <a:buFont typeface="Arial" panose="020B0604020202020204" pitchFamily="34" charset="0"/>
              <a:buChar char="•"/>
              <a:defRPr/>
            </a:pPr>
            <a:endParaRPr kumimoji="0" lang="en-GB" sz="2200" b="0" i="0" u="none" strike="noStrike" kern="1200" cap="none" spc="0" normalizeH="0" baseline="0" noProof="0" dirty="0">
              <a:ln>
                <a:noFill/>
              </a:ln>
              <a:solidFill>
                <a:srgbClr val="28436E"/>
              </a:solidFill>
              <a:effectLst/>
              <a:uLnTx/>
              <a:uFillTx/>
              <a:latin typeface="Poppins"/>
              <a:cs typeface="Poppins"/>
            </a:endParaRPr>
          </a:p>
          <a:p>
            <a:pPr marL="800100" lvl="1" indent="-342900">
              <a:spcBef>
                <a:spcPts val="800"/>
              </a:spcBef>
              <a:buFont typeface="Arial" panose="020B0604020202020204" pitchFamily="34" charset="0"/>
              <a:buChar char="•"/>
              <a:defRPr/>
            </a:pPr>
            <a:r>
              <a:rPr lang="en-GB" sz="2200" dirty="0">
                <a:solidFill>
                  <a:srgbClr val="28436E"/>
                </a:solidFill>
                <a:latin typeface="Poppins"/>
                <a:cs typeface="Poppins"/>
              </a:rPr>
              <a:t>UNCRC as a key driver for children’s rights in Wales (Stewart, 2024)</a:t>
            </a:r>
          </a:p>
          <a:p>
            <a:pPr marL="800100" lvl="1" indent="-342900">
              <a:spcBef>
                <a:spcPts val="800"/>
              </a:spcBef>
              <a:buFont typeface="Arial" panose="020B0604020202020204" pitchFamily="34" charset="0"/>
              <a:buChar char="•"/>
              <a:defRPr/>
            </a:pPr>
            <a:endParaRPr kumimoji="0" lang="en-GB" sz="2200" b="0" i="0" u="none" strike="noStrike" kern="1200" cap="none" spc="0" normalizeH="0" baseline="0" noProof="0" dirty="0">
              <a:ln>
                <a:noFill/>
              </a:ln>
              <a:solidFill>
                <a:srgbClr val="28436E"/>
              </a:solidFill>
              <a:effectLst/>
              <a:uLnTx/>
              <a:uFillTx/>
              <a:latin typeface="Poppins"/>
              <a:cs typeface="Poppins"/>
            </a:endParaRPr>
          </a:p>
          <a:p>
            <a:pPr marL="800100" lvl="1" indent="-342900">
              <a:spcBef>
                <a:spcPts val="800"/>
              </a:spcBef>
              <a:buFont typeface="Arial" panose="020B0604020202020204" pitchFamily="34" charset="0"/>
              <a:buChar char="•"/>
              <a:defRPr/>
            </a:pPr>
            <a:r>
              <a:rPr lang="en-GB" sz="2200" dirty="0">
                <a:solidFill>
                  <a:srgbClr val="002060"/>
                </a:solidFill>
                <a:latin typeface="Poppins" panose="00000500000000000000" pitchFamily="2" charset="0"/>
                <a:cs typeface="Poppins" panose="00000500000000000000" pitchFamily="2" charset="0"/>
              </a:rPr>
              <a:t>‘Normalising’ of a rights-based discourse (</a:t>
            </a:r>
            <a:r>
              <a:rPr lang="en-GB" sz="2200" dirty="0" err="1">
                <a:solidFill>
                  <a:srgbClr val="002060"/>
                </a:solidFill>
                <a:latin typeface="Poppins" panose="00000500000000000000" pitchFamily="2" charset="0"/>
                <a:cs typeface="Poppins" panose="00000500000000000000" pitchFamily="2" charset="0"/>
              </a:rPr>
              <a:t>Quennerstedt</a:t>
            </a:r>
            <a:r>
              <a:rPr lang="en-GB" sz="2200" dirty="0">
                <a:solidFill>
                  <a:srgbClr val="002060"/>
                </a:solidFill>
                <a:latin typeface="Poppins" panose="00000500000000000000" pitchFamily="2" charset="0"/>
                <a:cs typeface="Poppins" panose="00000500000000000000" pitchFamily="2" charset="0"/>
              </a:rPr>
              <a:t> et al., 2018)</a:t>
            </a:r>
            <a:endParaRPr kumimoji="0" lang="en-GB" sz="2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800100" lvl="1" indent="-342900">
              <a:spcBef>
                <a:spcPts val="800"/>
              </a:spcBef>
              <a:buFont typeface="Arial" panose="020B0604020202020204" pitchFamily="34" charset="0"/>
              <a:buChar char="•"/>
              <a:defRPr/>
            </a:pPr>
            <a:endParaRPr lang="en-GB" sz="2400" b="0" i="0" u="none" strike="noStrike" kern="1200" cap="none" spc="0" normalizeH="0" baseline="0" noProof="0" dirty="0">
              <a:ln>
                <a:noFill/>
              </a:ln>
              <a:solidFill>
                <a:srgbClr val="28436E"/>
              </a:solidFill>
              <a:effectLst/>
              <a:uLnTx/>
              <a:uFillTx/>
              <a:latin typeface="Poppins"/>
              <a:ea typeface="+mn-lt"/>
              <a:cs typeface="Poppins"/>
            </a:endParaRPr>
          </a:p>
        </p:txBody>
      </p:sp>
    </p:spTree>
    <p:extLst>
      <p:ext uri="{BB962C8B-B14F-4D97-AF65-F5344CB8AC3E}">
        <p14:creationId xmlns:p14="http://schemas.microsoft.com/office/powerpoint/2010/main" val="355974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261377" y="209078"/>
            <a:ext cx="6933508" cy="810718"/>
          </a:xfrm>
          <a:prstGeom prst="rect">
            <a:avLst/>
          </a:prstGeom>
        </p:spPr>
        <p:txBody>
          <a:bodyPr vert="horz" wrap="square" lIns="0" tIns="10397" rIns="0" bIns="0" rtlCol="0" anchor="ctr">
            <a:spAutoFit/>
          </a:bodyPr>
          <a:lstStyle/>
          <a:p>
            <a:pPr marL="7620">
              <a:lnSpc>
                <a:spcPct val="100000"/>
              </a:lnSpc>
              <a:spcBef>
                <a:spcPts val="82"/>
              </a:spcBef>
            </a:pPr>
            <a:r>
              <a:rPr lang="en-GB" sz="2600" spc="112" dirty="0">
                <a:solidFill>
                  <a:srgbClr val="28426E"/>
                </a:solidFill>
                <a:latin typeface="Poppins"/>
                <a:cs typeface="Poppins"/>
              </a:rPr>
              <a:t>Literature: Children’s participation within early education in the UK </a:t>
            </a:r>
            <a:endParaRPr lang="en-GB" sz="2600" spc="112" dirty="0">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0" y="1188322"/>
            <a:ext cx="9318661" cy="508404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20000"/>
              </a:lnSpc>
              <a:buFont typeface="Arial" panose="020B0604020202020204" pitchFamily="34" charset="0"/>
              <a:buChar cha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39" name="TextBox 38">
            <a:extLst>
              <a:ext uri="{FF2B5EF4-FFF2-40B4-BE49-F238E27FC236}">
                <a16:creationId xmlns:a16="http://schemas.microsoft.com/office/drawing/2014/main" id="{1875942F-7B24-3B0F-B030-4237CE9B15CE}"/>
              </a:ext>
            </a:extLst>
          </p:cNvPr>
          <p:cNvSpPr txBox="1"/>
          <p:nvPr/>
        </p:nvSpPr>
        <p:spPr>
          <a:xfrm>
            <a:off x="251596" y="2092064"/>
            <a:ext cx="9774906" cy="3724096"/>
          </a:xfrm>
          <a:prstGeom prst="rect">
            <a:avLst/>
          </a:prstGeom>
          <a:noFill/>
        </p:spPr>
        <p:txBody>
          <a:bodyPr wrap="square" lIns="91440" tIns="45720" rIns="91440" bIns="45720" anchor="t">
            <a:spAutoFit/>
          </a:bodyPr>
          <a:lstStyle/>
          <a:p>
            <a:pPr marL="800100" lvl="1" indent="-342900">
              <a:spcAft>
                <a:spcPts val="2400"/>
              </a:spcAft>
              <a:buFont typeface="Arial" panose="020B0604020202020204" pitchFamily="34" charset="0"/>
              <a:buChar char="•"/>
              <a:defRPr/>
            </a:pPr>
            <a:r>
              <a:rPr kumimoji="0" lang="en-GB" sz="2200" b="0" i="0" u="none" strike="noStrike" kern="1200" cap="none" spc="0" normalizeH="0" baseline="0" noProof="0">
                <a:ln>
                  <a:noFill/>
                </a:ln>
                <a:solidFill>
                  <a:srgbClr val="28436E"/>
                </a:solidFill>
                <a:effectLst/>
                <a:uLnTx/>
                <a:uFillTx/>
                <a:latin typeface="Poppins"/>
                <a:cs typeface="Poppins"/>
              </a:rPr>
              <a:t>Limited research in this area (Lewis et al., 2017;</a:t>
            </a:r>
            <a:r>
              <a:rPr lang="en-GB" sz="2200">
                <a:solidFill>
                  <a:srgbClr val="28436E"/>
                </a:solidFill>
                <a:latin typeface="Poppins"/>
                <a:cs typeface="Poppins"/>
              </a:rPr>
              <a:t> Correia et al., 2019)</a:t>
            </a:r>
            <a:r>
              <a:rPr kumimoji="0" lang="en-GB" sz="2200" b="0" i="0" u="none" strike="noStrike" kern="1200" cap="none" spc="0" normalizeH="0" baseline="0" noProof="0">
                <a:ln>
                  <a:noFill/>
                </a:ln>
                <a:solidFill>
                  <a:srgbClr val="28436E"/>
                </a:solidFill>
                <a:effectLst/>
                <a:uLnTx/>
                <a:uFillTx/>
                <a:latin typeface="Poppins"/>
                <a:cs typeface="Poppins"/>
              </a:rPr>
              <a:t> </a:t>
            </a:r>
          </a:p>
          <a:p>
            <a:pPr marL="800100" lvl="1" indent="-342900">
              <a:spcAft>
                <a:spcPts val="2400"/>
              </a:spcAft>
              <a:buFont typeface="Arial" panose="020B0604020202020204" pitchFamily="34" charset="0"/>
              <a:buChar char="•"/>
              <a:defRPr/>
            </a:pPr>
            <a:r>
              <a:rPr kumimoji="0" lang="en-GB" sz="2200" b="0" i="0" u="none" strike="noStrike" kern="0" cap="none" spc="0" normalizeH="0" baseline="0" noProof="0">
                <a:ln>
                  <a:noFill/>
                </a:ln>
                <a:solidFill>
                  <a:srgbClr val="28436E"/>
                </a:solidFill>
                <a:effectLst/>
                <a:uLnTx/>
                <a:uFillTx/>
                <a:latin typeface="Poppins"/>
                <a:ea typeface="Times New Roman" panose="02020603050405020304" pitchFamily="18" charset="0"/>
                <a:cs typeface="Poppins"/>
              </a:rPr>
              <a:t>Understandings of participatory pedagogies are varied (Chicken and Tyrie, 2023)</a:t>
            </a:r>
            <a:r>
              <a:rPr lang="en-GB" sz="2200" kern="0">
                <a:solidFill>
                  <a:srgbClr val="28436E"/>
                </a:solidFill>
                <a:latin typeface="Poppins"/>
                <a:ea typeface="Times New Roman" panose="02020603050405020304" pitchFamily="18" charset="0"/>
                <a:cs typeface="Poppins"/>
              </a:rPr>
              <a:t> </a:t>
            </a:r>
            <a:endParaRPr lang="en-GB" sz="2200" b="0" i="0" u="none" strike="noStrike" kern="0" cap="none" spc="0" normalizeH="0" baseline="0" noProof="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endParaRPr>
          </a:p>
          <a:p>
            <a:pPr marL="800100" marR="0" lvl="1" indent="-342900" algn="l" defTabSz="914400" rtl="0" eaLnBrk="1" fontAlgn="auto" latinLnBrk="0" hangingPunct="1">
              <a:lnSpc>
                <a:spcPct val="100000"/>
              </a:lnSpc>
              <a:spcAft>
                <a:spcPts val="240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28436E"/>
                </a:solidFill>
                <a:effectLst/>
                <a:uLnTx/>
                <a:uFillTx/>
                <a:latin typeface="Poppins"/>
                <a:ea typeface="+mn-lt"/>
                <a:cs typeface="Poppins"/>
              </a:rPr>
              <a:t>A tension between desires to enact participation and required outcomes (Maynard and Chicken, 2010).</a:t>
            </a:r>
            <a:endParaRPr lang="en-GB" sz="2200" b="0" i="0" u="none" strike="noStrike" kern="1200" cap="none" spc="0" normalizeH="0" baseline="0" noProof="0">
              <a:ln>
                <a:noFill/>
              </a:ln>
              <a:solidFill>
                <a:srgbClr val="28436E"/>
              </a:solidFill>
              <a:effectLst/>
              <a:uLnTx/>
              <a:uFillTx/>
              <a:latin typeface="Poppins"/>
              <a:ea typeface="+mn-lt"/>
              <a:cs typeface="Poppins"/>
            </a:endParaRPr>
          </a:p>
          <a:p>
            <a:pPr marL="800100" marR="0" lvl="1" indent="-342900" algn="l" defTabSz="914400" rtl="0" eaLnBrk="1" fontAlgn="auto" latinLnBrk="0" hangingPunct="1">
              <a:lnSpc>
                <a:spcPct val="100000"/>
              </a:lnSpc>
              <a:spcAft>
                <a:spcPts val="240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28436E"/>
                </a:solidFill>
                <a:effectLst/>
                <a:uLnTx/>
                <a:uFillTx/>
                <a:latin typeface="Poppins"/>
                <a:ea typeface="+mn-lt"/>
                <a:cs typeface="Poppins"/>
              </a:rPr>
              <a:t>Participation could be developed further by many teachers (</a:t>
            </a:r>
            <a:r>
              <a:rPr kumimoji="0" lang="en-GB" sz="2200" b="0" i="0" u="none" strike="noStrike" kern="1200" cap="none" spc="0" normalizeH="0" baseline="0" noProof="0">
                <a:ln>
                  <a:noFill/>
                </a:ln>
                <a:solidFill>
                  <a:srgbClr val="28436E"/>
                </a:solidFill>
                <a:effectLst/>
                <a:uLnTx/>
                <a:uFillTx/>
                <a:latin typeface="Poppins"/>
                <a:cs typeface="Poppins"/>
              </a:rPr>
              <a:t>Robinson </a:t>
            </a:r>
            <a:r>
              <a:rPr kumimoji="0" lang="en-GB" sz="2200" b="0" u="none" strike="noStrike" kern="1200" cap="none" spc="0" normalizeH="0" baseline="0" noProof="0">
                <a:ln>
                  <a:noFill/>
                </a:ln>
                <a:solidFill>
                  <a:srgbClr val="28436E"/>
                </a:solidFill>
                <a:effectLst/>
                <a:uLnTx/>
                <a:uFillTx/>
                <a:latin typeface="Poppins"/>
                <a:cs typeface="Poppins"/>
              </a:rPr>
              <a:t>et al., </a:t>
            </a:r>
            <a:r>
              <a:rPr kumimoji="0" lang="en-GB" sz="2200" b="0" i="0" u="none" strike="noStrike" kern="1200" cap="none" spc="0" normalizeH="0" baseline="0" noProof="0">
                <a:ln>
                  <a:noFill/>
                </a:ln>
                <a:solidFill>
                  <a:srgbClr val="28436E"/>
                </a:solidFill>
                <a:effectLst/>
                <a:uLnTx/>
                <a:uFillTx/>
                <a:latin typeface="Poppins"/>
                <a:cs typeface="Poppins"/>
              </a:rPr>
              <a:t>2015</a:t>
            </a:r>
            <a:r>
              <a:rPr kumimoji="0" lang="en-GB" sz="2200" b="0" i="0" u="none" strike="noStrike" kern="1200" cap="none" spc="0" normalizeH="0" baseline="0" noProof="0">
                <a:ln>
                  <a:noFill/>
                </a:ln>
                <a:solidFill>
                  <a:srgbClr val="28436E"/>
                </a:solidFill>
                <a:effectLst/>
                <a:uLnTx/>
                <a:uFillTx/>
                <a:latin typeface="Poppins"/>
                <a:ea typeface="+mn-lt"/>
                <a:cs typeface="Poppins"/>
              </a:rPr>
              <a:t>).</a:t>
            </a:r>
            <a:endParaRPr lang="en-GB" sz="2200" b="0" i="0" u="none" strike="noStrike" kern="1200" cap="none" spc="0" normalizeH="0" baseline="0" noProof="0">
              <a:ln>
                <a:noFill/>
              </a:ln>
              <a:solidFill>
                <a:srgbClr val="28436E"/>
              </a:solidFill>
              <a:effectLst/>
              <a:uLnTx/>
              <a:uFillTx/>
              <a:latin typeface="Poppins"/>
              <a:ea typeface="+mn-lt"/>
              <a:cs typeface="Poppins"/>
            </a:endParaRPr>
          </a:p>
        </p:txBody>
      </p:sp>
    </p:spTree>
    <p:extLst>
      <p:ext uri="{BB962C8B-B14F-4D97-AF65-F5344CB8AC3E}">
        <p14:creationId xmlns:p14="http://schemas.microsoft.com/office/powerpoint/2010/main" val="37784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261377" y="209078"/>
            <a:ext cx="6933508" cy="810718"/>
          </a:xfrm>
          <a:prstGeom prst="rect">
            <a:avLst/>
          </a:prstGeom>
        </p:spPr>
        <p:txBody>
          <a:bodyPr vert="horz" wrap="square" lIns="0" tIns="10397" rIns="0" bIns="0" rtlCol="0" anchor="ctr">
            <a:spAutoFit/>
          </a:bodyPr>
          <a:lstStyle/>
          <a:p>
            <a:pPr marL="7620">
              <a:lnSpc>
                <a:spcPct val="100000"/>
              </a:lnSpc>
              <a:spcBef>
                <a:spcPts val="82"/>
              </a:spcBef>
            </a:pPr>
            <a:r>
              <a:rPr lang="en-GB" sz="2600" spc="112" dirty="0">
                <a:solidFill>
                  <a:srgbClr val="28426E"/>
                </a:solidFill>
                <a:latin typeface="Poppins"/>
                <a:cs typeface="Poppins"/>
              </a:rPr>
              <a:t>Literature: Children’s participation within early education in the UK </a:t>
            </a:r>
            <a:endParaRPr lang="en-GB" sz="2600" spc="112" dirty="0">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0" y="1188322"/>
            <a:ext cx="9318661" cy="508404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20000"/>
              </a:lnSpc>
              <a:buFont typeface="Arial" panose="020B0604020202020204" pitchFamily="34" charset="0"/>
              <a:buChar cha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39" name="TextBox 38">
            <a:extLst>
              <a:ext uri="{FF2B5EF4-FFF2-40B4-BE49-F238E27FC236}">
                <a16:creationId xmlns:a16="http://schemas.microsoft.com/office/drawing/2014/main" id="{1875942F-7B24-3B0F-B030-4237CE9B15CE}"/>
              </a:ext>
            </a:extLst>
          </p:cNvPr>
          <p:cNvSpPr txBox="1"/>
          <p:nvPr/>
        </p:nvSpPr>
        <p:spPr>
          <a:xfrm>
            <a:off x="430038" y="1950982"/>
            <a:ext cx="9318661" cy="4493538"/>
          </a:xfrm>
          <a:prstGeom prst="rect">
            <a:avLst/>
          </a:prstGeom>
          <a:noFill/>
        </p:spPr>
        <p:txBody>
          <a:bodyPr wrap="square" lIns="91440" tIns="45720" rIns="91440" bIns="45720" anchor="t">
            <a:spAutoFit/>
          </a:bodyPr>
          <a:lstStyle/>
          <a:p>
            <a:pPr marL="800100" lvl="1" indent="-342900">
              <a:spcBef>
                <a:spcPts val="800"/>
              </a:spcBef>
              <a:buFont typeface="Arial" panose="020B0604020202020204" pitchFamily="34" charset="0"/>
              <a:buChar char="•"/>
              <a:defRPr/>
            </a:pPr>
            <a:r>
              <a:rPr lang="en-GB" sz="2200">
                <a:solidFill>
                  <a:srgbClr val="28436E"/>
                </a:solidFill>
                <a:latin typeface="Poppins" panose="00000500000000000000" pitchFamily="2" charset="0"/>
                <a:cs typeface="Poppins" panose="00000500000000000000" pitchFamily="2" charset="0"/>
              </a:rPr>
              <a:t>It has been argued that the adult’s underpinning constructions of the child maybe key to rights-enactment.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lt"/>
                <a:cs typeface="Poppins" panose="00000500000000000000" pitchFamily="2" charset="0"/>
              </a:rPr>
              <a:t>(Lyle, 2014)</a:t>
            </a:r>
            <a:endParaRPr lang="en-GB" sz="2200">
              <a:solidFill>
                <a:srgbClr val="28436E"/>
              </a:solidFill>
              <a:latin typeface="Poppins" panose="00000500000000000000" pitchFamily="2" charset="0"/>
              <a:cs typeface="Poppins" panose="00000500000000000000" pitchFamily="2" charset="0"/>
            </a:endParaRPr>
          </a:p>
          <a:p>
            <a:pPr marL="800100" lvl="1" indent="-342900">
              <a:spcBef>
                <a:spcPts val="800"/>
              </a:spcBef>
              <a:buFont typeface="Arial" panose="020B0604020202020204" pitchFamily="34" charset="0"/>
              <a:buChar char="•"/>
              <a:defRPr/>
            </a:pPr>
            <a:r>
              <a:rPr lang="en-GB" sz="2200">
                <a:solidFill>
                  <a:srgbClr val="28436E"/>
                </a:solidFill>
                <a:latin typeface="Poppins" panose="00000500000000000000" pitchFamily="2" charset="0"/>
                <a:cs typeface="Poppins" panose="00000500000000000000" pitchFamily="2" charset="0"/>
              </a:rPr>
              <a:t>A strong conceptualisation of the child has been proposed as a ‘threshold concept’ (Waters-Davies and MacDonald, 2022) </a:t>
            </a:r>
          </a:p>
          <a:p>
            <a:pPr marL="800100" lvl="1" indent="-342900">
              <a:spcBef>
                <a:spcPts val="800"/>
              </a:spcBef>
              <a:buFont typeface="Arial" panose="020B0604020202020204" pitchFamily="34" charset="0"/>
              <a:buChar char="•"/>
              <a:defRPr/>
            </a:pPr>
            <a:r>
              <a:rPr kumimoji="0" lang="en-GB" sz="2200" b="0" i="0" u="none" strike="noStrike" kern="0" cap="none" spc="0" normalizeH="0" baseline="0" noProof="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rPr>
              <a:t>Understandings reflect </a:t>
            </a:r>
            <a:r>
              <a:rPr lang="en-GB" sz="2200" kern="0">
                <a:solidFill>
                  <a:srgbClr val="28436E"/>
                </a:solidFill>
                <a:latin typeface="Poppins" panose="00000500000000000000" pitchFamily="2" charset="0"/>
                <a:ea typeface="Times New Roman" panose="02020603050405020304" pitchFamily="18" charset="0"/>
                <a:cs typeface="Poppins" panose="00000500000000000000" pitchFamily="2" charset="0"/>
              </a:rPr>
              <a:t>'</a:t>
            </a:r>
            <a:r>
              <a:rPr lang="en-GB" sz="2200" kern="0" err="1">
                <a:solidFill>
                  <a:srgbClr val="28436E"/>
                </a:solidFill>
                <a:latin typeface="Poppins" panose="00000500000000000000" pitchFamily="2" charset="0"/>
                <a:ea typeface="Times New Roman" panose="02020603050405020304" pitchFamily="18" charset="0"/>
                <a:cs typeface="Poppins" panose="00000500000000000000" pitchFamily="2" charset="0"/>
              </a:rPr>
              <a:t>boundaried</a:t>
            </a:r>
            <a:r>
              <a:rPr kumimoji="0" lang="en-GB" sz="2200" b="0" i="0" u="none" strike="noStrike" kern="0" cap="none" spc="0" normalizeH="0" baseline="0" noProof="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rPr>
              <a:t>' approaches to children's enactment of rights (Clement et al., in press; Waters-Davies et al., 2024),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lt"/>
                <a:cs typeface="Poppins" panose="00000500000000000000" pitchFamily="2" charset="0"/>
              </a:rPr>
              <a:t>often with a focus on certain spaces, such as the outdoors (Maynard e</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mn-lt"/>
                <a:cs typeface="Poppins" panose="00000500000000000000" pitchFamily="2" charset="0"/>
              </a:rPr>
              <a:t>t al.,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lt"/>
                <a:cs typeface="Poppins" panose="00000500000000000000" pitchFamily="2" charset="0"/>
              </a:rPr>
              <a:t>2013; Waller, 2006). </a:t>
            </a:r>
            <a:endParaRPr lang="en-GB" sz="2200">
              <a:solidFill>
                <a:srgbClr val="28436E"/>
              </a:solidFill>
              <a:latin typeface="Poppins" panose="00000500000000000000" pitchFamily="2" charset="0"/>
              <a:cs typeface="Poppins" panose="00000500000000000000" pitchFamily="2" charset="0"/>
            </a:endParaRPr>
          </a:p>
          <a:p>
            <a:pPr marL="800100" lvl="1" indent="-342900">
              <a:spcBef>
                <a:spcPts val="800"/>
              </a:spcBef>
              <a:buFont typeface="Arial" panose="020B0604020202020204" pitchFamily="34" charset="0"/>
              <a:buChar char="•"/>
              <a:defRPr/>
            </a:pPr>
            <a:endParaRPr lang="en-GB" sz="2400">
              <a:solidFill>
                <a:srgbClr val="00206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150024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1281</TotalTime>
  <Words>3976</Words>
  <Application>Microsoft Office PowerPoint</Application>
  <PresentationFormat>Widescreen</PresentationFormat>
  <Paragraphs>322</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2_Office Theme</vt:lpstr>
      <vt:lpstr>PowerPoint Presentation</vt:lpstr>
      <vt:lpstr>Project work packages</vt:lpstr>
      <vt:lpstr>Research questions</vt:lpstr>
      <vt:lpstr>PowerPoint Presentation</vt:lpstr>
      <vt:lpstr>PowerPoint Presentation</vt:lpstr>
      <vt:lpstr>UNCRC</vt:lpstr>
      <vt:lpstr>PowerPoint Presentation</vt:lpstr>
      <vt:lpstr>Literature: Children’s participation within early education in the UK </vt:lpstr>
      <vt:lpstr>Literature: Children’s participation within early education in the UK </vt:lpstr>
      <vt:lpstr>Theoretical orientation </vt:lpstr>
      <vt:lpstr>Findings from year one</vt:lpstr>
      <vt:lpstr>PowerPoint Presentation</vt:lpstr>
      <vt:lpstr>Analysis of pre-interviews with teachers</vt:lpstr>
      <vt:lpstr>Analysis of pre-interviews with teachers</vt:lpstr>
      <vt:lpstr>PowerPoint Presentation</vt:lpstr>
      <vt:lpstr>Understanding and supporting  participation  </vt:lpstr>
      <vt:lpstr>Understanding and supporting  participation  </vt:lpstr>
      <vt:lpstr>Understanding and supporting  participation  </vt:lpstr>
      <vt:lpstr>PowerPoint Presentation</vt:lpstr>
      <vt:lpstr>Enablers and barriers: Constructions of……  </vt:lpstr>
      <vt:lpstr>Enablers and barriers: Constructions of……  </vt:lpstr>
      <vt:lpstr>Early headlines from pre-interview data  </vt:lpstr>
      <vt:lpstr>Conclusions</vt:lpstr>
      <vt:lpstr>PowerPoint Presentation</vt:lpstr>
      <vt:lpstr>Keeping in touch with the project</vt:lpstr>
      <vt:lpstr>Join the Network!</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Chicken</dc:creator>
  <cp:lastModifiedBy>Louisa Roberts</cp:lastModifiedBy>
  <cp:revision>14</cp:revision>
  <dcterms:created xsi:type="dcterms:W3CDTF">2024-05-01T17:50:50Z</dcterms:created>
  <dcterms:modified xsi:type="dcterms:W3CDTF">2024-09-03T09:22:28Z</dcterms:modified>
</cp:coreProperties>
</file>