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25_2889D1A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omments/modernComment_1FF_CC61A44C.xml" ContentType="application/vnd.ms-powerpoint.comment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1B_AAD922E.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CA_9C6AB23C.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528" r:id="rId2"/>
    <p:sldId id="519" r:id="rId3"/>
    <p:sldId id="554" r:id="rId4"/>
    <p:sldId id="361" r:id="rId5"/>
    <p:sldId id="549" r:id="rId6"/>
    <p:sldId id="431" r:id="rId7"/>
    <p:sldId id="406" r:id="rId8"/>
    <p:sldId id="407" r:id="rId9"/>
    <p:sldId id="438" r:id="rId10"/>
    <p:sldId id="489" r:id="rId11"/>
    <p:sldId id="511" r:id="rId12"/>
    <p:sldId id="514" r:id="rId13"/>
    <p:sldId id="555" r:id="rId14"/>
    <p:sldId id="490" r:id="rId15"/>
    <p:sldId id="556" r:id="rId16"/>
    <p:sldId id="539" r:id="rId17"/>
    <p:sldId id="542" r:id="rId18"/>
    <p:sldId id="509" r:id="rId19"/>
    <p:sldId id="458" r:id="rId20"/>
    <p:sldId id="537" r:id="rId21"/>
    <p:sldId id="534" r:id="rId22"/>
    <p:sldId id="498" r:id="rId23"/>
    <p:sldId id="550" r:id="rId24"/>
    <p:sldId id="436" r:id="rId25"/>
    <p:sldId id="540" r:id="rId26"/>
    <p:sldId id="5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7A0C09-AA71-69C4-34DA-6071ED617F36}" name="Georgia Fee" initials="" userId="S::Georgia.Fee@uwe.ac.uk::ad112f10-2628-4626-965c-c1572b030c02" providerId="AD"/>
  <p188:author id="{D9776322-9EF1-1C20-AB65-DDFE77316406}" name="Sarah Chicken" initials="SC" userId="S::sarah.chicken@uwe.ac.uk::86c891a4-8e88-4aac-891f-0281d7aa8989" providerId="AD"/>
  <p188:author id="{B5276831-3A5F-315F-8DCC-E1A474BE00F4}" name="Patrizio de Rossi" initials="" userId="S::Patrizio.DeRossi@uwe.ac.uk::767a3dd7-9fa8-4e43-a940-4343f184bed3" providerId="AD"/>
  <p188:author id="{6C050E51-BCDC-15D0-DDEF-93938A263DD5}" name="Sarah Chicken" initials="SC" userId="S::Sarah.Chicken@uwe.ac.uk::86c891a4-8e88-4aac-891f-0281d7aa8989" providerId="AD"/>
  <p188:author id="{A402A998-7B88-D2C6-EF55-1584C337B1F7}" name="Louisa Roberts" initials="" userId="S::Louisa.Roberts@uwe.ac.uk::6ac06236-f141-4288-974b-9cf0f49805f1" providerId="AD"/>
  <p188:author id="{6F4CEC9D-C2D9-2BA1-DC9E-C6237DD88E71}" name="Louisa Roberts" initials="LR" userId="S::louisa.roberts@uwe.ac.uk::6ac06236-f141-4288-974b-9cf0f49805f1" providerId="AD"/>
  <p188:author id="{58EB19A0-FBF6-FBA9-E892-079270AFDF9A}" name="Jacqui Lewis" initials="" userId="S::Jacqui.Lewis@uwe.ac.uk::44b98ac7-e1d1-4ec5-8c90-737dcfd2bf3d" providerId="AD"/>
  <p188:author id="{CA4771C5-A842-21F1-27B1-5FCFEC659071}" name="Georgia Fee" initials="GF" userId="S::georgia.fee@uwe.ac.uk::ad112f10-2628-4626-965c-c1572b030c02" providerId="AD"/>
  <p188:author id="{B6999DC5-075E-6F49-B394-80ECAD1AEC2C}" name="Patrizio de Rossi" initials="PR" userId="S::patrizio.derossi@uwe.ac.uk::767a3dd7-9fa8-4e43-a940-4343f184bed3" providerId="AD"/>
  <p188:author id="{29A92BCA-48E6-5CA7-6573-E9BC7B27146A}" name="Jacqui Lewis" initials="JL" userId="S::jacqui.lewis@uwe.ac.uk::44b98ac7-e1d1-4ec5-8c90-737dcfd2bf3d" providerId="AD"/>
  <p188:author id="{A7734CFB-6031-27F8-7078-953B05CF5A10}" name="Louisa Roberts" initials="LR" userId="S::RobertsL32@cardiff.ac.uk::70fd0ab0-ecaf-4183-bae8-9a088beb0e6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426E"/>
    <a:srgbClr val="F9C88F"/>
    <a:srgbClr val="F8CBAD"/>
    <a:srgbClr val="92D2CC"/>
    <a:srgbClr val="89A1C8"/>
    <a:srgbClr val="E7E6E6"/>
    <a:srgbClr val="E2F0D9"/>
    <a:srgbClr val="3A61A0"/>
    <a:srgbClr val="F2F5F9"/>
    <a:srgbClr val="F8A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hicken" userId="86c891a4-8e88-4aac-891f-0281d7aa8989" providerId="ADAL" clId="{6FBB55A0-FB34-426E-9494-CDF2B0AE7AC3}"/>
    <pc:docChg chg="undo custSel modSld sldOrd">
      <pc:chgData name="Sarah Chicken" userId="86c891a4-8e88-4aac-891f-0281d7aa8989" providerId="ADAL" clId="{6FBB55A0-FB34-426E-9494-CDF2B0AE7AC3}" dt="2024-08-29T13:47:59.148" v="287" actId="1076"/>
      <pc:docMkLst>
        <pc:docMk/>
      </pc:docMkLst>
      <pc:sldChg chg="modNotesTx">
        <pc:chgData name="Sarah Chicken" userId="86c891a4-8e88-4aac-891f-0281d7aa8989" providerId="ADAL" clId="{6FBB55A0-FB34-426E-9494-CDF2B0AE7AC3}" dt="2024-08-29T12:30:18.501" v="75" actId="20577"/>
        <pc:sldMkLst>
          <pc:docMk/>
          <pc:sldMk cId="2949192460" sldId="361"/>
        </pc:sldMkLst>
      </pc:sldChg>
      <pc:sldChg chg="modSp">
        <pc:chgData name="Sarah Chicken" userId="86c891a4-8e88-4aac-891f-0281d7aa8989" providerId="ADAL" clId="{6FBB55A0-FB34-426E-9494-CDF2B0AE7AC3}" dt="2024-08-29T12:25:41.935" v="2" actId="20578"/>
        <pc:sldMkLst>
          <pc:docMk/>
          <pc:sldMk cId="1497088028" sldId="407"/>
        </pc:sldMkLst>
        <pc:spChg chg="mod">
          <ac:chgData name="Sarah Chicken" userId="86c891a4-8e88-4aac-891f-0281d7aa8989" providerId="ADAL" clId="{6FBB55A0-FB34-426E-9494-CDF2B0AE7AC3}" dt="2024-08-29T12:25:41.935" v="2" actId="20578"/>
          <ac:spMkLst>
            <pc:docMk/>
            <pc:sldMk cId="1497088028" sldId="407"/>
            <ac:spMk id="21" creationId="{5946F94A-6372-0631-C661-69C28A9A295C}"/>
          </ac:spMkLst>
        </pc:spChg>
      </pc:sldChg>
      <pc:sldChg chg="modSp mod">
        <pc:chgData name="Sarah Chicken" userId="86c891a4-8e88-4aac-891f-0281d7aa8989" providerId="ADAL" clId="{6FBB55A0-FB34-426E-9494-CDF2B0AE7AC3}" dt="2024-08-29T13:47:59.148" v="287" actId="1076"/>
        <pc:sldMkLst>
          <pc:docMk/>
          <pc:sldMk cId="1892559383" sldId="438"/>
        </pc:sldMkLst>
        <pc:spChg chg="mod">
          <ac:chgData name="Sarah Chicken" userId="86c891a4-8e88-4aac-891f-0281d7aa8989" providerId="ADAL" clId="{6FBB55A0-FB34-426E-9494-CDF2B0AE7AC3}" dt="2024-08-29T13:47:59.148" v="287" actId="1076"/>
          <ac:spMkLst>
            <pc:docMk/>
            <pc:sldMk cId="1892559383" sldId="438"/>
            <ac:spMk id="7" creationId="{5D6926A3-8225-1B68-B7A7-C7D6F8C08032}"/>
          </ac:spMkLst>
        </pc:spChg>
        <pc:spChg chg="mod">
          <ac:chgData name="Sarah Chicken" userId="86c891a4-8e88-4aac-891f-0281d7aa8989" providerId="ADAL" clId="{6FBB55A0-FB34-426E-9494-CDF2B0AE7AC3}" dt="2024-08-29T12:11:32.440" v="1" actId="13926"/>
          <ac:spMkLst>
            <pc:docMk/>
            <pc:sldMk cId="1892559383" sldId="438"/>
            <ac:spMk id="29" creationId="{2E90F14B-3AB4-E6C3-940A-6F5AA6C7CC12}"/>
          </ac:spMkLst>
        </pc:spChg>
        <pc:spChg chg="mod">
          <ac:chgData name="Sarah Chicken" userId="86c891a4-8e88-4aac-891f-0281d7aa8989" providerId="ADAL" clId="{6FBB55A0-FB34-426E-9494-CDF2B0AE7AC3}" dt="2024-08-29T12:28:35.164" v="32" actId="113"/>
          <ac:spMkLst>
            <pc:docMk/>
            <pc:sldMk cId="1892559383" sldId="438"/>
            <ac:spMk id="30" creationId="{9CF15979-5A6B-1FC1-6194-4BBF18B09559}"/>
          </ac:spMkLst>
        </pc:spChg>
      </pc:sldChg>
      <pc:sldChg chg="modSp mod">
        <pc:chgData name="Sarah Chicken" userId="86c891a4-8e88-4aac-891f-0281d7aa8989" providerId="ADAL" clId="{6FBB55A0-FB34-426E-9494-CDF2B0AE7AC3}" dt="2024-08-29T13:39:52.255" v="286" actId="20577"/>
        <pc:sldMkLst>
          <pc:docMk/>
          <pc:sldMk cId="3803782924" sldId="490"/>
        </pc:sldMkLst>
        <pc:spChg chg="mod">
          <ac:chgData name="Sarah Chicken" userId="86c891a4-8e88-4aac-891f-0281d7aa8989" providerId="ADAL" clId="{6FBB55A0-FB34-426E-9494-CDF2B0AE7AC3}" dt="2024-08-29T13:39:52.255" v="286" actId="20577"/>
          <ac:spMkLst>
            <pc:docMk/>
            <pc:sldMk cId="3803782924" sldId="490"/>
            <ac:spMk id="16" creationId="{0D004CBD-4B17-79E1-028F-DAEEBDBA6E82}"/>
          </ac:spMkLst>
        </pc:spChg>
      </pc:sldChg>
      <pc:sldChg chg="modNotesTx">
        <pc:chgData name="Sarah Chicken" userId="86c891a4-8e88-4aac-891f-0281d7aa8989" providerId="ADAL" clId="{6FBB55A0-FB34-426E-9494-CDF2B0AE7AC3}" dt="2024-08-29T12:48:22.593" v="208" actId="20577"/>
        <pc:sldMkLst>
          <pc:docMk/>
          <pc:sldMk cId="1085631350" sldId="528"/>
        </pc:sldMkLst>
      </pc:sldChg>
      <pc:sldChg chg="modSp mod ord">
        <pc:chgData name="Sarah Chicken" userId="86c891a4-8e88-4aac-891f-0281d7aa8989" providerId="ADAL" clId="{6FBB55A0-FB34-426E-9494-CDF2B0AE7AC3}" dt="2024-08-29T12:56:23.951" v="264" actId="21"/>
        <pc:sldMkLst>
          <pc:docMk/>
          <pc:sldMk cId="3944453015" sldId="543"/>
        </pc:sldMkLst>
        <pc:spChg chg="mod">
          <ac:chgData name="Sarah Chicken" userId="86c891a4-8e88-4aac-891f-0281d7aa8989" providerId="ADAL" clId="{6FBB55A0-FB34-426E-9494-CDF2B0AE7AC3}" dt="2024-08-29T12:56:23.951" v="264" actId="21"/>
          <ac:spMkLst>
            <pc:docMk/>
            <pc:sldMk cId="3944453015" sldId="543"/>
            <ac:spMk id="15" creationId="{F307C605-5453-EE59-22FE-925B075BB65D}"/>
          </ac:spMkLst>
        </pc:spChg>
      </pc:sldChg>
      <pc:sldChg chg="ord">
        <pc:chgData name="Sarah Chicken" userId="86c891a4-8e88-4aac-891f-0281d7aa8989" providerId="ADAL" clId="{6FBB55A0-FB34-426E-9494-CDF2B0AE7AC3}" dt="2024-08-29T12:38:31.966" v="78" actId="20578"/>
        <pc:sldMkLst>
          <pc:docMk/>
          <pc:sldMk cId="1768075021" sldId="544"/>
        </pc:sldMkLst>
      </pc:sldChg>
      <pc:sldChg chg="modSp mod ord">
        <pc:chgData name="Sarah Chicken" userId="86c891a4-8e88-4aac-891f-0281d7aa8989" providerId="ADAL" clId="{6FBB55A0-FB34-426E-9494-CDF2B0AE7AC3}" dt="2024-08-29T12:57:47.859" v="281" actId="12"/>
        <pc:sldMkLst>
          <pc:docMk/>
          <pc:sldMk cId="2026593950" sldId="550"/>
        </pc:sldMkLst>
        <pc:spChg chg="mod">
          <ac:chgData name="Sarah Chicken" userId="86c891a4-8e88-4aac-891f-0281d7aa8989" providerId="ADAL" clId="{6FBB55A0-FB34-426E-9494-CDF2B0AE7AC3}" dt="2024-08-29T12:57:47.859" v="281" actId="12"/>
          <ac:spMkLst>
            <pc:docMk/>
            <pc:sldMk cId="2026593950" sldId="550"/>
            <ac:spMk id="6" creationId="{1309A727-63EB-33FC-76B6-37A792B2DEC5}"/>
          </ac:spMkLst>
        </pc:spChg>
      </pc:sldChg>
    </pc:docChg>
  </pc:docChgLst>
  <pc:docChgLst>
    <pc:chgData name="Sarah Chicken" userId="S::sarah.chicken@uwe.ac.uk::86c891a4-8e88-4aac-891f-0281d7aa8989" providerId="AD" clId="Web-{470FD0AC-5B69-9973-5731-3DB1FD8C5673}"/>
    <pc:docChg chg="delSld modSld">
      <pc:chgData name="Sarah Chicken" userId="S::sarah.chicken@uwe.ac.uk::86c891a4-8e88-4aac-891f-0281d7aa8989" providerId="AD" clId="Web-{470FD0AC-5B69-9973-5731-3DB1FD8C5673}" dt="2024-08-29T14:17:47.487" v="11" actId="1076"/>
      <pc:docMkLst>
        <pc:docMk/>
      </pc:docMkLst>
      <pc:sldChg chg="modSp">
        <pc:chgData name="Sarah Chicken" userId="S::sarah.chicken@uwe.ac.uk::86c891a4-8e88-4aac-891f-0281d7aa8989" providerId="AD" clId="Web-{470FD0AC-5B69-9973-5731-3DB1FD8C5673}" dt="2024-08-29T14:16:34.875" v="9" actId="20577"/>
        <pc:sldMkLst>
          <pc:docMk/>
          <pc:sldMk cId="2599674678" sldId="534"/>
        </pc:sldMkLst>
        <pc:spChg chg="mod">
          <ac:chgData name="Sarah Chicken" userId="S::sarah.chicken@uwe.ac.uk::86c891a4-8e88-4aac-891f-0281d7aa8989" providerId="AD" clId="Web-{470FD0AC-5B69-9973-5731-3DB1FD8C5673}" dt="2024-08-29T14:16:34.516" v="8" actId="20577"/>
          <ac:spMkLst>
            <pc:docMk/>
            <pc:sldMk cId="2599674678" sldId="534"/>
            <ac:spMk id="13" creationId="{CCD8BA7D-25F9-6703-A4BF-2A254DB7F539}"/>
          </ac:spMkLst>
        </pc:spChg>
        <pc:spChg chg="mod">
          <ac:chgData name="Sarah Chicken" userId="S::sarah.chicken@uwe.ac.uk::86c891a4-8e88-4aac-891f-0281d7aa8989" providerId="AD" clId="Web-{470FD0AC-5B69-9973-5731-3DB1FD8C5673}" dt="2024-08-29T14:16:34.875" v="9" actId="20577"/>
          <ac:spMkLst>
            <pc:docMk/>
            <pc:sldMk cId="2599674678" sldId="534"/>
            <ac:spMk id="14" creationId="{55165F2B-7E0D-8D0A-7AEB-396F099133BF}"/>
          </ac:spMkLst>
        </pc:spChg>
      </pc:sldChg>
      <pc:sldChg chg="modSp">
        <pc:chgData name="Sarah Chicken" userId="S::sarah.chicken@uwe.ac.uk::86c891a4-8e88-4aac-891f-0281d7aa8989" providerId="AD" clId="Web-{470FD0AC-5B69-9973-5731-3DB1FD8C5673}" dt="2024-08-29T14:13:46.526" v="1" actId="20577"/>
        <pc:sldMkLst>
          <pc:docMk/>
          <pc:sldMk cId="1768075021" sldId="544"/>
        </pc:sldMkLst>
        <pc:spChg chg="mod">
          <ac:chgData name="Sarah Chicken" userId="S::sarah.chicken@uwe.ac.uk::86c891a4-8e88-4aac-891f-0281d7aa8989" providerId="AD" clId="Web-{470FD0AC-5B69-9973-5731-3DB1FD8C5673}" dt="2024-08-29T14:13:46.526" v="1" actId="20577"/>
          <ac:spMkLst>
            <pc:docMk/>
            <pc:sldMk cId="1768075021" sldId="544"/>
            <ac:spMk id="5" creationId="{BBC26628-238A-1286-47B4-EB27F2D0CD35}"/>
          </ac:spMkLst>
        </pc:spChg>
      </pc:sldChg>
      <pc:sldChg chg="modSp">
        <pc:chgData name="Sarah Chicken" userId="S::sarah.chicken@uwe.ac.uk::86c891a4-8e88-4aac-891f-0281d7aa8989" providerId="AD" clId="Web-{470FD0AC-5B69-9973-5731-3DB1FD8C5673}" dt="2024-08-29T14:17:47.487" v="11" actId="1076"/>
        <pc:sldMkLst>
          <pc:docMk/>
          <pc:sldMk cId="680120736" sldId="549"/>
        </pc:sldMkLst>
        <pc:spChg chg="mod">
          <ac:chgData name="Sarah Chicken" userId="S::sarah.chicken@uwe.ac.uk::86c891a4-8e88-4aac-891f-0281d7aa8989" providerId="AD" clId="Web-{470FD0AC-5B69-9973-5731-3DB1FD8C5673}" dt="2024-08-29T14:17:47.487" v="11" actId="1076"/>
          <ac:spMkLst>
            <pc:docMk/>
            <pc:sldMk cId="680120736" sldId="549"/>
            <ac:spMk id="5" creationId="{0250A040-6A47-D1E1-E4BD-2B51BCEDBB5E}"/>
          </ac:spMkLst>
        </pc:spChg>
      </pc:sldChg>
      <pc:sldChg chg="del">
        <pc:chgData name="Sarah Chicken" userId="S::sarah.chicken@uwe.ac.uk::86c891a4-8e88-4aac-891f-0281d7aa8989" providerId="AD" clId="Web-{470FD0AC-5B69-9973-5731-3DB1FD8C5673}" dt="2024-08-29T14:17:32.658" v="10"/>
        <pc:sldMkLst>
          <pc:docMk/>
          <pc:sldMk cId="1264941036" sldId="553"/>
        </pc:sldMkLst>
      </pc:sldChg>
    </pc:docChg>
  </pc:docChgLst>
  <pc:docChgLst>
    <pc:chgData name="Sarah Chicken" userId="S::sarah.chicken@uwe.ac.uk::86c891a4-8e88-4aac-891f-0281d7aa8989" providerId="AD" clId="Web-{E89FB975-F45F-6789-02D4-B5879D93305E}"/>
    <pc:docChg chg="addSld modSld">
      <pc:chgData name="Sarah Chicken" userId="S::sarah.chicken@uwe.ac.uk::86c891a4-8e88-4aac-891f-0281d7aa8989" providerId="AD" clId="Web-{E89FB975-F45F-6789-02D4-B5879D93305E}" dt="2024-08-30T12:46:22.626" v="46" actId="20577"/>
      <pc:docMkLst>
        <pc:docMk/>
      </pc:docMkLst>
      <pc:sldChg chg="modSp">
        <pc:chgData name="Sarah Chicken" userId="S::sarah.chicken@uwe.ac.uk::86c891a4-8e88-4aac-891f-0281d7aa8989" providerId="AD" clId="Web-{E89FB975-F45F-6789-02D4-B5879D93305E}" dt="2024-08-30T12:44:09.747" v="26" actId="20577"/>
        <pc:sldMkLst>
          <pc:docMk/>
          <pc:sldMk cId="1892559383" sldId="438"/>
        </pc:sldMkLst>
        <pc:spChg chg="mod">
          <ac:chgData name="Sarah Chicken" userId="S::sarah.chicken@uwe.ac.uk::86c891a4-8e88-4aac-891f-0281d7aa8989" providerId="AD" clId="Web-{E89FB975-F45F-6789-02D4-B5879D93305E}" dt="2024-08-30T12:44:09.747" v="26" actId="20577"/>
          <ac:spMkLst>
            <pc:docMk/>
            <pc:sldMk cId="1892559383" sldId="438"/>
            <ac:spMk id="30" creationId="{9CF15979-5A6B-1FC1-6194-4BBF18B09559}"/>
          </ac:spMkLst>
        </pc:spChg>
      </pc:sldChg>
      <pc:sldChg chg="addSp delSp modSp">
        <pc:chgData name="Sarah Chicken" userId="S::sarah.chicken@uwe.ac.uk::86c891a4-8e88-4aac-891f-0281d7aa8989" providerId="AD" clId="Web-{E89FB975-F45F-6789-02D4-B5879D93305E}" dt="2024-08-30T10:41:08.939" v="3"/>
        <pc:sldMkLst>
          <pc:docMk/>
          <pc:sldMk cId="3024083977" sldId="489"/>
        </pc:sldMkLst>
        <pc:spChg chg="add del mod">
          <ac:chgData name="Sarah Chicken" userId="S::sarah.chicken@uwe.ac.uk::86c891a4-8e88-4aac-891f-0281d7aa8989" providerId="AD" clId="Web-{E89FB975-F45F-6789-02D4-B5879D93305E}" dt="2024-08-30T10:41:08.939" v="3"/>
          <ac:spMkLst>
            <pc:docMk/>
            <pc:sldMk cId="3024083977" sldId="489"/>
            <ac:spMk id="24" creationId="{AF224AF4-9C90-9E5E-FB21-ABAACFBF80E2}"/>
          </ac:spMkLst>
        </pc:spChg>
      </pc:sldChg>
      <pc:sldChg chg="modNotes">
        <pc:chgData name="Sarah Chicken" userId="S::sarah.chicken@uwe.ac.uk::86c891a4-8e88-4aac-891f-0281d7aa8989" providerId="AD" clId="Web-{E89FB975-F45F-6789-02D4-B5879D93305E}" dt="2024-08-30T11:14:39.719" v="14"/>
        <pc:sldMkLst>
          <pc:docMk/>
          <pc:sldMk cId="896460492" sldId="498"/>
        </pc:sldMkLst>
      </pc:sldChg>
      <pc:sldChg chg="add">
        <pc:chgData name="Sarah Chicken" userId="S::sarah.chicken@uwe.ac.uk::86c891a4-8e88-4aac-891f-0281d7aa8989" providerId="AD" clId="Web-{E89FB975-F45F-6789-02D4-B5879D93305E}" dt="2024-08-30T10:49:11.371" v="7"/>
        <pc:sldMkLst>
          <pc:docMk/>
          <pc:sldMk cId="3428951116" sldId="511"/>
        </pc:sldMkLst>
      </pc:sldChg>
      <pc:sldChg chg="modSp">
        <pc:chgData name="Sarah Chicken" userId="S::sarah.chicken@uwe.ac.uk::86c891a4-8e88-4aac-891f-0281d7aa8989" providerId="AD" clId="Web-{E89FB975-F45F-6789-02D4-B5879D93305E}" dt="2024-08-30T12:46:22.626" v="46" actId="20577"/>
        <pc:sldMkLst>
          <pc:docMk/>
          <pc:sldMk cId="254635946" sldId="542"/>
        </pc:sldMkLst>
        <pc:spChg chg="mod">
          <ac:chgData name="Sarah Chicken" userId="S::sarah.chicken@uwe.ac.uk::86c891a4-8e88-4aac-891f-0281d7aa8989" providerId="AD" clId="Web-{E89FB975-F45F-6789-02D4-B5879D93305E}" dt="2024-08-30T12:46:22.626" v="46" actId="20577"/>
          <ac:spMkLst>
            <pc:docMk/>
            <pc:sldMk cId="254635946" sldId="542"/>
            <ac:spMk id="6" creationId="{50C88DD2-E0D6-69BE-0B78-EAE62FAE6200}"/>
          </ac:spMkLst>
        </pc:spChg>
      </pc:sldChg>
      <pc:sldChg chg="modNotes">
        <pc:chgData name="Sarah Chicken" userId="S::sarah.chicken@uwe.ac.uk::86c891a4-8e88-4aac-891f-0281d7aa8989" providerId="AD" clId="Web-{E89FB975-F45F-6789-02D4-B5879D93305E}" dt="2024-08-30T12:43:34.137" v="24"/>
        <pc:sldMkLst>
          <pc:docMk/>
          <pc:sldMk cId="680120736" sldId="549"/>
        </pc:sldMkLst>
      </pc:sldChg>
      <pc:sldChg chg="add modNotes">
        <pc:chgData name="Sarah Chicken" userId="S::sarah.chicken@uwe.ac.uk::86c891a4-8e88-4aac-891f-0281d7aa8989" providerId="AD" clId="Web-{E89FB975-F45F-6789-02D4-B5879D93305E}" dt="2024-08-30T10:48:20.854" v="6"/>
        <pc:sldMkLst>
          <pc:docMk/>
          <pc:sldMk cId="2304994401" sldId="555"/>
        </pc:sldMkLst>
      </pc:sldChg>
    </pc:docChg>
  </pc:docChgLst>
  <pc:docChgLst>
    <pc:chgData name="Patrizio de Rossi" userId="S::patrizio.derossi@uwe.ac.uk::767a3dd7-9fa8-4e43-a940-4343f184bed3" providerId="AD" clId="Web-{10C8B203-0DCC-B969-BFAD-92A7D23A01C4}"/>
    <pc:docChg chg="addSld delSld modSld">
      <pc:chgData name="Patrizio de Rossi" userId="S::patrizio.derossi@uwe.ac.uk::767a3dd7-9fa8-4e43-a940-4343f184bed3" providerId="AD" clId="Web-{10C8B203-0DCC-B969-BFAD-92A7D23A01C4}" dt="2024-08-29T15:31:51.060" v="15"/>
      <pc:docMkLst>
        <pc:docMk/>
      </pc:docMkLst>
      <pc:sldChg chg="modSp">
        <pc:chgData name="Patrizio de Rossi" userId="S::patrizio.derossi@uwe.ac.uk::767a3dd7-9fa8-4e43-a940-4343f184bed3" providerId="AD" clId="Web-{10C8B203-0DCC-B969-BFAD-92A7D23A01C4}" dt="2024-08-29T10:26:08.396" v="1" actId="20577"/>
        <pc:sldMkLst>
          <pc:docMk/>
          <pc:sldMk cId="962893911" sldId="436"/>
        </pc:sldMkLst>
        <pc:spChg chg="mod">
          <ac:chgData name="Patrizio de Rossi" userId="S::patrizio.derossi@uwe.ac.uk::767a3dd7-9fa8-4e43-a940-4343f184bed3" providerId="AD" clId="Web-{10C8B203-0DCC-B969-BFAD-92A7D23A01C4}" dt="2024-08-29T10:26:08.396" v="1" actId="20577"/>
          <ac:spMkLst>
            <pc:docMk/>
            <pc:sldMk cId="962893911" sldId="436"/>
            <ac:spMk id="5" creationId="{7B2D5A10-398E-8966-5F90-6BAAE80D078C}"/>
          </ac:spMkLst>
        </pc:spChg>
      </pc:sldChg>
      <pc:sldChg chg="add del">
        <pc:chgData name="Patrizio de Rossi" userId="S::patrizio.derossi@uwe.ac.uk::767a3dd7-9fa8-4e43-a940-4343f184bed3" providerId="AD" clId="Web-{10C8B203-0DCC-B969-BFAD-92A7D23A01C4}" dt="2024-08-29T13:35:19.104" v="9"/>
        <pc:sldMkLst>
          <pc:docMk/>
          <pc:sldMk cId="2820146297" sldId="551"/>
        </pc:sldMkLst>
      </pc:sldChg>
      <pc:sldChg chg="add del mod modShow">
        <pc:chgData name="Patrizio de Rossi" userId="S::patrizio.derossi@uwe.ac.uk::767a3dd7-9fa8-4e43-a940-4343f184bed3" providerId="AD" clId="Web-{10C8B203-0DCC-B969-BFAD-92A7D23A01C4}" dt="2024-08-29T13:37:43.659" v="14"/>
        <pc:sldMkLst>
          <pc:docMk/>
          <pc:sldMk cId="3812595447" sldId="552"/>
        </pc:sldMkLst>
      </pc:sldChg>
      <pc:sldChg chg="add del">
        <pc:chgData name="Patrizio de Rossi" userId="S::patrizio.derossi@uwe.ac.uk::767a3dd7-9fa8-4e43-a940-4343f184bed3" providerId="AD" clId="Web-{10C8B203-0DCC-B969-BFAD-92A7D23A01C4}" dt="2024-08-29T13:35:24.823" v="10"/>
        <pc:sldMkLst>
          <pc:docMk/>
          <pc:sldMk cId="766748487" sldId="553"/>
        </pc:sldMkLst>
      </pc:sldChg>
      <pc:sldChg chg="add">
        <pc:chgData name="Patrizio de Rossi" userId="S::patrizio.derossi@uwe.ac.uk::767a3dd7-9fa8-4e43-a940-4343f184bed3" providerId="AD" clId="Web-{10C8B203-0DCC-B969-BFAD-92A7D23A01C4}" dt="2024-08-29T13:35:30.292" v="11"/>
        <pc:sldMkLst>
          <pc:docMk/>
          <pc:sldMk cId="1264941036" sldId="553"/>
        </pc:sldMkLst>
      </pc:sldChg>
      <pc:sldChg chg="add del">
        <pc:chgData name="Patrizio de Rossi" userId="S::patrizio.derossi@uwe.ac.uk::767a3dd7-9fa8-4e43-a940-4343f184bed3" providerId="AD" clId="Web-{10C8B203-0DCC-B969-BFAD-92A7D23A01C4}" dt="2024-08-29T13:34:39.430" v="7"/>
        <pc:sldMkLst>
          <pc:docMk/>
          <pc:sldMk cId="2385435399" sldId="553"/>
        </pc:sldMkLst>
      </pc:sldChg>
      <pc:sldChg chg="add del">
        <pc:chgData name="Patrizio de Rossi" userId="S::patrizio.derossi@uwe.ac.uk::767a3dd7-9fa8-4e43-a940-4343f184bed3" providerId="AD" clId="Web-{10C8B203-0DCC-B969-BFAD-92A7D23A01C4}" dt="2024-08-29T13:34:39.414" v="6"/>
        <pc:sldMkLst>
          <pc:docMk/>
          <pc:sldMk cId="510695991" sldId="554"/>
        </pc:sldMkLst>
      </pc:sldChg>
      <pc:sldChg chg="add">
        <pc:chgData name="Patrizio de Rossi" userId="S::patrizio.derossi@uwe.ac.uk::767a3dd7-9fa8-4e43-a940-4343f184bed3" providerId="AD" clId="Web-{10C8B203-0DCC-B969-BFAD-92A7D23A01C4}" dt="2024-08-29T13:36:59.329" v="12"/>
        <pc:sldMkLst>
          <pc:docMk/>
          <pc:sldMk cId="2820146297" sldId="554"/>
        </pc:sldMkLst>
      </pc:sldChg>
      <pc:sldChg chg="add">
        <pc:chgData name="Patrizio de Rossi" userId="S::patrizio.derossi@uwe.ac.uk::767a3dd7-9fa8-4e43-a940-4343f184bed3" providerId="AD" clId="Web-{10C8B203-0DCC-B969-BFAD-92A7D23A01C4}" dt="2024-08-29T15:31:51.060" v="15"/>
        <pc:sldMkLst>
          <pc:docMk/>
          <pc:sldMk cId="3812595447" sldId="555"/>
        </pc:sldMkLst>
      </pc:sldChg>
    </pc:docChg>
  </pc:docChgLst>
  <pc:docChgLst>
    <pc:chgData name="Georgia Fee" userId="S::georgia.fee@uwe.ac.uk::ad112f10-2628-4626-965c-c1572b030c02" providerId="AD" clId="Web-{2FDAA1E2-FA66-7C9D-3C70-AF3BEA1AAC41}"/>
    <pc:docChg chg="modSld">
      <pc:chgData name="Georgia Fee" userId="S::georgia.fee@uwe.ac.uk::ad112f10-2628-4626-965c-c1572b030c02" providerId="AD" clId="Web-{2FDAA1E2-FA66-7C9D-3C70-AF3BEA1AAC41}" dt="2024-08-29T10:06:38.816" v="7"/>
      <pc:docMkLst>
        <pc:docMk/>
      </pc:docMkLst>
      <pc:sldChg chg="modSp">
        <pc:chgData name="Georgia Fee" userId="S::georgia.fee@uwe.ac.uk::ad112f10-2628-4626-965c-c1572b030c02" providerId="AD" clId="Web-{2FDAA1E2-FA66-7C9D-3C70-AF3BEA1AAC41}" dt="2024-08-29T10:06:38.816" v="7"/>
        <pc:sldMkLst>
          <pc:docMk/>
          <pc:sldMk cId="1085631350" sldId="528"/>
        </pc:sldMkLst>
        <pc:picChg chg="mod modCrop">
          <ac:chgData name="Georgia Fee" userId="S::georgia.fee@uwe.ac.uk::ad112f10-2628-4626-965c-c1572b030c02" providerId="AD" clId="Web-{2FDAA1E2-FA66-7C9D-3C70-AF3BEA1AAC41}" dt="2024-08-29T10:06:38.816" v="7"/>
          <ac:picMkLst>
            <pc:docMk/>
            <pc:sldMk cId="1085631350" sldId="528"/>
            <ac:picMk id="50" creationId="{E3A54B0D-D009-178F-FAF1-90AEF65A0495}"/>
          </ac:picMkLst>
        </pc:picChg>
      </pc:sldChg>
    </pc:docChg>
  </pc:docChgLst>
  <pc:docChgLst>
    <pc:chgData name="Sarah Chicken" userId="S::sarah.chicken@uwe.ac.uk::86c891a4-8e88-4aac-891f-0281d7aa8989" providerId="AD" clId="Web-{0AFF1047-8F22-96AC-2A3F-BFA23C621692}"/>
    <pc:docChg chg="delSld modSld">
      <pc:chgData name="Sarah Chicken" userId="S::sarah.chicken@uwe.ac.uk::86c891a4-8e88-4aac-891f-0281d7aa8989" providerId="AD" clId="Web-{0AFF1047-8F22-96AC-2A3F-BFA23C621692}" dt="2024-08-30T10:03:57.896" v="120"/>
      <pc:docMkLst>
        <pc:docMk/>
      </pc:docMkLst>
      <pc:sldChg chg="modNotes">
        <pc:chgData name="Sarah Chicken" userId="S::sarah.chicken@uwe.ac.uk::86c891a4-8e88-4aac-891f-0281d7aa8989" providerId="AD" clId="Web-{0AFF1047-8F22-96AC-2A3F-BFA23C621692}" dt="2024-08-30T10:01:40.605" v="115"/>
        <pc:sldMkLst>
          <pc:docMk/>
          <pc:sldMk cId="2949192460" sldId="361"/>
        </pc:sldMkLst>
      </pc:sldChg>
      <pc:sldChg chg="modNotes">
        <pc:chgData name="Sarah Chicken" userId="S::sarah.chicken@uwe.ac.uk::86c891a4-8e88-4aac-891f-0281d7aa8989" providerId="AD" clId="Web-{0AFF1047-8F22-96AC-2A3F-BFA23C621692}" dt="2024-08-30T10:03:57.896" v="120"/>
        <pc:sldMkLst>
          <pc:docMk/>
          <pc:sldMk cId="1085631350" sldId="528"/>
        </pc:sldMkLst>
      </pc:sldChg>
      <pc:sldChg chg="modSp">
        <pc:chgData name="Sarah Chicken" userId="S::sarah.chicken@uwe.ac.uk::86c891a4-8e88-4aac-891f-0281d7aa8989" providerId="AD" clId="Web-{0AFF1047-8F22-96AC-2A3F-BFA23C621692}" dt="2024-08-30T09:32:39.880" v="41" actId="20577"/>
        <pc:sldMkLst>
          <pc:docMk/>
          <pc:sldMk cId="2026593950" sldId="550"/>
        </pc:sldMkLst>
        <pc:spChg chg="mod">
          <ac:chgData name="Sarah Chicken" userId="S::sarah.chicken@uwe.ac.uk::86c891a4-8e88-4aac-891f-0281d7aa8989" providerId="AD" clId="Web-{0AFF1047-8F22-96AC-2A3F-BFA23C621692}" dt="2024-08-30T09:32:39.880" v="41" actId="20577"/>
          <ac:spMkLst>
            <pc:docMk/>
            <pc:sldMk cId="2026593950" sldId="550"/>
            <ac:spMk id="6" creationId="{1309A727-63EB-33FC-76B6-37A792B2DEC5}"/>
          </ac:spMkLst>
        </pc:spChg>
      </pc:sldChg>
      <pc:sldChg chg="del">
        <pc:chgData name="Sarah Chicken" userId="S::sarah.chicken@uwe.ac.uk::86c891a4-8e88-4aac-891f-0281d7aa8989" providerId="AD" clId="Web-{0AFF1047-8F22-96AC-2A3F-BFA23C621692}" dt="2024-08-30T09:23:08.663" v="0"/>
        <pc:sldMkLst>
          <pc:docMk/>
          <pc:sldMk cId="3812595447" sldId="555"/>
        </pc:sldMkLst>
      </pc:sldChg>
    </pc:docChg>
  </pc:docChgLst>
  <pc:docChgLst>
    <pc:chgData name="Jacqui Lewis" userId="44b98ac7-e1d1-4ec5-8c90-737dcfd2bf3d" providerId="ADAL" clId="{7C1DC0E2-8D3A-410B-AE8D-34BF18656FD3}"/>
    <pc:docChg chg="undo redo custSel delSld modSld sldOrd">
      <pc:chgData name="Jacqui Lewis" userId="44b98ac7-e1d1-4ec5-8c90-737dcfd2bf3d" providerId="ADAL" clId="{7C1DC0E2-8D3A-410B-AE8D-34BF18656FD3}" dt="2024-09-02T14:33:22.282" v="6590" actId="47"/>
      <pc:docMkLst>
        <pc:docMk/>
      </pc:docMkLst>
      <pc:sldChg chg="del">
        <pc:chgData name="Jacqui Lewis" userId="44b98ac7-e1d1-4ec5-8c90-737dcfd2bf3d" providerId="ADAL" clId="{7C1DC0E2-8D3A-410B-AE8D-34BF18656FD3}" dt="2024-08-29T09:25:42.592" v="41" actId="47"/>
        <pc:sldMkLst>
          <pc:docMk/>
          <pc:sldMk cId="1161531998" sldId="332"/>
        </pc:sldMkLst>
      </pc:sldChg>
      <pc:sldChg chg="del">
        <pc:chgData name="Jacqui Lewis" userId="44b98ac7-e1d1-4ec5-8c90-737dcfd2bf3d" providerId="ADAL" clId="{7C1DC0E2-8D3A-410B-AE8D-34BF18656FD3}" dt="2024-08-29T09:23:17.885" v="0" actId="47"/>
        <pc:sldMkLst>
          <pc:docMk/>
          <pc:sldMk cId="4236957619" sldId="354"/>
        </pc:sldMkLst>
      </pc:sldChg>
      <pc:sldChg chg="modNotesTx">
        <pc:chgData name="Jacqui Lewis" userId="44b98ac7-e1d1-4ec5-8c90-737dcfd2bf3d" providerId="ADAL" clId="{7C1DC0E2-8D3A-410B-AE8D-34BF18656FD3}" dt="2024-08-29T09:45:06.422" v="634" actId="20577"/>
        <pc:sldMkLst>
          <pc:docMk/>
          <pc:sldMk cId="1497088028" sldId="407"/>
        </pc:sldMkLst>
      </pc:sldChg>
      <pc:sldChg chg="del">
        <pc:chgData name="Jacqui Lewis" userId="44b98ac7-e1d1-4ec5-8c90-737dcfd2bf3d" providerId="ADAL" clId="{7C1DC0E2-8D3A-410B-AE8D-34BF18656FD3}" dt="2024-08-29T09:23:43.889" v="1" actId="47"/>
        <pc:sldMkLst>
          <pc:docMk/>
          <pc:sldMk cId="1656981151" sldId="434"/>
        </pc:sldMkLst>
      </pc:sldChg>
      <pc:sldChg chg="modNotesTx">
        <pc:chgData name="Jacqui Lewis" userId="44b98ac7-e1d1-4ec5-8c90-737dcfd2bf3d" providerId="ADAL" clId="{7C1DC0E2-8D3A-410B-AE8D-34BF18656FD3}" dt="2024-08-29T11:20:33.980" v="892"/>
        <pc:sldMkLst>
          <pc:docMk/>
          <pc:sldMk cId="1892559383" sldId="438"/>
        </pc:sldMkLst>
      </pc:sldChg>
      <pc:sldChg chg="del">
        <pc:chgData name="Jacqui Lewis" userId="44b98ac7-e1d1-4ec5-8c90-737dcfd2bf3d" providerId="ADAL" clId="{7C1DC0E2-8D3A-410B-AE8D-34BF18656FD3}" dt="2024-08-29T09:27:17.164" v="82" actId="47"/>
        <pc:sldMkLst>
          <pc:docMk/>
          <pc:sldMk cId="3182187753" sldId="446"/>
        </pc:sldMkLst>
      </pc:sldChg>
      <pc:sldChg chg="delSp modSp mod modNotesTx">
        <pc:chgData name="Jacqui Lewis" userId="44b98ac7-e1d1-4ec5-8c90-737dcfd2bf3d" providerId="ADAL" clId="{7C1DC0E2-8D3A-410B-AE8D-34BF18656FD3}" dt="2024-08-29T15:32:29.927" v="6560" actId="313"/>
        <pc:sldMkLst>
          <pc:docMk/>
          <pc:sldMk cId="2624238140" sldId="458"/>
        </pc:sldMkLst>
        <pc:spChg chg="mod">
          <ac:chgData name="Jacqui Lewis" userId="44b98ac7-e1d1-4ec5-8c90-737dcfd2bf3d" providerId="ADAL" clId="{7C1DC0E2-8D3A-410B-AE8D-34BF18656FD3}" dt="2024-08-29T15:04:53.491" v="5214" actId="14100"/>
          <ac:spMkLst>
            <pc:docMk/>
            <pc:sldMk cId="2624238140" sldId="458"/>
            <ac:spMk id="3" creationId="{AD89320D-35EC-9E81-C9FA-A2DD2BD8781E}"/>
          </ac:spMkLst>
        </pc:spChg>
        <pc:spChg chg="mod">
          <ac:chgData name="Jacqui Lewis" userId="44b98ac7-e1d1-4ec5-8c90-737dcfd2bf3d" providerId="ADAL" clId="{7C1DC0E2-8D3A-410B-AE8D-34BF18656FD3}" dt="2024-08-29T15:32:29.927" v="6560" actId="313"/>
          <ac:spMkLst>
            <pc:docMk/>
            <pc:sldMk cId="2624238140" sldId="458"/>
            <ac:spMk id="4" creationId="{6186F210-81A5-85BF-4179-9BCA3FAF4330}"/>
          </ac:spMkLst>
        </pc:spChg>
        <pc:spChg chg="mod">
          <ac:chgData name="Jacqui Lewis" userId="44b98ac7-e1d1-4ec5-8c90-737dcfd2bf3d" providerId="ADAL" clId="{7C1DC0E2-8D3A-410B-AE8D-34BF18656FD3}" dt="2024-08-29T15:10:10.327" v="5326" actId="14100"/>
          <ac:spMkLst>
            <pc:docMk/>
            <pc:sldMk cId="2624238140" sldId="458"/>
            <ac:spMk id="9" creationId="{4D34796E-ED5E-92BB-7064-7A66D39EFE30}"/>
          </ac:spMkLst>
        </pc:spChg>
        <pc:spChg chg="mod">
          <ac:chgData name="Jacqui Lewis" userId="44b98ac7-e1d1-4ec5-8c90-737dcfd2bf3d" providerId="ADAL" clId="{7C1DC0E2-8D3A-410B-AE8D-34BF18656FD3}" dt="2024-08-29T15:10:01.539" v="5324" actId="14100"/>
          <ac:spMkLst>
            <pc:docMk/>
            <pc:sldMk cId="2624238140" sldId="458"/>
            <ac:spMk id="10" creationId="{FEB97E36-560A-4195-5134-72006F0B4551}"/>
          </ac:spMkLst>
        </pc:spChg>
        <pc:spChg chg="del">
          <ac:chgData name="Jacqui Lewis" userId="44b98ac7-e1d1-4ec5-8c90-737dcfd2bf3d" providerId="ADAL" clId="{7C1DC0E2-8D3A-410B-AE8D-34BF18656FD3}" dt="2024-08-29T13:53:15.366" v="1469" actId="478"/>
          <ac:spMkLst>
            <pc:docMk/>
            <pc:sldMk cId="2624238140" sldId="458"/>
            <ac:spMk id="11" creationId="{74C83A28-E620-96BB-87B9-C43A826AB827}"/>
          </ac:spMkLst>
        </pc:spChg>
        <pc:spChg chg="mod">
          <ac:chgData name="Jacqui Lewis" userId="44b98ac7-e1d1-4ec5-8c90-737dcfd2bf3d" providerId="ADAL" clId="{7C1DC0E2-8D3A-410B-AE8D-34BF18656FD3}" dt="2024-08-29T14:26:16.311" v="2679" actId="255"/>
          <ac:spMkLst>
            <pc:docMk/>
            <pc:sldMk cId="2624238140" sldId="458"/>
            <ac:spMk id="14" creationId="{C6ABCB1F-8D22-E0CA-7F16-1AFE707760AF}"/>
          </ac:spMkLst>
        </pc:spChg>
      </pc:sldChg>
      <pc:sldChg chg="del">
        <pc:chgData name="Jacqui Lewis" userId="44b98ac7-e1d1-4ec5-8c90-737dcfd2bf3d" providerId="ADAL" clId="{7C1DC0E2-8D3A-410B-AE8D-34BF18656FD3}" dt="2024-08-29T09:38:22.571" v="547" actId="47"/>
        <pc:sldMkLst>
          <pc:docMk/>
          <pc:sldMk cId="930668749" sldId="470"/>
        </pc:sldMkLst>
      </pc:sldChg>
      <pc:sldChg chg="modNotesTx">
        <pc:chgData name="Jacqui Lewis" userId="44b98ac7-e1d1-4ec5-8c90-737dcfd2bf3d" providerId="ADAL" clId="{7C1DC0E2-8D3A-410B-AE8D-34BF18656FD3}" dt="2024-08-29T09:35:26.086" v="534"/>
        <pc:sldMkLst>
          <pc:docMk/>
          <pc:sldMk cId="3024083977" sldId="489"/>
        </pc:sldMkLst>
      </pc:sldChg>
      <pc:sldChg chg="addSp delSp modSp mod modNotesTx">
        <pc:chgData name="Jacqui Lewis" userId="44b98ac7-e1d1-4ec5-8c90-737dcfd2bf3d" providerId="ADAL" clId="{7C1DC0E2-8D3A-410B-AE8D-34BF18656FD3}" dt="2024-08-29T14:08:45.936" v="1814" actId="14100"/>
        <pc:sldMkLst>
          <pc:docMk/>
          <pc:sldMk cId="3803782924" sldId="490"/>
        </pc:sldMkLst>
        <pc:spChg chg="add del mod">
          <ac:chgData name="Jacqui Lewis" userId="44b98ac7-e1d1-4ec5-8c90-737dcfd2bf3d" providerId="ADAL" clId="{7C1DC0E2-8D3A-410B-AE8D-34BF18656FD3}" dt="2024-08-29T14:07:59.090" v="1809" actId="1076"/>
          <ac:spMkLst>
            <pc:docMk/>
            <pc:sldMk cId="3803782924" sldId="490"/>
            <ac:spMk id="4" creationId="{1D9C9B1D-7145-24C7-B7AC-909A7860FFDC}"/>
          </ac:spMkLst>
        </pc:spChg>
        <pc:spChg chg="mod">
          <ac:chgData name="Jacqui Lewis" userId="44b98ac7-e1d1-4ec5-8c90-737dcfd2bf3d" providerId="ADAL" clId="{7C1DC0E2-8D3A-410B-AE8D-34BF18656FD3}" dt="2024-08-29T14:08:42.307" v="1813" actId="20577"/>
          <ac:spMkLst>
            <pc:docMk/>
            <pc:sldMk cId="3803782924" sldId="490"/>
            <ac:spMk id="8" creationId="{F4E8BD56-9144-16C0-C57B-42037842E5D8}"/>
          </ac:spMkLst>
        </pc:spChg>
        <pc:spChg chg="mod">
          <ac:chgData name="Jacqui Lewis" userId="44b98ac7-e1d1-4ec5-8c90-737dcfd2bf3d" providerId="ADAL" clId="{7C1DC0E2-8D3A-410B-AE8D-34BF18656FD3}" dt="2024-08-29T14:06:36.412" v="1792" actId="255"/>
          <ac:spMkLst>
            <pc:docMk/>
            <pc:sldMk cId="3803782924" sldId="490"/>
            <ac:spMk id="12" creationId="{FA0B14FF-B7B0-4701-7763-957A6C9DBC9D}"/>
          </ac:spMkLst>
        </pc:spChg>
        <pc:spChg chg="mod">
          <ac:chgData name="Jacqui Lewis" userId="44b98ac7-e1d1-4ec5-8c90-737dcfd2bf3d" providerId="ADAL" clId="{7C1DC0E2-8D3A-410B-AE8D-34BF18656FD3}" dt="2024-08-29T14:05:31.449" v="1786" actId="1076"/>
          <ac:spMkLst>
            <pc:docMk/>
            <pc:sldMk cId="3803782924" sldId="490"/>
            <ac:spMk id="15" creationId="{5D2E2BD7-D508-F924-D5CE-18398A1F5E64}"/>
          </ac:spMkLst>
        </pc:spChg>
        <pc:spChg chg="mod">
          <ac:chgData name="Jacqui Lewis" userId="44b98ac7-e1d1-4ec5-8c90-737dcfd2bf3d" providerId="ADAL" clId="{7C1DC0E2-8D3A-410B-AE8D-34BF18656FD3}" dt="2024-08-29T14:07:23.968" v="1801" actId="1076"/>
          <ac:spMkLst>
            <pc:docMk/>
            <pc:sldMk cId="3803782924" sldId="490"/>
            <ac:spMk id="16" creationId="{0D004CBD-4B17-79E1-028F-DAEEBDBA6E82}"/>
          </ac:spMkLst>
        </pc:spChg>
        <pc:spChg chg="mod">
          <ac:chgData name="Jacqui Lewis" userId="44b98ac7-e1d1-4ec5-8c90-737dcfd2bf3d" providerId="ADAL" clId="{7C1DC0E2-8D3A-410B-AE8D-34BF18656FD3}" dt="2024-08-29T14:03:46.824" v="1776" actId="1076"/>
          <ac:spMkLst>
            <pc:docMk/>
            <pc:sldMk cId="3803782924" sldId="490"/>
            <ac:spMk id="18" creationId="{CEA641F6-B0C0-AB7A-B457-976FDCE41C9D}"/>
          </ac:spMkLst>
        </pc:spChg>
        <pc:spChg chg="mod">
          <ac:chgData name="Jacqui Lewis" userId="44b98ac7-e1d1-4ec5-8c90-737dcfd2bf3d" providerId="ADAL" clId="{7C1DC0E2-8D3A-410B-AE8D-34BF18656FD3}" dt="2024-08-29T14:03:29.865" v="1774" actId="255"/>
          <ac:spMkLst>
            <pc:docMk/>
            <pc:sldMk cId="3803782924" sldId="490"/>
            <ac:spMk id="39" creationId="{701F95BD-8B53-FCF6-E7F4-01624D6872E9}"/>
          </ac:spMkLst>
        </pc:spChg>
        <pc:grpChg chg="mod">
          <ac:chgData name="Jacqui Lewis" userId="44b98ac7-e1d1-4ec5-8c90-737dcfd2bf3d" providerId="ADAL" clId="{7C1DC0E2-8D3A-410B-AE8D-34BF18656FD3}" dt="2024-08-29T14:03:37.495" v="1775" actId="1076"/>
          <ac:grpSpMkLst>
            <pc:docMk/>
            <pc:sldMk cId="3803782924" sldId="490"/>
            <ac:grpSpMk id="3" creationId="{956C2D7B-5B4A-735B-DFB7-40D8E893CA15}"/>
          </ac:grpSpMkLst>
        </pc:grpChg>
        <pc:grpChg chg="mod">
          <ac:chgData name="Jacqui Lewis" userId="44b98ac7-e1d1-4ec5-8c90-737dcfd2bf3d" providerId="ADAL" clId="{7C1DC0E2-8D3A-410B-AE8D-34BF18656FD3}" dt="2024-08-29T14:08:45.936" v="1814" actId="14100"/>
          <ac:grpSpMkLst>
            <pc:docMk/>
            <pc:sldMk cId="3803782924" sldId="490"/>
            <ac:grpSpMk id="6" creationId="{40D7D48E-294F-0825-1FCF-A9CF32100517}"/>
          </ac:grpSpMkLst>
        </pc:grpChg>
        <pc:grpChg chg="mod">
          <ac:chgData name="Jacqui Lewis" userId="44b98ac7-e1d1-4ec5-8c90-737dcfd2bf3d" providerId="ADAL" clId="{7C1DC0E2-8D3A-410B-AE8D-34BF18656FD3}" dt="2024-08-29T13:52:39.490" v="1463" actId="1076"/>
          <ac:grpSpMkLst>
            <pc:docMk/>
            <pc:sldMk cId="3803782924" sldId="490"/>
            <ac:grpSpMk id="10" creationId="{1C187F74-F55C-6202-3394-C639960BA89C}"/>
          </ac:grpSpMkLst>
        </pc:grpChg>
        <pc:grpChg chg="mod">
          <ac:chgData name="Jacqui Lewis" userId="44b98ac7-e1d1-4ec5-8c90-737dcfd2bf3d" providerId="ADAL" clId="{7C1DC0E2-8D3A-410B-AE8D-34BF18656FD3}" dt="2024-08-29T14:07:35.833" v="1802" actId="1076"/>
          <ac:grpSpMkLst>
            <pc:docMk/>
            <pc:sldMk cId="3803782924" sldId="490"/>
            <ac:grpSpMk id="14" creationId="{668993B1-C7B3-E2CA-E5DA-6504366F52EF}"/>
          </ac:grpSpMkLst>
        </pc:grpChg>
        <pc:graphicFrameChg chg="mod">
          <ac:chgData name="Jacqui Lewis" userId="44b98ac7-e1d1-4ec5-8c90-737dcfd2bf3d" providerId="ADAL" clId="{7C1DC0E2-8D3A-410B-AE8D-34BF18656FD3}" dt="2024-08-29T14:02:41.315" v="1768"/>
          <ac:graphicFrameMkLst>
            <pc:docMk/>
            <pc:sldMk cId="3803782924" sldId="490"/>
            <ac:graphicFrameMk id="5" creationId="{6AC06E1C-537A-94DC-4B21-82A883D0E31A}"/>
          </ac:graphicFrameMkLst>
        </pc:graphicFrameChg>
        <pc:picChg chg="del">
          <ac:chgData name="Jacqui Lewis" userId="44b98ac7-e1d1-4ec5-8c90-737dcfd2bf3d" providerId="ADAL" clId="{7C1DC0E2-8D3A-410B-AE8D-34BF18656FD3}" dt="2024-08-29T09:37:16.056" v="546" actId="478"/>
          <ac:picMkLst>
            <pc:docMk/>
            <pc:sldMk cId="3803782924" sldId="490"/>
            <ac:picMk id="4" creationId="{B9607372-4761-512E-8531-98EC0DE2DD79}"/>
          </ac:picMkLst>
        </pc:picChg>
        <pc:picChg chg="mod">
          <ac:chgData name="Jacqui Lewis" userId="44b98ac7-e1d1-4ec5-8c90-737dcfd2bf3d" providerId="ADAL" clId="{7C1DC0E2-8D3A-410B-AE8D-34BF18656FD3}" dt="2024-08-29T12:04:28.524" v="933" actId="1076"/>
          <ac:picMkLst>
            <pc:docMk/>
            <pc:sldMk cId="3803782924" sldId="490"/>
            <ac:picMk id="23" creationId="{20ED8E6E-EF54-7976-D782-2E1A3FA6231B}"/>
          </ac:picMkLst>
        </pc:picChg>
      </pc:sldChg>
      <pc:sldChg chg="del">
        <pc:chgData name="Jacqui Lewis" userId="44b98ac7-e1d1-4ec5-8c90-737dcfd2bf3d" providerId="ADAL" clId="{7C1DC0E2-8D3A-410B-AE8D-34BF18656FD3}" dt="2024-08-29T09:35:44.802" v="536" actId="47"/>
        <pc:sldMkLst>
          <pc:docMk/>
          <pc:sldMk cId="2524861029" sldId="491"/>
        </pc:sldMkLst>
      </pc:sldChg>
      <pc:sldChg chg="del">
        <pc:chgData name="Jacqui Lewis" userId="44b98ac7-e1d1-4ec5-8c90-737dcfd2bf3d" providerId="ADAL" clId="{7C1DC0E2-8D3A-410B-AE8D-34BF18656FD3}" dt="2024-08-29T09:35:49.522" v="539" actId="47"/>
        <pc:sldMkLst>
          <pc:docMk/>
          <pc:sldMk cId="2587706387" sldId="493"/>
        </pc:sldMkLst>
      </pc:sldChg>
      <pc:sldChg chg="del">
        <pc:chgData name="Jacqui Lewis" userId="44b98ac7-e1d1-4ec5-8c90-737dcfd2bf3d" providerId="ADAL" clId="{7C1DC0E2-8D3A-410B-AE8D-34BF18656FD3}" dt="2024-08-29T09:35:51.422" v="540" actId="47"/>
        <pc:sldMkLst>
          <pc:docMk/>
          <pc:sldMk cId="2527489021" sldId="495"/>
        </pc:sldMkLst>
      </pc:sldChg>
      <pc:sldChg chg="modNotesTx">
        <pc:chgData name="Jacqui Lewis" userId="44b98ac7-e1d1-4ec5-8c90-737dcfd2bf3d" providerId="ADAL" clId="{7C1DC0E2-8D3A-410B-AE8D-34BF18656FD3}" dt="2024-08-29T15:28:19.059" v="6496" actId="20577"/>
        <pc:sldMkLst>
          <pc:docMk/>
          <pc:sldMk cId="896460492" sldId="498"/>
        </pc:sldMkLst>
      </pc:sldChg>
      <pc:sldChg chg="delSp modSp mod modNotesTx">
        <pc:chgData name="Jacqui Lewis" userId="44b98ac7-e1d1-4ec5-8c90-737dcfd2bf3d" providerId="ADAL" clId="{7C1DC0E2-8D3A-410B-AE8D-34BF18656FD3}" dt="2024-08-29T15:34:01.125" v="6566" actId="20577"/>
        <pc:sldMkLst>
          <pc:docMk/>
          <pc:sldMk cId="1551668061" sldId="509"/>
        </pc:sldMkLst>
        <pc:spChg chg="mod">
          <ac:chgData name="Jacqui Lewis" userId="44b98ac7-e1d1-4ec5-8c90-737dcfd2bf3d" providerId="ADAL" clId="{7C1DC0E2-8D3A-410B-AE8D-34BF18656FD3}" dt="2024-08-29T14:26:08.912" v="2678" actId="20577"/>
          <ac:spMkLst>
            <pc:docMk/>
            <pc:sldMk cId="1551668061" sldId="509"/>
            <ac:spMk id="2" creationId="{A9B88F48-A1B7-64C6-7D76-25C9561923E5}"/>
          </ac:spMkLst>
        </pc:spChg>
        <pc:spChg chg="mod">
          <ac:chgData name="Jacqui Lewis" userId="44b98ac7-e1d1-4ec5-8c90-737dcfd2bf3d" providerId="ADAL" clId="{7C1DC0E2-8D3A-410B-AE8D-34BF18656FD3}" dt="2024-08-29T12:06:28.717" v="1010" actId="14100"/>
          <ac:spMkLst>
            <pc:docMk/>
            <pc:sldMk cId="1551668061" sldId="509"/>
            <ac:spMk id="3" creationId="{AD89320D-35EC-9E81-C9FA-A2DD2BD8781E}"/>
          </ac:spMkLst>
        </pc:spChg>
        <pc:spChg chg="mod">
          <ac:chgData name="Jacqui Lewis" userId="44b98ac7-e1d1-4ec5-8c90-737dcfd2bf3d" providerId="ADAL" clId="{7C1DC0E2-8D3A-410B-AE8D-34BF18656FD3}" dt="2024-08-29T15:32:10.842" v="6558" actId="313"/>
          <ac:spMkLst>
            <pc:docMk/>
            <pc:sldMk cId="1551668061" sldId="509"/>
            <ac:spMk id="4" creationId="{08612429-7CB7-3BF6-B4FB-73030F990B4B}"/>
          </ac:spMkLst>
        </pc:spChg>
        <pc:spChg chg="del">
          <ac:chgData name="Jacqui Lewis" userId="44b98ac7-e1d1-4ec5-8c90-737dcfd2bf3d" providerId="ADAL" clId="{7C1DC0E2-8D3A-410B-AE8D-34BF18656FD3}" dt="2024-08-29T13:53:11.564" v="1468" actId="478"/>
          <ac:spMkLst>
            <pc:docMk/>
            <pc:sldMk cId="1551668061" sldId="509"/>
            <ac:spMk id="10" creationId="{DE2FA9CC-AE42-399C-89C8-7A492518DCF2}"/>
          </ac:spMkLst>
        </pc:spChg>
        <pc:spChg chg="mod">
          <ac:chgData name="Jacqui Lewis" userId="44b98ac7-e1d1-4ec5-8c90-737dcfd2bf3d" providerId="ADAL" clId="{7C1DC0E2-8D3A-410B-AE8D-34BF18656FD3}" dt="2024-08-29T15:34:01.125" v="6566" actId="20577"/>
          <ac:spMkLst>
            <pc:docMk/>
            <pc:sldMk cId="1551668061" sldId="509"/>
            <ac:spMk id="23" creationId="{79B65E10-0952-943A-0488-534560EAEE9E}"/>
          </ac:spMkLst>
        </pc:spChg>
        <pc:spChg chg="mod">
          <ac:chgData name="Jacqui Lewis" userId="44b98ac7-e1d1-4ec5-8c90-737dcfd2bf3d" providerId="ADAL" clId="{7C1DC0E2-8D3A-410B-AE8D-34BF18656FD3}" dt="2024-08-29T14:58:51.314" v="4556" actId="14100"/>
          <ac:spMkLst>
            <pc:docMk/>
            <pc:sldMk cId="1551668061" sldId="509"/>
            <ac:spMk id="24" creationId="{B73497CC-969B-33C1-C8E4-55A19948AD64}"/>
          </ac:spMkLst>
        </pc:spChg>
      </pc:sldChg>
      <pc:sldChg chg="ord modNotesTx">
        <pc:chgData name="Jacqui Lewis" userId="44b98ac7-e1d1-4ec5-8c90-737dcfd2bf3d" providerId="ADAL" clId="{7C1DC0E2-8D3A-410B-AE8D-34BF18656FD3}" dt="2024-08-29T11:03:19.822" v="845"/>
        <pc:sldMkLst>
          <pc:docMk/>
          <pc:sldMk cId="1755358210" sldId="512"/>
        </pc:sldMkLst>
      </pc:sldChg>
      <pc:sldChg chg="modNotesTx">
        <pc:chgData name="Jacqui Lewis" userId="44b98ac7-e1d1-4ec5-8c90-737dcfd2bf3d" providerId="ADAL" clId="{7C1DC0E2-8D3A-410B-AE8D-34BF18656FD3}" dt="2024-08-29T09:42:21.041" v="606" actId="20577"/>
        <pc:sldMkLst>
          <pc:docMk/>
          <pc:sldMk cId="2677662657" sldId="513"/>
        </pc:sldMkLst>
      </pc:sldChg>
      <pc:sldChg chg="modNotesTx">
        <pc:chgData name="Jacqui Lewis" userId="44b98ac7-e1d1-4ec5-8c90-737dcfd2bf3d" providerId="ADAL" clId="{7C1DC0E2-8D3A-410B-AE8D-34BF18656FD3}" dt="2024-08-29T11:14:04.277" v="888" actId="20577"/>
        <pc:sldMkLst>
          <pc:docMk/>
          <pc:sldMk cId="1528898006" sldId="514"/>
        </pc:sldMkLst>
      </pc:sldChg>
      <pc:sldChg chg="del modNotesTx">
        <pc:chgData name="Jacqui Lewis" userId="44b98ac7-e1d1-4ec5-8c90-737dcfd2bf3d" providerId="ADAL" clId="{7C1DC0E2-8D3A-410B-AE8D-34BF18656FD3}" dt="2024-08-29T11:07:08.514" v="869" actId="47"/>
        <pc:sldMkLst>
          <pc:docMk/>
          <pc:sldMk cId="1342551342" sldId="516"/>
        </pc:sldMkLst>
      </pc:sldChg>
      <pc:sldChg chg="del">
        <pc:chgData name="Jacqui Lewis" userId="44b98ac7-e1d1-4ec5-8c90-737dcfd2bf3d" providerId="ADAL" clId="{7C1DC0E2-8D3A-410B-AE8D-34BF18656FD3}" dt="2024-08-29T09:40:02.939" v="566" actId="47"/>
        <pc:sldMkLst>
          <pc:docMk/>
          <pc:sldMk cId="3358550516" sldId="527"/>
        </pc:sldMkLst>
      </pc:sldChg>
      <pc:sldChg chg="del">
        <pc:chgData name="Jacqui Lewis" userId="44b98ac7-e1d1-4ec5-8c90-737dcfd2bf3d" providerId="ADAL" clId="{7C1DC0E2-8D3A-410B-AE8D-34BF18656FD3}" dt="2024-08-29T09:35:46.313" v="537" actId="47"/>
        <pc:sldMkLst>
          <pc:docMk/>
          <pc:sldMk cId="3033969395" sldId="530"/>
        </pc:sldMkLst>
      </pc:sldChg>
      <pc:sldChg chg="del">
        <pc:chgData name="Jacqui Lewis" userId="44b98ac7-e1d1-4ec5-8c90-737dcfd2bf3d" providerId="ADAL" clId="{7C1DC0E2-8D3A-410B-AE8D-34BF18656FD3}" dt="2024-08-29T09:35:48.264" v="538" actId="47"/>
        <pc:sldMkLst>
          <pc:docMk/>
          <pc:sldMk cId="2442886150" sldId="531"/>
        </pc:sldMkLst>
      </pc:sldChg>
      <pc:sldChg chg="del">
        <pc:chgData name="Jacqui Lewis" userId="44b98ac7-e1d1-4ec5-8c90-737dcfd2bf3d" providerId="ADAL" clId="{7C1DC0E2-8D3A-410B-AE8D-34BF18656FD3}" dt="2024-08-29T09:35:52.622" v="541" actId="47"/>
        <pc:sldMkLst>
          <pc:docMk/>
          <pc:sldMk cId="3234838441" sldId="532"/>
        </pc:sldMkLst>
      </pc:sldChg>
      <pc:sldChg chg="modSp mod modNotesTx">
        <pc:chgData name="Jacqui Lewis" userId="44b98ac7-e1d1-4ec5-8c90-737dcfd2bf3d" providerId="ADAL" clId="{7C1DC0E2-8D3A-410B-AE8D-34BF18656FD3}" dt="2024-08-29T15:34:57.613" v="6570" actId="20577"/>
        <pc:sldMkLst>
          <pc:docMk/>
          <pc:sldMk cId="2599674678" sldId="534"/>
        </pc:sldMkLst>
        <pc:spChg chg="mod">
          <ac:chgData name="Jacqui Lewis" userId="44b98ac7-e1d1-4ec5-8c90-737dcfd2bf3d" providerId="ADAL" clId="{7C1DC0E2-8D3A-410B-AE8D-34BF18656FD3}" dt="2024-08-29T14:26:34.027" v="2681" actId="255"/>
          <ac:spMkLst>
            <pc:docMk/>
            <pc:sldMk cId="2599674678" sldId="534"/>
            <ac:spMk id="2" creationId="{A9B88F48-A1B7-64C6-7D76-25C9561923E5}"/>
          </ac:spMkLst>
        </pc:spChg>
        <pc:spChg chg="mod">
          <ac:chgData name="Jacqui Lewis" userId="44b98ac7-e1d1-4ec5-8c90-737dcfd2bf3d" providerId="ADAL" clId="{7C1DC0E2-8D3A-410B-AE8D-34BF18656FD3}" dt="2024-08-29T15:23:53.579" v="6179" actId="255"/>
          <ac:spMkLst>
            <pc:docMk/>
            <pc:sldMk cId="2599674678" sldId="534"/>
            <ac:spMk id="3" creationId="{D6FA98A9-16DA-7F2B-C5C3-70C5BD699048}"/>
          </ac:spMkLst>
        </pc:spChg>
        <pc:spChg chg="mod">
          <ac:chgData name="Jacqui Lewis" userId="44b98ac7-e1d1-4ec5-8c90-737dcfd2bf3d" providerId="ADAL" clId="{7C1DC0E2-8D3A-410B-AE8D-34BF18656FD3}" dt="2024-08-29T12:08:58.934" v="1120" actId="122"/>
          <ac:spMkLst>
            <pc:docMk/>
            <pc:sldMk cId="2599674678" sldId="534"/>
            <ac:spMk id="9" creationId="{B6DF9662-C5DC-C23E-A03B-14DFC3E434F4}"/>
          </ac:spMkLst>
        </pc:spChg>
        <pc:spChg chg="mod">
          <ac:chgData name="Jacqui Lewis" userId="44b98ac7-e1d1-4ec5-8c90-737dcfd2bf3d" providerId="ADAL" clId="{7C1DC0E2-8D3A-410B-AE8D-34BF18656FD3}" dt="2024-08-29T15:34:54.395" v="6568" actId="20577"/>
          <ac:spMkLst>
            <pc:docMk/>
            <pc:sldMk cId="2599674678" sldId="534"/>
            <ac:spMk id="13" creationId="{CCD8BA7D-25F9-6703-A4BF-2A254DB7F539}"/>
          </ac:spMkLst>
        </pc:spChg>
        <pc:spChg chg="mod">
          <ac:chgData name="Jacqui Lewis" userId="44b98ac7-e1d1-4ec5-8c90-737dcfd2bf3d" providerId="ADAL" clId="{7C1DC0E2-8D3A-410B-AE8D-34BF18656FD3}" dt="2024-08-29T15:34:57.613" v="6570" actId="20577"/>
          <ac:spMkLst>
            <pc:docMk/>
            <pc:sldMk cId="2599674678" sldId="534"/>
            <ac:spMk id="14" creationId="{55165F2B-7E0D-8D0A-7AEB-396F099133BF}"/>
          </ac:spMkLst>
        </pc:spChg>
      </pc:sldChg>
      <pc:sldChg chg="delSp modSp mod modNotesTx">
        <pc:chgData name="Jacqui Lewis" userId="44b98ac7-e1d1-4ec5-8c90-737dcfd2bf3d" providerId="ADAL" clId="{7C1DC0E2-8D3A-410B-AE8D-34BF18656FD3}" dt="2024-09-02T14:28:51.733" v="6589" actId="20577"/>
        <pc:sldMkLst>
          <pc:docMk/>
          <pc:sldMk cId="1537590414" sldId="537"/>
        </pc:sldMkLst>
        <pc:spChg chg="mod">
          <ac:chgData name="Jacqui Lewis" userId="44b98ac7-e1d1-4ec5-8c90-737dcfd2bf3d" providerId="ADAL" clId="{7C1DC0E2-8D3A-410B-AE8D-34BF18656FD3}" dt="2024-09-02T14:28:51.733" v="6589" actId="20577"/>
          <ac:spMkLst>
            <pc:docMk/>
            <pc:sldMk cId="1537590414" sldId="537"/>
            <ac:spMk id="2" creationId="{CE4378F4-13CD-6DD9-477A-E8428A97C90E}"/>
          </ac:spMkLst>
        </pc:spChg>
        <pc:spChg chg="mod">
          <ac:chgData name="Jacqui Lewis" userId="44b98ac7-e1d1-4ec5-8c90-737dcfd2bf3d" providerId="ADAL" clId="{7C1DC0E2-8D3A-410B-AE8D-34BF18656FD3}" dt="2024-09-02T14:28:11.163" v="6572" actId="20577"/>
          <ac:spMkLst>
            <pc:docMk/>
            <pc:sldMk cId="1537590414" sldId="537"/>
            <ac:spMk id="5" creationId="{BBC26628-238A-1286-47B4-EB27F2D0CD35}"/>
          </ac:spMkLst>
        </pc:spChg>
        <pc:spChg chg="del">
          <ac:chgData name="Jacqui Lewis" userId="44b98ac7-e1d1-4ec5-8c90-737dcfd2bf3d" providerId="ADAL" clId="{7C1DC0E2-8D3A-410B-AE8D-34BF18656FD3}" dt="2024-08-29T13:53:22.071" v="1470" actId="478"/>
          <ac:spMkLst>
            <pc:docMk/>
            <pc:sldMk cId="1537590414" sldId="537"/>
            <ac:spMk id="6" creationId="{C8FE85DA-D443-25B0-9032-F5C6500DE79F}"/>
          </ac:spMkLst>
        </pc:spChg>
        <pc:spChg chg="mod">
          <ac:chgData name="Jacqui Lewis" userId="44b98ac7-e1d1-4ec5-8c90-737dcfd2bf3d" providerId="ADAL" clId="{7C1DC0E2-8D3A-410B-AE8D-34BF18656FD3}" dt="2024-08-29T12:08:15.052" v="1092" actId="20577"/>
          <ac:spMkLst>
            <pc:docMk/>
            <pc:sldMk cId="1537590414" sldId="537"/>
            <ac:spMk id="7" creationId="{C8DD0D59-E71B-614C-5A4A-1A40C1F861AB}"/>
          </ac:spMkLst>
        </pc:spChg>
        <pc:spChg chg="mod">
          <ac:chgData name="Jacqui Lewis" userId="44b98ac7-e1d1-4ec5-8c90-737dcfd2bf3d" providerId="ADAL" clId="{7C1DC0E2-8D3A-410B-AE8D-34BF18656FD3}" dt="2024-08-29T14:26:22.606" v="2680" actId="255"/>
          <ac:spMkLst>
            <pc:docMk/>
            <pc:sldMk cId="1537590414" sldId="537"/>
            <ac:spMk id="10" creationId="{BE91BFC1-B5A8-99A2-07B6-95D2598BEFD9}"/>
          </ac:spMkLst>
        </pc:spChg>
      </pc:sldChg>
      <pc:sldChg chg="delSp modSp mod modNotesTx">
        <pc:chgData name="Jacqui Lewis" userId="44b98ac7-e1d1-4ec5-8c90-737dcfd2bf3d" providerId="ADAL" clId="{7C1DC0E2-8D3A-410B-AE8D-34BF18656FD3}" dt="2024-08-29T15:30:30.014" v="6536" actId="14100"/>
        <pc:sldMkLst>
          <pc:docMk/>
          <pc:sldMk cId="179147310" sldId="539"/>
        </pc:sldMkLst>
        <pc:spChg chg="mod">
          <ac:chgData name="Jacqui Lewis" userId="44b98ac7-e1d1-4ec5-8c90-737dcfd2bf3d" providerId="ADAL" clId="{7C1DC0E2-8D3A-410B-AE8D-34BF18656FD3}" dt="2024-08-29T14:25:53.806" v="2676" actId="20577"/>
          <ac:spMkLst>
            <pc:docMk/>
            <pc:sldMk cId="179147310" sldId="539"/>
            <ac:spMk id="2" creationId="{A9B88F48-A1B7-64C6-7D76-25C9561923E5}"/>
          </ac:spMkLst>
        </pc:spChg>
        <pc:spChg chg="mod">
          <ac:chgData name="Jacqui Lewis" userId="44b98ac7-e1d1-4ec5-8c90-737dcfd2bf3d" providerId="ADAL" clId="{7C1DC0E2-8D3A-410B-AE8D-34BF18656FD3}" dt="2024-08-29T12:06:08.773" v="1007" actId="1076"/>
          <ac:spMkLst>
            <pc:docMk/>
            <pc:sldMk cId="179147310" sldId="539"/>
            <ac:spMk id="3" creationId="{AD89320D-35EC-9E81-C9FA-A2DD2BD8781E}"/>
          </ac:spMkLst>
        </pc:spChg>
        <pc:spChg chg="mod">
          <ac:chgData name="Jacqui Lewis" userId="44b98ac7-e1d1-4ec5-8c90-737dcfd2bf3d" providerId="ADAL" clId="{7C1DC0E2-8D3A-410B-AE8D-34BF18656FD3}" dt="2024-08-29T15:30:30.014" v="6536" actId="14100"/>
          <ac:spMkLst>
            <pc:docMk/>
            <pc:sldMk cId="179147310" sldId="539"/>
            <ac:spMk id="9" creationId="{0C7AF2FD-C24B-34FF-7BA1-AD2E4BA5FA69}"/>
          </ac:spMkLst>
        </pc:spChg>
        <pc:spChg chg="mod">
          <ac:chgData name="Jacqui Lewis" userId="44b98ac7-e1d1-4ec5-8c90-737dcfd2bf3d" providerId="ADAL" clId="{7C1DC0E2-8D3A-410B-AE8D-34BF18656FD3}" dt="2024-08-29T14:29:40.518" v="2738" actId="14100"/>
          <ac:spMkLst>
            <pc:docMk/>
            <pc:sldMk cId="179147310" sldId="539"/>
            <ac:spMk id="12" creationId="{3DAB7A91-4DDA-D408-F78B-543BD940F325}"/>
          </ac:spMkLst>
        </pc:spChg>
        <pc:spChg chg="del mod">
          <ac:chgData name="Jacqui Lewis" userId="44b98ac7-e1d1-4ec5-8c90-737dcfd2bf3d" providerId="ADAL" clId="{7C1DC0E2-8D3A-410B-AE8D-34BF18656FD3}" dt="2024-08-29T13:53:03.177" v="1466" actId="478"/>
          <ac:spMkLst>
            <pc:docMk/>
            <pc:sldMk cId="179147310" sldId="539"/>
            <ac:spMk id="13" creationId="{3F6DA3C5-242A-3752-8A8F-6987A1695120}"/>
          </ac:spMkLst>
        </pc:spChg>
      </pc:sldChg>
      <pc:sldChg chg="modSp mod">
        <pc:chgData name="Jacqui Lewis" userId="44b98ac7-e1d1-4ec5-8c90-737dcfd2bf3d" providerId="ADAL" clId="{7C1DC0E2-8D3A-410B-AE8D-34BF18656FD3}" dt="2024-08-29T09:41:47.388" v="600" actId="27636"/>
        <pc:sldMkLst>
          <pc:docMk/>
          <pc:sldMk cId="1796724814" sldId="540"/>
        </pc:sldMkLst>
        <pc:spChg chg="mod">
          <ac:chgData name="Jacqui Lewis" userId="44b98ac7-e1d1-4ec5-8c90-737dcfd2bf3d" providerId="ADAL" clId="{7C1DC0E2-8D3A-410B-AE8D-34BF18656FD3}" dt="2024-08-29T09:41:47.388" v="600" actId="27636"/>
          <ac:spMkLst>
            <pc:docMk/>
            <pc:sldMk cId="1796724814" sldId="540"/>
            <ac:spMk id="3" creationId="{EEFC3617-4AE2-CA08-7F00-BB9312D5881A}"/>
          </ac:spMkLst>
        </pc:spChg>
      </pc:sldChg>
      <pc:sldChg chg="delSp modSp mod modCm modNotesTx">
        <pc:chgData name="Jacqui Lewis" userId="44b98ac7-e1d1-4ec5-8c90-737dcfd2bf3d" providerId="ADAL" clId="{7C1DC0E2-8D3A-410B-AE8D-34BF18656FD3}" dt="2024-08-29T15:31:53.544" v="6556" actId="313"/>
        <pc:sldMkLst>
          <pc:docMk/>
          <pc:sldMk cId="254635946" sldId="542"/>
        </pc:sldMkLst>
        <pc:spChg chg="mod">
          <ac:chgData name="Jacqui Lewis" userId="44b98ac7-e1d1-4ec5-8c90-737dcfd2bf3d" providerId="ADAL" clId="{7C1DC0E2-8D3A-410B-AE8D-34BF18656FD3}" dt="2024-08-29T15:31:32.105" v="6554" actId="1076"/>
          <ac:spMkLst>
            <pc:docMk/>
            <pc:sldMk cId="254635946" sldId="542"/>
            <ac:spMk id="2" creationId="{9E955C98-08D0-B179-01D7-BA161A21B0F9}"/>
          </ac:spMkLst>
        </pc:spChg>
        <pc:spChg chg="mod">
          <ac:chgData name="Jacqui Lewis" userId="44b98ac7-e1d1-4ec5-8c90-737dcfd2bf3d" providerId="ADAL" clId="{7C1DC0E2-8D3A-410B-AE8D-34BF18656FD3}" dt="2024-08-29T15:31:53.544" v="6556" actId="313"/>
          <ac:spMkLst>
            <pc:docMk/>
            <pc:sldMk cId="254635946" sldId="542"/>
            <ac:spMk id="5" creationId="{CB73688A-9832-4DAD-6181-7D37BD52AFEF}"/>
          </ac:spMkLst>
        </pc:spChg>
        <pc:spChg chg="mod">
          <ac:chgData name="Jacqui Lewis" userId="44b98ac7-e1d1-4ec5-8c90-737dcfd2bf3d" providerId="ADAL" clId="{7C1DC0E2-8D3A-410B-AE8D-34BF18656FD3}" dt="2024-08-29T14:25:39.801" v="2673" actId="20577"/>
          <ac:spMkLst>
            <pc:docMk/>
            <pc:sldMk cId="254635946" sldId="542"/>
            <ac:spMk id="6" creationId="{50C88DD2-E0D6-69BE-0B78-EAE62FAE6200}"/>
          </ac:spMkLst>
        </pc:spChg>
        <pc:spChg chg="mod">
          <ac:chgData name="Jacqui Lewis" userId="44b98ac7-e1d1-4ec5-8c90-737dcfd2bf3d" providerId="ADAL" clId="{7C1DC0E2-8D3A-410B-AE8D-34BF18656FD3}" dt="2024-08-29T15:31:17.414" v="6551" actId="20577"/>
          <ac:spMkLst>
            <pc:docMk/>
            <pc:sldMk cId="254635946" sldId="542"/>
            <ac:spMk id="7" creationId="{A9BC9C0D-7C99-5149-C3CD-33B13BB395DA}"/>
          </ac:spMkLst>
        </pc:spChg>
        <pc:spChg chg="mod">
          <ac:chgData name="Jacqui Lewis" userId="44b98ac7-e1d1-4ec5-8c90-737dcfd2bf3d" providerId="ADAL" clId="{7C1DC0E2-8D3A-410B-AE8D-34BF18656FD3}" dt="2024-08-29T12:06:23.066" v="1009" actId="1076"/>
          <ac:spMkLst>
            <pc:docMk/>
            <pc:sldMk cId="254635946" sldId="542"/>
            <ac:spMk id="9" creationId="{3BCA5201-ACE2-A279-8278-B9EAF4A47846}"/>
          </ac:spMkLst>
        </pc:spChg>
        <pc:spChg chg="del">
          <ac:chgData name="Jacqui Lewis" userId="44b98ac7-e1d1-4ec5-8c90-737dcfd2bf3d" providerId="ADAL" clId="{7C1DC0E2-8D3A-410B-AE8D-34BF18656FD3}" dt="2024-08-29T13:53:06.500" v="1467" actId="478"/>
          <ac:spMkLst>
            <pc:docMk/>
            <pc:sldMk cId="254635946" sldId="542"/>
            <ac:spMk id="10" creationId="{D0A6DE53-790D-BCC4-D1DD-C6A434C6623F}"/>
          </ac:spMkLst>
        </pc:spChg>
        <pc:extLst>
          <p:ext xmlns:p="http://schemas.openxmlformats.org/presentationml/2006/main" uri="{D6D511B9-2390-475A-947B-AFAB55BFBCF1}">
            <pc226:cmChg xmlns:pc226="http://schemas.microsoft.com/office/powerpoint/2022/06/main/command" chg="mod">
              <pc226:chgData name="Jacqui Lewis" userId="44b98ac7-e1d1-4ec5-8c90-737dcfd2bf3d" providerId="ADAL" clId="{7C1DC0E2-8D3A-410B-AE8D-34BF18656FD3}" dt="2024-08-29T15:31:53.544" v="6556" actId="313"/>
              <pc2:cmMkLst xmlns:pc2="http://schemas.microsoft.com/office/powerpoint/2019/9/main/command">
                <pc:docMk/>
                <pc:sldMk cId="254635946" sldId="542"/>
                <pc2:cmMk id="{9F649D6D-1A33-4B13-88FC-A4B5C253A821}"/>
              </pc2:cmMkLst>
            </pc226:cmChg>
          </p:ext>
        </pc:extLst>
      </pc:sldChg>
      <pc:sldChg chg="modSp del mod modNotesTx">
        <pc:chgData name="Jacqui Lewis" userId="44b98ac7-e1d1-4ec5-8c90-737dcfd2bf3d" providerId="ADAL" clId="{7C1DC0E2-8D3A-410B-AE8D-34BF18656FD3}" dt="2024-08-29T13:45:19.264" v="1389" actId="47"/>
        <pc:sldMkLst>
          <pc:docMk/>
          <pc:sldMk cId="3944453015" sldId="543"/>
        </pc:sldMkLst>
        <pc:spChg chg="mod">
          <ac:chgData name="Jacqui Lewis" userId="44b98ac7-e1d1-4ec5-8c90-737dcfd2bf3d" providerId="ADAL" clId="{7C1DC0E2-8D3A-410B-AE8D-34BF18656FD3}" dt="2024-08-29T13:39:27.378" v="1271" actId="20577"/>
          <ac:spMkLst>
            <pc:docMk/>
            <pc:sldMk cId="3944453015" sldId="543"/>
            <ac:spMk id="15" creationId="{F307C605-5453-EE59-22FE-925B075BB65D}"/>
          </ac:spMkLst>
        </pc:spChg>
      </pc:sldChg>
      <pc:sldChg chg="delSp modSp del mod modNotesTx">
        <pc:chgData name="Jacqui Lewis" userId="44b98ac7-e1d1-4ec5-8c90-737dcfd2bf3d" providerId="ADAL" clId="{7C1DC0E2-8D3A-410B-AE8D-34BF18656FD3}" dt="2024-09-02T14:33:22.282" v="6590" actId="47"/>
        <pc:sldMkLst>
          <pc:docMk/>
          <pc:sldMk cId="1768075021" sldId="544"/>
        </pc:sldMkLst>
        <pc:spChg chg="mod">
          <ac:chgData name="Jacqui Lewis" userId="44b98ac7-e1d1-4ec5-8c90-737dcfd2bf3d" providerId="ADAL" clId="{7C1DC0E2-8D3A-410B-AE8D-34BF18656FD3}" dt="2024-08-29T15:29:30.749" v="6498" actId="313"/>
          <ac:spMkLst>
            <pc:docMk/>
            <pc:sldMk cId="1768075021" sldId="544"/>
            <ac:spMk id="2" creationId="{CE4378F4-13CD-6DD9-477A-E8428A97C90E}"/>
          </ac:spMkLst>
        </pc:spChg>
        <pc:spChg chg="mod">
          <ac:chgData name="Jacqui Lewis" userId="44b98ac7-e1d1-4ec5-8c90-737dcfd2bf3d" providerId="ADAL" clId="{7C1DC0E2-8D3A-410B-AE8D-34BF18656FD3}" dt="2024-08-29T15:26:01.821" v="6242" actId="1076"/>
          <ac:spMkLst>
            <pc:docMk/>
            <pc:sldMk cId="1768075021" sldId="544"/>
            <ac:spMk id="5" creationId="{BBC26628-238A-1286-47B4-EB27F2D0CD35}"/>
          </ac:spMkLst>
        </pc:spChg>
        <pc:spChg chg="del mod">
          <ac:chgData name="Jacqui Lewis" userId="44b98ac7-e1d1-4ec5-8c90-737dcfd2bf3d" providerId="ADAL" clId="{7C1DC0E2-8D3A-410B-AE8D-34BF18656FD3}" dt="2024-08-29T14:27:25.563" v="2691" actId="478"/>
          <ac:spMkLst>
            <pc:docMk/>
            <pc:sldMk cId="1768075021" sldId="544"/>
            <ac:spMk id="7" creationId="{C8DD0D59-E71B-614C-5A4A-1A40C1F861AB}"/>
          </ac:spMkLst>
        </pc:spChg>
        <pc:spChg chg="mod">
          <ac:chgData name="Jacqui Lewis" userId="44b98ac7-e1d1-4ec5-8c90-737dcfd2bf3d" providerId="ADAL" clId="{7C1DC0E2-8D3A-410B-AE8D-34BF18656FD3}" dt="2024-08-29T14:26:43.501" v="2682" actId="255"/>
          <ac:spMkLst>
            <pc:docMk/>
            <pc:sldMk cId="1768075021" sldId="544"/>
            <ac:spMk id="10" creationId="{BE91BFC1-B5A8-99A2-07B6-95D2598BEFD9}"/>
          </ac:spMkLst>
        </pc:spChg>
      </pc:sldChg>
      <pc:sldChg chg="del">
        <pc:chgData name="Jacqui Lewis" userId="44b98ac7-e1d1-4ec5-8c90-737dcfd2bf3d" providerId="ADAL" clId="{7C1DC0E2-8D3A-410B-AE8D-34BF18656FD3}" dt="2024-08-29T09:33:38.646" v="421" actId="47"/>
        <pc:sldMkLst>
          <pc:docMk/>
          <pc:sldMk cId="3564436760" sldId="547"/>
        </pc:sldMkLst>
      </pc:sldChg>
      <pc:sldChg chg="del">
        <pc:chgData name="Jacqui Lewis" userId="44b98ac7-e1d1-4ec5-8c90-737dcfd2bf3d" providerId="ADAL" clId="{7C1DC0E2-8D3A-410B-AE8D-34BF18656FD3}" dt="2024-08-29T09:35:38.175" v="535" actId="47"/>
        <pc:sldMkLst>
          <pc:docMk/>
          <pc:sldMk cId="1587801365" sldId="548"/>
        </pc:sldMkLst>
      </pc:sldChg>
      <pc:sldChg chg="modNotesTx">
        <pc:chgData name="Jacqui Lewis" userId="44b98ac7-e1d1-4ec5-8c90-737dcfd2bf3d" providerId="ADAL" clId="{7C1DC0E2-8D3A-410B-AE8D-34BF18656FD3}" dt="2024-08-29T09:43:19.437" v="611" actId="20577"/>
        <pc:sldMkLst>
          <pc:docMk/>
          <pc:sldMk cId="680120736" sldId="549"/>
        </pc:sldMkLst>
      </pc:sldChg>
      <pc:sldChg chg="addSp delSp modSp mod modNotesTx">
        <pc:chgData name="Jacqui Lewis" userId="44b98ac7-e1d1-4ec5-8c90-737dcfd2bf3d" providerId="ADAL" clId="{7C1DC0E2-8D3A-410B-AE8D-34BF18656FD3}" dt="2024-08-29T13:47:53.201" v="1423" actId="20577"/>
        <pc:sldMkLst>
          <pc:docMk/>
          <pc:sldMk cId="2026593950" sldId="550"/>
        </pc:sldMkLst>
        <pc:spChg chg="add mod">
          <ac:chgData name="Jacqui Lewis" userId="44b98ac7-e1d1-4ec5-8c90-737dcfd2bf3d" providerId="ADAL" clId="{7C1DC0E2-8D3A-410B-AE8D-34BF18656FD3}" dt="2024-08-29T09:39:16.312" v="556" actId="1076"/>
          <ac:spMkLst>
            <pc:docMk/>
            <pc:sldMk cId="2026593950" sldId="550"/>
            <ac:spMk id="3" creationId="{BAE5FCBD-5F17-6E0A-EB58-E74FD10EBC1A}"/>
          </ac:spMkLst>
        </pc:spChg>
        <pc:spChg chg="del mod">
          <ac:chgData name="Jacqui Lewis" userId="44b98ac7-e1d1-4ec5-8c90-737dcfd2bf3d" providerId="ADAL" clId="{7C1DC0E2-8D3A-410B-AE8D-34BF18656FD3}" dt="2024-08-29T09:39:03.681" v="552"/>
          <ac:spMkLst>
            <pc:docMk/>
            <pc:sldMk cId="2026593950" sldId="550"/>
            <ac:spMk id="4" creationId="{E3563F4D-A12E-CE99-736D-0F2ACA575619}"/>
          </ac:spMkLst>
        </pc:spChg>
        <pc:spChg chg="add mod">
          <ac:chgData name="Jacqui Lewis" userId="44b98ac7-e1d1-4ec5-8c90-737dcfd2bf3d" providerId="ADAL" clId="{7C1DC0E2-8D3A-410B-AE8D-34BF18656FD3}" dt="2024-08-29T13:46:29.354" v="1400" actId="20577"/>
          <ac:spMkLst>
            <pc:docMk/>
            <pc:sldMk cId="2026593950" sldId="550"/>
            <ac:spMk id="6" creationId="{1309A727-63EB-33FC-76B6-37A792B2DEC5}"/>
          </ac:spMkLst>
        </pc:spChg>
        <pc:spChg chg="del mod">
          <ac:chgData name="Jacqui Lewis" userId="44b98ac7-e1d1-4ec5-8c90-737dcfd2bf3d" providerId="ADAL" clId="{7C1DC0E2-8D3A-410B-AE8D-34BF18656FD3}" dt="2024-08-29T09:39:03.681" v="554"/>
          <ac:spMkLst>
            <pc:docMk/>
            <pc:sldMk cId="2026593950" sldId="550"/>
            <ac:spMk id="32" creationId="{1EF56209-716F-69F3-C5F5-9EC819157CD4}"/>
          </ac:spMkLst>
        </pc:spChg>
      </pc:sldChg>
    </pc:docChg>
  </pc:docChgLst>
  <pc:docChgLst>
    <pc:chgData name="Georgia Fee" userId="ad112f10-2628-4626-965c-c1572b030c02" providerId="ADAL" clId="{2DD11D8A-9D45-4BB9-A4AC-6363925D67ED}"/>
    <pc:docChg chg="undo redo custSel addSld delSld modSld">
      <pc:chgData name="Georgia Fee" userId="ad112f10-2628-4626-965c-c1572b030c02" providerId="ADAL" clId="{2DD11D8A-9D45-4BB9-A4AC-6363925D67ED}" dt="2024-09-03T09:08:38.504" v="1377"/>
      <pc:docMkLst>
        <pc:docMk/>
      </pc:docMkLst>
      <pc:sldChg chg="modSp mod delCm">
        <pc:chgData name="Georgia Fee" userId="ad112f10-2628-4626-965c-c1572b030c02" providerId="ADAL" clId="{2DD11D8A-9D45-4BB9-A4AC-6363925D67ED}" dt="2024-09-02T09:24:58.530" v="315"/>
        <pc:sldMkLst>
          <pc:docMk/>
          <pc:sldMk cId="377840563" sldId="406"/>
        </pc:sldMkLst>
        <pc:grpChg chg="mod">
          <ac:chgData name="Georgia Fee" userId="ad112f10-2628-4626-965c-c1572b030c02" providerId="ADAL" clId="{2DD11D8A-9D45-4BB9-A4AC-6363925D67ED}" dt="2024-08-29T10:08:55.268" v="0" actId="1076"/>
          <ac:grpSpMkLst>
            <pc:docMk/>
            <pc:sldMk cId="377840563" sldId="406"/>
            <ac:grpSpMk id="4" creationId="{8D213408-91AC-B4EE-F435-111BC07932FE}"/>
          </ac:grpSpMkLst>
        </pc:grpChg>
        <pc:extLst>
          <p:ext xmlns:p="http://schemas.openxmlformats.org/presentationml/2006/main" uri="{D6D511B9-2390-475A-947B-AFAB55BFBCF1}">
            <pc226:cmChg xmlns:pc226="http://schemas.microsoft.com/office/powerpoint/2022/06/main/command" chg="del">
              <pc226:chgData name="Georgia Fee" userId="ad112f10-2628-4626-965c-c1572b030c02" providerId="ADAL" clId="{2DD11D8A-9D45-4BB9-A4AC-6363925D67ED}" dt="2024-09-02T09:24:58.530" v="315"/>
              <pc2:cmMkLst xmlns:pc2="http://schemas.microsoft.com/office/powerpoint/2019/9/main/command">
                <pc:docMk/>
                <pc:sldMk cId="377840563" sldId="406"/>
                <pc2:cmMk id="{FF49116F-901E-4233-80F8-5EF2B08B0ED3}"/>
              </pc2:cmMkLst>
            </pc226:cmChg>
          </p:ext>
        </pc:extLst>
      </pc:sldChg>
      <pc:sldChg chg="modSp mod">
        <pc:chgData name="Georgia Fee" userId="ad112f10-2628-4626-965c-c1572b030c02" providerId="ADAL" clId="{2DD11D8A-9D45-4BB9-A4AC-6363925D67ED}" dt="2024-09-02T09:25:19.623" v="316" actId="1076"/>
        <pc:sldMkLst>
          <pc:docMk/>
          <pc:sldMk cId="1497088028" sldId="407"/>
        </pc:sldMkLst>
        <pc:spChg chg="mod">
          <ac:chgData name="Georgia Fee" userId="ad112f10-2628-4626-965c-c1572b030c02" providerId="ADAL" clId="{2DD11D8A-9D45-4BB9-A4AC-6363925D67ED}" dt="2024-09-02T09:25:19.623" v="316" actId="1076"/>
          <ac:spMkLst>
            <pc:docMk/>
            <pc:sldMk cId="1497088028" sldId="407"/>
            <ac:spMk id="21" creationId="{5946F94A-6372-0631-C661-69C28A9A295C}"/>
          </ac:spMkLst>
        </pc:spChg>
      </pc:sldChg>
      <pc:sldChg chg="delSp modSp mod">
        <pc:chgData name="Georgia Fee" userId="ad112f10-2628-4626-965c-c1572b030c02" providerId="ADAL" clId="{2DD11D8A-9D45-4BB9-A4AC-6363925D67ED}" dt="2024-08-29T10:09:21.872" v="8" actId="1076"/>
        <pc:sldMkLst>
          <pc:docMk/>
          <pc:sldMk cId="1037845072" sldId="431"/>
        </pc:sldMkLst>
        <pc:spChg chg="mod">
          <ac:chgData name="Georgia Fee" userId="ad112f10-2628-4626-965c-c1572b030c02" providerId="ADAL" clId="{2DD11D8A-9D45-4BB9-A4AC-6363925D67ED}" dt="2024-08-29T10:09:03.044" v="1" actId="1076"/>
          <ac:spMkLst>
            <pc:docMk/>
            <pc:sldMk cId="1037845072" sldId="431"/>
            <ac:spMk id="38" creationId="{D6E35742-AC1D-8134-56D5-C20094BA5AE8}"/>
          </ac:spMkLst>
        </pc:spChg>
        <pc:grpChg chg="mod">
          <ac:chgData name="Georgia Fee" userId="ad112f10-2628-4626-965c-c1572b030c02" providerId="ADAL" clId="{2DD11D8A-9D45-4BB9-A4AC-6363925D67ED}" dt="2024-08-29T10:09:21.872" v="8" actId="1076"/>
          <ac:grpSpMkLst>
            <pc:docMk/>
            <pc:sldMk cId="1037845072" sldId="431"/>
            <ac:grpSpMk id="4" creationId="{8D213408-91AC-B4EE-F435-111BC07932FE}"/>
          </ac:grpSpMkLst>
        </pc:grpChg>
        <pc:grpChg chg="del">
          <ac:chgData name="Georgia Fee" userId="ad112f10-2628-4626-965c-c1572b030c02" providerId="ADAL" clId="{2DD11D8A-9D45-4BB9-A4AC-6363925D67ED}" dt="2024-08-29T10:09:11.872" v="6" actId="478"/>
          <ac:grpSpMkLst>
            <pc:docMk/>
            <pc:sldMk cId="1037845072" sldId="431"/>
            <ac:grpSpMk id="5" creationId="{00000000-0000-0000-0000-000000000000}"/>
          </ac:grpSpMkLst>
        </pc:grpChg>
        <pc:grpChg chg="del mod">
          <ac:chgData name="Georgia Fee" userId="ad112f10-2628-4626-965c-c1572b030c02" providerId="ADAL" clId="{2DD11D8A-9D45-4BB9-A4AC-6363925D67ED}" dt="2024-08-29T10:09:10.590" v="5" actId="478"/>
          <ac:grpSpMkLst>
            <pc:docMk/>
            <pc:sldMk cId="1037845072" sldId="431"/>
            <ac:grpSpMk id="12" creationId="{00000000-0000-0000-0000-000000000000}"/>
          </ac:grpSpMkLst>
        </pc:grpChg>
        <pc:picChg chg="del">
          <ac:chgData name="Georgia Fee" userId="ad112f10-2628-4626-965c-c1572b030c02" providerId="ADAL" clId="{2DD11D8A-9D45-4BB9-A4AC-6363925D67ED}" dt="2024-08-29T10:09:14.185" v="7" actId="478"/>
          <ac:picMkLst>
            <pc:docMk/>
            <pc:sldMk cId="1037845072" sldId="431"/>
            <ac:picMk id="19" creationId="{00000000-0000-0000-0000-000000000000}"/>
          </ac:picMkLst>
        </pc:picChg>
        <pc:picChg chg="del">
          <ac:chgData name="Georgia Fee" userId="ad112f10-2628-4626-965c-c1572b030c02" providerId="ADAL" clId="{2DD11D8A-9D45-4BB9-A4AC-6363925D67ED}" dt="2024-08-29T10:09:08.091" v="3" actId="478"/>
          <ac:picMkLst>
            <pc:docMk/>
            <pc:sldMk cId="1037845072" sldId="431"/>
            <ac:picMk id="20" creationId="{00000000-0000-0000-0000-000000000000}"/>
          </ac:picMkLst>
        </pc:picChg>
      </pc:sldChg>
      <pc:sldChg chg="modSp mod">
        <pc:chgData name="Georgia Fee" userId="ad112f10-2628-4626-965c-c1572b030c02" providerId="ADAL" clId="{2DD11D8A-9D45-4BB9-A4AC-6363925D67ED}" dt="2024-09-02T12:58:33.777" v="1356" actId="207"/>
        <pc:sldMkLst>
          <pc:docMk/>
          <pc:sldMk cId="962893911" sldId="436"/>
        </pc:sldMkLst>
        <pc:spChg chg="mod">
          <ac:chgData name="Georgia Fee" userId="ad112f10-2628-4626-965c-c1572b030c02" providerId="ADAL" clId="{2DD11D8A-9D45-4BB9-A4AC-6363925D67ED}" dt="2024-09-02T12:58:33.777" v="1356" actId="207"/>
          <ac:spMkLst>
            <pc:docMk/>
            <pc:sldMk cId="962893911" sldId="436"/>
            <ac:spMk id="3" creationId="{00000000-0000-0000-0000-000000000000}"/>
          </ac:spMkLst>
        </pc:spChg>
        <pc:spChg chg="mod">
          <ac:chgData name="Georgia Fee" userId="ad112f10-2628-4626-965c-c1572b030c02" providerId="ADAL" clId="{2DD11D8A-9D45-4BB9-A4AC-6363925D67ED}" dt="2024-08-29T12:50:47.631" v="298" actId="1076"/>
          <ac:spMkLst>
            <pc:docMk/>
            <pc:sldMk cId="962893911" sldId="436"/>
            <ac:spMk id="5" creationId="{7B2D5A10-398E-8966-5F90-6BAAE80D078C}"/>
          </ac:spMkLst>
        </pc:spChg>
        <pc:grpChg chg="mod">
          <ac:chgData name="Georgia Fee" userId="ad112f10-2628-4626-965c-c1572b030c02" providerId="ADAL" clId="{2DD11D8A-9D45-4BB9-A4AC-6363925D67ED}" dt="2024-09-02T12:58:27.640" v="1355" actId="1076"/>
          <ac:grpSpMkLst>
            <pc:docMk/>
            <pc:sldMk cId="962893911" sldId="436"/>
            <ac:grpSpMk id="2" creationId="{3AC5FE5B-9869-9E92-055B-29D8244F09D8}"/>
          </ac:grpSpMkLst>
        </pc:grpChg>
      </pc:sldChg>
      <pc:sldChg chg="addSp delSp modSp mod addCm delCm modCm">
        <pc:chgData name="Georgia Fee" userId="ad112f10-2628-4626-965c-c1572b030c02" providerId="ADAL" clId="{2DD11D8A-9D45-4BB9-A4AC-6363925D67ED}" dt="2024-09-02T09:33:07.037" v="382"/>
        <pc:sldMkLst>
          <pc:docMk/>
          <pc:sldMk cId="1892559383" sldId="438"/>
        </pc:sldMkLst>
        <pc:spChg chg="add del mod">
          <ac:chgData name="Georgia Fee" userId="ad112f10-2628-4626-965c-c1572b030c02" providerId="ADAL" clId="{2DD11D8A-9D45-4BB9-A4AC-6363925D67ED}" dt="2024-09-02T09:27:55.823" v="322" actId="478"/>
          <ac:spMkLst>
            <pc:docMk/>
            <pc:sldMk cId="1892559383" sldId="438"/>
            <ac:spMk id="4" creationId="{72BCE2B7-247A-6AAA-20FF-2E1DB2A7A4D0}"/>
          </ac:spMkLst>
        </pc:spChg>
        <pc:spChg chg="add del mod">
          <ac:chgData name="Georgia Fee" userId="ad112f10-2628-4626-965c-c1572b030c02" providerId="ADAL" clId="{2DD11D8A-9D45-4BB9-A4AC-6363925D67ED}" dt="2024-09-02T09:28:43.007" v="330" actId="478"/>
          <ac:spMkLst>
            <pc:docMk/>
            <pc:sldMk cId="1892559383" sldId="438"/>
            <ac:spMk id="7" creationId="{5D6926A3-8225-1B68-B7A7-C7D6F8C08032}"/>
          </ac:spMkLst>
        </pc:spChg>
        <pc:spChg chg="add del mod">
          <ac:chgData name="Georgia Fee" userId="ad112f10-2628-4626-965c-c1572b030c02" providerId="ADAL" clId="{2DD11D8A-9D45-4BB9-A4AC-6363925D67ED}" dt="2024-08-29T12:28:45.346" v="199" actId="478"/>
          <ac:spMkLst>
            <pc:docMk/>
            <pc:sldMk cId="1892559383" sldId="438"/>
            <ac:spMk id="24" creationId="{CB84504A-5634-C01A-CE86-32EBABF9B7B9}"/>
          </ac:spMkLst>
        </pc:spChg>
        <pc:spChg chg="add del mod">
          <ac:chgData name="Georgia Fee" userId="ad112f10-2628-4626-965c-c1572b030c02" providerId="ADAL" clId="{2DD11D8A-9D45-4BB9-A4AC-6363925D67ED}" dt="2024-08-29T12:30:06.067" v="209"/>
          <ac:spMkLst>
            <pc:docMk/>
            <pc:sldMk cId="1892559383" sldId="438"/>
            <ac:spMk id="25" creationId="{BD68F5A0-D4C6-91E6-AC72-ED5B5191CA26}"/>
          </ac:spMkLst>
        </pc:spChg>
        <pc:spChg chg="add mod">
          <ac:chgData name="Georgia Fee" userId="ad112f10-2628-4626-965c-c1572b030c02" providerId="ADAL" clId="{2DD11D8A-9D45-4BB9-A4AC-6363925D67ED}" dt="2024-08-29T12:31:57.216" v="242" actId="1076"/>
          <ac:spMkLst>
            <pc:docMk/>
            <pc:sldMk cId="1892559383" sldId="438"/>
            <ac:spMk id="26" creationId="{29353BF5-BA3E-5CAB-4E4E-24F5B6B2AECD}"/>
          </ac:spMkLst>
        </pc:spChg>
        <pc:spChg chg="add mod">
          <ac:chgData name="Georgia Fee" userId="ad112f10-2628-4626-965c-c1572b030c02" providerId="ADAL" clId="{2DD11D8A-9D45-4BB9-A4AC-6363925D67ED}" dt="2024-09-02T09:32:57.893" v="380" actId="14100"/>
          <ac:spMkLst>
            <pc:docMk/>
            <pc:sldMk cId="1892559383" sldId="438"/>
            <ac:spMk id="26" creationId="{3A946A7E-904C-1BF5-A07D-DDA4D6B19DA1}"/>
          </ac:spMkLst>
        </pc:spChg>
        <pc:spChg chg="add mod">
          <ac:chgData name="Georgia Fee" userId="ad112f10-2628-4626-965c-c1572b030c02" providerId="ADAL" clId="{2DD11D8A-9D45-4BB9-A4AC-6363925D67ED}" dt="2024-09-02T09:32:52.157" v="379" actId="255"/>
          <ac:spMkLst>
            <pc:docMk/>
            <pc:sldMk cId="1892559383" sldId="438"/>
            <ac:spMk id="28" creationId="{5EF4E1F7-00EC-63AA-F6B4-1886EA099BFF}"/>
          </ac:spMkLst>
        </pc:spChg>
        <pc:spChg chg="mod">
          <ac:chgData name="Georgia Fee" userId="ad112f10-2628-4626-965c-c1572b030c02" providerId="ADAL" clId="{2DD11D8A-9D45-4BB9-A4AC-6363925D67ED}" dt="2024-08-29T12:25:56.448" v="182" actId="21"/>
          <ac:spMkLst>
            <pc:docMk/>
            <pc:sldMk cId="1892559383" sldId="438"/>
            <ac:spMk id="29" creationId="{2E90F14B-3AB4-E6C3-940A-6F5AA6C7CC12}"/>
          </ac:spMkLst>
        </pc:spChg>
        <pc:spChg chg="mod">
          <ac:chgData name="Georgia Fee" userId="ad112f10-2628-4626-965c-c1572b030c02" providerId="ADAL" clId="{2DD11D8A-9D45-4BB9-A4AC-6363925D67ED}" dt="2024-09-02T09:32:20.685" v="373" actId="255"/>
          <ac:spMkLst>
            <pc:docMk/>
            <pc:sldMk cId="1892559383" sldId="438"/>
            <ac:spMk id="30" creationId="{9CF15979-5A6B-1FC1-6194-4BBF18B09559}"/>
          </ac:spMkLst>
        </pc:spChg>
        <pc:spChg chg="mod">
          <ac:chgData name="Georgia Fee" userId="ad112f10-2628-4626-965c-c1572b030c02" providerId="ADAL" clId="{2DD11D8A-9D45-4BB9-A4AC-6363925D67ED}" dt="2024-09-02T09:32:28.707" v="375" actId="14100"/>
          <ac:spMkLst>
            <pc:docMk/>
            <pc:sldMk cId="1892559383" sldId="438"/>
            <ac:spMk id="31" creationId="{6AD9EB1E-6E85-D3F6-5F77-F1A21D8BF3B8}"/>
          </ac:spMkLst>
        </pc:spChg>
        <pc:spChg chg="mod">
          <ac:chgData name="Georgia Fee" userId="ad112f10-2628-4626-965c-c1572b030c02" providerId="ADAL" clId="{2DD11D8A-9D45-4BB9-A4AC-6363925D67ED}" dt="2024-09-02T09:32:35.736" v="376" actId="255"/>
          <ac:spMkLst>
            <pc:docMk/>
            <pc:sldMk cId="1892559383" sldId="438"/>
            <ac:spMk id="32" creationId="{75AE60EA-0B3A-D784-B56D-8EC9212E9BDC}"/>
          </ac:spMkLst>
        </pc:spChg>
        <pc:cxnChg chg="add del">
          <ac:chgData name="Georgia Fee" userId="ad112f10-2628-4626-965c-c1572b030c02" providerId="ADAL" clId="{2DD11D8A-9D45-4BB9-A4AC-6363925D67ED}" dt="2024-09-02T09:28:15.412" v="324" actId="11529"/>
          <ac:cxnSpMkLst>
            <pc:docMk/>
            <pc:sldMk cId="1892559383" sldId="438"/>
            <ac:cxnSpMk id="25" creationId="{D897BD76-A704-24A8-E62D-E60869B8B423}"/>
          </ac:cxnSpMkLst>
        </pc:cxnChg>
        <pc:extLst>
          <p:ext xmlns:p="http://schemas.openxmlformats.org/presentationml/2006/main" uri="{D6D511B9-2390-475A-947B-AFAB55BFBCF1}">
            <pc226:cmChg xmlns:pc226="http://schemas.microsoft.com/office/powerpoint/2022/06/main/command" chg="add del mod">
              <pc226:chgData name="Georgia Fee" userId="ad112f10-2628-4626-965c-c1572b030c02" providerId="ADAL" clId="{2DD11D8A-9D45-4BB9-A4AC-6363925D67ED}" dt="2024-09-02T09:33:07.037" v="382"/>
              <pc2:cmMkLst xmlns:pc2="http://schemas.microsoft.com/office/powerpoint/2019/9/main/command">
                <pc:docMk/>
                <pc:sldMk cId="1892559383" sldId="438"/>
                <pc2:cmMk id="{C252E605-4887-4D7D-B17E-D404DBA34C80}"/>
              </pc2:cmMkLst>
              <pc226:cmRplyChg chg="mod modRxn">
                <pc226:chgData name="Georgia Fee" userId="ad112f10-2628-4626-965c-c1572b030c02" providerId="ADAL" clId="{2DD11D8A-9D45-4BB9-A4AC-6363925D67ED}" dt="2024-08-29T12:30:45.809" v="217"/>
                <pc2:cmRplyMkLst xmlns:pc2="http://schemas.microsoft.com/office/powerpoint/2019/9/main/command">
                  <pc:docMk/>
                  <pc:sldMk cId="1892559383" sldId="438"/>
                  <pc2:cmMk id="{C252E605-4887-4D7D-B17E-D404DBA34C80}"/>
                  <pc2:cmRplyMk id="{CA1C9714-A459-4195-A5B7-60F0D8BAFE4D}"/>
                </pc2:cmRplyMkLst>
              </pc226:cmRplyChg>
            </pc226:cmChg>
            <pc226:cmChg xmlns:pc226="http://schemas.microsoft.com/office/powerpoint/2022/06/main/command" chg="del">
              <pc226:chgData name="Georgia Fee" userId="ad112f10-2628-4626-965c-c1572b030c02" providerId="ADAL" clId="{2DD11D8A-9D45-4BB9-A4AC-6363925D67ED}" dt="2024-08-29T10:12:32.538" v="14"/>
              <pc2:cmMkLst xmlns:pc2="http://schemas.microsoft.com/office/powerpoint/2019/9/main/command">
                <pc:docMk/>
                <pc:sldMk cId="1892559383" sldId="438"/>
                <pc2:cmMk id="{738FA82D-43AA-405C-B154-F6E76D84E391}"/>
              </pc2:cmMkLst>
            </pc226:cmChg>
          </p:ext>
        </pc:extLst>
      </pc:sldChg>
      <pc:sldChg chg="addSp delSp modSp mod delCm modCm">
        <pc:chgData name="Georgia Fee" userId="ad112f10-2628-4626-965c-c1572b030c02" providerId="ADAL" clId="{2DD11D8A-9D45-4BB9-A4AC-6363925D67ED}" dt="2024-09-02T09:59:43.858" v="447" actId="1076"/>
        <pc:sldMkLst>
          <pc:docMk/>
          <pc:sldMk cId="2624238140" sldId="458"/>
        </pc:sldMkLst>
        <pc:spChg chg="del mod">
          <ac:chgData name="Georgia Fee" userId="ad112f10-2628-4626-965c-c1572b030c02" providerId="ADAL" clId="{2DD11D8A-9D45-4BB9-A4AC-6363925D67ED}" dt="2024-09-02T09:47:00.803" v="404" actId="478"/>
          <ac:spMkLst>
            <pc:docMk/>
            <pc:sldMk cId="2624238140" sldId="458"/>
            <ac:spMk id="4" creationId="{6186F210-81A5-85BF-4179-9BCA3FAF4330}"/>
          </ac:spMkLst>
        </pc:spChg>
        <pc:spChg chg="mod">
          <ac:chgData name="Georgia Fee" userId="ad112f10-2628-4626-965c-c1572b030c02" providerId="ADAL" clId="{2DD11D8A-9D45-4BB9-A4AC-6363925D67ED}" dt="2024-09-02T09:59:27.098" v="443" actId="14100"/>
          <ac:spMkLst>
            <pc:docMk/>
            <pc:sldMk cId="2624238140" sldId="458"/>
            <ac:spMk id="9" creationId="{4D34796E-ED5E-92BB-7064-7A66D39EFE30}"/>
          </ac:spMkLst>
        </pc:spChg>
        <pc:spChg chg="mod">
          <ac:chgData name="Georgia Fee" userId="ad112f10-2628-4626-965c-c1572b030c02" providerId="ADAL" clId="{2DD11D8A-9D45-4BB9-A4AC-6363925D67ED}" dt="2024-09-02T09:59:43.858" v="447" actId="1076"/>
          <ac:spMkLst>
            <pc:docMk/>
            <pc:sldMk cId="2624238140" sldId="458"/>
            <ac:spMk id="10" creationId="{FEB97E36-560A-4195-5134-72006F0B4551}"/>
          </ac:spMkLst>
        </pc:spChg>
        <pc:spChg chg="add mod">
          <ac:chgData name="Georgia Fee" userId="ad112f10-2628-4626-965c-c1572b030c02" providerId="ADAL" clId="{2DD11D8A-9D45-4BB9-A4AC-6363925D67ED}" dt="2024-09-02T09:58:56.038" v="439" actId="20577"/>
          <ac:spMkLst>
            <pc:docMk/>
            <pc:sldMk cId="2624238140" sldId="458"/>
            <ac:spMk id="11" creationId="{A9E11592-F3C6-46BF-D5CE-5A647D020BEB}"/>
          </ac:spMkLst>
        </pc:spChg>
        <pc:extLst>
          <p:ext xmlns:p="http://schemas.openxmlformats.org/presentationml/2006/main" uri="{D6D511B9-2390-475A-947B-AFAB55BFBCF1}">
            <pc226:cmChg xmlns:pc226="http://schemas.microsoft.com/office/powerpoint/2022/06/main/command" chg="del">
              <pc226:chgData name="Georgia Fee" userId="ad112f10-2628-4626-965c-c1572b030c02" providerId="ADAL" clId="{2DD11D8A-9D45-4BB9-A4AC-6363925D67ED}" dt="2024-09-02T09:49:00.022" v="413"/>
              <pc2:cmMkLst xmlns:pc2="http://schemas.microsoft.com/office/powerpoint/2019/9/main/command">
                <pc:docMk/>
                <pc:sldMk cId="2624238140" sldId="458"/>
                <pc2:cmMk id="{1008AA19-2294-4F45-9788-D7F5A4C1DD26}"/>
              </pc2:cmMkLst>
            </pc226:cmChg>
            <pc226:cmChg xmlns:pc226="http://schemas.microsoft.com/office/powerpoint/2022/06/main/command" chg="mod">
              <pc226:chgData name="Georgia Fee" userId="ad112f10-2628-4626-965c-c1572b030c02" providerId="ADAL" clId="{2DD11D8A-9D45-4BB9-A4AC-6363925D67ED}" dt="2024-09-02T09:51:20.197" v="424"/>
              <pc2:cmMkLst xmlns:pc2="http://schemas.microsoft.com/office/powerpoint/2019/9/main/command">
                <pc:docMk/>
                <pc:sldMk cId="2624238140" sldId="458"/>
                <pc2:cmMk id="{C311BAE1-4840-4B77-8A54-6437BF548360}"/>
              </pc2:cmMkLst>
              <pc226:cmRplyChg chg="add">
                <pc226:chgData name="Georgia Fee" userId="ad112f10-2628-4626-965c-c1572b030c02" providerId="ADAL" clId="{2DD11D8A-9D45-4BB9-A4AC-6363925D67ED}" dt="2024-09-02T09:48:53.257" v="412"/>
                <pc2:cmRplyMkLst xmlns:pc2="http://schemas.microsoft.com/office/powerpoint/2019/9/main/command">
                  <pc:docMk/>
                  <pc:sldMk cId="2624238140" sldId="458"/>
                  <pc2:cmMk id="{C311BAE1-4840-4B77-8A54-6437BF548360}"/>
                  <pc2:cmRplyMk id="{4F4C4F20-BFD8-4FBE-B38B-14C55142E276}"/>
                </pc2:cmRplyMkLst>
              </pc226:cmRplyChg>
            </pc226:cmChg>
          </p:ext>
        </pc:extLst>
      </pc:sldChg>
      <pc:sldChg chg="addSp delSp modSp mod delCm modCm">
        <pc:chgData name="Georgia Fee" userId="ad112f10-2628-4626-965c-c1572b030c02" providerId="ADAL" clId="{2DD11D8A-9D45-4BB9-A4AC-6363925D67ED}" dt="2024-09-02T11:10:14.746" v="1352" actId="1076"/>
        <pc:sldMkLst>
          <pc:docMk/>
          <pc:sldMk cId="3024083977" sldId="489"/>
        </pc:sldMkLst>
        <pc:spChg chg="add mod ord">
          <ac:chgData name="Georgia Fee" userId="ad112f10-2628-4626-965c-c1572b030c02" providerId="ADAL" clId="{2DD11D8A-9D45-4BB9-A4AC-6363925D67ED}" dt="2024-09-02T10:39:54.445" v="1126" actId="1076"/>
          <ac:spMkLst>
            <pc:docMk/>
            <pc:sldMk cId="3024083977" sldId="489"/>
            <ac:spMk id="3" creationId="{E722B0C5-262F-E10D-F318-4BA12CC707E2}"/>
          </ac:spMkLst>
        </pc:spChg>
        <pc:spChg chg="add mod">
          <ac:chgData name="Georgia Fee" userId="ad112f10-2628-4626-965c-c1572b030c02" providerId="ADAL" clId="{2DD11D8A-9D45-4BB9-A4AC-6363925D67ED}" dt="2024-09-02T10:40:17.665" v="1129" actId="1076"/>
          <ac:spMkLst>
            <pc:docMk/>
            <pc:sldMk cId="3024083977" sldId="489"/>
            <ac:spMk id="9" creationId="{6FB2988B-2CD2-C1F9-2653-1A6370A4CDA7}"/>
          </ac:spMkLst>
        </pc:spChg>
        <pc:spChg chg="add mod">
          <ac:chgData name="Georgia Fee" userId="ad112f10-2628-4626-965c-c1572b030c02" providerId="ADAL" clId="{2DD11D8A-9D45-4BB9-A4AC-6363925D67ED}" dt="2024-09-02T11:10:14.746" v="1352" actId="1076"/>
          <ac:spMkLst>
            <pc:docMk/>
            <pc:sldMk cId="3024083977" sldId="489"/>
            <ac:spMk id="10" creationId="{E49BE7C0-85B4-FF41-8E06-9E68869DE715}"/>
          </ac:spMkLst>
        </pc:spChg>
        <pc:spChg chg="add mod">
          <ac:chgData name="Georgia Fee" userId="ad112f10-2628-4626-965c-c1572b030c02" providerId="ADAL" clId="{2DD11D8A-9D45-4BB9-A4AC-6363925D67ED}" dt="2024-09-02T10:37:33.933" v="1111" actId="1076"/>
          <ac:spMkLst>
            <pc:docMk/>
            <pc:sldMk cId="3024083977" sldId="489"/>
            <ac:spMk id="11" creationId="{460D98E9-FFDE-2EBC-3D66-B71A8586B625}"/>
          </ac:spMkLst>
        </pc:spChg>
        <pc:spChg chg="mod">
          <ac:chgData name="Georgia Fee" userId="ad112f10-2628-4626-965c-c1572b030c02" providerId="ADAL" clId="{2DD11D8A-9D45-4BB9-A4AC-6363925D67ED}" dt="2024-09-02T10:30:22.015" v="1032" actId="1076"/>
          <ac:spMkLst>
            <pc:docMk/>
            <pc:sldMk cId="3024083977" sldId="489"/>
            <ac:spMk id="12" creationId="{2C9EFCE1-43CB-AA34-3538-CD291AAC78D4}"/>
          </ac:spMkLst>
        </pc:spChg>
        <pc:spChg chg="mod">
          <ac:chgData name="Georgia Fee" userId="ad112f10-2628-4626-965c-c1572b030c02" providerId="ADAL" clId="{2DD11D8A-9D45-4BB9-A4AC-6363925D67ED}" dt="2024-09-02T10:36:55.158" v="1104" actId="1076"/>
          <ac:spMkLst>
            <pc:docMk/>
            <pc:sldMk cId="3024083977" sldId="489"/>
            <ac:spMk id="13" creationId="{C89BA539-3CD1-D387-C011-540B70947739}"/>
          </ac:spMkLst>
        </pc:spChg>
        <pc:spChg chg="mod">
          <ac:chgData name="Georgia Fee" userId="ad112f10-2628-4626-965c-c1572b030c02" providerId="ADAL" clId="{2DD11D8A-9D45-4BB9-A4AC-6363925D67ED}" dt="2024-09-02T10:39:33.124" v="1122" actId="1076"/>
          <ac:spMkLst>
            <pc:docMk/>
            <pc:sldMk cId="3024083977" sldId="489"/>
            <ac:spMk id="26" creationId="{1C9D5D3D-97C7-DF51-98F0-3A78CB27524D}"/>
          </ac:spMkLst>
        </pc:spChg>
        <pc:spChg chg="mod">
          <ac:chgData name="Georgia Fee" userId="ad112f10-2628-4626-965c-c1572b030c02" providerId="ADAL" clId="{2DD11D8A-9D45-4BB9-A4AC-6363925D67ED}" dt="2024-09-02T11:10:11.590" v="1351" actId="1076"/>
          <ac:spMkLst>
            <pc:docMk/>
            <pc:sldMk cId="3024083977" sldId="489"/>
            <ac:spMk id="29" creationId="{5D2E2BD7-D508-F924-D5CE-18398A1F5E64}"/>
          </ac:spMkLst>
        </pc:spChg>
        <pc:spChg chg="add del mod">
          <ac:chgData name="Georgia Fee" userId="ad112f10-2628-4626-965c-c1572b030c02" providerId="ADAL" clId="{2DD11D8A-9D45-4BB9-A4AC-6363925D67ED}" dt="2024-09-02T10:25:24.250" v="989" actId="478"/>
          <ac:spMkLst>
            <pc:docMk/>
            <pc:sldMk cId="3024083977" sldId="489"/>
            <ac:spMk id="32" creationId="{E7256521-71B2-4E07-D431-10265B0A18E9}"/>
          </ac:spMkLst>
        </pc:spChg>
        <pc:graphicFrameChg chg="mod modGraphic">
          <ac:chgData name="Georgia Fee" userId="ad112f10-2628-4626-965c-c1572b030c02" providerId="ADAL" clId="{2DD11D8A-9D45-4BB9-A4AC-6363925D67ED}" dt="2024-09-02T11:10:06.026" v="1350" actId="1076"/>
          <ac:graphicFrameMkLst>
            <pc:docMk/>
            <pc:sldMk cId="3024083977" sldId="489"/>
            <ac:graphicFrameMk id="4" creationId="{6AC06E1C-537A-94DC-4B21-82A883D0E31A}"/>
          </ac:graphicFrameMkLst>
        </pc:graphicFrameChg>
        <pc:extLst>
          <p:ext xmlns:p="http://schemas.openxmlformats.org/presentationml/2006/main" uri="{D6D511B9-2390-475A-947B-AFAB55BFBCF1}">
            <pc226:cmChg xmlns:pc226="http://schemas.microsoft.com/office/powerpoint/2022/06/main/command" chg="del mod">
              <pc226:chgData name="Georgia Fee" userId="ad112f10-2628-4626-965c-c1572b030c02" providerId="ADAL" clId="{2DD11D8A-9D45-4BB9-A4AC-6363925D67ED}" dt="2024-09-02T11:07:24.123" v="1344"/>
              <pc2:cmMkLst xmlns:pc2="http://schemas.microsoft.com/office/powerpoint/2019/9/main/command">
                <pc:docMk/>
                <pc:sldMk cId="3024083977" sldId="489"/>
                <pc2:cmMk id="{5C5C85F6-FC75-4B1D-BE2A-36EC7D7884E8}"/>
              </pc2:cmMkLst>
            </pc226:cmChg>
          </p:ext>
        </pc:extLst>
      </pc:sldChg>
      <pc:sldChg chg="addSp delSp modSp mod addCm delCm modCm">
        <pc:chgData name="Georgia Fee" userId="ad112f10-2628-4626-965c-c1572b030c02" providerId="ADAL" clId="{2DD11D8A-9D45-4BB9-A4AC-6363925D67ED}" dt="2024-09-02T11:08:11.169" v="1349"/>
        <pc:sldMkLst>
          <pc:docMk/>
          <pc:sldMk cId="3803782924" sldId="490"/>
        </pc:sldMkLst>
        <pc:grpChg chg="add del mod">
          <ac:chgData name="Georgia Fee" userId="ad112f10-2628-4626-965c-c1572b030c02" providerId="ADAL" clId="{2DD11D8A-9D45-4BB9-A4AC-6363925D67ED}" dt="2024-09-02T09:37:17.817" v="389" actId="478"/>
          <ac:grpSpMkLst>
            <pc:docMk/>
            <pc:sldMk cId="3803782924" sldId="490"/>
            <ac:grpSpMk id="3" creationId="{956C2D7B-5B4A-735B-DFB7-40D8E893CA15}"/>
          </ac:grpSpMkLst>
        </pc:grpChg>
        <pc:extLst>
          <p:ext xmlns:p="http://schemas.openxmlformats.org/presentationml/2006/main" uri="{D6D511B9-2390-475A-947B-AFAB55BFBCF1}">
            <pc226:cmChg xmlns:pc226="http://schemas.microsoft.com/office/powerpoint/2022/06/main/command" chg="add del mod modRxn">
              <pc226:chgData name="Georgia Fee" userId="ad112f10-2628-4626-965c-c1572b030c02" providerId="ADAL" clId="{2DD11D8A-9D45-4BB9-A4AC-6363925D67ED}" dt="2024-09-02T11:08:11.169" v="1349"/>
              <pc2:cmMkLst xmlns:pc2="http://schemas.microsoft.com/office/powerpoint/2019/9/main/command">
                <pc:docMk/>
                <pc:sldMk cId="3803782924" sldId="490"/>
                <pc2:cmMk id="{2A2BCBC8-F9C0-4BD8-8123-3405307491E3}"/>
              </pc2:cmMkLst>
            </pc226:cmChg>
          </p:ext>
        </pc:extLst>
      </pc:sldChg>
      <pc:sldChg chg="modSp delCm modCm">
        <pc:chgData name="Georgia Fee" userId="ad112f10-2628-4626-965c-c1572b030c02" providerId="ADAL" clId="{2DD11D8A-9D45-4BB9-A4AC-6363925D67ED}" dt="2024-09-03T09:08:38.504" v="1377"/>
        <pc:sldMkLst>
          <pc:docMk/>
          <pc:sldMk cId="896460492" sldId="498"/>
        </pc:sldMkLst>
        <pc:graphicFrameChg chg="mod">
          <ac:chgData name="Georgia Fee" userId="ad112f10-2628-4626-965c-c1572b030c02" providerId="ADAL" clId="{2DD11D8A-9D45-4BB9-A4AC-6363925D67ED}" dt="2024-09-02T09:50:54.245" v="422" actId="207"/>
          <ac:graphicFrameMkLst>
            <pc:docMk/>
            <pc:sldMk cId="896460492" sldId="498"/>
            <ac:graphicFrameMk id="2" creationId="{47A87928-E606-4A81-2FD6-E8B5BB26507C}"/>
          </ac:graphicFrameMkLst>
        </pc:graphicFrameChg>
        <pc:extLst>
          <p:ext xmlns:p="http://schemas.openxmlformats.org/presentationml/2006/main" uri="{D6D511B9-2390-475A-947B-AFAB55BFBCF1}">
            <pc226:cmChg xmlns:pc226="http://schemas.microsoft.com/office/powerpoint/2022/06/main/command" chg="del mod">
              <pc226:chgData name="Georgia Fee" userId="ad112f10-2628-4626-965c-c1572b030c02" providerId="ADAL" clId="{2DD11D8A-9D45-4BB9-A4AC-6363925D67ED}" dt="2024-09-03T09:08:38.504" v="1377"/>
              <pc2:cmMkLst xmlns:pc2="http://schemas.microsoft.com/office/powerpoint/2019/9/main/command">
                <pc:docMk/>
                <pc:sldMk cId="896460492" sldId="498"/>
                <pc2:cmMk id="{66049234-35A3-4207-A991-CE5028C4073A}"/>
              </pc2:cmMkLst>
            </pc226:cmChg>
          </p:ext>
        </pc:extLst>
      </pc:sldChg>
      <pc:sldChg chg="modSp mod">
        <pc:chgData name="Georgia Fee" userId="ad112f10-2628-4626-965c-c1572b030c02" providerId="ADAL" clId="{2DD11D8A-9D45-4BB9-A4AC-6363925D67ED}" dt="2024-09-02T09:45:37.724" v="399" actId="208"/>
        <pc:sldMkLst>
          <pc:docMk/>
          <pc:sldMk cId="1551668061" sldId="509"/>
        </pc:sldMkLst>
        <pc:spChg chg="mod">
          <ac:chgData name="Georgia Fee" userId="ad112f10-2628-4626-965c-c1572b030c02" providerId="ADAL" clId="{2DD11D8A-9D45-4BB9-A4AC-6363925D67ED}" dt="2024-09-02T09:45:37.724" v="399" actId="208"/>
          <ac:spMkLst>
            <pc:docMk/>
            <pc:sldMk cId="1551668061" sldId="509"/>
            <ac:spMk id="23" creationId="{79B65E10-0952-943A-0488-534560EAEE9E}"/>
          </ac:spMkLst>
        </pc:spChg>
      </pc:sldChg>
      <pc:sldChg chg="addSp modSp mod">
        <pc:chgData name="Georgia Fee" userId="ad112f10-2628-4626-965c-c1572b030c02" providerId="ADAL" clId="{2DD11D8A-9D45-4BB9-A4AC-6363925D67ED}" dt="2024-08-29T10:22:30.036" v="82" actId="115"/>
        <pc:sldMkLst>
          <pc:docMk/>
          <pc:sldMk cId="1755358210" sldId="512"/>
        </pc:sldMkLst>
        <pc:spChg chg="mod">
          <ac:chgData name="Georgia Fee" userId="ad112f10-2628-4626-965c-c1572b030c02" providerId="ADAL" clId="{2DD11D8A-9D45-4BB9-A4AC-6363925D67ED}" dt="2024-08-29T10:20:21.992" v="68" actId="1076"/>
          <ac:spMkLst>
            <pc:docMk/>
            <pc:sldMk cId="1755358210" sldId="512"/>
            <ac:spMk id="22" creationId="{97FA216D-0C37-9130-9843-95F850243DE7}"/>
          </ac:spMkLst>
        </pc:spChg>
        <pc:spChg chg="add mod">
          <ac:chgData name="Georgia Fee" userId="ad112f10-2628-4626-965c-c1572b030c02" providerId="ADAL" clId="{2DD11D8A-9D45-4BB9-A4AC-6363925D67ED}" dt="2024-08-29T10:21:39.835" v="78" actId="1076"/>
          <ac:spMkLst>
            <pc:docMk/>
            <pc:sldMk cId="1755358210" sldId="512"/>
            <ac:spMk id="25" creationId="{B1F167FB-448B-00DC-17F2-579625964B13}"/>
          </ac:spMkLst>
        </pc:spChg>
        <pc:spChg chg="mod">
          <ac:chgData name="Georgia Fee" userId="ad112f10-2628-4626-965c-c1572b030c02" providerId="ADAL" clId="{2DD11D8A-9D45-4BB9-A4AC-6363925D67ED}" dt="2024-08-29T10:20:04.631" v="62" actId="1076"/>
          <ac:spMkLst>
            <pc:docMk/>
            <pc:sldMk cId="1755358210" sldId="512"/>
            <ac:spMk id="27" creationId="{7C11CC74-5488-18AA-A62F-0E6D84D001F0}"/>
          </ac:spMkLst>
        </pc:spChg>
        <pc:spChg chg="mod">
          <ac:chgData name="Georgia Fee" userId="ad112f10-2628-4626-965c-c1572b030c02" providerId="ADAL" clId="{2DD11D8A-9D45-4BB9-A4AC-6363925D67ED}" dt="2024-08-29T10:18:40.515" v="46" actId="1076"/>
          <ac:spMkLst>
            <pc:docMk/>
            <pc:sldMk cId="1755358210" sldId="512"/>
            <ac:spMk id="28" creationId="{3F4A26BA-1D1D-0871-D7A1-6B21341BD043}"/>
          </ac:spMkLst>
        </pc:spChg>
        <pc:spChg chg="mod">
          <ac:chgData name="Georgia Fee" userId="ad112f10-2628-4626-965c-c1572b030c02" providerId="ADAL" clId="{2DD11D8A-9D45-4BB9-A4AC-6363925D67ED}" dt="2024-08-29T10:19:27.157" v="55" actId="1076"/>
          <ac:spMkLst>
            <pc:docMk/>
            <pc:sldMk cId="1755358210" sldId="512"/>
            <ac:spMk id="29" creationId="{9C7A46FF-682D-EDF8-E638-95BA3EA92469}"/>
          </ac:spMkLst>
        </pc:spChg>
        <pc:spChg chg="mod">
          <ac:chgData name="Georgia Fee" userId="ad112f10-2628-4626-965c-c1572b030c02" providerId="ADAL" clId="{2DD11D8A-9D45-4BB9-A4AC-6363925D67ED}" dt="2024-08-29T10:19:01.139" v="50" actId="1076"/>
          <ac:spMkLst>
            <pc:docMk/>
            <pc:sldMk cId="1755358210" sldId="512"/>
            <ac:spMk id="30" creationId="{F6B6D118-FF60-CD75-6C8E-565340B2A9E9}"/>
          </ac:spMkLst>
        </pc:spChg>
        <pc:spChg chg="mod">
          <ac:chgData name="Georgia Fee" userId="ad112f10-2628-4626-965c-c1572b030c02" providerId="ADAL" clId="{2DD11D8A-9D45-4BB9-A4AC-6363925D67ED}" dt="2024-08-29T10:22:30.036" v="82" actId="115"/>
          <ac:spMkLst>
            <pc:docMk/>
            <pc:sldMk cId="1755358210" sldId="512"/>
            <ac:spMk id="31" creationId="{FDA09989-4C63-D6D6-4FE0-2D928FF92501}"/>
          </ac:spMkLst>
        </pc:spChg>
        <pc:spChg chg="mod">
          <ac:chgData name="Georgia Fee" userId="ad112f10-2628-4626-965c-c1572b030c02" providerId="ADAL" clId="{2DD11D8A-9D45-4BB9-A4AC-6363925D67ED}" dt="2024-08-29T10:20:26.076" v="69" actId="1076"/>
          <ac:spMkLst>
            <pc:docMk/>
            <pc:sldMk cId="1755358210" sldId="512"/>
            <ac:spMk id="34" creationId="{307A05F7-D25D-960D-1331-674E00078B26}"/>
          </ac:spMkLst>
        </pc:spChg>
        <pc:picChg chg="add mod">
          <ac:chgData name="Georgia Fee" userId="ad112f10-2628-4626-965c-c1572b030c02" providerId="ADAL" clId="{2DD11D8A-9D45-4BB9-A4AC-6363925D67ED}" dt="2024-08-29T10:20:53.532" v="75" actId="1076"/>
          <ac:picMkLst>
            <pc:docMk/>
            <pc:sldMk cId="1755358210" sldId="512"/>
            <ac:picMk id="20" creationId="{76DB9EE2-65BF-6E51-A15F-B82DC7C4FA23}"/>
          </ac:picMkLst>
        </pc:picChg>
        <pc:picChg chg="mod">
          <ac:chgData name="Georgia Fee" userId="ad112f10-2628-4626-965c-c1572b030c02" providerId="ADAL" clId="{2DD11D8A-9D45-4BB9-A4AC-6363925D67ED}" dt="2024-08-29T10:20:15.219" v="66" actId="1076"/>
          <ac:picMkLst>
            <pc:docMk/>
            <pc:sldMk cId="1755358210" sldId="512"/>
            <ac:picMk id="21" creationId="{BAB1FCBD-E0DA-EDE1-FFE4-426AC229DFDD}"/>
          </ac:picMkLst>
        </pc:picChg>
        <pc:picChg chg="mod">
          <ac:chgData name="Georgia Fee" userId="ad112f10-2628-4626-965c-c1572b030c02" providerId="ADAL" clId="{2DD11D8A-9D45-4BB9-A4AC-6363925D67ED}" dt="2024-08-29T10:22:14.233" v="80" actId="1076"/>
          <ac:picMkLst>
            <pc:docMk/>
            <pc:sldMk cId="1755358210" sldId="512"/>
            <ac:picMk id="24" creationId="{DC6675C6-D7AD-623C-5859-DD424DB9BAAD}"/>
          </ac:picMkLst>
        </pc:picChg>
        <pc:picChg chg="mod">
          <ac:chgData name="Georgia Fee" userId="ad112f10-2628-4626-965c-c1572b030c02" providerId="ADAL" clId="{2DD11D8A-9D45-4BB9-A4AC-6363925D67ED}" dt="2024-08-29T10:20:12.890" v="65" actId="1076"/>
          <ac:picMkLst>
            <pc:docMk/>
            <pc:sldMk cId="1755358210" sldId="512"/>
            <ac:picMk id="26" creationId="{450F4E40-0664-B4CD-0652-BE0556262BAC}"/>
          </ac:picMkLst>
        </pc:picChg>
        <pc:picChg chg="mod">
          <ac:chgData name="Georgia Fee" userId="ad112f10-2628-4626-965c-c1572b030c02" providerId="ADAL" clId="{2DD11D8A-9D45-4BB9-A4AC-6363925D67ED}" dt="2024-08-29T10:20:19.041" v="67" actId="1076"/>
          <ac:picMkLst>
            <pc:docMk/>
            <pc:sldMk cId="1755358210" sldId="512"/>
            <ac:picMk id="33" creationId="{5B88E78F-2594-AC73-38F7-09394A982873}"/>
          </ac:picMkLst>
        </pc:picChg>
      </pc:sldChg>
      <pc:sldChg chg="del">
        <pc:chgData name="Georgia Fee" userId="ad112f10-2628-4626-965c-c1572b030c02" providerId="ADAL" clId="{2DD11D8A-9D45-4BB9-A4AC-6363925D67ED}" dt="2024-08-29T10:22:39.323" v="83" actId="2696"/>
        <pc:sldMkLst>
          <pc:docMk/>
          <pc:sldMk cId="2677662657" sldId="513"/>
        </pc:sldMkLst>
      </pc:sldChg>
      <pc:sldChg chg="addSp delSp modSp mod delCm modCm">
        <pc:chgData name="Georgia Fee" userId="ad112f10-2628-4626-965c-c1572b030c02" providerId="ADAL" clId="{2DD11D8A-9D45-4BB9-A4AC-6363925D67ED}" dt="2024-09-02T11:07:07.994" v="1341"/>
        <pc:sldMkLst>
          <pc:docMk/>
          <pc:sldMk cId="1528898006" sldId="514"/>
        </pc:sldMkLst>
        <pc:spChg chg="add mod ord">
          <ac:chgData name="Georgia Fee" userId="ad112f10-2628-4626-965c-c1572b030c02" providerId="ADAL" clId="{2DD11D8A-9D45-4BB9-A4AC-6363925D67ED}" dt="2024-09-02T10:47:02.042" v="1179" actId="1076"/>
          <ac:spMkLst>
            <pc:docMk/>
            <pc:sldMk cId="1528898006" sldId="514"/>
            <ac:spMk id="2" creationId="{86A63154-D04D-4066-0F2B-6AB171403E69}"/>
          </ac:spMkLst>
        </pc:spChg>
        <pc:spChg chg="add mod">
          <ac:chgData name="Georgia Fee" userId="ad112f10-2628-4626-965c-c1572b030c02" providerId="ADAL" clId="{2DD11D8A-9D45-4BB9-A4AC-6363925D67ED}" dt="2024-09-02T11:03:16.109" v="1315" actId="1076"/>
          <ac:spMkLst>
            <pc:docMk/>
            <pc:sldMk cId="1528898006" sldId="514"/>
            <ac:spMk id="3" creationId="{DA054104-38AA-5FB1-C9DE-0BBCD9F8FD0B}"/>
          </ac:spMkLst>
        </pc:spChg>
        <pc:spChg chg="add mod">
          <ac:chgData name="Georgia Fee" userId="ad112f10-2628-4626-965c-c1572b030c02" providerId="ADAL" clId="{2DD11D8A-9D45-4BB9-A4AC-6363925D67ED}" dt="2024-09-02T11:01:35.397" v="1300" actId="1076"/>
          <ac:spMkLst>
            <pc:docMk/>
            <pc:sldMk cId="1528898006" sldId="514"/>
            <ac:spMk id="4" creationId="{830BB46E-A1DF-D350-1018-E75BAE0BE59E}"/>
          </ac:spMkLst>
        </pc:spChg>
        <pc:spChg chg="add del mod">
          <ac:chgData name="Georgia Fee" userId="ad112f10-2628-4626-965c-c1572b030c02" providerId="ADAL" clId="{2DD11D8A-9D45-4BB9-A4AC-6363925D67ED}" dt="2024-09-02T11:02:29.177" v="1308" actId="1076"/>
          <ac:spMkLst>
            <pc:docMk/>
            <pc:sldMk cId="1528898006" sldId="514"/>
            <ac:spMk id="9" creationId="{62A46858-B59F-453A-BEBB-7A6551CD653D}"/>
          </ac:spMkLst>
        </pc:spChg>
        <pc:spChg chg="add mod ord">
          <ac:chgData name="Georgia Fee" userId="ad112f10-2628-4626-965c-c1572b030c02" providerId="ADAL" clId="{2DD11D8A-9D45-4BB9-A4AC-6363925D67ED}" dt="2024-09-02T11:05:14.988" v="1337" actId="14100"/>
          <ac:spMkLst>
            <pc:docMk/>
            <pc:sldMk cId="1528898006" sldId="514"/>
            <ac:spMk id="10" creationId="{28E0D827-048F-2D71-4E8D-53ECC19F19FF}"/>
          </ac:spMkLst>
        </pc:spChg>
        <pc:spChg chg="add mod ord">
          <ac:chgData name="Georgia Fee" userId="ad112f10-2628-4626-965c-c1572b030c02" providerId="ADAL" clId="{2DD11D8A-9D45-4BB9-A4AC-6363925D67ED}" dt="2024-09-02T11:05:19.882" v="1338" actId="1076"/>
          <ac:spMkLst>
            <pc:docMk/>
            <pc:sldMk cId="1528898006" sldId="514"/>
            <ac:spMk id="11" creationId="{5520373C-95B8-B998-EC8A-B404EA4E193E}"/>
          </ac:spMkLst>
        </pc:spChg>
        <pc:spChg chg="add mod">
          <ac:chgData name="Georgia Fee" userId="ad112f10-2628-4626-965c-c1572b030c02" providerId="ADAL" clId="{2DD11D8A-9D45-4BB9-A4AC-6363925D67ED}" dt="2024-09-02T10:57:11.160" v="1270" actId="1076"/>
          <ac:spMkLst>
            <pc:docMk/>
            <pc:sldMk cId="1528898006" sldId="514"/>
            <ac:spMk id="13" creationId="{41473DEA-722B-6861-6CB0-B0CFDD677462}"/>
          </ac:spMkLst>
        </pc:spChg>
        <pc:spChg chg="add mod">
          <ac:chgData name="Georgia Fee" userId="ad112f10-2628-4626-965c-c1572b030c02" providerId="ADAL" clId="{2DD11D8A-9D45-4BB9-A4AC-6363925D67ED}" dt="2024-09-02T10:56:06.152" v="1253"/>
          <ac:spMkLst>
            <pc:docMk/>
            <pc:sldMk cId="1528898006" sldId="514"/>
            <ac:spMk id="14" creationId="{953F4CED-E57D-3425-71C0-B06522A0491F}"/>
          </ac:spMkLst>
        </pc:spChg>
        <pc:spChg chg="add mod">
          <ac:chgData name="Georgia Fee" userId="ad112f10-2628-4626-965c-c1572b030c02" providerId="ADAL" clId="{2DD11D8A-9D45-4BB9-A4AC-6363925D67ED}" dt="2024-09-02T11:05:24.905" v="1339" actId="1076"/>
          <ac:spMkLst>
            <pc:docMk/>
            <pc:sldMk cId="1528898006" sldId="514"/>
            <ac:spMk id="15" creationId="{CD10BBCA-832C-CFA6-7F1C-C1FED5F523FB}"/>
          </ac:spMkLst>
        </pc:spChg>
        <pc:grpChg chg="add mod ord">
          <ac:chgData name="Georgia Fee" userId="ad112f10-2628-4626-965c-c1572b030c02" providerId="ADAL" clId="{2DD11D8A-9D45-4BB9-A4AC-6363925D67ED}" dt="2024-09-02T11:04:41.858" v="1331" actId="1076"/>
          <ac:grpSpMkLst>
            <pc:docMk/>
            <pc:sldMk cId="1528898006" sldId="514"/>
            <ac:grpSpMk id="12" creationId="{F9E09BDB-17E7-E7C5-AF55-CC04F5842E42}"/>
          </ac:grpSpMkLst>
        </pc:grpChg>
        <pc:graphicFrameChg chg="add del mod modGraphic">
          <ac:chgData name="Georgia Fee" userId="ad112f10-2628-4626-965c-c1572b030c02" providerId="ADAL" clId="{2DD11D8A-9D45-4BB9-A4AC-6363925D67ED}" dt="2024-09-02T11:01:41.617" v="1301"/>
          <ac:graphicFrameMkLst>
            <pc:docMk/>
            <pc:sldMk cId="1528898006" sldId="514"/>
            <ac:graphicFrameMk id="5" creationId="{84BC9BE3-EFCA-4A28-86A6-45A2323A773A}"/>
          </ac:graphicFrameMkLst>
        </pc:graphicFrameChg>
        <pc:graphicFrameChg chg="add del mod">
          <ac:chgData name="Georgia Fee" userId="ad112f10-2628-4626-965c-c1572b030c02" providerId="ADAL" clId="{2DD11D8A-9D45-4BB9-A4AC-6363925D67ED}" dt="2024-09-02T10:48:31.776" v="1191" actId="478"/>
          <ac:graphicFrameMkLst>
            <pc:docMk/>
            <pc:sldMk cId="1528898006" sldId="514"/>
            <ac:graphicFrameMk id="8" creationId="{AF2958F3-FCD0-0EA9-C449-90118B3BAB76}"/>
          </ac:graphicFrameMkLst>
        </pc:graphicFrameChg>
        <pc:extLst>
          <p:ext xmlns:p="http://schemas.openxmlformats.org/presentationml/2006/main" uri="{D6D511B9-2390-475A-947B-AFAB55BFBCF1}">
            <pc226:cmChg xmlns:pc226="http://schemas.microsoft.com/office/powerpoint/2022/06/main/command" chg="del mod">
              <pc226:chgData name="Georgia Fee" userId="ad112f10-2628-4626-965c-c1572b030c02" providerId="ADAL" clId="{2DD11D8A-9D45-4BB9-A4AC-6363925D67ED}" dt="2024-09-02T11:07:07.994" v="1341"/>
              <pc2:cmMkLst xmlns:pc2="http://schemas.microsoft.com/office/powerpoint/2019/9/main/command">
                <pc:docMk/>
                <pc:sldMk cId="1528898006" sldId="514"/>
                <pc2:cmMk id="{B3D48569-72D3-4F96-BA2D-876D6AB44078}"/>
              </pc2:cmMkLst>
              <pc226:cmRplyChg chg="add">
                <pc226:chgData name="Georgia Fee" userId="ad112f10-2628-4626-965c-c1572b030c02" providerId="ADAL" clId="{2DD11D8A-9D45-4BB9-A4AC-6363925D67ED}" dt="2024-08-29T12:40:51.183" v="278"/>
                <pc2:cmRplyMkLst xmlns:pc2="http://schemas.microsoft.com/office/powerpoint/2019/9/main/command">
                  <pc:docMk/>
                  <pc:sldMk cId="1528898006" sldId="514"/>
                  <pc2:cmMk id="{B3D48569-72D3-4F96-BA2D-876D6AB44078}"/>
                  <pc2:cmRplyMk id="{77654C01-B56B-41E2-A471-B75142A6CC97}"/>
                </pc2:cmRplyMkLst>
              </pc226:cmRplyChg>
            </pc226:cmChg>
          </p:ext>
        </pc:extLst>
      </pc:sldChg>
      <pc:sldChg chg="modSp mod">
        <pc:chgData name="Georgia Fee" userId="ad112f10-2628-4626-965c-c1572b030c02" providerId="ADAL" clId="{2DD11D8A-9D45-4BB9-A4AC-6363925D67ED}" dt="2024-09-02T09:18:45.640" v="299" actId="20577"/>
        <pc:sldMkLst>
          <pc:docMk/>
          <pc:sldMk cId="1085631350" sldId="528"/>
        </pc:sldMkLst>
        <pc:spChg chg="mod">
          <ac:chgData name="Georgia Fee" userId="ad112f10-2628-4626-965c-c1572b030c02" providerId="ADAL" clId="{2DD11D8A-9D45-4BB9-A4AC-6363925D67ED}" dt="2024-09-02T09:18:45.640" v="299" actId="20577"/>
          <ac:spMkLst>
            <pc:docMk/>
            <pc:sldMk cId="1085631350" sldId="528"/>
            <ac:spMk id="51" creationId="{4574EC1C-4E84-03F9-E327-CD3596BDED48}"/>
          </ac:spMkLst>
        </pc:spChg>
      </pc:sldChg>
      <pc:sldChg chg="modSp mod">
        <pc:chgData name="Georgia Fee" userId="ad112f10-2628-4626-965c-c1572b030c02" providerId="ADAL" clId="{2DD11D8A-9D45-4BB9-A4AC-6363925D67ED}" dt="2024-09-02T12:58:43.178" v="1358" actId="1076"/>
        <pc:sldMkLst>
          <pc:docMk/>
          <pc:sldMk cId="2599674678" sldId="534"/>
        </pc:sldMkLst>
        <pc:spChg chg="mod">
          <ac:chgData name="Georgia Fee" userId="ad112f10-2628-4626-965c-c1572b030c02" providerId="ADAL" clId="{2DD11D8A-9D45-4BB9-A4AC-6363925D67ED}" dt="2024-08-29T10:15:49.776" v="26" actId="14100"/>
          <ac:spMkLst>
            <pc:docMk/>
            <pc:sldMk cId="2599674678" sldId="534"/>
            <ac:spMk id="3" creationId="{D6FA98A9-16DA-7F2B-C5C3-70C5BD699048}"/>
          </ac:spMkLst>
        </pc:spChg>
        <pc:spChg chg="mod">
          <ac:chgData name="Georgia Fee" userId="ad112f10-2628-4626-965c-c1572b030c02" providerId="ADAL" clId="{2DD11D8A-9D45-4BB9-A4AC-6363925D67ED}" dt="2024-08-29T10:15:55.611" v="27" actId="14100"/>
          <ac:spMkLst>
            <pc:docMk/>
            <pc:sldMk cId="2599674678" sldId="534"/>
            <ac:spMk id="13" creationId="{CCD8BA7D-25F9-6703-A4BF-2A254DB7F539}"/>
          </ac:spMkLst>
        </pc:spChg>
        <pc:spChg chg="mod">
          <ac:chgData name="Georgia Fee" userId="ad112f10-2628-4626-965c-c1572b030c02" providerId="ADAL" clId="{2DD11D8A-9D45-4BB9-A4AC-6363925D67ED}" dt="2024-08-29T10:16:01.999" v="28" actId="14100"/>
          <ac:spMkLst>
            <pc:docMk/>
            <pc:sldMk cId="2599674678" sldId="534"/>
            <ac:spMk id="14" creationId="{55165F2B-7E0D-8D0A-7AEB-396F099133BF}"/>
          </ac:spMkLst>
        </pc:spChg>
        <pc:grpChg chg="mod">
          <ac:chgData name="Georgia Fee" userId="ad112f10-2628-4626-965c-c1572b030c02" providerId="ADAL" clId="{2DD11D8A-9D45-4BB9-A4AC-6363925D67ED}" dt="2024-09-02T12:58:43.178" v="1358" actId="1076"/>
          <ac:grpSpMkLst>
            <pc:docMk/>
            <pc:sldMk cId="2599674678" sldId="534"/>
            <ac:grpSpMk id="5" creationId="{3373F786-16E1-3B29-5E68-A1F8B360CB32}"/>
          </ac:grpSpMkLst>
        </pc:grpChg>
      </pc:sldChg>
      <pc:sldChg chg="modSp mod delCm modCm">
        <pc:chgData name="Georgia Fee" userId="ad112f10-2628-4626-965c-c1572b030c02" providerId="ADAL" clId="{2DD11D8A-9D45-4BB9-A4AC-6363925D67ED}" dt="2024-09-02T12:59:03.822" v="1363" actId="1076"/>
        <pc:sldMkLst>
          <pc:docMk/>
          <pc:sldMk cId="1537590414" sldId="537"/>
        </pc:sldMkLst>
        <pc:spChg chg="mod">
          <ac:chgData name="Georgia Fee" userId="ad112f10-2628-4626-965c-c1572b030c02" providerId="ADAL" clId="{2DD11D8A-9D45-4BB9-A4AC-6363925D67ED}" dt="2024-09-02T10:00:15.315" v="451" actId="20577"/>
          <ac:spMkLst>
            <pc:docMk/>
            <pc:sldMk cId="1537590414" sldId="537"/>
            <ac:spMk id="2" creationId="{CE4378F4-13CD-6DD9-477A-E8428A97C90E}"/>
          </ac:spMkLst>
        </pc:spChg>
        <pc:spChg chg="mod">
          <ac:chgData name="Georgia Fee" userId="ad112f10-2628-4626-965c-c1572b030c02" providerId="ADAL" clId="{2DD11D8A-9D45-4BB9-A4AC-6363925D67ED}" dt="2024-09-02T10:00:03.828" v="448" actId="255"/>
          <ac:spMkLst>
            <pc:docMk/>
            <pc:sldMk cId="1537590414" sldId="537"/>
            <ac:spMk id="5" creationId="{BBC26628-238A-1286-47B4-EB27F2D0CD35}"/>
          </ac:spMkLst>
        </pc:spChg>
        <pc:picChg chg="mod">
          <ac:chgData name="Georgia Fee" userId="ad112f10-2628-4626-965c-c1572b030c02" providerId="ADAL" clId="{2DD11D8A-9D45-4BB9-A4AC-6363925D67ED}" dt="2024-09-02T12:59:03.822" v="1363" actId="1076"/>
          <ac:picMkLst>
            <pc:docMk/>
            <pc:sldMk cId="1537590414" sldId="537"/>
            <ac:picMk id="4" creationId="{9D108128-028A-7634-BCBF-82AFFB297318}"/>
          </ac:picMkLst>
        </pc:picChg>
        <pc:extLst>
          <p:ext xmlns:p="http://schemas.openxmlformats.org/presentationml/2006/main" uri="{D6D511B9-2390-475A-947B-AFAB55BFBCF1}">
            <pc226:cmChg xmlns:pc226="http://schemas.microsoft.com/office/powerpoint/2022/06/main/command" chg="del mod">
              <pc226:chgData name="Georgia Fee" userId="ad112f10-2628-4626-965c-c1572b030c02" providerId="ADAL" clId="{2DD11D8A-9D45-4BB9-A4AC-6363925D67ED}" dt="2024-09-02T09:49:23.114" v="417"/>
              <pc2:cmMkLst xmlns:pc2="http://schemas.microsoft.com/office/powerpoint/2019/9/main/command">
                <pc:docMk/>
                <pc:sldMk cId="1537590414" sldId="537"/>
                <pc2:cmMk id="{591F1839-083D-49DD-A315-9308503F03AA}"/>
              </pc2:cmMkLst>
            </pc226:cmChg>
          </p:ext>
        </pc:extLst>
      </pc:sldChg>
      <pc:sldChg chg="modSp mod addCm delCm modCm">
        <pc:chgData name="Georgia Fee" userId="ad112f10-2628-4626-965c-c1572b030c02" providerId="ADAL" clId="{2DD11D8A-9D45-4BB9-A4AC-6363925D67ED}" dt="2024-09-02T09:58:19.812" v="435"/>
        <pc:sldMkLst>
          <pc:docMk/>
          <pc:sldMk cId="179147310" sldId="539"/>
        </pc:sldMkLst>
        <pc:spChg chg="mod">
          <ac:chgData name="Georgia Fee" userId="ad112f10-2628-4626-965c-c1572b030c02" providerId="ADAL" clId="{2DD11D8A-9D45-4BB9-A4AC-6363925D67ED}" dt="2024-09-02T09:58:11.118" v="432" actId="114"/>
          <ac:spMkLst>
            <pc:docMk/>
            <pc:sldMk cId="179147310" sldId="539"/>
            <ac:spMk id="9" creationId="{0C7AF2FD-C24B-34FF-7BA1-AD2E4BA5FA69}"/>
          </ac:spMkLst>
        </pc:spChg>
        <pc:extLst>
          <p:ext xmlns:p="http://schemas.openxmlformats.org/presentationml/2006/main" uri="{D6D511B9-2390-475A-947B-AFAB55BFBCF1}">
            <pc226:cmChg xmlns:pc226="http://schemas.microsoft.com/office/powerpoint/2022/06/main/command" chg="add del mod">
              <pc226:chgData name="Georgia Fee" userId="ad112f10-2628-4626-965c-c1572b030c02" providerId="ADAL" clId="{2DD11D8A-9D45-4BB9-A4AC-6363925D67ED}" dt="2024-09-02T09:58:19.812" v="435"/>
              <pc2:cmMkLst xmlns:pc2="http://schemas.microsoft.com/office/powerpoint/2019/9/main/command">
                <pc:docMk/>
                <pc:sldMk cId="179147310" sldId="539"/>
                <pc2:cmMk id="{2775FE49-40AF-47AA-8674-C1F5ABCCE0C2}"/>
              </pc2:cmMkLst>
              <pc226:cmRplyChg chg="add">
                <pc226:chgData name="Georgia Fee" userId="ad112f10-2628-4626-965c-c1572b030c02" providerId="ADAL" clId="{2DD11D8A-9D45-4BB9-A4AC-6363925D67ED}" dt="2024-09-02T09:57:57.645" v="430"/>
                <pc2:cmRplyMkLst xmlns:pc2="http://schemas.microsoft.com/office/powerpoint/2019/9/main/command">
                  <pc:docMk/>
                  <pc:sldMk cId="179147310" sldId="539"/>
                  <pc2:cmMk id="{2775FE49-40AF-47AA-8674-C1F5ABCCE0C2}"/>
                  <pc2:cmRplyMk id="{7EC92DA2-C077-4C7B-83BD-F0F82E032FCC}"/>
                </pc2:cmRplyMkLst>
              </pc226:cmRplyChg>
            </pc226:cmChg>
          </p:ext>
        </pc:extLst>
      </pc:sldChg>
      <pc:sldChg chg="addSp delSp modSp mod">
        <pc:chgData name="Georgia Fee" userId="ad112f10-2628-4626-965c-c1572b030c02" providerId="ADAL" clId="{2DD11D8A-9D45-4BB9-A4AC-6363925D67ED}" dt="2024-09-02T12:59:53.529" v="1376" actId="1076"/>
        <pc:sldMkLst>
          <pc:docMk/>
          <pc:sldMk cId="1796724814" sldId="540"/>
        </pc:sldMkLst>
        <pc:spChg chg="mod">
          <ac:chgData name="Georgia Fee" userId="ad112f10-2628-4626-965c-c1572b030c02" providerId="ADAL" clId="{2DD11D8A-9D45-4BB9-A4AC-6363925D67ED}" dt="2024-09-02T12:59:50.076" v="1375" actId="1076"/>
          <ac:spMkLst>
            <pc:docMk/>
            <pc:sldMk cId="1796724814" sldId="540"/>
            <ac:spMk id="2" creationId="{BA534D17-25F6-4789-FDDE-E72B41812E0C}"/>
          </ac:spMkLst>
        </pc:spChg>
        <pc:spChg chg="mod">
          <ac:chgData name="Georgia Fee" userId="ad112f10-2628-4626-965c-c1572b030c02" providerId="ADAL" clId="{2DD11D8A-9D45-4BB9-A4AC-6363925D67ED}" dt="2024-09-02T09:53:18.400" v="426" actId="27636"/>
          <ac:spMkLst>
            <pc:docMk/>
            <pc:sldMk cId="1796724814" sldId="540"/>
            <ac:spMk id="3" creationId="{EEFC3617-4AE2-CA08-7F00-BB9312D5881A}"/>
          </ac:spMkLst>
        </pc:spChg>
        <pc:spChg chg="del mod">
          <ac:chgData name="Georgia Fee" userId="ad112f10-2628-4626-965c-c1572b030c02" providerId="ADAL" clId="{2DD11D8A-9D45-4BB9-A4AC-6363925D67ED}" dt="2024-09-02T12:58:51.123" v="1359" actId="478"/>
          <ac:spMkLst>
            <pc:docMk/>
            <pc:sldMk cId="1796724814" sldId="540"/>
            <ac:spMk id="5" creationId="{9C10FB0F-AC75-EE3D-C413-FB59CF3DC247}"/>
          </ac:spMkLst>
        </pc:spChg>
        <pc:spChg chg="add del mod">
          <ac:chgData name="Georgia Fee" userId="ad112f10-2628-4626-965c-c1572b030c02" providerId="ADAL" clId="{2DD11D8A-9D45-4BB9-A4AC-6363925D67ED}" dt="2024-09-02T12:59:12.492" v="1366" actId="478"/>
          <ac:spMkLst>
            <pc:docMk/>
            <pc:sldMk cId="1796724814" sldId="540"/>
            <ac:spMk id="21" creationId="{B0F44D60-513B-0ED8-0335-9DD5C21CBDBF}"/>
          </ac:spMkLst>
        </pc:spChg>
        <pc:grpChg chg="del">
          <ac:chgData name="Georgia Fee" userId="ad112f10-2628-4626-965c-c1572b030c02" providerId="ADAL" clId="{2DD11D8A-9D45-4BB9-A4AC-6363925D67ED}" dt="2024-09-02T12:58:56.636" v="1361" actId="478"/>
          <ac:grpSpMkLst>
            <pc:docMk/>
            <pc:sldMk cId="1796724814" sldId="540"/>
            <ac:grpSpMk id="4" creationId="{1F9D6C46-93C1-1C63-141F-ADD68B834905}"/>
          </ac:grpSpMkLst>
        </pc:grpChg>
        <pc:picChg chg="add mod">
          <ac:chgData name="Georgia Fee" userId="ad112f10-2628-4626-965c-c1572b030c02" providerId="ADAL" clId="{2DD11D8A-9D45-4BB9-A4AC-6363925D67ED}" dt="2024-09-02T12:59:53.529" v="1376" actId="1076"/>
          <ac:picMkLst>
            <pc:docMk/>
            <pc:sldMk cId="1796724814" sldId="540"/>
            <ac:picMk id="22" creationId="{1BDA2D0E-597B-A9E9-5CAC-C8615CC39F5E}"/>
          </ac:picMkLst>
        </pc:picChg>
      </pc:sldChg>
      <pc:sldChg chg="modSp mod">
        <pc:chgData name="Georgia Fee" userId="ad112f10-2628-4626-965c-c1572b030c02" providerId="ADAL" clId="{2DD11D8A-9D45-4BB9-A4AC-6363925D67ED}" dt="2024-09-02T09:58:34.717" v="438" actId="114"/>
        <pc:sldMkLst>
          <pc:docMk/>
          <pc:sldMk cId="254635946" sldId="542"/>
        </pc:sldMkLst>
        <pc:spChg chg="mod">
          <ac:chgData name="Georgia Fee" userId="ad112f10-2628-4626-965c-c1572b030c02" providerId="ADAL" clId="{2DD11D8A-9D45-4BB9-A4AC-6363925D67ED}" dt="2024-09-02T09:58:34.717" v="438" actId="114"/>
          <ac:spMkLst>
            <pc:docMk/>
            <pc:sldMk cId="254635946" sldId="542"/>
            <ac:spMk id="5" creationId="{CB73688A-9832-4DAD-6181-7D37BD52AFEF}"/>
          </ac:spMkLst>
        </pc:spChg>
        <pc:spChg chg="mod">
          <ac:chgData name="Georgia Fee" userId="ad112f10-2628-4626-965c-c1572b030c02" providerId="ADAL" clId="{2DD11D8A-9D45-4BB9-A4AC-6363925D67ED}" dt="2024-09-02T09:45:03.013" v="397" actId="208"/>
          <ac:spMkLst>
            <pc:docMk/>
            <pc:sldMk cId="254635946" sldId="542"/>
            <ac:spMk id="7" creationId="{A9BC9C0D-7C99-5149-C3CD-33B13BB395DA}"/>
          </ac:spMkLst>
        </pc:spChg>
      </pc:sldChg>
      <pc:sldChg chg="modSp mod">
        <pc:chgData name="Georgia Fee" userId="ad112f10-2628-4626-965c-c1572b030c02" providerId="ADAL" clId="{2DD11D8A-9D45-4BB9-A4AC-6363925D67ED}" dt="2024-08-29T10:17:25.689" v="37" actId="14100"/>
        <pc:sldMkLst>
          <pc:docMk/>
          <pc:sldMk cId="1768075021" sldId="544"/>
        </pc:sldMkLst>
        <pc:spChg chg="mod">
          <ac:chgData name="Georgia Fee" userId="ad112f10-2628-4626-965c-c1572b030c02" providerId="ADAL" clId="{2DD11D8A-9D45-4BB9-A4AC-6363925D67ED}" dt="2024-08-29T10:17:25.689" v="37" actId="14100"/>
          <ac:spMkLst>
            <pc:docMk/>
            <pc:sldMk cId="1768075021" sldId="544"/>
            <ac:spMk id="2" creationId="{CE4378F4-13CD-6DD9-477A-E8428A97C90E}"/>
          </ac:spMkLst>
        </pc:spChg>
        <pc:spChg chg="mod">
          <ac:chgData name="Georgia Fee" userId="ad112f10-2628-4626-965c-c1572b030c02" providerId="ADAL" clId="{2DD11D8A-9D45-4BB9-A4AC-6363925D67ED}" dt="2024-08-29T10:17:22" v="35" actId="1076"/>
          <ac:spMkLst>
            <pc:docMk/>
            <pc:sldMk cId="1768075021" sldId="544"/>
            <ac:spMk id="5" creationId="{BBC26628-238A-1286-47B4-EB27F2D0CD35}"/>
          </ac:spMkLst>
        </pc:spChg>
      </pc:sldChg>
      <pc:sldChg chg="addCm delCm modCm">
        <pc:chgData name="Georgia Fee" userId="ad112f10-2628-4626-965c-c1572b030c02" providerId="ADAL" clId="{2DD11D8A-9D45-4BB9-A4AC-6363925D67ED}" dt="2024-09-02T11:07:15.635" v="1342"/>
        <pc:sldMkLst>
          <pc:docMk/>
          <pc:sldMk cId="680120736" sldId="549"/>
        </pc:sldMkLst>
        <pc:extLst>
          <p:ext xmlns:p="http://schemas.openxmlformats.org/presentationml/2006/main" uri="{D6D511B9-2390-475A-947B-AFAB55BFBCF1}">
            <pc226:cmChg xmlns:pc226="http://schemas.microsoft.com/office/powerpoint/2022/06/main/command" chg="mod">
              <pc226:chgData name="Georgia Fee" userId="ad112f10-2628-4626-965c-c1572b030c02" providerId="ADAL" clId="{2DD11D8A-9D45-4BB9-A4AC-6363925D67ED}" dt="2024-09-02T09:24:39.060" v="314"/>
              <pc2:cmMkLst xmlns:pc2="http://schemas.microsoft.com/office/powerpoint/2019/9/main/command">
                <pc:docMk/>
                <pc:sldMk cId="680120736" sldId="549"/>
                <pc2:cmMk id="{4E1BE772-A0B3-4377-B86A-0EDE6A927CB8}"/>
              </pc2:cmMkLst>
              <pc226:cmRplyChg chg="add">
                <pc226:chgData name="Georgia Fee" userId="ad112f10-2628-4626-965c-c1572b030c02" providerId="ADAL" clId="{2DD11D8A-9D45-4BB9-A4AC-6363925D67ED}" dt="2024-09-02T09:24:39.060" v="314"/>
                <pc2:cmRplyMkLst xmlns:pc2="http://schemas.microsoft.com/office/powerpoint/2019/9/main/command">
                  <pc:docMk/>
                  <pc:sldMk cId="680120736" sldId="549"/>
                  <pc2:cmMk id="{4E1BE772-A0B3-4377-B86A-0EDE6A927CB8}"/>
                  <pc2:cmRplyMk id="{29BAC4D0-09C1-42B7-A1AF-D9DEC0AA78BE}"/>
                </pc2:cmRplyMkLst>
              </pc226:cmRplyChg>
            </pc226:cmChg>
            <pc226:cmChg xmlns:pc226="http://schemas.microsoft.com/office/powerpoint/2022/06/main/command" chg="add del mod">
              <pc226:chgData name="Georgia Fee" userId="ad112f10-2628-4626-965c-c1572b030c02" providerId="ADAL" clId="{2DD11D8A-9D45-4BB9-A4AC-6363925D67ED}" dt="2024-09-02T11:07:15.635" v="1342"/>
              <pc2:cmMkLst xmlns:pc2="http://schemas.microsoft.com/office/powerpoint/2019/9/main/command">
                <pc:docMk/>
                <pc:sldMk cId="680120736" sldId="549"/>
                <pc2:cmMk id="{A62BE588-5601-491B-A5EB-D7D0F29FD57A}"/>
              </pc2:cmMkLst>
            </pc226:cmChg>
          </p:ext>
        </pc:extLst>
      </pc:sldChg>
      <pc:sldChg chg="modSp mod">
        <pc:chgData name="Georgia Fee" userId="ad112f10-2628-4626-965c-c1572b030c02" providerId="ADAL" clId="{2DD11D8A-9D45-4BB9-A4AC-6363925D67ED}" dt="2024-09-02T09:53:50.872" v="429" actId="113"/>
        <pc:sldMkLst>
          <pc:docMk/>
          <pc:sldMk cId="2026593950" sldId="550"/>
        </pc:sldMkLst>
        <pc:spChg chg="mod">
          <ac:chgData name="Georgia Fee" userId="ad112f10-2628-4626-965c-c1572b030c02" providerId="ADAL" clId="{2DD11D8A-9D45-4BB9-A4AC-6363925D67ED}" dt="2024-09-02T09:53:50.872" v="429" actId="113"/>
          <ac:spMkLst>
            <pc:docMk/>
            <pc:sldMk cId="2026593950" sldId="550"/>
            <ac:spMk id="6" creationId="{1309A727-63EB-33FC-76B6-37A792B2DEC5}"/>
          </ac:spMkLst>
        </pc:spChg>
      </pc:sldChg>
      <pc:sldChg chg="modSp mod delCm">
        <pc:chgData name="Georgia Fee" userId="ad112f10-2628-4626-965c-c1572b030c02" providerId="ADAL" clId="{2DD11D8A-9D45-4BB9-A4AC-6363925D67ED}" dt="2024-09-02T11:07:38.915" v="1345"/>
        <pc:sldMkLst>
          <pc:docMk/>
          <pc:sldMk cId="2304994401" sldId="555"/>
        </pc:sldMkLst>
        <pc:grpChg chg="mod">
          <ac:chgData name="Georgia Fee" userId="ad112f10-2628-4626-965c-c1572b030c02" providerId="ADAL" clId="{2DD11D8A-9D45-4BB9-A4AC-6363925D67ED}" dt="2024-09-02T10:02:05.140" v="466" actId="1076"/>
          <ac:grpSpMkLst>
            <pc:docMk/>
            <pc:sldMk cId="2304994401" sldId="555"/>
            <ac:grpSpMk id="3" creationId="{39E50005-F865-0F74-D5FC-036675CB052C}"/>
          </ac:grpSpMkLst>
        </pc:grpChg>
        <pc:grpChg chg="mod">
          <ac:chgData name="Georgia Fee" userId="ad112f10-2628-4626-965c-c1572b030c02" providerId="ADAL" clId="{2DD11D8A-9D45-4BB9-A4AC-6363925D67ED}" dt="2024-09-02T10:10:36.163" v="965" actId="1076"/>
          <ac:grpSpMkLst>
            <pc:docMk/>
            <pc:sldMk cId="2304994401" sldId="555"/>
            <ac:grpSpMk id="10" creationId="{807FB24D-F5EE-1AA4-A548-2B3BB7E778B9}"/>
          </ac:grpSpMkLst>
        </pc:grpChg>
        <pc:grpChg chg="mod">
          <ac:chgData name="Georgia Fee" userId="ad112f10-2628-4626-965c-c1572b030c02" providerId="ADAL" clId="{2DD11D8A-9D45-4BB9-A4AC-6363925D67ED}" dt="2024-09-02T09:37:16.147" v="388" actId="1076"/>
          <ac:grpSpMkLst>
            <pc:docMk/>
            <pc:sldMk cId="2304994401" sldId="555"/>
            <ac:grpSpMk id="27" creationId="{E47F3042-AF7A-6B4A-945C-F1B601E29DDF}"/>
          </ac:grpSpMkLst>
        </pc:grpChg>
        <pc:extLst>
          <p:ext xmlns:p="http://schemas.openxmlformats.org/presentationml/2006/main" uri="{D6D511B9-2390-475A-947B-AFAB55BFBCF1}">
            <pc226:cmChg xmlns:pc226="http://schemas.microsoft.com/office/powerpoint/2022/06/main/command" chg="del">
              <pc226:chgData name="Georgia Fee" userId="ad112f10-2628-4626-965c-c1572b030c02" providerId="ADAL" clId="{2DD11D8A-9D45-4BB9-A4AC-6363925D67ED}" dt="2024-09-02T11:07:38.915" v="1345"/>
              <pc2:cmMkLst xmlns:pc2="http://schemas.microsoft.com/office/powerpoint/2019/9/main/command">
                <pc:docMk/>
                <pc:sldMk cId="2304994401" sldId="555"/>
                <pc2:cmMk id="{835EA203-A53A-4D20-B0B3-77EECB1A90DA}"/>
              </pc2:cmMkLst>
            </pc226:cmChg>
          </p:ext>
        </pc:extLst>
      </pc:sldChg>
      <pc:sldChg chg="addSp delSp modSp add mod">
        <pc:chgData name="Georgia Fee" userId="ad112f10-2628-4626-965c-c1572b030c02" providerId="ADAL" clId="{2DD11D8A-9D45-4BB9-A4AC-6363925D67ED}" dt="2024-09-02T10:11:50.876" v="983" actId="1076"/>
        <pc:sldMkLst>
          <pc:docMk/>
          <pc:sldMk cId="2102976352" sldId="556"/>
        </pc:sldMkLst>
        <pc:spChg chg="mod">
          <ac:chgData name="Georgia Fee" userId="ad112f10-2628-4626-965c-c1572b030c02" providerId="ADAL" clId="{2DD11D8A-9D45-4BB9-A4AC-6363925D67ED}" dt="2024-09-02T10:01:16.426" v="460"/>
          <ac:spMkLst>
            <pc:docMk/>
            <pc:sldMk cId="2102976352" sldId="556"/>
            <ac:spMk id="9" creationId="{916F34FF-A9AD-46C5-9F3A-88E86C0B680C}"/>
          </ac:spMkLst>
        </pc:spChg>
        <pc:spChg chg="mod">
          <ac:chgData name="Georgia Fee" userId="ad112f10-2628-4626-965c-c1572b030c02" providerId="ADAL" clId="{2DD11D8A-9D45-4BB9-A4AC-6363925D67ED}" dt="2024-09-02T10:11:37.264" v="978" actId="1076"/>
          <ac:spMkLst>
            <pc:docMk/>
            <pc:sldMk cId="2102976352" sldId="556"/>
            <ac:spMk id="13" creationId="{1B58D12B-3A47-25AB-C107-8E930D8659E9}"/>
          </ac:spMkLst>
        </pc:spChg>
        <pc:spChg chg="mod">
          <ac:chgData name="Georgia Fee" userId="ad112f10-2628-4626-965c-c1572b030c02" providerId="ADAL" clId="{2DD11D8A-9D45-4BB9-A4AC-6363925D67ED}" dt="2024-09-02T10:11:22.553" v="975" actId="1076"/>
          <ac:spMkLst>
            <pc:docMk/>
            <pc:sldMk cId="2102976352" sldId="556"/>
            <ac:spMk id="19" creationId="{FB6B6D90-9FAA-915C-6920-E956E391CA98}"/>
          </ac:spMkLst>
        </pc:spChg>
        <pc:spChg chg="mod">
          <ac:chgData name="Georgia Fee" userId="ad112f10-2628-4626-965c-c1572b030c02" providerId="ADAL" clId="{2DD11D8A-9D45-4BB9-A4AC-6363925D67ED}" dt="2024-09-02T10:11:09.022" v="974" actId="1076"/>
          <ac:spMkLst>
            <pc:docMk/>
            <pc:sldMk cId="2102976352" sldId="556"/>
            <ac:spMk id="20" creationId="{94AEED69-3ED6-9702-E7D3-A87970750945}"/>
          </ac:spMkLst>
        </pc:spChg>
        <pc:spChg chg="mod">
          <ac:chgData name="Georgia Fee" userId="ad112f10-2628-4626-965c-c1572b030c02" providerId="ADAL" clId="{2DD11D8A-9D45-4BB9-A4AC-6363925D67ED}" dt="2024-09-02T10:07:26.137" v="747" actId="1076"/>
          <ac:spMkLst>
            <pc:docMk/>
            <pc:sldMk cId="2102976352" sldId="556"/>
            <ac:spMk id="28" creationId="{277BED10-A6A3-34FF-59B0-F65FDA191DE0}"/>
          </ac:spMkLst>
        </pc:spChg>
        <pc:spChg chg="mod">
          <ac:chgData name="Georgia Fee" userId="ad112f10-2628-4626-965c-c1572b030c02" providerId="ADAL" clId="{2DD11D8A-9D45-4BB9-A4AC-6363925D67ED}" dt="2024-09-02T10:11:02.989" v="973" actId="1076"/>
          <ac:spMkLst>
            <pc:docMk/>
            <pc:sldMk cId="2102976352" sldId="556"/>
            <ac:spMk id="29" creationId="{A7D5E592-706B-D9D5-16AA-FCEE8714A3BC}"/>
          </ac:spMkLst>
        </pc:spChg>
        <pc:spChg chg="add mod">
          <ac:chgData name="Georgia Fee" userId="ad112f10-2628-4626-965c-c1572b030c02" providerId="ADAL" clId="{2DD11D8A-9D45-4BB9-A4AC-6363925D67ED}" dt="2024-09-02T10:11:50.876" v="983" actId="1076"/>
          <ac:spMkLst>
            <pc:docMk/>
            <pc:sldMk cId="2102976352" sldId="556"/>
            <ac:spMk id="30" creationId="{73614174-E579-AE2C-61AB-165013C4BB7F}"/>
          </ac:spMkLst>
        </pc:spChg>
        <pc:spChg chg="add mod">
          <ac:chgData name="Georgia Fee" userId="ad112f10-2628-4626-965c-c1572b030c02" providerId="ADAL" clId="{2DD11D8A-9D45-4BB9-A4AC-6363925D67ED}" dt="2024-09-02T10:10:53.429" v="971" actId="14100"/>
          <ac:spMkLst>
            <pc:docMk/>
            <pc:sldMk cId="2102976352" sldId="556"/>
            <ac:spMk id="32" creationId="{643591DD-EDEC-D628-E654-70980AD01BFD}"/>
          </ac:spMkLst>
        </pc:spChg>
        <pc:grpChg chg="add mod">
          <ac:chgData name="Georgia Fee" userId="ad112f10-2628-4626-965c-c1572b030c02" providerId="ADAL" clId="{2DD11D8A-9D45-4BB9-A4AC-6363925D67ED}" dt="2024-09-02T10:11:34.897" v="977" actId="1076"/>
          <ac:grpSpMkLst>
            <pc:docMk/>
            <pc:sldMk cId="2102976352" sldId="556"/>
            <ac:grpSpMk id="2" creationId="{26B06E6C-EE72-DE40-B3C2-1569C46962FA}"/>
          </ac:grpSpMkLst>
        </pc:grpChg>
        <pc:grpChg chg="del">
          <ac:chgData name="Georgia Fee" userId="ad112f10-2628-4626-965c-c1572b030c02" providerId="ADAL" clId="{2DD11D8A-9D45-4BB9-A4AC-6363925D67ED}" dt="2024-09-02T10:00:57.911" v="454" actId="478"/>
          <ac:grpSpMkLst>
            <pc:docMk/>
            <pc:sldMk cId="2102976352" sldId="556"/>
            <ac:grpSpMk id="6" creationId="{40D7D48E-294F-0825-1FCF-A9CF32100517}"/>
          </ac:grpSpMkLst>
        </pc:grpChg>
        <pc:grpChg chg="del">
          <ac:chgData name="Georgia Fee" userId="ad112f10-2628-4626-965c-c1572b030c02" providerId="ADAL" clId="{2DD11D8A-9D45-4BB9-A4AC-6363925D67ED}" dt="2024-09-02T10:00:55.471" v="453" actId="478"/>
          <ac:grpSpMkLst>
            <pc:docMk/>
            <pc:sldMk cId="2102976352" sldId="556"/>
            <ac:grpSpMk id="10" creationId="{1C187F74-F55C-6202-3394-C639960BA89C}"/>
          </ac:grpSpMkLst>
        </pc:grpChg>
        <pc:grpChg chg="del">
          <ac:chgData name="Georgia Fee" userId="ad112f10-2628-4626-965c-c1572b030c02" providerId="ADAL" clId="{2DD11D8A-9D45-4BB9-A4AC-6363925D67ED}" dt="2024-09-02T10:01:00.417" v="455" actId="478"/>
          <ac:grpSpMkLst>
            <pc:docMk/>
            <pc:sldMk cId="2102976352" sldId="556"/>
            <ac:grpSpMk id="14" creationId="{668993B1-C7B3-E2CA-E5DA-6504366F52EF}"/>
          </ac:grpSpMkLst>
        </pc:grpChg>
        <pc:grpChg chg="add mod">
          <ac:chgData name="Georgia Fee" userId="ad112f10-2628-4626-965c-c1572b030c02" providerId="ADAL" clId="{2DD11D8A-9D45-4BB9-A4AC-6363925D67ED}" dt="2024-09-02T10:10:07.652" v="961" actId="14100"/>
          <ac:grpSpMkLst>
            <pc:docMk/>
            <pc:sldMk cId="2102976352" sldId="556"/>
            <ac:grpSpMk id="17" creationId="{2158FE7C-EA17-B0A9-E482-F42F90A6FCDC}"/>
          </ac:grpSpMkLst>
        </pc:grpChg>
        <pc:grpChg chg="add mod">
          <ac:chgData name="Georgia Fee" userId="ad112f10-2628-4626-965c-c1572b030c02" providerId="ADAL" clId="{2DD11D8A-9D45-4BB9-A4AC-6363925D67ED}" dt="2024-09-02T10:09:35.085" v="956" actId="14100"/>
          <ac:grpSpMkLst>
            <pc:docMk/>
            <pc:sldMk cId="2102976352" sldId="556"/>
            <ac:grpSpMk id="27" creationId="{CCB4C72B-EAF6-D10F-8C0C-06470BBFC251}"/>
          </ac:grpSpMkLst>
        </pc:grpChg>
        <pc:graphicFrameChg chg="del mod">
          <ac:chgData name="Georgia Fee" userId="ad112f10-2628-4626-965c-c1572b030c02" providerId="ADAL" clId="{2DD11D8A-9D45-4BB9-A4AC-6363925D67ED}" dt="2024-09-02T10:01:06.581" v="459" actId="478"/>
          <ac:graphicFrameMkLst>
            <pc:docMk/>
            <pc:sldMk cId="2102976352" sldId="556"/>
            <ac:graphicFrameMk id="5" creationId="{6AC06E1C-537A-94DC-4B21-82A883D0E31A}"/>
          </ac:graphicFrameMkLst>
        </pc:graphicFrameChg>
        <pc:picChg chg="add mod">
          <ac:chgData name="Georgia Fee" userId="ad112f10-2628-4626-965c-c1572b030c02" providerId="ADAL" clId="{2DD11D8A-9D45-4BB9-A4AC-6363925D67ED}" dt="2024-09-02T10:10:10.195" v="962" actId="1076"/>
          <ac:picMkLst>
            <pc:docMk/>
            <pc:sldMk cId="2102976352" sldId="556"/>
            <ac:picMk id="31" creationId="{6923B6BD-0009-6580-EDD7-520A758A2416}"/>
          </ac:picMkLst>
        </pc:picChg>
      </pc:sldChg>
    </pc:docChg>
  </pc:docChgLst>
  <pc:docChgLst>
    <pc:chgData name="Patrizio de Rossi" userId="S::patrizio.derossi@uwe.ac.uk::767a3dd7-9fa8-4e43-a940-4343f184bed3" providerId="AD" clId="Web-{79F3FF7B-7848-121F-024E-9B2642A8C5C4}"/>
    <pc:docChg chg="addSld">
      <pc:chgData name="Patrizio de Rossi" userId="S::patrizio.derossi@uwe.ac.uk::767a3dd7-9fa8-4e43-a940-4343f184bed3" providerId="AD" clId="Web-{79F3FF7B-7848-121F-024E-9B2642A8C5C4}" dt="2024-09-02T14:35:22.323" v="0"/>
      <pc:docMkLst>
        <pc:docMk/>
      </pc:docMkLst>
      <pc:sldChg chg="add">
        <pc:chgData name="Patrizio de Rossi" userId="S::patrizio.derossi@uwe.ac.uk::767a3dd7-9fa8-4e43-a940-4343f184bed3" providerId="AD" clId="Web-{79F3FF7B-7848-121F-024E-9B2642A8C5C4}" dt="2024-09-02T14:35:22.323" v="0"/>
        <pc:sldMkLst>
          <pc:docMk/>
          <pc:sldMk cId="3812595447" sldId="557"/>
        </pc:sldMkLst>
      </pc:sldChg>
    </pc:docChg>
  </pc:docChgLst>
  <pc:docChgLst>
    <pc:chgData name="Sarah Chicken" userId="S::sarah.chicken@uwe.ac.uk::86c891a4-8e88-4aac-891f-0281d7aa8989" providerId="AD" clId="Web-{6350E332-C639-B3F6-CC93-80BA10C3215A}"/>
    <pc:docChg chg="delSld modSld">
      <pc:chgData name="Sarah Chicken" userId="S::sarah.chicken@uwe.ac.uk::86c891a4-8e88-4aac-891f-0281d7aa8989" providerId="AD" clId="Web-{6350E332-C639-B3F6-CC93-80BA10C3215A}" dt="2024-09-02T16:32:32.770" v="3"/>
      <pc:docMkLst>
        <pc:docMk/>
      </pc:docMkLst>
      <pc:sldChg chg="mod modShow">
        <pc:chgData name="Sarah Chicken" userId="S::sarah.chicken@uwe.ac.uk::86c891a4-8e88-4aac-891f-0281d7aa8989" providerId="AD" clId="Web-{6350E332-C639-B3F6-CC93-80BA10C3215A}" dt="2024-09-02T16:32:23.114" v="1"/>
        <pc:sldMkLst>
          <pc:docMk/>
          <pc:sldMk cId="3024083977" sldId="489"/>
        </pc:sldMkLst>
      </pc:sldChg>
      <pc:sldChg chg="mod modShow">
        <pc:chgData name="Sarah Chicken" userId="S::sarah.chicken@uwe.ac.uk::86c891a4-8e88-4aac-891f-0281d7aa8989" providerId="AD" clId="Web-{6350E332-C639-B3F6-CC93-80BA10C3215A}" dt="2024-09-02T16:32:32.770" v="3"/>
        <pc:sldMkLst>
          <pc:docMk/>
          <pc:sldMk cId="3803782924" sldId="490"/>
        </pc:sldMkLst>
      </pc:sldChg>
      <pc:sldChg chg="mod modShow">
        <pc:chgData name="Sarah Chicken" userId="S::sarah.chicken@uwe.ac.uk::86c891a4-8e88-4aac-891f-0281d7aa8989" providerId="AD" clId="Web-{6350E332-C639-B3F6-CC93-80BA10C3215A}" dt="2024-09-02T16:32:27.379" v="2"/>
        <pc:sldMkLst>
          <pc:docMk/>
          <pc:sldMk cId="1528898006" sldId="514"/>
        </pc:sldMkLst>
      </pc:sldChg>
      <pc:sldChg chg="del">
        <pc:chgData name="Sarah Chicken" userId="S::sarah.chicken@uwe.ac.uk::86c891a4-8e88-4aac-891f-0281d7aa8989" providerId="AD" clId="Web-{6350E332-C639-B3F6-CC93-80BA10C3215A}" dt="2024-09-02T16:31:20.831" v="0"/>
        <pc:sldMkLst>
          <pc:docMk/>
          <pc:sldMk cId="3812595447" sldId="557"/>
        </pc:sldMkLst>
      </pc:sldChg>
    </pc:docChg>
  </pc:docChgLst>
</pc:chgInfo>
</file>

<file path=ppt/comments/modernComment_1CA_9C6AB23C.xml><?xml version="1.0" encoding="utf-8"?>
<p188:cmLst xmlns:a="http://schemas.openxmlformats.org/drawingml/2006/main" xmlns:r="http://schemas.openxmlformats.org/officeDocument/2006/relationships" xmlns:p188="http://schemas.microsoft.com/office/powerpoint/2018/8/main">
  <p188:cm id="{95C0354A-C69C-4313-A3B6-596846317D7D}" authorId="{D9776322-9EF1-1C20-AB65-DDFE77316406}" created="2024-08-30T09:28:48.218">
    <pc:sldMkLst xmlns:pc="http://schemas.microsoft.com/office/powerpoint/2013/main/command">
      <pc:docMk/>
      <pc:sldMk cId="2624238140" sldId="458"/>
    </pc:sldMkLst>
    <p188:replyLst>
      <p188:reply id="{6F299B2F-E56E-43C2-ACA9-A525FA5938AD}" authorId="{58EB19A0-FBF6-FBA9-E892-079270AFDF9A}" created="2024-09-02T14:29:57.401">
        <p188:txBody>
          <a:bodyPr/>
          <a:lstStyle/>
          <a:p>
            <a:r>
              <a:rPr lang="en-GB"/>
              <a:t>These are included in diagram slide, there are additional ones on that first slide which appear next - prob best to chat re this one </a:t>
            </a:r>
          </a:p>
        </p188:txBody>
      </p188:reply>
    </p188:replyLst>
    <p188:txBody>
      <a:bodyPr/>
      <a:lstStyle/>
      <a:p>
        <a:r>
          <a:rPr lang="en-US"/>
          <a:t>[@Jacqui Lewis]   the titles on here e.g. reponder, boudaried facilitator etc dont match the titles on slide 12 and we need to be consitent.  suggest ameding sldie 12</a:t>
        </a:r>
      </a:p>
    </p188:txBody>
  </p188:cm>
</p188:cmLst>
</file>

<file path=ppt/comments/modernComment_1FF_CC61A44C.xml><?xml version="1.0" encoding="utf-8"?>
<p188:cmLst xmlns:a="http://schemas.openxmlformats.org/drawingml/2006/main" xmlns:r="http://schemas.openxmlformats.org/officeDocument/2006/relationships" xmlns:p188="http://schemas.microsoft.com/office/powerpoint/2018/8/main">
  <p188:cm id="{51B57204-2D01-49D1-8DC0-2F243DAD8E46}" authorId="{A7734CFB-6031-27F8-7078-953B05CF5A10}" created="2024-08-23T07:50:39.726">
    <ac:deMkLst xmlns:ac="http://schemas.microsoft.com/office/drawing/2013/main/command">
      <pc:docMk xmlns:pc="http://schemas.microsoft.com/office/powerpoint/2013/main/command"/>
      <pc:sldMk xmlns:pc="http://schemas.microsoft.com/office/powerpoint/2013/main/command" cId="3428951116" sldId="511"/>
      <ac:spMk id="13" creationId="{EC583BE3-CC17-47E1-46E1-7092F2688511}"/>
    </ac:deMkLst>
    <p188:txBody>
      <a:bodyPr/>
      <a:lstStyle/>
      <a:p>
        <a:r>
          <a:rPr lang="en-GB"/>
          <a:t>The asterisks mark the areas you will focus on in the next three slides</a:t>
        </a:r>
      </a:p>
    </p188:txBody>
  </p188:cm>
</p188:cmLst>
</file>

<file path=ppt/comments/modernComment_21B_AAD922E.xml><?xml version="1.0" encoding="utf-8"?>
<p188:cmLst xmlns:a="http://schemas.openxmlformats.org/drawingml/2006/main" xmlns:r="http://schemas.openxmlformats.org/officeDocument/2006/relationships" xmlns:p188="http://schemas.microsoft.com/office/powerpoint/2018/8/main">
  <p188:cm id="{2775FE49-40AF-47AA-8674-C1F5ABCCE0C2}" authorId="{D9776322-9EF1-1C20-AB65-DDFE77316406}" status="resolved" created="2024-08-29T14:15:57.155" startDate="2024-08-29T14:15:57.155" dueDate="2024-08-29T14:15:57.155" assignedTo="{B17A0C09-AA71-69C4-34DA-6071ED617F36}" complete="100000" title="@Georgia Fee these slides with data all need to be consistent throughout e.g including age of children, capital T for Teacher, either all italics or not italics, font size and all on one line">
    <ac:deMkLst xmlns:ac="http://schemas.microsoft.com/office/drawing/2013/main/command">
      <pc:docMk xmlns:pc="http://schemas.microsoft.com/office/powerpoint/2013/main/command"/>
      <pc:sldMk xmlns:pc="http://schemas.microsoft.com/office/powerpoint/2013/main/command" cId="179147310" sldId="539"/>
      <ac:spMk id="12" creationId="{3DAB7A91-4DDA-D408-F78B-543BD940F325}"/>
    </ac:deMkLst>
    <p188:replyLst>
      <p188:reply id="{622A83AE-8429-4A87-87E9-BA75FB6753C1}" authorId="{58EB19A0-FBF6-FBA9-E892-079270AFDF9A}" created="2024-08-29T15:38:20.666">
        <p188:txBody>
          <a:bodyPr/>
          <a:lstStyle/>
          <a:p>
            <a:r>
              <a:rPr lang="en-GB"/>
              <a:t>I think I have had a good go through and tided up consistency but please check Georgia, I have also tried to make them all 22 so delegates (and me) can read them </a:t>
            </a:r>
          </a:p>
        </p188:txBody>
      </p188:reply>
      <p188:reply id="{7EC92DA2-C077-4C7B-83BD-F0F82E032FCC}" authorId="{B17A0C09-AA71-69C4-34DA-6071ED617F36}" created="2024-09-02T09:57:57.598">
        <p188:txBody>
          <a:bodyPr/>
          <a:lstStyle/>
          <a:p>
            <a:r>
              <a:rPr lang="en-GB"/>
              <a:t>[@Jacqui Lewis] I’ve had a look through - it was all mostly great - I have just changed a few of the boxes so the colours are consistent with our branding - I will send you an email with our branding colours on so you know which ones to use ☺️</a:t>
            </a:r>
          </a:p>
        </p188:txBody>
      </p188:reply>
    </p188:replyLst>
    <p188:txBody>
      <a:bodyPr/>
      <a:lstStyle/>
      <a:p>
        <a:r>
          <a:rPr lang="en-US"/>
          <a:t>[@Georgia Fee]   these slides with data all need to be consistent throughout
e.g including age of children, capital T for Teacher, either all italics or not italics, font size and all on one line</a:t>
        </a:r>
      </a:p>
    </p188:txBody>
    <p188:extLst>
      <p:ext xmlns:p="http://schemas.openxmlformats.org/presentationml/2006/main" uri="{5BB2D875-25FF-4072-B9AC-8F64D62656EB}">
        <p228:taskDetails xmlns:p228="http://schemas.microsoft.com/office/powerpoint/2022/08/main">
          <p228:history>
            <p228:event time="2024-08-29T14:15:57.155" id="{1D57FCD2-47A6-4EAE-867C-BDC2254B56D8}">
              <p228:atrbtn authorId="{D9776322-9EF1-1C20-AB65-DDFE77316406}"/>
              <p228:anchr>
                <p228:comment id="{2775FE49-40AF-47AA-8674-C1F5ABCCE0C2}"/>
              </p228:anchr>
              <p228:add/>
            </p228:event>
            <p228:event time="2024-08-29T14:15:57.155" id="{4B7A4810-C9BE-41CE-9A58-79D88F544439}">
              <p228:atrbtn authorId="{D9776322-9EF1-1C20-AB65-DDFE77316406}"/>
              <p228:anchr>
                <p228:comment id="{2775FE49-40AF-47AA-8674-C1F5ABCCE0C2}"/>
              </p228:anchr>
              <p228:asgn authorId="{B17A0C09-AA71-69C4-34DA-6071ED617F36}"/>
            </p228:event>
            <p228:event time="2024-08-29T14:15:57.155" id="{C096BC31-9F36-4293-80F6-76C04766B575}">
              <p228:atrbtn authorId="{D9776322-9EF1-1C20-AB65-DDFE77316406}"/>
              <p228:anchr>
                <p228:comment id="{2775FE49-40AF-47AA-8674-C1F5ABCCE0C2}"/>
              </p228:anchr>
              <p228:title val="@Georgia Fee these slides with data all need to be consistent throughout e.g including age of children, capital T for Teacher, either all italics or not italics, font size and all on one line"/>
            </p228:event>
            <p228:event time="2024-08-29T14:15:57.155" id="{5B2619D1-35E1-485B-8D2B-1E4B12DE0438}">
              <p228:atrbtn authorId="{D9776322-9EF1-1C20-AB65-DDFE77316406}"/>
              <p228:anchr>
                <p228:comment id="{2775FE49-40AF-47AA-8674-C1F5ABCCE0C2}"/>
              </p228:anchr>
              <p228:date stDt="2024-08-29T14:15:57.155" endDt="2024-08-29T14:15:57.155"/>
            </p228:event>
            <p228:event time="2024-09-02T09:58:14.755" id="{717862A8-DC07-4B0C-A0BC-33B3548E8D57}">
              <p228:atrbtn authorId="{B17A0C09-AA71-69C4-34DA-6071ED617F36}"/>
              <p228:anchr>
                <p228:comment id="{00000000-0000-0000-0000-000000000000}"/>
              </p228:anchr>
              <p228:pcntCmplt val="100000"/>
            </p228:event>
          </p228:history>
        </p228:taskDetails>
      </p:ext>
    </p188:extLst>
  </p188:cm>
</p188:cmLst>
</file>

<file path=ppt/comments/modernComment_225_2889D1A0.xml><?xml version="1.0" encoding="utf-8"?>
<p188:cmLst xmlns:a="http://schemas.openxmlformats.org/drawingml/2006/main" xmlns:r="http://schemas.openxmlformats.org/officeDocument/2006/relationships" xmlns:p188="http://schemas.microsoft.com/office/powerpoint/2018/8/main">
  <p188:cm id="{4E1BE772-A0B3-4377-B86A-0EDE6A927CB8}" authorId="{D9776322-9EF1-1C20-AB65-DDFE77316406}" created="2024-08-07T15:54:17.973" startDate="2024-08-22T14:02:34.400" dueDate="2024-08-22T14:02:34.400" assignedTo="{6C050E51-BCDC-15D0-DDEF-93938A263DD5}" title="@Georgia Fee you may need to format this changed slide ">
    <pc:sldMkLst xmlns:pc="http://schemas.microsoft.com/office/powerpoint/2013/main/command">
      <pc:docMk/>
      <pc:sldMk cId="4236957619" sldId="354"/>
    </pc:sldMkLst>
    <p188:replyLst>
      <p188:reply id="{9BE0E8E2-CCAC-4277-AF54-E5BE77E516A8}" authorId="{58EB19A0-FBF6-FBA9-E892-079270AFDF9A}" created="2024-08-08T08:12:37.773">
        <p188:txBody>
          <a:bodyPr/>
          <a:lstStyle/>
          <a:p>
            <a:r>
              <a:rPr lang="en-GB"/>
              <a:t>Ive put back in, not sure how that left?</a:t>
            </a:r>
          </a:p>
        </p188:txBody>
      </p188:reply>
      <p188:reply id="{5278DB63-42F5-430E-8A28-A0850314DC3B}" authorId="{58EB19A0-FBF6-FBA9-E892-079270AFDF9A}" created="2024-08-22T14:01:11.221">
        <p188:txBody>
          <a:bodyPr/>
          <a:lstStyle/>
          <a:p>
            <a:r>
              <a:rPr lang="en-GB"/>
              <a:t>[@Sarah Chicken] I have added this as an amalgamation as you mentioned you may want o deliver together (I’ve kept the originals so you can choose)</a:t>
            </a:r>
          </a:p>
        </p188:txBody>
      </p188:reply>
      <p188:reply id="{EF6C0172-BA2B-4F7B-B2E3-62BEF1889939}" authorId="{58EB19A0-FBF6-FBA9-E892-079270AFDF9A}" created="2024-08-22T14:02:34.400">
        <p188:txBody>
          <a:bodyPr/>
          <a:lstStyle/>
          <a:p>
            <a:r>
              <a:rPr lang="en-GB"/>
              <a:t>[@Georgia Fee] you may need to format this changed slide
</a:t>
            </a:r>
          </a:p>
        </p188:txBody>
      </p188:reply>
      <p188:reply id="{29BAC4D0-09C1-42B7-A1AF-D9DEC0AA78BE}" authorId="{B17A0C09-AA71-69C4-34DA-6071ED617F36}" created="2024-09-02T09:24:38.920">
        <p188:txBody>
          <a:bodyPr/>
          <a:lstStyle/>
          <a:p>
            <a:r>
              <a:rPr lang="en-GB"/>
              <a:t>[@Jacqui Lewis] [@Sarah Chicken] are you happy with how this is formatted?</a:t>
            </a:r>
          </a:p>
        </p188:txBody>
        <p188:extLst>
          <p:ext xmlns:p="http://schemas.openxmlformats.org/presentationml/2006/main" uri="{57CB4572-C831-44C2-8A1C-0ADB6CCDFE69}">
            <p223:reactions xmlns:p223="http://schemas.microsoft.com/office/powerpoint/2022/03/main">
              <p223:rxn type="👍">
                <p223:instance time="2024-09-02T14:21:13.488" authorId="{58EB19A0-FBF6-FBA9-E892-079270AFDF9A}"/>
              </p223:rxn>
            </p223:reactions>
          </p:ext>
        </p188:extLst>
      </p188:reply>
    </p188:replyLst>
    <p188:txBody>
      <a:bodyPr/>
      <a:lstStyle/>
      <a:p>
        <a:r>
          <a:rPr lang="en-US"/>
          <a:t>CFW could follw this, I thought I saw that slide</a:t>
        </a:r>
      </a:p>
    </p188:txBody>
    <p188:extLst>
      <p:ext xmlns:p="http://schemas.openxmlformats.org/presentationml/2006/main" uri="{5BB2D875-25FF-4072-B9AC-8F64D62656EB}">
        <p228:taskDetails xmlns:p228="http://schemas.microsoft.com/office/powerpoint/2022/08/main">
          <p228:history>
            <p228:event time="2024-08-22T14:02:34.400" id="{0DF7ABA9-9091-4EE3-8F0D-FBD53EAACEE9}">
              <p228:atrbtn authorId="{58EB19A0-FBF6-FBA9-E892-079270AFDF9A}"/>
              <p228:anchr>
                <p228:comment id="{EF6C0172-BA2B-4F7B-B2E3-62BEF1889939}"/>
              </p228:anchr>
              <p228:add/>
            </p228:event>
            <p228:event time="2024-08-22T14:02:34.400" id="{A62018C1-D755-4D3B-A205-E376C031C3B3}">
              <p228:atrbtn authorId="{58EB19A0-FBF6-FBA9-E892-079270AFDF9A}"/>
              <p228:anchr>
                <p228:comment id="{EF6C0172-BA2B-4F7B-B2E3-62BEF1889939}"/>
              </p228:anchr>
              <p228:asgn authorId="{B17A0C09-AA71-69C4-34DA-6071ED617F36}"/>
            </p228:event>
            <p228:event time="2024-08-22T14:02:34.400" id="{DECFB2E9-6DD6-45BC-9CCD-25BBFBBB7F7E}">
              <p228:atrbtn authorId="{58EB19A0-FBF6-FBA9-E892-079270AFDF9A}"/>
              <p228:anchr>
                <p228:comment id="{EF6C0172-BA2B-4F7B-B2E3-62BEF1889939}"/>
              </p228:anchr>
              <p228:date stDt="2024-08-22T14:02:34.400" endDt="2024-08-22T14:02:34.400"/>
            </p228:event>
            <p228:event time="2024-08-22T14:02:34.400" id="{F0E5FD62-5A1D-4393-819C-87175FD012CD}">
              <p228:atrbtn authorId="{58EB19A0-FBF6-FBA9-E892-079270AFDF9A}"/>
              <p228:anchr>
                <p228:comment id="{EF6C0172-BA2B-4F7B-B2E3-62BEF1889939}"/>
              </p228:anchr>
              <p228:title val="@Georgia Fee you may need to format this changed slide "/>
            </p228:event>
            <p228:event time="2024-09-02T09:24:38.920" id="{E23BEDEC-4AE1-416F-96A2-185982BE1382}">
              <p228:atrbtn authorId="{B17A0C09-AA71-69C4-34DA-6071ED617F36}"/>
              <p228:anchr>
                <p228:comment id="{29BAC4D0-09C1-42B7-A1AF-D9DEC0AA78BE}"/>
              </p228:anchr>
              <p228:unasgnAll/>
            </p228:event>
            <p228:event time="2024-09-02T09:24:38.920" id="{4AB617BB-206B-4417-B70E-D2084855F128}">
              <p228:atrbtn authorId="{B17A0C09-AA71-69C4-34DA-6071ED617F36}"/>
              <p228:anchr>
                <p228:comment id="{29BAC4D0-09C1-42B7-A1AF-D9DEC0AA78BE}"/>
              </p228:anchr>
              <p228:asgn authorId="{6C050E51-BCDC-15D0-DDEF-93938A263DD5}"/>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10897-53D4-4891-8332-F21FEF0009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135E1E-B273-4973-9794-2D177F814D8C}">
      <dgm:prSet custT="1"/>
      <dgm:spPr/>
      <dgm:t>
        <a:bodyPr/>
        <a:lstStyle/>
        <a:p>
          <a:r>
            <a:rPr lang="en-GB" sz="1700">
              <a:solidFill>
                <a:srgbClr val="28436E"/>
              </a:solidFill>
              <a:latin typeface="Poppins" panose="00000500000000000000" pitchFamily="2" charset="0"/>
              <a:cs typeface="Poppins" panose="00000500000000000000" pitchFamily="2" charset="0"/>
            </a:rPr>
            <a:t>Population: 3.1 million people. 4.8% of the UK population </a:t>
          </a:r>
        </a:p>
      </dgm:t>
    </dgm:pt>
    <dgm:pt modelId="{2E2E471E-522C-43C2-8EF0-683EE486982D}" type="parTrans" cxnId="{A75A2839-2010-4398-83BE-BCA621F168B8}">
      <dgm:prSet/>
      <dgm:spPr/>
      <dgm:t>
        <a:bodyPr/>
        <a:lstStyle/>
        <a:p>
          <a:endParaRPr lang="en-US"/>
        </a:p>
      </dgm:t>
    </dgm:pt>
    <dgm:pt modelId="{71FF1E95-65DF-49B7-A777-7C4AF5464F6E}" type="sibTrans" cxnId="{A75A2839-2010-4398-83BE-BCA621F168B8}">
      <dgm:prSet/>
      <dgm:spPr/>
      <dgm:t>
        <a:bodyPr/>
        <a:lstStyle/>
        <a:p>
          <a:endParaRPr lang="en-US"/>
        </a:p>
      </dgm:t>
    </dgm:pt>
    <dgm:pt modelId="{A69A7CD9-89B2-4146-B409-396A77C8E309}">
      <dgm:prSet custT="1"/>
      <dgm:spPr/>
      <dgm:t>
        <a:bodyPr/>
        <a:lstStyle/>
        <a:p>
          <a:r>
            <a:rPr lang="en-GB" sz="1700">
              <a:solidFill>
                <a:srgbClr val="28436E"/>
              </a:solidFill>
              <a:latin typeface="Poppins" panose="00000500000000000000" pitchFamily="2" charset="0"/>
              <a:cs typeface="Poppins" panose="00000500000000000000" pitchFamily="2" charset="0"/>
            </a:rPr>
            <a:t>Devolved Government with responsibility for education</a:t>
          </a:r>
          <a:endParaRPr lang="en-US" sz="1700">
            <a:solidFill>
              <a:srgbClr val="28436E"/>
            </a:solidFill>
            <a:latin typeface="Poppins" panose="00000500000000000000" pitchFamily="2" charset="0"/>
            <a:cs typeface="Poppins" panose="00000500000000000000" pitchFamily="2" charset="0"/>
          </a:endParaRPr>
        </a:p>
      </dgm:t>
    </dgm:pt>
    <dgm:pt modelId="{954B8A54-04EF-483F-9FF3-35FE56239A35}" type="parTrans" cxnId="{309A1887-6383-4AAC-962D-CFCA5C41D7C4}">
      <dgm:prSet/>
      <dgm:spPr/>
      <dgm:t>
        <a:bodyPr/>
        <a:lstStyle/>
        <a:p>
          <a:endParaRPr lang="en-US"/>
        </a:p>
      </dgm:t>
    </dgm:pt>
    <dgm:pt modelId="{EC45547C-7CB4-4D4C-8E1F-E3F993A63D70}" type="sibTrans" cxnId="{309A1887-6383-4AAC-962D-CFCA5C41D7C4}">
      <dgm:prSet/>
      <dgm:spPr/>
      <dgm:t>
        <a:bodyPr/>
        <a:lstStyle/>
        <a:p>
          <a:endParaRPr lang="en-US"/>
        </a:p>
      </dgm:t>
    </dgm:pt>
    <dgm:pt modelId="{AE9AFEE5-B883-4EDA-8699-65D5986B2181}">
      <dgm:prSet custT="1"/>
      <dgm:spPr/>
      <dgm:t>
        <a:bodyPr/>
        <a:lstStyle/>
        <a:p>
          <a:r>
            <a:rPr lang="en-GB" sz="1700">
              <a:solidFill>
                <a:srgbClr val="28436E"/>
              </a:solidFill>
              <a:latin typeface="Poppins" panose="00000500000000000000" pitchFamily="2" charset="0"/>
              <a:cs typeface="Poppins" panose="00000500000000000000" pitchFamily="2" charset="0"/>
            </a:rPr>
            <a:t>Strong Welsh Government vision for children rights since devolution – supported by legislation (Williams, 2013)</a:t>
          </a:r>
          <a:endParaRPr lang="en-US" sz="1700">
            <a:solidFill>
              <a:srgbClr val="28436E"/>
            </a:solidFill>
            <a:latin typeface="Poppins" panose="00000500000000000000" pitchFamily="2" charset="0"/>
            <a:cs typeface="Poppins" panose="00000500000000000000" pitchFamily="2" charset="0"/>
          </a:endParaRPr>
        </a:p>
      </dgm:t>
    </dgm:pt>
    <dgm:pt modelId="{05FEA227-DE5A-4615-80EE-8A5059BEA566}" type="parTrans" cxnId="{5C140ED4-2946-4EF5-AF29-70EE7D82F61C}">
      <dgm:prSet/>
      <dgm:spPr/>
      <dgm:t>
        <a:bodyPr/>
        <a:lstStyle/>
        <a:p>
          <a:endParaRPr lang="en-US"/>
        </a:p>
      </dgm:t>
    </dgm:pt>
    <dgm:pt modelId="{D31FDF19-A58C-4ABD-AEA1-12B73483C00B}" type="sibTrans" cxnId="{5C140ED4-2946-4EF5-AF29-70EE7D82F61C}">
      <dgm:prSet/>
      <dgm:spPr/>
      <dgm:t>
        <a:bodyPr/>
        <a:lstStyle/>
        <a:p>
          <a:endParaRPr lang="en-US"/>
        </a:p>
      </dgm:t>
    </dgm:pt>
    <dgm:pt modelId="{927DCFC9-7D74-483B-BC2C-CDDFE83D0132}">
      <dgm:prSet custT="1"/>
      <dgm:spPr/>
      <dgm:t>
        <a:bodyPr/>
        <a:lstStyle/>
        <a:p>
          <a:r>
            <a:rPr lang="en-GB" sz="1700">
              <a:solidFill>
                <a:srgbClr val="28436E"/>
              </a:solidFill>
              <a:latin typeface="Poppins" panose="00000500000000000000" pitchFamily="2" charset="0"/>
              <a:cs typeface="Poppins" panose="00000500000000000000" pitchFamily="2" charset="0"/>
            </a:rPr>
            <a:t>Curriculum for Wales (3-16 yr olds) </a:t>
          </a:r>
          <a:endParaRPr lang="en-US" sz="1700">
            <a:solidFill>
              <a:srgbClr val="28436E"/>
            </a:solidFill>
            <a:latin typeface="Poppins" panose="00000500000000000000" pitchFamily="2" charset="0"/>
            <a:cs typeface="Poppins" panose="00000500000000000000" pitchFamily="2" charset="0"/>
          </a:endParaRPr>
        </a:p>
      </dgm:t>
    </dgm:pt>
    <dgm:pt modelId="{60DCFE13-E6F8-4BAE-BA83-FAAF85BB86B5}" type="parTrans" cxnId="{66B0E966-6332-4EC9-92FE-23786B9B8595}">
      <dgm:prSet/>
      <dgm:spPr/>
      <dgm:t>
        <a:bodyPr/>
        <a:lstStyle/>
        <a:p>
          <a:endParaRPr lang="en-US"/>
        </a:p>
      </dgm:t>
    </dgm:pt>
    <dgm:pt modelId="{AAA86697-49B0-4B81-8496-F20732973262}" type="sibTrans" cxnId="{66B0E966-6332-4EC9-92FE-23786B9B8595}">
      <dgm:prSet/>
      <dgm:spPr/>
      <dgm:t>
        <a:bodyPr/>
        <a:lstStyle/>
        <a:p>
          <a:endParaRPr lang="en-US"/>
        </a:p>
      </dgm:t>
    </dgm:pt>
    <dgm:pt modelId="{09AB0273-7494-4E91-9287-16B39B30DA00}">
      <dgm:prSet custT="1"/>
      <dgm:spPr/>
      <dgm:t>
        <a:bodyPr/>
        <a:lstStyle/>
        <a:p>
          <a:r>
            <a:rPr kumimoji="0" lang="en-GB" sz="1700" b="0" i="0" u="none" strike="noStrike" cap="none" spc="0" normalizeH="0" baseline="0" noProof="0">
              <a:ln>
                <a:noFill/>
              </a:ln>
              <a:solidFill>
                <a:srgbClr val="28426E"/>
              </a:solidFill>
              <a:effectLst/>
              <a:uLnTx/>
              <a:uFillTx/>
              <a:latin typeface="Poppins"/>
              <a:ea typeface="+mn-ea"/>
              <a:cs typeface="Poppins"/>
            </a:rPr>
            <a:t>The Four Purposes as a starting point and aspiration for all children:                                                                                                         </a:t>
          </a:r>
        </a:p>
        <a:p>
          <a:r>
            <a:rPr kumimoji="0" lang="en-GB" sz="1700" b="0" i="0" u="none" strike="noStrike" cap="none" spc="0" normalizeH="0" baseline="0" noProof="0">
              <a:ln>
                <a:noFill/>
              </a:ln>
              <a:solidFill>
                <a:srgbClr val="28426E"/>
              </a:solidFill>
              <a:effectLst/>
              <a:uLnTx/>
              <a:uFillTx/>
              <a:latin typeface="Poppins"/>
              <a:ea typeface="+mn-ea"/>
              <a:cs typeface="Poppins"/>
            </a:rPr>
            <a:t>     </a:t>
          </a:r>
          <a:r>
            <a:rPr kumimoji="0" lang="en-GB" sz="1700" b="0" i="1" u="none" strike="noStrike" cap="none" spc="0" normalizeH="0" baseline="0" noProof="0">
              <a:ln>
                <a:noFill/>
              </a:ln>
              <a:solidFill>
                <a:srgbClr val="28426E"/>
              </a:solidFill>
              <a:effectLst/>
              <a:uLnTx/>
              <a:uFillTx/>
              <a:latin typeface="Poppins"/>
              <a:ea typeface="+mn-ea"/>
              <a:cs typeface="Poppins"/>
            </a:rPr>
            <a:t>Ambitious, capable learners, </a:t>
          </a:r>
          <a:r>
            <a:rPr kumimoji="0" lang="en-GB" sz="1700" b="0" i="1" u="none" strike="noStrike" cap="none" spc="0" normalizeH="0" baseline="0" noProof="0">
              <a:ln>
                <a:noFill/>
              </a:ln>
              <a:solidFill>
                <a:srgbClr val="28426E"/>
              </a:solidFill>
              <a:effectLst/>
              <a:uLnTx/>
              <a:uFillTx/>
              <a:latin typeface="Poppins"/>
              <a:ea typeface="Calibri" panose="020F0502020204030204"/>
              <a:cs typeface="Poppins"/>
            </a:rPr>
            <a:t>Ethical, informed citizens,   </a:t>
          </a:r>
        </a:p>
        <a:p>
          <a:r>
            <a:rPr kumimoji="0" lang="en-GB" sz="1700" b="0" i="1" u="none" strike="noStrike" cap="none" spc="0" normalizeH="0" baseline="0" noProof="0">
              <a:ln>
                <a:noFill/>
              </a:ln>
              <a:solidFill>
                <a:srgbClr val="28426E"/>
              </a:solidFill>
              <a:effectLst/>
              <a:uLnTx/>
              <a:uFillTx/>
              <a:latin typeface="Poppins"/>
              <a:ea typeface="Calibri" panose="020F0502020204030204"/>
              <a:cs typeface="Poppins"/>
            </a:rPr>
            <a:t>    E</a:t>
          </a:r>
          <a:r>
            <a:rPr kumimoji="0" lang="en-GB" sz="1700" b="0" i="1" u="none" strike="noStrike" cap="none" spc="0" normalizeH="0" baseline="0" noProof="0">
              <a:ln>
                <a:noFill/>
              </a:ln>
              <a:solidFill>
                <a:srgbClr val="28426E"/>
              </a:solidFill>
              <a:effectLst/>
              <a:uLnTx/>
              <a:uFillTx/>
              <a:latin typeface="Poppins"/>
              <a:ea typeface="+mn-ea"/>
              <a:cs typeface="Poppins"/>
            </a:rPr>
            <a:t>nterprising, creative contributors, </a:t>
          </a:r>
          <a:r>
            <a:rPr kumimoji="0" lang="en-GB" sz="1700" b="0" i="1" u="none" strike="noStrike" cap="none" spc="0" normalizeH="0" baseline="0" noProof="0">
              <a:ln>
                <a:noFill/>
              </a:ln>
              <a:solidFill>
                <a:srgbClr val="28426E"/>
              </a:solidFill>
              <a:effectLst/>
              <a:uLnTx/>
              <a:uFillTx/>
              <a:latin typeface="Poppins"/>
              <a:ea typeface="Calibri" panose="020F0502020204030204"/>
              <a:cs typeface="Poppins"/>
            </a:rPr>
            <a:t>Healthy, confident individuals</a:t>
          </a:r>
        </a:p>
      </dgm:t>
    </dgm:pt>
    <dgm:pt modelId="{34E35981-2216-4694-9528-9E0488D475AF}" type="parTrans" cxnId="{6E6ECE8F-7878-4909-8402-D4735619C0C7}">
      <dgm:prSet/>
      <dgm:spPr/>
      <dgm:t>
        <a:bodyPr/>
        <a:lstStyle/>
        <a:p>
          <a:endParaRPr lang="en-GB"/>
        </a:p>
      </dgm:t>
    </dgm:pt>
    <dgm:pt modelId="{61D980F0-251C-49B1-A645-04AFC7210683}" type="sibTrans" cxnId="{6E6ECE8F-7878-4909-8402-D4735619C0C7}">
      <dgm:prSet/>
      <dgm:spPr/>
      <dgm:t>
        <a:bodyPr/>
        <a:lstStyle/>
        <a:p>
          <a:endParaRPr lang="en-GB"/>
        </a:p>
      </dgm:t>
    </dgm:pt>
    <dgm:pt modelId="{742E2C38-D53A-484E-B29C-893935035B3B}" type="pres">
      <dgm:prSet presAssocID="{29210897-53D4-4891-8332-F21FEF0009AB}" presName="vert0" presStyleCnt="0">
        <dgm:presLayoutVars>
          <dgm:dir/>
          <dgm:animOne val="branch"/>
          <dgm:animLvl val="lvl"/>
        </dgm:presLayoutVars>
      </dgm:prSet>
      <dgm:spPr/>
    </dgm:pt>
    <dgm:pt modelId="{FCC526BF-1A31-4685-868B-EC078CEDFC45}" type="pres">
      <dgm:prSet presAssocID="{64135E1E-B273-4973-9794-2D177F814D8C}" presName="thickLine" presStyleLbl="alignNode1" presStyleIdx="0" presStyleCnt="5"/>
      <dgm:spPr/>
    </dgm:pt>
    <dgm:pt modelId="{5E7700D8-3E8E-496B-B977-B349CC5F700E}" type="pres">
      <dgm:prSet presAssocID="{64135E1E-B273-4973-9794-2D177F814D8C}" presName="horz1" presStyleCnt="0"/>
      <dgm:spPr/>
    </dgm:pt>
    <dgm:pt modelId="{DDF7F124-29A3-4650-A5D3-8AA96E441144}" type="pres">
      <dgm:prSet presAssocID="{64135E1E-B273-4973-9794-2D177F814D8C}" presName="tx1" presStyleLbl="revTx" presStyleIdx="0" presStyleCnt="5"/>
      <dgm:spPr/>
    </dgm:pt>
    <dgm:pt modelId="{0EC58206-4859-48F0-994D-0F9924D7549A}" type="pres">
      <dgm:prSet presAssocID="{64135E1E-B273-4973-9794-2D177F814D8C}" presName="vert1" presStyleCnt="0"/>
      <dgm:spPr/>
    </dgm:pt>
    <dgm:pt modelId="{401CBB3E-937D-424F-9CC2-CC49F3EC80BA}" type="pres">
      <dgm:prSet presAssocID="{A69A7CD9-89B2-4146-B409-396A77C8E309}" presName="thickLine" presStyleLbl="alignNode1" presStyleIdx="1" presStyleCnt="5"/>
      <dgm:spPr/>
    </dgm:pt>
    <dgm:pt modelId="{C028E431-F148-42A8-9011-1BDE62BF4770}" type="pres">
      <dgm:prSet presAssocID="{A69A7CD9-89B2-4146-B409-396A77C8E309}" presName="horz1" presStyleCnt="0"/>
      <dgm:spPr/>
    </dgm:pt>
    <dgm:pt modelId="{B42D8C28-2BDA-4E26-B39A-78758D5EE8F6}" type="pres">
      <dgm:prSet presAssocID="{A69A7CD9-89B2-4146-B409-396A77C8E309}" presName="tx1" presStyleLbl="revTx" presStyleIdx="1" presStyleCnt="5"/>
      <dgm:spPr/>
    </dgm:pt>
    <dgm:pt modelId="{9FE5425F-89B5-4D19-95E6-10A90CE60599}" type="pres">
      <dgm:prSet presAssocID="{A69A7CD9-89B2-4146-B409-396A77C8E309}" presName="vert1" presStyleCnt="0"/>
      <dgm:spPr/>
    </dgm:pt>
    <dgm:pt modelId="{14603222-4FD1-44BA-9E24-DFCF172C5E75}" type="pres">
      <dgm:prSet presAssocID="{AE9AFEE5-B883-4EDA-8699-65D5986B2181}" presName="thickLine" presStyleLbl="alignNode1" presStyleIdx="2" presStyleCnt="5"/>
      <dgm:spPr/>
    </dgm:pt>
    <dgm:pt modelId="{31D864B3-C933-49B5-91BA-005D6A69CF2A}" type="pres">
      <dgm:prSet presAssocID="{AE9AFEE5-B883-4EDA-8699-65D5986B2181}" presName="horz1" presStyleCnt="0"/>
      <dgm:spPr/>
    </dgm:pt>
    <dgm:pt modelId="{90B321D8-D9E4-4C12-B2E9-2421751C58FB}" type="pres">
      <dgm:prSet presAssocID="{AE9AFEE5-B883-4EDA-8699-65D5986B2181}" presName="tx1" presStyleLbl="revTx" presStyleIdx="2" presStyleCnt="5"/>
      <dgm:spPr/>
    </dgm:pt>
    <dgm:pt modelId="{30220703-100C-4BEE-975E-64D4B69FC984}" type="pres">
      <dgm:prSet presAssocID="{AE9AFEE5-B883-4EDA-8699-65D5986B2181}" presName="vert1" presStyleCnt="0"/>
      <dgm:spPr/>
    </dgm:pt>
    <dgm:pt modelId="{1D38A90A-CEF0-4D35-BEB2-C34386A18FF1}" type="pres">
      <dgm:prSet presAssocID="{927DCFC9-7D74-483B-BC2C-CDDFE83D0132}" presName="thickLine" presStyleLbl="alignNode1" presStyleIdx="3" presStyleCnt="5"/>
      <dgm:spPr/>
    </dgm:pt>
    <dgm:pt modelId="{F06D2ADF-A342-4CA4-B122-0819D3A79C66}" type="pres">
      <dgm:prSet presAssocID="{927DCFC9-7D74-483B-BC2C-CDDFE83D0132}" presName="horz1" presStyleCnt="0"/>
      <dgm:spPr/>
    </dgm:pt>
    <dgm:pt modelId="{7C31B88A-956D-4DD1-BC42-C9F02879A8C3}" type="pres">
      <dgm:prSet presAssocID="{927DCFC9-7D74-483B-BC2C-CDDFE83D0132}" presName="tx1" presStyleLbl="revTx" presStyleIdx="3" presStyleCnt="5"/>
      <dgm:spPr/>
    </dgm:pt>
    <dgm:pt modelId="{F3B42C57-6649-4C6A-9ED0-B42BE1C2D6C9}" type="pres">
      <dgm:prSet presAssocID="{927DCFC9-7D74-483B-BC2C-CDDFE83D0132}" presName="vert1" presStyleCnt="0"/>
      <dgm:spPr/>
    </dgm:pt>
    <dgm:pt modelId="{5C8039A9-F079-49F9-88E5-9D9406630FF3}" type="pres">
      <dgm:prSet presAssocID="{09AB0273-7494-4E91-9287-16B39B30DA00}" presName="thickLine" presStyleLbl="alignNode1" presStyleIdx="4" presStyleCnt="5"/>
      <dgm:spPr/>
    </dgm:pt>
    <dgm:pt modelId="{D28FF364-B4E6-4F02-A875-320394BABA8D}" type="pres">
      <dgm:prSet presAssocID="{09AB0273-7494-4E91-9287-16B39B30DA00}" presName="horz1" presStyleCnt="0"/>
      <dgm:spPr/>
    </dgm:pt>
    <dgm:pt modelId="{CD44FD71-F4F5-4752-8496-B22EED95A290}" type="pres">
      <dgm:prSet presAssocID="{09AB0273-7494-4E91-9287-16B39B30DA00}" presName="tx1" presStyleLbl="revTx" presStyleIdx="4" presStyleCnt="5" custScaleY="160122"/>
      <dgm:spPr/>
    </dgm:pt>
    <dgm:pt modelId="{FDF61BF6-17F2-4322-AE6A-2CB1C17E3D30}" type="pres">
      <dgm:prSet presAssocID="{09AB0273-7494-4E91-9287-16B39B30DA00}" presName="vert1" presStyleCnt="0"/>
      <dgm:spPr/>
    </dgm:pt>
  </dgm:ptLst>
  <dgm:cxnLst>
    <dgm:cxn modelId="{1555EE1D-7CFC-45ED-AC5A-44D09BC053D0}" type="presOf" srcId="{927DCFC9-7D74-483B-BC2C-CDDFE83D0132}" destId="{7C31B88A-956D-4DD1-BC42-C9F02879A8C3}" srcOrd="0" destOrd="0" presId="urn:microsoft.com/office/officeart/2008/layout/LinedList"/>
    <dgm:cxn modelId="{C17FBD24-6F94-4A33-9BE9-3FF0AE1680CD}" type="presOf" srcId="{09AB0273-7494-4E91-9287-16B39B30DA00}" destId="{CD44FD71-F4F5-4752-8496-B22EED95A290}" srcOrd="0" destOrd="0" presId="urn:microsoft.com/office/officeart/2008/layout/LinedList"/>
    <dgm:cxn modelId="{A75A2839-2010-4398-83BE-BCA621F168B8}" srcId="{29210897-53D4-4891-8332-F21FEF0009AB}" destId="{64135E1E-B273-4973-9794-2D177F814D8C}" srcOrd="0" destOrd="0" parTransId="{2E2E471E-522C-43C2-8EF0-683EE486982D}" sibTransId="{71FF1E95-65DF-49B7-A777-7C4AF5464F6E}"/>
    <dgm:cxn modelId="{66B0E966-6332-4EC9-92FE-23786B9B8595}" srcId="{29210897-53D4-4891-8332-F21FEF0009AB}" destId="{927DCFC9-7D74-483B-BC2C-CDDFE83D0132}" srcOrd="3" destOrd="0" parTransId="{60DCFE13-E6F8-4BAE-BA83-FAAF85BB86B5}" sibTransId="{AAA86697-49B0-4B81-8496-F20732973262}"/>
    <dgm:cxn modelId="{D288B559-4A7B-441A-A47E-B36FE5FCD900}" type="presOf" srcId="{29210897-53D4-4891-8332-F21FEF0009AB}" destId="{742E2C38-D53A-484E-B29C-893935035B3B}" srcOrd="0" destOrd="0" presId="urn:microsoft.com/office/officeart/2008/layout/LinedList"/>
    <dgm:cxn modelId="{AADCD67B-A011-4BEB-AA47-03B507F59B8C}" type="presOf" srcId="{A69A7CD9-89B2-4146-B409-396A77C8E309}" destId="{B42D8C28-2BDA-4E26-B39A-78758D5EE8F6}" srcOrd="0" destOrd="0" presId="urn:microsoft.com/office/officeart/2008/layout/LinedList"/>
    <dgm:cxn modelId="{309A1887-6383-4AAC-962D-CFCA5C41D7C4}" srcId="{29210897-53D4-4891-8332-F21FEF0009AB}" destId="{A69A7CD9-89B2-4146-B409-396A77C8E309}" srcOrd="1" destOrd="0" parTransId="{954B8A54-04EF-483F-9FF3-35FE56239A35}" sibTransId="{EC45547C-7CB4-4D4C-8E1F-E3F993A63D70}"/>
    <dgm:cxn modelId="{6E6ECE8F-7878-4909-8402-D4735619C0C7}" srcId="{29210897-53D4-4891-8332-F21FEF0009AB}" destId="{09AB0273-7494-4E91-9287-16B39B30DA00}" srcOrd="4" destOrd="0" parTransId="{34E35981-2216-4694-9528-9E0488D475AF}" sibTransId="{61D980F0-251C-49B1-A645-04AFC7210683}"/>
    <dgm:cxn modelId="{5C140ED4-2946-4EF5-AF29-70EE7D82F61C}" srcId="{29210897-53D4-4891-8332-F21FEF0009AB}" destId="{AE9AFEE5-B883-4EDA-8699-65D5986B2181}" srcOrd="2" destOrd="0" parTransId="{05FEA227-DE5A-4615-80EE-8A5059BEA566}" sibTransId="{D31FDF19-A58C-4ABD-AEA1-12B73483C00B}"/>
    <dgm:cxn modelId="{FB87F2E2-4FBA-4AF1-9D9A-820AAF1CC729}" type="presOf" srcId="{64135E1E-B273-4973-9794-2D177F814D8C}" destId="{DDF7F124-29A3-4650-A5D3-8AA96E441144}" srcOrd="0" destOrd="0" presId="urn:microsoft.com/office/officeart/2008/layout/LinedList"/>
    <dgm:cxn modelId="{0BCB69F4-341A-40BA-A4FB-0094BCA23082}" type="presOf" srcId="{AE9AFEE5-B883-4EDA-8699-65D5986B2181}" destId="{90B321D8-D9E4-4C12-B2E9-2421751C58FB}" srcOrd="0" destOrd="0" presId="urn:microsoft.com/office/officeart/2008/layout/LinedList"/>
    <dgm:cxn modelId="{857D9173-BEFB-4C35-BE20-9238FC4DB37A}" type="presParOf" srcId="{742E2C38-D53A-484E-B29C-893935035B3B}" destId="{FCC526BF-1A31-4685-868B-EC078CEDFC45}" srcOrd="0" destOrd="0" presId="urn:microsoft.com/office/officeart/2008/layout/LinedList"/>
    <dgm:cxn modelId="{DE17D8DE-9179-429E-AEB1-1D9AFCC7FD95}" type="presParOf" srcId="{742E2C38-D53A-484E-B29C-893935035B3B}" destId="{5E7700D8-3E8E-496B-B977-B349CC5F700E}" srcOrd="1" destOrd="0" presId="urn:microsoft.com/office/officeart/2008/layout/LinedList"/>
    <dgm:cxn modelId="{4ADEAB04-8960-4DE4-A051-F71B4901AEF1}" type="presParOf" srcId="{5E7700D8-3E8E-496B-B977-B349CC5F700E}" destId="{DDF7F124-29A3-4650-A5D3-8AA96E441144}" srcOrd="0" destOrd="0" presId="urn:microsoft.com/office/officeart/2008/layout/LinedList"/>
    <dgm:cxn modelId="{1548E907-1A98-4B97-BE8E-80511B60AB93}" type="presParOf" srcId="{5E7700D8-3E8E-496B-B977-B349CC5F700E}" destId="{0EC58206-4859-48F0-994D-0F9924D7549A}" srcOrd="1" destOrd="0" presId="urn:microsoft.com/office/officeart/2008/layout/LinedList"/>
    <dgm:cxn modelId="{875E2F82-32A8-4680-B532-708ADD8B70C1}" type="presParOf" srcId="{742E2C38-D53A-484E-B29C-893935035B3B}" destId="{401CBB3E-937D-424F-9CC2-CC49F3EC80BA}" srcOrd="2" destOrd="0" presId="urn:microsoft.com/office/officeart/2008/layout/LinedList"/>
    <dgm:cxn modelId="{5660F1D4-5E25-4CDF-8F43-A93ADD7AD598}" type="presParOf" srcId="{742E2C38-D53A-484E-B29C-893935035B3B}" destId="{C028E431-F148-42A8-9011-1BDE62BF4770}" srcOrd="3" destOrd="0" presId="urn:microsoft.com/office/officeart/2008/layout/LinedList"/>
    <dgm:cxn modelId="{43D76A0B-FF12-47DD-908C-5D28659FCE2F}" type="presParOf" srcId="{C028E431-F148-42A8-9011-1BDE62BF4770}" destId="{B42D8C28-2BDA-4E26-B39A-78758D5EE8F6}" srcOrd="0" destOrd="0" presId="urn:microsoft.com/office/officeart/2008/layout/LinedList"/>
    <dgm:cxn modelId="{3810A4B8-32BB-4B5B-91D0-27A366E7547A}" type="presParOf" srcId="{C028E431-F148-42A8-9011-1BDE62BF4770}" destId="{9FE5425F-89B5-4D19-95E6-10A90CE60599}" srcOrd="1" destOrd="0" presId="urn:microsoft.com/office/officeart/2008/layout/LinedList"/>
    <dgm:cxn modelId="{A12F494D-4042-45E3-9C61-448E94BACCC5}" type="presParOf" srcId="{742E2C38-D53A-484E-B29C-893935035B3B}" destId="{14603222-4FD1-44BA-9E24-DFCF172C5E75}" srcOrd="4" destOrd="0" presId="urn:microsoft.com/office/officeart/2008/layout/LinedList"/>
    <dgm:cxn modelId="{073EDB07-B6B1-4A0B-BCF0-FD51759F3591}" type="presParOf" srcId="{742E2C38-D53A-484E-B29C-893935035B3B}" destId="{31D864B3-C933-49B5-91BA-005D6A69CF2A}" srcOrd="5" destOrd="0" presId="urn:microsoft.com/office/officeart/2008/layout/LinedList"/>
    <dgm:cxn modelId="{F2962BC3-8E5F-4A1D-84B7-203D2BB31E8F}" type="presParOf" srcId="{31D864B3-C933-49B5-91BA-005D6A69CF2A}" destId="{90B321D8-D9E4-4C12-B2E9-2421751C58FB}" srcOrd="0" destOrd="0" presId="urn:microsoft.com/office/officeart/2008/layout/LinedList"/>
    <dgm:cxn modelId="{543AA83B-6C49-4BCF-A2AA-F1FAB22E7D21}" type="presParOf" srcId="{31D864B3-C933-49B5-91BA-005D6A69CF2A}" destId="{30220703-100C-4BEE-975E-64D4B69FC984}" srcOrd="1" destOrd="0" presId="urn:microsoft.com/office/officeart/2008/layout/LinedList"/>
    <dgm:cxn modelId="{5C3818E7-5954-422A-BB85-99C52192BB19}" type="presParOf" srcId="{742E2C38-D53A-484E-B29C-893935035B3B}" destId="{1D38A90A-CEF0-4D35-BEB2-C34386A18FF1}" srcOrd="6" destOrd="0" presId="urn:microsoft.com/office/officeart/2008/layout/LinedList"/>
    <dgm:cxn modelId="{D1CCFED5-C812-4D1C-852F-CB7AF41E5F7D}" type="presParOf" srcId="{742E2C38-D53A-484E-B29C-893935035B3B}" destId="{F06D2ADF-A342-4CA4-B122-0819D3A79C66}" srcOrd="7" destOrd="0" presId="urn:microsoft.com/office/officeart/2008/layout/LinedList"/>
    <dgm:cxn modelId="{6D81024A-5581-4371-8294-F09C98255D20}" type="presParOf" srcId="{F06D2ADF-A342-4CA4-B122-0819D3A79C66}" destId="{7C31B88A-956D-4DD1-BC42-C9F02879A8C3}" srcOrd="0" destOrd="0" presId="urn:microsoft.com/office/officeart/2008/layout/LinedList"/>
    <dgm:cxn modelId="{5343BD9D-1CDF-4223-9801-5535C5EB926B}" type="presParOf" srcId="{F06D2ADF-A342-4CA4-B122-0819D3A79C66}" destId="{F3B42C57-6649-4C6A-9ED0-B42BE1C2D6C9}" srcOrd="1" destOrd="0" presId="urn:microsoft.com/office/officeart/2008/layout/LinedList"/>
    <dgm:cxn modelId="{BB771F72-C672-4AA9-8C99-5AAC77CA6370}" type="presParOf" srcId="{742E2C38-D53A-484E-B29C-893935035B3B}" destId="{5C8039A9-F079-49F9-88E5-9D9406630FF3}" srcOrd="8" destOrd="0" presId="urn:microsoft.com/office/officeart/2008/layout/LinedList"/>
    <dgm:cxn modelId="{DE63F229-ABB4-4C70-9AFA-C33E83940C98}" type="presParOf" srcId="{742E2C38-D53A-484E-B29C-893935035B3B}" destId="{D28FF364-B4E6-4F02-A875-320394BABA8D}" srcOrd="9" destOrd="0" presId="urn:microsoft.com/office/officeart/2008/layout/LinedList"/>
    <dgm:cxn modelId="{4EBDAC49-AB2F-4052-91EF-96FED09A5735}" type="presParOf" srcId="{D28FF364-B4E6-4F02-A875-320394BABA8D}" destId="{CD44FD71-F4F5-4752-8496-B22EED95A290}" srcOrd="0" destOrd="0" presId="urn:microsoft.com/office/officeart/2008/layout/LinedList"/>
    <dgm:cxn modelId="{3704FFF1-16FA-40CF-9357-2AB3A4C22569}" type="presParOf" srcId="{D28FF364-B4E6-4F02-A875-320394BABA8D}" destId="{FDF61BF6-17F2-4322-AE6A-2CB1C17E3D3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15805-29E5-494A-8930-1EC7509BE588}" type="doc">
      <dgm:prSet loTypeId="urn:microsoft.com/office/officeart/2005/8/layout/cycle8" loCatId="cycle" qsTypeId="urn:microsoft.com/office/officeart/2005/8/quickstyle/simple1" qsCatId="simple" csTypeId="urn:microsoft.com/office/officeart/2005/8/colors/accent1_2" csCatId="accent1" phldr="1"/>
      <dgm:spPr/>
    </dgm:pt>
    <dgm:pt modelId="{2B4C31EE-9825-4258-BF50-2B7007918FB8}">
      <dgm:prSet phldrT="[Text]" custT="1"/>
      <dgm:spPr>
        <a:solidFill>
          <a:srgbClr val="4AB5AA"/>
        </a:solidFill>
      </dgm:spPr>
      <dgm:t>
        <a:bodyPr/>
        <a:lstStyle/>
        <a:p>
          <a:r>
            <a:rPr lang="en-GB" sz="1600">
              <a:latin typeface="Poppins" panose="00000500000000000000" pitchFamily="2" charset="0"/>
              <a:cs typeface="Poppins" panose="00000500000000000000" pitchFamily="2" charset="0"/>
            </a:rPr>
            <a:t>Supporting participation:</a:t>
          </a:r>
        </a:p>
        <a:p>
          <a:r>
            <a:rPr lang="en-GB" sz="1600">
              <a:latin typeface="Poppins" panose="00000500000000000000" pitchFamily="2" charset="0"/>
              <a:cs typeface="Poppins" panose="00000500000000000000" pitchFamily="2" charset="0"/>
            </a:rPr>
            <a:t>Democratic processes</a:t>
          </a:r>
        </a:p>
      </dgm:t>
    </dgm:pt>
    <dgm:pt modelId="{4E96B8B5-A1A6-4F99-97CA-E85675EE1E43}" type="parTrans" cxnId="{72C6089C-5ACB-407C-AC92-8972D82EBAFF}">
      <dgm:prSet/>
      <dgm:spPr/>
      <dgm:t>
        <a:bodyPr/>
        <a:lstStyle/>
        <a:p>
          <a:endParaRPr lang="en-GB"/>
        </a:p>
      </dgm:t>
    </dgm:pt>
    <dgm:pt modelId="{7D1076F8-4B18-4BBE-ADF8-A27784FFA106}" type="sibTrans" cxnId="{72C6089C-5ACB-407C-AC92-8972D82EBAFF}">
      <dgm:prSet/>
      <dgm:spPr/>
      <dgm:t>
        <a:bodyPr/>
        <a:lstStyle/>
        <a:p>
          <a:endParaRPr lang="en-GB"/>
        </a:p>
      </dgm:t>
    </dgm:pt>
    <dgm:pt modelId="{594E7DDE-B19E-4815-9964-2BB9AC5F0D67}">
      <dgm:prSet phldrT="[Text]" custT="1"/>
      <dgm:spPr>
        <a:solidFill>
          <a:srgbClr val="4AB5AA"/>
        </a:solidFill>
      </dgm:spPr>
      <dgm:t>
        <a:bodyPr/>
        <a:lstStyle/>
        <a:p>
          <a:r>
            <a:rPr lang="en-GB" sz="1600">
              <a:latin typeface="Poppins" panose="00000500000000000000" pitchFamily="2" charset="0"/>
              <a:cs typeface="Poppins" panose="00000500000000000000" pitchFamily="2" charset="0"/>
            </a:rPr>
            <a:t>Supporting participation:</a:t>
          </a:r>
        </a:p>
        <a:p>
          <a:r>
            <a:rPr lang="en-GB" sz="1600">
              <a:latin typeface="Poppins" panose="00000500000000000000" pitchFamily="2" charset="0"/>
              <a:cs typeface="Poppins" panose="00000500000000000000" pitchFamily="2" charset="0"/>
            </a:rPr>
            <a:t>In the classroom</a:t>
          </a:r>
        </a:p>
      </dgm:t>
    </dgm:pt>
    <dgm:pt modelId="{8070FD88-9E5E-49DF-BF7B-8467E23AB3D1}" type="parTrans" cxnId="{BCD23B57-BD3D-4835-8E5A-5EE197762E89}">
      <dgm:prSet/>
      <dgm:spPr/>
      <dgm:t>
        <a:bodyPr/>
        <a:lstStyle/>
        <a:p>
          <a:endParaRPr lang="en-GB"/>
        </a:p>
      </dgm:t>
    </dgm:pt>
    <dgm:pt modelId="{5DD6AE6C-340A-4BEA-958B-6C5B35821C5F}" type="sibTrans" cxnId="{BCD23B57-BD3D-4835-8E5A-5EE197762E89}">
      <dgm:prSet/>
      <dgm:spPr/>
      <dgm:t>
        <a:bodyPr/>
        <a:lstStyle/>
        <a:p>
          <a:endParaRPr lang="en-GB"/>
        </a:p>
      </dgm:t>
    </dgm:pt>
    <dgm:pt modelId="{C904FF28-F43F-4C9F-A233-253FE281036E}">
      <dgm:prSet phldrT="[Text]" custT="1"/>
      <dgm:spPr>
        <a:solidFill>
          <a:srgbClr val="4AB5AA"/>
        </a:solidFill>
      </dgm:spPr>
      <dgm:t>
        <a:bodyPr/>
        <a:lstStyle/>
        <a:p>
          <a:r>
            <a:rPr lang="en-GB" sz="1500">
              <a:latin typeface="Poppins" panose="00000500000000000000" pitchFamily="2" charset="0"/>
              <a:cs typeface="Poppins" panose="00000500000000000000" pitchFamily="2" charset="0"/>
            </a:rPr>
            <a:t>Understanding participation</a:t>
          </a:r>
        </a:p>
      </dgm:t>
    </dgm:pt>
    <dgm:pt modelId="{CCE80B84-49D4-4A4C-A0CB-F1F996F5A739}" type="parTrans" cxnId="{1A9D2C46-8981-4A75-A098-351D8C29AD38}">
      <dgm:prSet/>
      <dgm:spPr/>
      <dgm:t>
        <a:bodyPr/>
        <a:lstStyle/>
        <a:p>
          <a:endParaRPr lang="en-GB"/>
        </a:p>
      </dgm:t>
    </dgm:pt>
    <dgm:pt modelId="{748AA1E8-CFC9-4852-9439-20B5D5ACE09F}" type="sibTrans" cxnId="{1A9D2C46-8981-4A75-A098-351D8C29AD38}">
      <dgm:prSet/>
      <dgm:spPr/>
      <dgm:t>
        <a:bodyPr/>
        <a:lstStyle/>
        <a:p>
          <a:endParaRPr lang="en-GB"/>
        </a:p>
      </dgm:t>
    </dgm:pt>
    <dgm:pt modelId="{74054F4F-ACE0-42C4-876E-691C47BB276B}" type="pres">
      <dgm:prSet presAssocID="{41A15805-29E5-494A-8930-1EC7509BE588}" presName="compositeShape" presStyleCnt="0">
        <dgm:presLayoutVars>
          <dgm:chMax val="7"/>
          <dgm:dir/>
          <dgm:resizeHandles val="exact"/>
        </dgm:presLayoutVars>
      </dgm:prSet>
      <dgm:spPr/>
    </dgm:pt>
    <dgm:pt modelId="{FF4043AD-05B8-40DF-AF87-386E3628E48D}" type="pres">
      <dgm:prSet presAssocID="{41A15805-29E5-494A-8930-1EC7509BE588}" presName="wedge1" presStyleLbl="node1" presStyleIdx="0" presStyleCnt="3" custLinFactNeighborX="139" custLinFactNeighborY="-192"/>
      <dgm:spPr/>
    </dgm:pt>
    <dgm:pt modelId="{7F0B27EE-5158-43C1-ACDC-718F8AD97E53}" type="pres">
      <dgm:prSet presAssocID="{41A15805-29E5-494A-8930-1EC7509BE588}" presName="dummy1a" presStyleCnt="0"/>
      <dgm:spPr/>
    </dgm:pt>
    <dgm:pt modelId="{797F4E30-AAEB-47C3-A419-2CA310CD78AD}" type="pres">
      <dgm:prSet presAssocID="{41A15805-29E5-494A-8930-1EC7509BE588}" presName="dummy1b" presStyleCnt="0"/>
      <dgm:spPr/>
    </dgm:pt>
    <dgm:pt modelId="{A783247C-3066-4D40-A1BC-BF61277D7645}" type="pres">
      <dgm:prSet presAssocID="{41A15805-29E5-494A-8930-1EC7509BE588}" presName="wedge1Tx" presStyleLbl="node1" presStyleIdx="0" presStyleCnt="3">
        <dgm:presLayoutVars>
          <dgm:chMax val="0"/>
          <dgm:chPref val="0"/>
          <dgm:bulletEnabled val="1"/>
        </dgm:presLayoutVars>
      </dgm:prSet>
      <dgm:spPr/>
    </dgm:pt>
    <dgm:pt modelId="{EDA34D48-C6E8-4638-9F99-DCF6DA839FB9}" type="pres">
      <dgm:prSet presAssocID="{41A15805-29E5-494A-8930-1EC7509BE588}" presName="wedge2" presStyleLbl="node1" presStyleIdx="1" presStyleCnt="3"/>
      <dgm:spPr/>
    </dgm:pt>
    <dgm:pt modelId="{875C49C8-587E-4569-A253-D4EA7D5403AF}" type="pres">
      <dgm:prSet presAssocID="{41A15805-29E5-494A-8930-1EC7509BE588}" presName="dummy2a" presStyleCnt="0"/>
      <dgm:spPr/>
    </dgm:pt>
    <dgm:pt modelId="{0ED9757E-70BE-4B0D-8C30-9A5D2E70FCCF}" type="pres">
      <dgm:prSet presAssocID="{41A15805-29E5-494A-8930-1EC7509BE588}" presName="dummy2b" presStyleCnt="0"/>
      <dgm:spPr/>
    </dgm:pt>
    <dgm:pt modelId="{73FA5099-8790-4FD7-B39A-7FA04050EC03}" type="pres">
      <dgm:prSet presAssocID="{41A15805-29E5-494A-8930-1EC7509BE588}" presName="wedge2Tx" presStyleLbl="node1" presStyleIdx="1" presStyleCnt="3">
        <dgm:presLayoutVars>
          <dgm:chMax val="0"/>
          <dgm:chPref val="0"/>
          <dgm:bulletEnabled val="1"/>
        </dgm:presLayoutVars>
      </dgm:prSet>
      <dgm:spPr/>
    </dgm:pt>
    <dgm:pt modelId="{AE2458CD-F3E8-46F4-A6EF-C8C4F2584F36}" type="pres">
      <dgm:prSet presAssocID="{41A15805-29E5-494A-8930-1EC7509BE588}" presName="wedge3" presStyleLbl="node1" presStyleIdx="2" presStyleCnt="3" custLinFactNeighborX="926" custLinFactNeighborY="572"/>
      <dgm:spPr/>
    </dgm:pt>
    <dgm:pt modelId="{A730F1B6-E9A6-4B05-9C89-6BC0E9943085}" type="pres">
      <dgm:prSet presAssocID="{41A15805-29E5-494A-8930-1EC7509BE588}" presName="dummy3a" presStyleCnt="0"/>
      <dgm:spPr/>
    </dgm:pt>
    <dgm:pt modelId="{ADE5E44A-4A04-425A-84A0-3B3F38B1A998}" type="pres">
      <dgm:prSet presAssocID="{41A15805-29E5-494A-8930-1EC7509BE588}" presName="dummy3b" presStyleCnt="0"/>
      <dgm:spPr/>
    </dgm:pt>
    <dgm:pt modelId="{9BADC365-66C5-47E0-8E84-552647F08AF5}" type="pres">
      <dgm:prSet presAssocID="{41A15805-29E5-494A-8930-1EC7509BE588}" presName="wedge3Tx" presStyleLbl="node1" presStyleIdx="2" presStyleCnt="3">
        <dgm:presLayoutVars>
          <dgm:chMax val="0"/>
          <dgm:chPref val="0"/>
          <dgm:bulletEnabled val="1"/>
        </dgm:presLayoutVars>
      </dgm:prSet>
      <dgm:spPr/>
    </dgm:pt>
    <dgm:pt modelId="{A272F1B9-A38A-4B79-A353-B8BD353EA969}" type="pres">
      <dgm:prSet presAssocID="{7D1076F8-4B18-4BBE-ADF8-A27784FFA106}" presName="arrowWedge1" presStyleLbl="fgSibTrans2D1" presStyleIdx="0" presStyleCnt="3"/>
      <dgm:spPr>
        <a:solidFill>
          <a:srgbClr val="FDC88D"/>
        </a:solidFill>
      </dgm:spPr>
    </dgm:pt>
    <dgm:pt modelId="{555D8940-A98C-42BC-8335-69CC561815DE}" type="pres">
      <dgm:prSet presAssocID="{5DD6AE6C-340A-4BEA-958B-6C5B35821C5F}" presName="arrowWedge2" presStyleLbl="fgSibTrans2D1" presStyleIdx="1" presStyleCnt="3"/>
      <dgm:spPr>
        <a:solidFill>
          <a:srgbClr val="FDC88D"/>
        </a:solidFill>
      </dgm:spPr>
    </dgm:pt>
    <dgm:pt modelId="{326A0572-3A6A-493D-9DFE-AA6AA5C44179}" type="pres">
      <dgm:prSet presAssocID="{748AA1E8-CFC9-4852-9439-20B5D5ACE09F}" presName="arrowWedge3" presStyleLbl="fgSibTrans2D1" presStyleIdx="2" presStyleCnt="3"/>
      <dgm:spPr>
        <a:solidFill>
          <a:srgbClr val="FDC88D"/>
        </a:solidFill>
      </dgm:spPr>
    </dgm:pt>
  </dgm:ptLst>
  <dgm:cxnLst>
    <dgm:cxn modelId="{13865824-84F3-4AC7-B022-D6FF218D2CEE}" type="presOf" srcId="{C904FF28-F43F-4C9F-A233-253FE281036E}" destId="{AE2458CD-F3E8-46F4-A6EF-C8C4F2584F36}" srcOrd="0" destOrd="0" presId="urn:microsoft.com/office/officeart/2005/8/layout/cycle8"/>
    <dgm:cxn modelId="{1A9D2C46-8981-4A75-A098-351D8C29AD38}" srcId="{41A15805-29E5-494A-8930-1EC7509BE588}" destId="{C904FF28-F43F-4C9F-A233-253FE281036E}" srcOrd="2" destOrd="0" parTransId="{CCE80B84-49D4-4A4C-A0CB-F1F996F5A739}" sibTransId="{748AA1E8-CFC9-4852-9439-20B5D5ACE09F}"/>
    <dgm:cxn modelId="{0EECF94B-BF41-45ED-9819-BB14FDAFCE05}" type="presOf" srcId="{2B4C31EE-9825-4258-BF50-2B7007918FB8}" destId="{FF4043AD-05B8-40DF-AF87-386E3628E48D}" srcOrd="0" destOrd="0" presId="urn:microsoft.com/office/officeart/2005/8/layout/cycle8"/>
    <dgm:cxn modelId="{18365D4F-9048-4004-B574-A2D29B28E580}" type="presOf" srcId="{594E7DDE-B19E-4815-9964-2BB9AC5F0D67}" destId="{EDA34D48-C6E8-4638-9F99-DCF6DA839FB9}" srcOrd="0" destOrd="0" presId="urn:microsoft.com/office/officeart/2005/8/layout/cycle8"/>
    <dgm:cxn modelId="{BCD23B57-BD3D-4835-8E5A-5EE197762E89}" srcId="{41A15805-29E5-494A-8930-1EC7509BE588}" destId="{594E7DDE-B19E-4815-9964-2BB9AC5F0D67}" srcOrd="1" destOrd="0" parTransId="{8070FD88-9E5E-49DF-BF7B-8467E23AB3D1}" sibTransId="{5DD6AE6C-340A-4BEA-958B-6C5B35821C5F}"/>
    <dgm:cxn modelId="{AAA7498E-2596-4010-AC19-973CA606E920}" type="presOf" srcId="{594E7DDE-B19E-4815-9964-2BB9AC5F0D67}" destId="{73FA5099-8790-4FD7-B39A-7FA04050EC03}" srcOrd="1" destOrd="0" presId="urn:microsoft.com/office/officeart/2005/8/layout/cycle8"/>
    <dgm:cxn modelId="{72C6089C-5ACB-407C-AC92-8972D82EBAFF}" srcId="{41A15805-29E5-494A-8930-1EC7509BE588}" destId="{2B4C31EE-9825-4258-BF50-2B7007918FB8}" srcOrd="0" destOrd="0" parTransId="{4E96B8B5-A1A6-4F99-97CA-E85675EE1E43}" sibTransId="{7D1076F8-4B18-4BBE-ADF8-A27784FFA106}"/>
    <dgm:cxn modelId="{61ECAE9C-8495-4A8C-B41C-F49CE2D273BD}" type="presOf" srcId="{41A15805-29E5-494A-8930-1EC7509BE588}" destId="{74054F4F-ACE0-42C4-876E-691C47BB276B}" srcOrd="0" destOrd="0" presId="urn:microsoft.com/office/officeart/2005/8/layout/cycle8"/>
    <dgm:cxn modelId="{BEB023C4-476D-4135-A2A5-C51980BBDB5A}" type="presOf" srcId="{C904FF28-F43F-4C9F-A233-253FE281036E}" destId="{9BADC365-66C5-47E0-8E84-552647F08AF5}" srcOrd="1" destOrd="0" presId="urn:microsoft.com/office/officeart/2005/8/layout/cycle8"/>
    <dgm:cxn modelId="{E84C95DC-E103-4704-9479-9907A34D0598}" type="presOf" srcId="{2B4C31EE-9825-4258-BF50-2B7007918FB8}" destId="{A783247C-3066-4D40-A1BC-BF61277D7645}" srcOrd="1" destOrd="0" presId="urn:microsoft.com/office/officeart/2005/8/layout/cycle8"/>
    <dgm:cxn modelId="{9C28D76D-6A7E-485C-8026-4FFD47D5B577}" type="presParOf" srcId="{74054F4F-ACE0-42C4-876E-691C47BB276B}" destId="{FF4043AD-05B8-40DF-AF87-386E3628E48D}" srcOrd="0" destOrd="0" presId="urn:microsoft.com/office/officeart/2005/8/layout/cycle8"/>
    <dgm:cxn modelId="{69910001-0A2D-4A6F-9E4A-CCA4EB2E3393}" type="presParOf" srcId="{74054F4F-ACE0-42C4-876E-691C47BB276B}" destId="{7F0B27EE-5158-43C1-ACDC-718F8AD97E53}" srcOrd="1" destOrd="0" presId="urn:microsoft.com/office/officeart/2005/8/layout/cycle8"/>
    <dgm:cxn modelId="{05C2EA50-3B4B-4534-9C81-7E2D8BC364B5}" type="presParOf" srcId="{74054F4F-ACE0-42C4-876E-691C47BB276B}" destId="{797F4E30-AAEB-47C3-A419-2CA310CD78AD}" srcOrd="2" destOrd="0" presId="urn:microsoft.com/office/officeart/2005/8/layout/cycle8"/>
    <dgm:cxn modelId="{1623C5C8-8B0C-49FE-9B7A-9F8CCB38FDE5}" type="presParOf" srcId="{74054F4F-ACE0-42C4-876E-691C47BB276B}" destId="{A783247C-3066-4D40-A1BC-BF61277D7645}" srcOrd="3" destOrd="0" presId="urn:microsoft.com/office/officeart/2005/8/layout/cycle8"/>
    <dgm:cxn modelId="{D6F0B16D-5288-4041-A7ED-97DB19F5E169}" type="presParOf" srcId="{74054F4F-ACE0-42C4-876E-691C47BB276B}" destId="{EDA34D48-C6E8-4638-9F99-DCF6DA839FB9}" srcOrd="4" destOrd="0" presId="urn:microsoft.com/office/officeart/2005/8/layout/cycle8"/>
    <dgm:cxn modelId="{5593AE9E-DA93-47CF-8291-51510DD45A4E}" type="presParOf" srcId="{74054F4F-ACE0-42C4-876E-691C47BB276B}" destId="{875C49C8-587E-4569-A253-D4EA7D5403AF}" srcOrd="5" destOrd="0" presId="urn:microsoft.com/office/officeart/2005/8/layout/cycle8"/>
    <dgm:cxn modelId="{E4B97847-2CCB-4FF6-98E3-0389BF17FFD8}" type="presParOf" srcId="{74054F4F-ACE0-42C4-876E-691C47BB276B}" destId="{0ED9757E-70BE-4B0D-8C30-9A5D2E70FCCF}" srcOrd="6" destOrd="0" presId="urn:microsoft.com/office/officeart/2005/8/layout/cycle8"/>
    <dgm:cxn modelId="{95AE8F9F-D7A1-4EEF-9112-EA9558613C6E}" type="presParOf" srcId="{74054F4F-ACE0-42C4-876E-691C47BB276B}" destId="{73FA5099-8790-4FD7-B39A-7FA04050EC03}" srcOrd="7" destOrd="0" presId="urn:microsoft.com/office/officeart/2005/8/layout/cycle8"/>
    <dgm:cxn modelId="{8C1B5AC9-23E1-47BA-80A1-9F22EC5D5B69}" type="presParOf" srcId="{74054F4F-ACE0-42C4-876E-691C47BB276B}" destId="{AE2458CD-F3E8-46F4-A6EF-C8C4F2584F36}" srcOrd="8" destOrd="0" presId="urn:microsoft.com/office/officeart/2005/8/layout/cycle8"/>
    <dgm:cxn modelId="{78064B32-4D41-4D84-8A1E-7D8FF165813C}" type="presParOf" srcId="{74054F4F-ACE0-42C4-876E-691C47BB276B}" destId="{A730F1B6-E9A6-4B05-9C89-6BC0E9943085}" srcOrd="9" destOrd="0" presId="urn:microsoft.com/office/officeart/2005/8/layout/cycle8"/>
    <dgm:cxn modelId="{E5A4A6B9-96E3-4130-A11D-9132934DE95A}" type="presParOf" srcId="{74054F4F-ACE0-42C4-876E-691C47BB276B}" destId="{ADE5E44A-4A04-425A-84A0-3B3F38B1A998}" srcOrd="10" destOrd="0" presId="urn:microsoft.com/office/officeart/2005/8/layout/cycle8"/>
    <dgm:cxn modelId="{C38A7B8B-3E07-40AF-92F0-19AC5228B0C7}" type="presParOf" srcId="{74054F4F-ACE0-42C4-876E-691C47BB276B}" destId="{9BADC365-66C5-47E0-8E84-552647F08AF5}" srcOrd="11" destOrd="0" presId="urn:microsoft.com/office/officeart/2005/8/layout/cycle8"/>
    <dgm:cxn modelId="{5C9834CD-F714-4910-9EBE-54F62904F44F}" type="presParOf" srcId="{74054F4F-ACE0-42C4-876E-691C47BB276B}" destId="{A272F1B9-A38A-4B79-A353-B8BD353EA969}" srcOrd="12" destOrd="0" presId="urn:microsoft.com/office/officeart/2005/8/layout/cycle8"/>
    <dgm:cxn modelId="{253C2071-16AB-416B-BB24-FC04B6BDD0C3}" type="presParOf" srcId="{74054F4F-ACE0-42C4-876E-691C47BB276B}" destId="{555D8940-A98C-42BC-8335-69CC561815DE}" srcOrd="13" destOrd="0" presId="urn:microsoft.com/office/officeart/2005/8/layout/cycle8"/>
    <dgm:cxn modelId="{A7916A69-0C66-49BF-A7E9-F070C16E6D5F}" type="presParOf" srcId="{74054F4F-ACE0-42C4-876E-691C47BB276B}" destId="{326A0572-3A6A-493D-9DFE-AA6AA5C44179}" srcOrd="14" destOrd="0" presId="urn:microsoft.com/office/officeart/2005/8/layout/cycle8"/>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A3A83-7861-416B-BFE0-A4A195D381D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4F42A6E6-9256-4285-8A8E-48F7DFC52E20}">
      <dgm:prSet phldrT="[Text]"/>
      <dgm:spPr>
        <a:solidFill>
          <a:srgbClr val="4AB5AA"/>
        </a:solidFill>
        <a:ln>
          <a:solidFill>
            <a:srgbClr val="4AB5AA"/>
          </a:solidFill>
        </a:ln>
      </dgm:spPr>
      <dgm:t>
        <a:bodyPr/>
        <a:lstStyle/>
        <a:p>
          <a:r>
            <a:rPr lang="en-GB">
              <a:latin typeface="Poppins" panose="00000500000000000000" pitchFamily="2" charset="0"/>
              <a:cs typeface="Poppins" panose="00000500000000000000" pitchFamily="2" charset="0"/>
            </a:rPr>
            <a:t>Overarching cultural environment</a:t>
          </a:r>
        </a:p>
      </dgm:t>
    </dgm:pt>
    <dgm:pt modelId="{1FFB2A5C-51CD-47A7-A714-B94A1AE17004}" type="parTrans" cxnId="{6693E38C-E7B0-4E0E-92C6-BD50161523AB}">
      <dgm:prSet/>
      <dgm:spPr/>
      <dgm:t>
        <a:bodyPr/>
        <a:lstStyle/>
        <a:p>
          <a:endParaRPr lang="en-GB"/>
        </a:p>
      </dgm:t>
    </dgm:pt>
    <dgm:pt modelId="{B8C05425-16C6-4D5B-AD85-BE2216E791A0}" type="sibTrans" cxnId="{6693E38C-E7B0-4E0E-92C6-BD50161523AB}">
      <dgm:prSet/>
      <dgm:spPr/>
      <dgm:t>
        <a:bodyPr/>
        <a:lstStyle/>
        <a:p>
          <a:endParaRPr lang="en-GB"/>
        </a:p>
      </dgm:t>
    </dgm:pt>
    <dgm:pt modelId="{F7E67F0A-CF1A-4C6C-B424-619DDF8F9F60}">
      <dgm:prSet phldrT="[Text]" custT="1"/>
      <dgm:spPr>
        <a:solidFill>
          <a:srgbClr val="F9C88F">
            <a:alpha val="90000"/>
          </a:srgbClr>
        </a:solidFill>
        <a:ln>
          <a:noFill/>
        </a:ln>
      </dgm:spPr>
      <dgm:t>
        <a:bodyPr/>
        <a:lstStyle/>
        <a:p>
          <a:endParaRPr lang="en-GB" sz="1400">
            <a:latin typeface="Poppins" panose="00000500000000000000" pitchFamily="2" charset="0"/>
            <a:cs typeface="Poppins" panose="00000500000000000000" pitchFamily="2" charset="0"/>
          </a:endParaRPr>
        </a:p>
      </dgm:t>
    </dgm:pt>
    <dgm:pt modelId="{38B8D0EC-3C0F-49B9-8BAC-C079635D2E3D}" type="parTrans" cxnId="{83F2FC52-A4FC-41C0-A5E6-C1AA59B3216D}">
      <dgm:prSet/>
      <dgm:spPr/>
      <dgm:t>
        <a:bodyPr/>
        <a:lstStyle/>
        <a:p>
          <a:endParaRPr lang="en-GB"/>
        </a:p>
      </dgm:t>
    </dgm:pt>
    <dgm:pt modelId="{3A02F3E0-2433-48A1-B955-74848F1B58EE}" type="sibTrans" cxnId="{83F2FC52-A4FC-41C0-A5E6-C1AA59B3216D}">
      <dgm:prSet/>
      <dgm:spPr/>
      <dgm:t>
        <a:bodyPr/>
        <a:lstStyle/>
        <a:p>
          <a:endParaRPr lang="en-GB"/>
        </a:p>
      </dgm:t>
    </dgm:pt>
    <dgm:pt modelId="{5926F088-4424-4618-8412-2DED41393829}">
      <dgm:prSet phldrT="[Text]"/>
      <dgm:spPr>
        <a:solidFill>
          <a:srgbClr val="4AB5AA"/>
        </a:solidFill>
        <a:ln>
          <a:solidFill>
            <a:srgbClr val="4AB5AA"/>
          </a:solidFill>
        </a:ln>
      </dgm:spPr>
      <dgm:t>
        <a:bodyPr/>
        <a:lstStyle/>
        <a:p>
          <a:r>
            <a:rPr lang="en-GB">
              <a:latin typeface="Poppins" panose="00000500000000000000" pitchFamily="2" charset="0"/>
              <a:cs typeface="Poppins" panose="00000500000000000000" pitchFamily="2" charset="0"/>
            </a:rPr>
            <a:t>Expectations</a:t>
          </a:r>
        </a:p>
      </dgm:t>
    </dgm:pt>
    <dgm:pt modelId="{A7DA0494-C9CB-4E52-AB30-68EA47366CE3}" type="parTrans" cxnId="{6FAF7565-75D4-4E6E-9EC5-2A2703C6AB6D}">
      <dgm:prSet/>
      <dgm:spPr/>
      <dgm:t>
        <a:bodyPr/>
        <a:lstStyle/>
        <a:p>
          <a:endParaRPr lang="en-GB"/>
        </a:p>
      </dgm:t>
    </dgm:pt>
    <dgm:pt modelId="{B6856CDC-2EFA-4D7E-85F8-66B1A1C40AF6}" type="sibTrans" cxnId="{6FAF7565-75D4-4E6E-9EC5-2A2703C6AB6D}">
      <dgm:prSet/>
      <dgm:spPr/>
      <dgm:t>
        <a:bodyPr/>
        <a:lstStyle/>
        <a:p>
          <a:endParaRPr lang="en-GB"/>
        </a:p>
      </dgm:t>
    </dgm:pt>
    <dgm:pt modelId="{56473C33-0788-42C2-95F1-7E0F0719CE36}">
      <dgm:prSet phldrT="[Text]"/>
      <dgm:spPr>
        <a:solidFill>
          <a:srgbClr val="4AB5AA"/>
        </a:solidFill>
        <a:ln>
          <a:solidFill>
            <a:srgbClr val="4AB5AA"/>
          </a:solidFill>
        </a:ln>
      </dgm:spPr>
      <dgm:t>
        <a:bodyPr/>
        <a:lstStyle/>
        <a:p>
          <a:r>
            <a:rPr lang="en-GB">
              <a:latin typeface="Poppins" panose="00000500000000000000" pitchFamily="2" charset="0"/>
              <a:cs typeface="Poppins" panose="00000500000000000000" pitchFamily="2" charset="0"/>
            </a:rPr>
            <a:t>Pedagogy</a:t>
          </a:r>
        </a:p>
      </dgm:t>
    </dgm:pt>
    <dgm:pt modelId="{2BC6908C-A736-4FF8-BABC-18A00C75A38A}" type="parTrans" cxnId="{474CDE53-B4E2-4451-9E8F-0FAEC7024A40}">
      <dgm:prSet/>
      <dgm:spPr/>
      <dgm:t>
        <a:bodyPr/>
        <a:lstStyle/>
        <a:p>
          <a:endParaRPr lang="en-GB"/>
        </a:p>
      </dgm:t>
    </dgm:pt>
    <dgm:pt modelId="{BA551770-63C3-45E4-9432-CE4127E9C9B5}" type="sibTrans" cxnId="{474CDE53-B4E2-4451-9E8F-0FAEC7024A40}">
      <dgm:prSet/>
      <dgm:spPr/>
      <dgm:t>
        <a:bodyPr/>
        <a:lstStyle/>
        <a:p>
          <a:endParaRPr lang="en-GB"/>
        </a:p>
      </dgm:t>
    </dgm:pt>
    <dgm:pt modelId="{A4A1BA3D-965F-4337-8490-CABB5D39FC2B}">
      <dgm:prSet phldrT="[Text]"/>
      <dgm:spPr>
        <a:solidFill>
          <a:srgbClr val="4AB5AA"/>
        </a:solidFill>
        <a:ln>
          <a:solidFill>
            <a:srgbClr val="4AB5AA"/>
          </a:solidFill>
        </a:ln>
      </dgm:spPr>
      <dgm:t>
        <a:bodyPr/>
        <a:lstStyle/>
        <a:p>
          <a:r>
            <a:rPr lang="en-GB">
              <a:latin typeface="Poppins" panose="00000500000000000000" pitchFamily="2" charset="0"/>
              <a:cs typeface="Poppins" panose="00000500000000000000" pitchFamily="2" charset="0"/>
            </a:rPr>
            <a:t>Constructing roles</a:t>
          </a:r>
        </a:p>
      </dgm:t>
    </dgm:pt>
    <dgm:pt modelId="{403A19D2-11CB-4AF0-AC02-A36F36E1B639}" type="parTrans" cxnId="{F8431420-DBD4-45CB-96A9-D98B53991B07}">
      <dgm:prSet/>
      <dgm:spPr/>
      <dgm:t>
        <a:bodyPr/>
        <a:lstStyle/>
        <a:p>
          <a:endParaRPr lang="en-GB"/>
        </a:p>
      </dgm:t>
    </dgm:pt>
    <dgm:pt modelId="{51D5F3A2-35F5-4954-8C94-4BAF3AE31602}" type="sibTrans" cxnId="{F8431420-DBD4-45CB-96A9-D98B53991B07}">
      <dgm:prSet/>
      <dgm:spPr/>
      <dgm:t>
        <a:bodyPr/>
        <a:lstStyle/>
        <a:p>
          <a:endParaRPr lang="en-GB"/>
        </a:p>
      </dgm:t>
    </dgm:pt>
    <dgm:pt modelId="{C61CFEE3-9FB2-47EA-BF9A-13C39C0D78EE}">
      <dgm:prSet phldrT="[Text]"/>
      <dgm:spPr>
        <a:solidFill>
          <a:srgbClr val="F9C88F">
            <a:alpha val="90000"/>
          </a:srgbClr>
        </a:solidFill>
        <a:ln>
          <a:noFill/>
        </a:ln>
      </dgm:spPr>
      <dgm:t>
        <a:bodyPr/>
        <a:lstStyle/>
        <a:p>
          <a:endParaRPr lang="en-GB">
            <a:latin typeface="Poppins" panose="00000500000000000000" pitchFamily="2" charset="0"/>
            <a:cs typeface="Poppins" panose="00000500000000000000" pitchFamily="2" charset="0"/>
          </a:endParaRPr>
        </a:p>
      </dgm:t>
    </dgm:pt>
    <dgm:pt modelId="{7A4E4862-D51B-4532-A39B-DFFFF0C09988}" type="parTrans" cxnId="{CD6E7B65-C4B1-412B-85AC-19B5B4985199}">
      <dgm:prSet/>
      <dgm:spPr/>
      <dgm:t>
        <a:bodyPr/>
        <a:lstStyle/>
        <a:p>
          <a:endParaRPr lang="en-GB"/>
        </a:p>
      </dgm:t>
    </dgm:pt>
    <dgm:pt modelId="{06293DF7-AC93-4A26-B1BB-084490B7CAEE}" type="sibTrans" cxnId="{CD6E7B65-C4B1-412B-85AC-19B5B4985199}">
      <dgm:prSet/>
      <dgm:spPr/>
      <dgm:t>
        <a:bodyPr/>
        <a:lstStyle/>
        <a:p>
          <a:endParaRPr lang="en-GB"/>
        </a:p>
      </dgm:t>
    </dgm:pt>
    <dgm:pt modelId="{44E45068-B4C7-492F-92BA-CEFCE03F1EF9}" type="pres">
      <dgm:prSet presAssocID="{3D7A3A83-7861-416B-BFE0-A4A195D381D8}" presName="cycleMatrixDiagram" presStyleCnt="0">
        <dgm:presLayoutVars>
          <dgm:chMax val="1"/>
          <dgm:dir/>
          <dgm:animLvl val="lvl"/>
          <dgm:resizeHandles val="exact"/>
        </dgm:presLayoutVars>
      </dgm:prSet>
      <dgm:spPr/>
    </dgm:pt>
    <dgm:pt modelId="{AA8CB9CE-1568-499D-992E-208C1D3C2E93}" type="pres">
      <dgm:prSet presAssocID="{3D7A3A83-7861-416B-BFE0-A4A195D381D8}" presName="children" presStyleCnt="0"/>
      <dgm:spPr/>
    </dgm:pt>
    <dgm:pt modelId="{2095062B-9327-48CE-A63B-3C261D8BD883}" type="pres">
      <dgm:prSet presAssocID="{3D7A3A83-7861-416B-BFE0-A4A195D381D8}" presName="child1group" presStyleCnt="0"/>
      <dgm:spPr/>
    </dgm:pt>
    <dgm:pt modelId="{2C6C9376-7044-44B0-A5FE-30B3EF8E5FE4}" type="pres">
      <dgm:prSet presAssocID="{3D7A3A83-7861-416B-BFE0-A4A195D381D8}" presName="child1" presStyleLbl="bgAcc1" presStyleIdx="0" presStyleCnt="1" custScaleX="98718" custScaleY="122942" custLinFactNeighborX="-7495" custLinFactNeighborY="11638"/>
      <dgm:spPr/>
    </dgm:pt>
    <dgm:pt modelId="{EB84498F-4261-482C-90C3-1A367B9C011F}" type="pres">
      <dgm:prSet presAssocID="{3D7A3A83-7861-416B-BFE0-A4A195D381D8}" presName="child1Text" presStyleLbl="bgAcc1" presStyleIdx="0" presStyleCnt="1">
        <dgm:presLayoutVars>
          <dgm:bulletEnabled val="1"/>
        </dgm:presLayoutVars>
      </dgm:prSet>
      <dgm:spPr/>
    </dgm:pt>
    <dgm:pt modelId="{093521B9-04B3-489E-945B-6A0F2E80009B}" type="pres">
      <dgm:prSet presAssocID="{3D7A3A83-7861-416B-BFE0-A4A195D381D8}" presName="childPlaceholder" presStyleCnt="0"/>
      <dgm:spPr/>
    </dgm:pt>
    <dgm:pt modelId="{33130C20-6B1D-4D2B-9D13-38FDC125D0BB}" type="pres">
      <dgm:prSet presAssocID="{3D7A3A83-7861-416B-BFE0-A4A195D381D8}" presName="circle" presStyleCnt="0"/>
      <dgm:spPr/>
    </dgm:pt>
    <dgm:pt modelId="{3A780FAF-1E4B-44C9-AC32-2B708F7366A0}" type="pres">
      <dgm:prSet presAssocID="{3D7A3A83-7861-416B-BFE0-A4A195D381D8}" presName="quadrant1" presStyleLbl="node1" presStyleIdx="0" presStyleCnt="4">
        <dgm:presLayoutVars>
          <dgm:chMax val="1"/>
          <dgm:bulletEnabled val="1"/>
        </dgm:presLayoutVars>
      </dgm:prSet>
      <dgm:spPr/>
    </dgm:pt>
    <dgm:pt modelId="{6A990BE1-A410-48B4-AFD7-D31ACD3981F2}" type="pres">
      <dgm:prSet presAssocID="{3D7A3A83-7861-416B-BFE0-A4A195D381D8}" presName="quadrant2" presStyleLbl="node1" presStyleIdx="1" presStyleCnt="4">
        <dgm:presLayoutVars>
          <dgm:chMax val="1"/>
          <dgm:bulletEnabled val="1"/>
        </dgm:presLayoutVars>
      </dgm:prSet>
      <dgm:spPr/>
    </dgm:pt>
    <dgm:pt modelId="{DA8B4997-5B78-4D10-AAE3-56D6F7829E8F}" type="pres">
      <dgm:prSet presAssocID="{3D7A3A83-7861-416B-BFE0-A4A195D381D8}" presName="quadrant3" presStyleLbl="node1" presStyleIdx="2" presStyleCnt="4">
        <dgm:presLayoutVars>
          <dgm:chMax val="1"/>
          <dgm:bulletEnabled val="1"/>
        </dgm:presLayoutVars>
      </dgm:prSet>
      <dgm:spPr/>
    </dgm:pt>
    <dgm:pt modelId="{383BBB7D-E938-4736-8418-D118E7269180}" type="pres">
      <dgm:prSet presAssocID="{3D7A3A83-7861-416B-BFE0-A4A195D381D8}" presName="quadrant4" presStyleLbl="node1" presStyleIdx="3" presStyleCnt="4">
        <dgm:presLayoutVars>
          <dgm:chMax val="1"/>
          <dgm:bulletEnabled val="1"/>
        </dgm:presLayoutVars>
      </dgm:prSet>
      <dgm:spPr/>
    </dgm:pt>
    <dgm:pt modelId="{9994FBCB-01C3-4E47-92D0-F575ADA11E46}" type="pres">
      <dgm:prSet presAssocID="{3D7A3A83-7861-416B-BFE0-A4A195D381D8}" presName="quadrantPlaceholder" presStyleCnt="0"/>
      <dgm:spPr/>
    </dgm:pt>
    <dgm:pt modelId="{CBBAEC0E-5E96-4D70-BCEA-F8953BF3F3A7}" type="pres">
      <dgm:prSet presAssocID="{3D7A3A83-7861-416B-BFE0-A4A195D381D8}" presName="center1" presStyleLbl="fgShp" presStyleIdx="0" presStyleCnt="2"/>
      <dgm:spPr>
        <a:solidFill>
          <a:srgbClr val="FDC88D"/>
        </a:solidFill>
        <a:ln>
          <a:solidFill>
            <a:srgbClr val="FDC88D"/>
          </a:solidFill>
        </a:ln>
      </dgm:spPr>
    </dgm:pt>
    <dgm:pt modelId="{412D454A-A210-4842-8397-3EF6560F03E8}" type="pres">
      <dgm:prSet presAssocID="{3D7A3A83-7861-416B-BFE0-A4A195D381D8}" presName="center2" presStyleLbl="fgShp" presStyleIdx="1" presStyleCnt="2"/>
      <dgm:spPr>
        <a:solidFill>
          <a:srgbClr val="FDC88D"/>
        </a:solidFill>
        <a:ln>
          <a:solidFill>
            <a:srgbClr val="FDC88D"/>
          </a:solidFill>
        </a:ln>
      </dgm:spPr>
    </dgm:pt>
  </dgm:ptLst>
  <dgm:cxnLst>
    <dgm:cxn modelId="{F8431420-DBD4-45CB-96A9-D98B53991B07}" srcId="{3D7A3A83-7861-416B-BFE0-A4A195D381D8}" destId="{A4A1BA3D-965F-4337-8490-CABB5D39FC2B}" srcOrd="3" destOrd="0" parTransId="{403A19D2-11CB-4AF0-AC02-A36F36E1B639}" sibTransId="{51D5F3A2-35F5-4954-8C94-4BAF3AE31602}"/>
    <dgm:cxn modelId="{7357CF27-A556-46C8-A118-5B41B9C430AD}" type="presOf" srcId="{C61CFEE3-9FB2-47EA-BF9A-13C39C0D78EE}" destId="{2C6C9376-7044-44B0-A5FE-30B3EF8E5FE4}" srcOrd="0" destOrd="1" presId="urn:microsoft.com/office/officeart/2005/8/layout/cycle4"/>
    <dgm:cxn modelId="{B12CD835-17F3-45B9-AB5A-269D4553DD48}" type="presOf" srcId="{C61CFEE3-9FB2-47EA-BF9A-13C39C0D78EE}" destId="{EB84498F-4261-482C-90C3-1A367B9C011F}" srcOrd="1" destOrd="1" presId="urn:microsoft.com/office/officeart/2005/8/layout/cycle4"/>
    <dgm:cxn modelId="{6FAF7565-75D4-4E6E-9EC5-2A2703C6AB6D}" srcId="{3D7A3A83-7861-416B-BFE0-A4A195D381D8}" destId="{5926F088-4424-4618-8412-2DED41393829}" srcOrd="1" destOrd="0" parTransId="{A7DA0494-C9CB-4E52-AB30-68EA47366CE3}" sibTransId="{B6856CDC-2EFA-4D7E-85F8-66B1A1C40AF6}"/>
    <dgm:cxn modelId="{CD6E7B65-C4B1-412B-85AC-19B5B4985199}" srcId="{4F42A6E6-9256-4285-8A8E-48F7DFC52E20}" destId="{C61CFEE3-9FB2-47EA-BF9A-13C39C0D78EE}" srcOrd="1" destOrd="0" parTransId="{7A4E4862-D51B-4532-A39B-DFFFF0C09988}" sibTransId="{06293DF7-AC93-4A26-B1BB-084490B7CAEE}"/>
    <dgm:cxn modelId="{544B3F68-C8F5-4B20-BB73-569714517AEC}" type="presOf" srcId="{3D7A3A83-7861-416B-BFE0-A4A195D381D8}" destId="{44E45068-B4C7-492F-92BA-CEFCE03F1EF9}" srcOrd="0" destOrd="0" presId="urn:microsoft.com/office/officeart/2005/8/layout/cycle4"/>
    <dgm:cxn modelId="{2DAF426E-40BE-4733-8FC5-84E024EC7DA0}" type="presOf" srcId="{F7E67F0A-CF1A-4C6C-B424-619DDF8F9F60}" destId="{EB84498F-4261-482C-90C3-1A367B9C011F}" srcOrd="1" destOrd="0" presId="urn:microsoft.com/office/officeart/2005/8/layout/cycle4"/>
    <dgm:cxn modelId="{83F2FC52-A4FC-41C0-A5E6-C1AA59B3216D}" srcId="{4F42A6E6-9256-4285-8A8E-48F7DFC52E20}" destId="{F7E67F0A-CF1A-4C6C-B424-619DDF8F9F60}" srcOrd="0" destOrd="0" parTransId="{38B8D0EC-3C0F-49B9-8BAC-C079635D2E3D}" sibTransId="{3A02F3E0-2433-48A1-B955-74848F1B58EE}"/>
    <dgm:cxn modelId="{474CDE53-B4E2-4451-9E8F-0FAEC7024A40}" srcId="{3D7A3A83-7861-416B-BFE0-A4A195D381D8}" destId="{56473C33-0788-42C2-95F1-7E0F0719CE36}" srcOrd="2" destOrd="0" parTransId="{2BC6908C-A736-4FF8-BABC-18A00C75A38A}" sibTransId="{BA551770-63C3-45E4-9432-CE4127E9C9B5}"/>
    <dgm:cxn modelId="{6693E38C-E7B0-4E0E-92C6-BD50161523AB}" srcId="{3D7A3A83-7861-416B-BFE0-A4A195D381D8}" destId="{4F42A6E6-9256-4285-8A8E-48F7DFC52E20}" srcOrd="0" destOrd="0" parTransId="{1FFB2A5C-51CD-47A7-A714-B94A1AE17004}" sibTransId="{B8C05425-16C6-4D5B-AD85-BE2216E791A0}"/>
    <dgm:cxn modelId="{91E3B6A3-6B2E-4F19-ADFF-46B301A676FB}" type="presOf" srcId="{A4A1BA3D-965F-4337-8490-CABB5D39FC2B}" destId="{383BBB7D-E938-4736-8418-D118E7269180}" srcOrd="0" destOrd="0" presId="urn:microsoft.com/office/officeart/2005/8/layout/cycle4"/>
    <dgm:cxn modelId="{2D4AE4AE-ADA7-4A44-AD13-78E413348D05}" type="presOf" srcId="{F7E67F0A-CF1A-4C6C-B424-619DDF8F9F60}" destId="{2C6C9376-7044-44B0-A5FE-30B3EF8E5FE4}" srcOrd="0" destOrd="0" presId="urn:microsoft.com/office/officeart/2005/8/layout/cycle4"/>
    <dgm:cxn modelId="{9BB19EBD-E706-4E5D-A4A6-13EE88535069}" type="presOf" srcId="{5926F088-4424-4618-8412-2DED41393829}" destId="{6A990BE1-A410-48B4-AFD7-D31ACD3981F2}" srcOrd="0" destOrd="0" presId="urn:microsoft.com/office/officeart/2005/8/layout/cycle4"/>
    <dgm:cxn modelId="{590737C6-77C1-41AD-A767-D87A25F9D0C9}" type="presOf" srcId="{56473C33-0788-42C2-95F1-7E0F0719CE36}" destId="{DA8B4997-5B78-4D10-AAE3-56D6F7829E8F}" srcOrd="0" destOrd="0" presId="urn:microsoft.com/office/officeart/2005/8/layout/cycle4"/>
    <dgm:cxn modelId="{E7FCB0CC-B862-43B1-9EBD-6CA8C2B94114}" type="presOf" srcId="{4F42A6E6-9256-4285-8A8E-48F7DFC52E20}" destId="{3A780FAF-1E4B-44C9-AC32-2B708F7366A0}" srcOrd="0" destOrd="0" presId="urn:microsoft.com/office/officeart/2005/8/layout/cycle4"/>
    <dgm:cxn modelId="{3506F122-1205-4DDD-B7E7-9A698F911DB4}" type="presParOf" srcId="{44E45068-B4C7-492F-92BA-CEFCE03F1EF9}" destId="{AA8CB9CE-1568-499D-992E-208C1D3C2E93}" srcOrd="0" destOrd="0" presId="urn:microsoft.com/office/officeart/2005/8/layout/cycle4"/>
    <dgm:cxn modelId="{EAB7D3E7-744C-4E6C-85FE-0B7A3C1C40F5}" type="presParOf" srcId="{AA8CB9CE-1568-499D-992E-208C1D3C2E93}" destId="{2095062B-9327-48CE-A63B-3C261D8BD883}" srcOrd="0" destOrd="0" presId="urn:microsoft.com/office/officeart/2005/8/layout/cycle4"/>
    <dgm:cxn modelId="{62D1FEFD-469F-42CC-BA01-CA007DB4B390}" type="presParOf" srcId="{2095062B-9327-48CE-A63B-3C261D8BD883}" destId="{2C6C9376-7044-44B0-A5FE-30B3EF8E5FE4}" srcOrd="0" destOrd="0" presId="urn:microsoft.com/office/officeart/2005/8/layout/cycle4"/>
    <dgm:cxn modelId="{8F488D52-282B-4BC5-A525-3AEE92FFAF71}" type="presParOf" srcId="{2095062B-9327-48CE-A63B-3C261D8BD883}" destId="{EB84498F-4261-482C-90C3-1A367B9C011F}" srcOrd="1" destOrd="0" presId="urn:microsoft.com/office/officeart/2005/8/layout/cycle4"/>
    <dgm:cxn modelId="{50FBF6DF-C2AF-4D74-B0B0-86AC52D3A89F}" type="presParOf" srcId="{AA8CB9CE-1568-499D-992E-208C1D3C2E93}" destId="{093521B9-04B3-489E-945B-6A0F2E80009B}" srcOrd="1" destOrd="0" presId="urn:microsoft.com/office/officeart/2005/8/layout/cycle4"/>
    <dgm:cxn modelId="{BF38336C-D593-4792-93F9-6274E738A585}" type="presParOf" srcId="{44E45068-B4C7-492F-92BA-CEFCE03F1EF9}" destId="{33130C20-6B1D-4D2B-9D13-38FDC125D0BB}" srcOrd="1" destOrd="0" presId="urn:microsoft.com/office/officeart/2005/8/layout/cycle4"/>
    <dgm:cxn modelId="{A25FAF28-EDA5-4155-81E4-F5D06F9506F2}" type="presParOf" srcId="{33130C20-6B1D-4D2B-9D13-38FDC125D0BB}" destId="{3A780FAF-1E4B-44C9-AC32-2B708F7366A0}" srcOrd="0" destOrd="0" presId="urn:microsoft.com/office/officeart/2005/8/layout/cycle4"/>
    <dgm:cxn modelId="{5BE13140-9BFE-4579-BAC5-B4E4E47B259D}" type="presParOf" srcId="{33130C20-6B1D-4D2B-9D13-38FDC125D0BB}" destId="{6A990BE1-A410-48B4-AFD7-D31ACD3981F2}" srcOrd="1" destOrd="0" presId="urn:microsoft.com/office/officeart/2005/8/layout/cycle4"/>
    <dgm:cxn modelId="{0F05A44C-E8C8-4422-A66D-159DB4098068}" type="presParOf" srcId="{33130C20-6B1D-4D2B-9D13-38FDC125D0BB}" destId="{DA8B4997-5B78-4D10-AAE3-56D6F7829E8F}" srcOrd="2" destOrd="0" presId="urn:microsoft.com/office/officeart/2005/8/layout/cycle4"/>
    <dgm:cxn modelId="{3943E207-0C92-49F9-9578-566F5650D741}" type="presParOf" srcId="{33130C20-6B1D-4D2B-9D13-38FDC125D0BB}" destId="{383BBB7D-E938-4736-8418-D118E7269180}" srcOrd="3" destOrd="0" presId="urn:microsoft.com/office/officeart/2005/8/layout/cycle4"/>
    <dgm:cxn modelId="{AE1AE45E-9A6E-463D-8EE2-699E46F65B76}" type="presParOf" srcId="{33130C20-6B1D-4D2B-9D13-38FDC125D0BB}" destId="{9994FBCB-01C3-4E47-92D0-F575ADA11E46}" srcOrd="4" destOrd="0" presId="urn:microsoft.com/office/officeart/2005/8/layout/cycle4"/>
    <dgm:cxn modelId="{0055C135-8D74-4074-AD95-BFE0784B5D17}" type="presParOf" srcId="{44E45068-B4C7-492F-92BA-CEFCE03F1EF9}" destId="{CBBAEC0E-5E96-4D70-BCEA-F8953BF3F3A7}" srcOrd="2" destOrd="0" presId="urn:microsoft.com/office/officeart/2005/8/layout/cycle4"/>
    <dgm:cxn modelId="{CF52ADD8-FD02-4FF2-8AC6-9547508C1ADB}" type="presParOf" srcId="{44E45068-B4C7-492F-92BA-CEFCE03F1EF9}" destId="{412D454A-A210-4842-8397-3EF6560F03E8}" srcOrd="3" destOrd="0" presId="urn:microsoft.com/office/officeart/2005/8/layout/cycle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15805-29E5-494A-8930-1EC7509BE588}" type="doc">
      <dgm:prSet loTypeId="urn:microsoft.com/office/officeart/2005/8/layout/cycle8" loCatId="cycle" qsTypeId="urn:microsoft.com/office/officeart/2005/8/quickstyle/simple1" qsCatId="simple" csTypeId="urn:microsoft.com/office/officeart/2005/8/colors/accent1_2" csCatId="accent1" phldr="1"/>
      <dgm:spPr/>
    </dgm:pt>
    <dgm:pt modelId="{2B4C31EE-9825-4258-BF50-2B7007918FB8}">
      <dgm:prSet phldrT="[Text]"/>
      <dgm:spPr>
        <a:solidFill>
          <a:srgbClr val="4AB5AA"/>
        </a:solidFill>
      </dgm:spPr>
      <dgm:t>
        <a:bodyPr/>
        <a:lstStyle/>
        <a:p>
          <a:r>
            <a:rPr lang="en-GB"/>
            <a:t>Children</a:t>
          </a:r>
        </a:p>
      </dgm:t>
    </dgm:pt>
    <dgm:pt modelId="{4E96B8B5-A1A6-4F99-97CA-E85675EE1E43}" type="parTrans" cxnId="{72C6089C-5ACB-407C-AC92-8972D82EBAFF}">
      <dgm:prSet/>
      <dgm:spPr/>
      <dgm:t>
        <a:bodyPr/>
        <a:lstStyle/>
        <a:p>
          <a:endParaRPr lang="en-GB"/>
        </a:p>
      </dgm:t>
    </dgm:pt>
    <dgm:pt modelId="{7D1076F8-4B18-4BBE-ADF8-A27784FFA106}" type="sibTrans" cxnId="{72C6089C-5ACB-407C-AC92-8972D82EBAFF}">
      <dgm:prSet/>
      <dgm:spPr/>
      <dgm:t>
        <a:bodyPr/>
        <a:lstStyle/>
        <a:p>
          <a:endParaRPr lang="en-GB"/>
        </a:p>
      </dgm:t>
    </dgm:pt>
    <dgm:pt modelId="{594E7DDE-B19E-4815-9964-2BB9AC5F0D67}">
      <dgm:prSet phldrT="[Text]"/>
      <dgm:spPr>
        <a:solidFill>
          <a:srgbClr val="4AB5AA"/>
        </a:solidFill>
      </dgm:spPr>
      <dgm:t>
        <a:bodyPr/>
        <a:lstStyle/>
        <a:p>
          <a:r>
            <a:rPr lang="en-GB"/>
            <a:t>Teaching &amp; learning</a:t>
          </a:r>
        </a:p>
      </dgm:t>
    </dgm:pt>
    <dgm:pt modelId="{8070FD88-9E5E-49DF-BF7B-8467E23AB3D1}" type="parTrans" cxnId="{BCD23B57-BD3D-4835-8E5A-5EE197762E89}">
      <dgm:prSet/>
      <dgm:spPr/>
      <dgm:t>
        <a:bodyPr/>
        <a:lstStyle/>
        <a:p>
          <a:endParaRPr lang="en-GB"/>
        </a:p>
      </dgm:t>
    </dgm:pt>
    <dgm:pt modelId="{5DD6AE6C-340A-4BEA-958B-6C5B35821C5F}" type="sibTrans" cxnId="{BCD23B57-BD3D-4835-8E5A-5EE197762E89}">
      <dgm:prSet/>
      <dgm:spPr/>
      <dgm:t>
        <a:bodyPr/>
        <a:lstStyle/>
        <a:p>
          <a:endParaRPr lang="en-GB"/>
        </a:p>
      </dgm:t>
    </dgm:pt>
    <dgm:pt modelId="{C904FF28-F43F-4C9F-A233-253FE281036E}">
      <dgm:prSet phldrT="[Text]"/>
      <dgm:spPr>
        <a:solidFill>
          <a:srgbClr val="4AB5AA"/>
        </a:solidFill>
      </dgm:spPr>
      <dgm:t>
        <a:bodyPr/>
        <a:lstStyle/>
        <a:p>
          <a:r>
            <a:rPr lang="en-GB"/>
            <a:t>Teachers</a:t>
          </a:r>
        </a:p>
      </dgm:t>
    </dgm:pt>
    <dgm:pt modelId="{CCE80B84-49D4-4A4C-A0CB-F1F996F5A739}" type="parTrans" cxnId="{1A9D2C46-8981-4A75-A098-351D8C29AD38}">
      <dgm:prSet/>
      <dgm:spPr/>
      <dgm:t>
        <a:bodyPr/>
        <a:lstStyle/>
        <a:p>
          <a:endParaRPr lang="en-GB"/>
        </a:p>
      </dgm:t>
    </dgm:pt>
    <dgm:pt modelId="{748AA1E8-CFC9-4852-9439-20B5D5ACE09F}" type="sibTrans" cxnId="{1A9D2C46-8981-4A75-A098-351D8C29AD38}">
      <dgm:prSet/>
      <dgm:spPr/>
      <dgm:t>
        <a:bodyPr/>
        <a:lstStyle/>
        <a:p>
          <a:endParaRPr lang="en-GB"/>
        </a:p>
      </dgm:t>
    </dgm:pt>
    <dgm:pt modelId="{74054F4F-ACE0-42C4-876E-691C47BB276B}" type="pres">
      <dgm:prSet presAssocID="{41A15805-29E5-494A-8930-1EC7509BE588}" presName="compositeShape" presStyleCnt="0">
        <dgm:presLayoutVars>
          <dgm:chMax val="7"/>
          <dgm:dir/>
          <dgm:resizeHandles val="exact"/>
        </dgm:presLayoutVars>
      </dgm:prSet>
      <dgm:spPr/>
    </dgm:pt>
    <dgm:pt modelId="{FF4043AD-05B8-40DF-AF87-386E3628E48D}" type="pres">
      <dgm:prSet presAssocID="{41A15805-29E5-494A-8930-1EC7509BE588}" presName="wedge1" presStyleLbl="node1" presStyleIdx="0" presStyleCnt="3"/>
      <dgm:spPr/>
    </dgm:pt>
    <dgm:pt modelId="{7F0B27EE-5158-43C1-ACDC-718F8AD97E53}" type="pres">
      <dgm:prSet presAssocID="{41A15805-29E5-494A-8930-1EC7509BE588}" presName="dummy1a" presStyleCnt="0"/>
      <dgm:spPr/>
    </dgm:pt>
    <dgm:pt modelId="{797F4E30-AAEB-47C3-A419-2CA310CD78AD}" type="pres">
      <dgm:prSet presAssocID="{41A15805-29E5-494A-8930-1EC7509BE588}" presName="dummy1b" presStyleCnt="0"/>
      <dgm:spPr/>
    </dgm:pt>
    <dgm:pt modelId="{A783247C-3066-4D40-A1BC-BF61277D7645}" type="pres">
      <dgm:prSet presAssocID="{41A15805-29E5-494A-8930-1EC7509BE588}" presName="wedge1Tx" presStyleLbl="node1" presStyleIdx="0" presStyleCnt="3">
        <dgm:presLayoutVars>
          <dgm:chMax val="0"/>
          <dgm:chPref val="0"/>
          <dgm:bulletEnabled val="1"/>
        </dgm:presLayoutVars>
      </dgm:prSet>
      <dgm:spPr/>
    </dgm:pt>
    <dgm:pt modelId="{EDA34D48-C6E8-4638-9F99-DCF6DA839FB9}" type="pres">
      <dgm:prSet presAssocID="{41A15805-29E5-494A-8930-1EC7509BE588}" presName="wedge2" presStyleLbl="node1" presStyleIdx="1" presStyleCnt="3"/>
      <dgm:spPr/>
    </dgm:pt>
    <dgm:pt modelId="{875C49C8-587E-4569-A253-D4EA7D5403AF}" type="pres">
      <dgm:prSet presAssocID="{41A15805-29E5-494A-8930-1EC7509BE588}" presName="dummy2a" presStyleCnt="0"/>
      <dgm:spPr/>
    </dgm:pt>
    <dgm:pt modelId="{0ED9757E-70BE-4B0D-8C30-9A5D2E70FCCF}" type="pres">
      <dgm:prSet presAssocID="{41A15805-29E5-494A-8930-1EC7509BE588}" presName="dummy2b" presStyleCnt="0"/>
      <dgm:spPr/>
    </dgm:pt>
    <dgm:pt modelId="{73FA5099-8790-4FD7-B39A-7FA04050EC03}" type="pres">
      <dgm:prSet presAssocID="{41A15805-29E5-494A-8930-1EC7509BE588}" presName="wedge2Tx" presStyleLbl="node1" presStyleIdx="1" presStyleCnt="3">
        <dgm:presLayoutVars>
          <dgm:chMax val="0"/>
          <dgm:chPref val="0"/>
          <dgm:bulletEnabled val="1"/>
        </dgm:presLayoutVars>
      </dgm:prSet>
      <dgm:spPr/>
    </dgm:pt>
    <dgm:pt modelId="{AE2458CD-F3E8-46F4-A6EF-C8C4F2584F36}" type="pres">
      <dgm:prSet presAssocID="{41A15805-29E5-494A-8930-1EC7509BE588}" presName="wedge3" presStyleLbl="node1" presStyleIdx="2" presStyleCnt="3"/>
      <dgm:spPr/>
    </dgm:pt>
    <dgm:pt modelId="{A730F1B6-E9A6-4B05-9C89-6BC0E9943085}" type="pres">
      <dgm:prSet presAssocID="{41A15805-29E5-494A-8930-1EC7509BE588}" presName="dummy3a" presStyleCnt="0"/>
      <dgm:spPr/>
    </dgm:pt>
    <dgm:pt modelId="{ADE5E44A-4A04-425A-84A0-3B3F38B1A998}" type="pres">
      <dgm:prSet presAssocID="{41A15805-29E5-494A-8930-1EC7509BE588}" presName="dummy3b" presStyleCnt="0"/>
      <dgm:spPr/>
    </dgm:pt>
    <dgm:pt modelId="{9BADC365-66C5-47E0-8E84-552647F08AF5}" type="pres">
      <dgm:prSet presAssocID="{41A15805-29E5-494A-8930-1EC7509BE588}" presName="wedge3Tx" presStyleLbl="node1" presStyleIdx="2" presStyleCnt="3">
        <dgm:presLayoutVars>
          <dgm:chMax val="0"/>
          <dgm:chPref val="0"/>
          <dgm:bulletEnabled val="1"/>
        </dgm:presLayoutVars>
      </dgm:prSet>
      <dgm:spPr/>
    </dgm:pt>
    <dgm:pt modelId="{A272F1B9-A38A-4B79-A353-B8BD353EA969}" type="pres">
      <dgm:prSet presAssocID="{7D1076F8-4B18-4BBE-ADF8-A27784FFA106}" presName="arrowWedge1" presStyleLbl="fgSibTrans2D1" presStyleIdx="0" presStyleCnt="3"/>
      <dgm:spPr>
        <a:solidFill>
          <a:srgbClr val="FDC88D"/>
        </a:solidFill>
      </dgm:spPr>
    </dgm:pt>
    <dgm:pt modelId="{555D8940-A98C-42BC-8335-69CC561815DE}" type="pres">
      <dgm:prSet presAssocID="{5DD6AE6C-340A-4BEA-958B-6C5B35821C5F}" presName="arrowWedge2" presStyleLbl="fgSibTrans2D1" presStyleIdx="1" presStyleCnt="3"/>
      <dgm:spPr>
        <a:solidFill>
          <a:srgbClr val="FDC88D"/>
        </a:solidFill>
      </dgm:spPr>
    </dgm:pt>
    <dgm:pt modelId="{326A0572-3A6A-493D-9DFE-AA6AA5C44179}" type="pres">
      <dgm:prSet presAssocID="{748AA1E8-CFC9-4852-9439-20B5D5ACE09F}" presName="arrowWedge3" presStyleLbl="fgSibTrans2D1" presStyleIdx="2" presStyleCnt="3"/>
      <dgm:spPr>
        <a:solidFill>
          <a:srgbClr val="FDC88D"/>
        </a:solidFill>
      </dgm:spPr>
    </dgm:pt>
  </dgm:ptLst>
  <dgm:cxnLst>
    <dgm:cxn modelId="{13865824-84F3-4AC7-B022-D6FF218D2CEE}" type="presOf" srcId="{C904FF28-F43F-4C9F-A233-253FE281036E}" destId="{AE2458CD-F3E8-46F4-A6EF-C8C4F2584F36}" srcOrd="0" destOrd="0" presId="urn:microsoft.com/office/officeart/2005/8/layout/cycle8"/>
    <dgm:cxn modelId="{1A9D2C46-8981-4A75-A098-351D8C29AD38}" srcId="{41A15805-29E5-494A-8930-1EC7509BE588}" destId="{C904FF28-F43F-4C9F-A233-253FE281036E}" srcOrd="2" destOrd="0" parTransId="{CCE80B84-49D4-4A4C-A0CB-F1F996F5A739}" sibTransId="{748AA1E8-CFC9-4852-9439-20B5D5ACE09F}"/>
    <dgm:cxn modelId="{0EECF94B-BF41-45ED-9819-BB14FDAFCE05}" type="presOf" srcId="{2B4C31EE-9825-4258-BF50-2B7007918FB8}" destId="{FF4043AD-05B8-40DF-AF87-386E3628E48D}" srcOrd="0" destOrd="0" presId="urn:microsoft.com/office/officeart/2005/8/layout/cycle8"/>
    <dgm:cxn modelId="{18365D4F-9048-4004-B574-A2D29B28E580}" type="presOf" srcId="{594E7DDE-B19E-4815-9964-2BB9AC5F0D67}" destId="{EDA34D48-C6E8-4638-9F99-DCF6DA839FB9}" srcOrd="0" destOrd="0" presId="urn:microsoft.com/office/officeart/2005/8/layout/cycle8"/>
    <dgm:cxn modelId="{BCD23B57-BD3D-4835-8E5A-5EE197762E89}" srcId="{41A15805-29E5-494A-8930-1EC7509BE588}" destId="{594E7DDE-B19E-4815-9964-2BB9AC5F0D67}" srcOrd="1" destOrd="0" parTransId="{8070FD88-9E5E-49DF-BF7B-8467E23AB3D1}" sibTransId="{5DD6AE6C-340A-4BEA-958B-6C5B35821C5F}"/>
    <dgm:cxn modelId="{AAA7498E-2596-4010-AC19-973CA606E920}" type="presOf" srcId="{594E7DDE-B19E-4815-9964-2BB9AC5F0D67}" destId="{73FA5099-8790-4FD7-B39A-7FA04050EC03}" srcOrd="1" destOrd="0" presId="urn:microsoft.com/office/officeart/2005/8/layout/cycle8"/>
    <dgm:cxn modelId="{72C6089C-5ACB-407C-AC92-8972D82EBAFF}" srcId="{41A15805-29E5-494A-8930-1EC7509BE588}" destId="{2B4C31EE-9825-4258-BF50-2B7007918FB8}" srcOrd="0" destOrd="0" parTransId="{4E96B8B5-A1A6-4F99-97CA-E85675EE1E43}" sibTransId="{7D1076F8-4B18-4BBE-ADF8-A27784FFA106}"/>
    <dgm:cxn modelId="{61ECAE9C-8495-4A8C-B41C-F49CE2D273BD}" type="presOf" srcId="{41A15805-29E5-494A-8930-1EC7509BE588}" destId="{74054F4F-ACE0-42C4-876E-691C47BB276B}" srcOrd="0" destOrd="0" presId="urn:microsoft.com/office/officeart/2005/8/layout/cycle8"/>
    <dgm:cxn modelId="{BEB023C4-476D-4135-A2A5-C51980BBDB5A}" type="presOf" srcId="{C904FF28-F43F-4C9F-A233-253FE281036E}" destId="{9BADC365-66C5-47E0-8E84-552647F08AF5}" srcOrd="1" destOrd="0" presId="urn:microsoft.com/office/officeart/2005/8/layout/cycle8"/>
    <dgm:cxn modelId="{E84C95DC-E103-4704-9479-9907A34D0598}" type="presOf" srcId="{2B4C31EE-9825-4258-BF50-2B7007918FB8}" destId="{A783247C-3066-4D40-A1BC-BF61277D7645}" srcOrd="1" destOrd="0" presId="urn:microsoft.com/office/officeart/2005/8/layout/cycle8"/>
    <dgm:cxn modelId="{9C28D76D-6A7E-485C-8026-4FFD47D5B577}" type="presParOf" srcId="{74054F4F-ACE0-42C4-876E-691C47BB276B}" destId="{FF4043AD-05B8-40DF-AF87-386E3628E48D}" srcOrd="0" destOrd="0" presId="urn:microsoft.com/office/officeart/2005/8/layout/cycle8"/>
    <dgm:cxn modelId="{69910001-0A2D-4A6F-9E4A-CCA4EB2E3393}" type="presParOf" srcId="{74054F4F-ACE0-42C4-876E-691C47BB276B}" destId="{7F0B27EE-5158-43C1-ACDC-718F8AD97E53}" srcOrd="1" destOrd="0" presId="urn:microsoft.com/office/officeart/2005/8/layout/cycle8"/>
    <dgm:cxn modelId="{05C2EA50-3B4B-4534-9C81-7E2D8BC364B5}" type="presParOf" srcId="{74054F4F-ACE0-42C4-876E-691C47BB276B}" destId="{797F4E30-AAEB-47C3-A419-2CA310CD78AD}" srcOrd="2" destOrd="0" presId="urn:microsoft.com/office/officeart/2005/8/layout/cycle8"/>
    <dgm:cxn modelId="{1623C5C8-8B0C-49FE-9B7A-9F8CCB38FDE5}" type="presParOf" srcId="{74054F4F-ACE0-42C4-876E-691C47BB276B}" destId="{A783247C-3066-4D40-A1BC-BF61277D7645}" srcOrd="3" destOrd="0" presId="urn:microsoft.com/office/officeart/2005/8/layout/cycle8"/>
    <dgm:cxn modelId="{D6F0B16D-5288-4041-A7ED-97DB19F5E169}" type="presParOf" srcId="{74054F4F-ACE0-42C4-876E-691C47BB276B}" destId="{EDA34D48-C6E8-4638-9F99-DCF6DA839FB9}" srcOrd="4" destOrd="0" presId="urn:microsoft.com/office/officeart/2005/8/layout/cycle8"/>
    <dgm:cxn modelId="{5593AE9E-DA93-47CF-8291-51510DD45A4E}" type="presParOf" srcId="{74054F4F-ACE0-42C4-876E-691C47BB276B}" destId="{875C49C8-587E-4569-A253-D4EA7D5403AF}" srcOrd="5" destOrd="0" presId="urn:microsoft.com/office/officeart/2005/8/layout/cycle8"/>
    <dgm:cxn modelId="{E4B97847-2CCB-4FF6-98E3-0389BF17FFD8}" type="presParOf" srcId="{74054F4F-ACE0-42C4-876E-691C47BB276B}" destId="{0ED9757E-70BE-4B0D-8C30-9A5D2E70FCCF}" srcOrd="6" destOrd="0" presId="urn:microsoft.com/office/officeart/2005/8/layout/cycle8"/>
    <dgm:cxn modelId="{95AE8F9F-D7A1-4EEF-9112-EA9558613C6E}" type="presParOf" srcId="{74054F4F-ACE0-42C4-876E-691C47BB276B}" destId="{73FA5099-8790-4FD7-B39A-7FA04050EC03}" srcOrd="7" destOrd="0" presId="urn:microsoft.com/office/officeart/2005/8/layout/cycle8"/>
    <dgm:cxn modelId="{8C1B5AC9-23E1-47BA-80A1-9F22EC5D5B69}" type="presParOf" srcId="{74054F4F-ACE0-42C4-876E-691C47BB276B}" destId="{AE2458CD-F3E8-46F4-A6EF-C8C4F2584F36}" srcOrd="8" destOrd="0" presId="urn:microsoft.com/office/officeart/2005/8/layout/cycle8"/>
    <dgm:cxn modelId="{78064B32-4D41-4D84-8A1E-7D8FF165813C}" type="presParOf" srcId="{74054F4F-ACE0-42C4-876E-691C47BB276B}" destId="{A730F1B6-E9A6-4B05-9C89-6BC0E9943085}" srcOrd="9" destOrd="0" presId="urn:microsoft.com/office/officeart/2005/8/layout/cycle8"/>
    <dgm:cxn modelId="{E5A4A6B9-96E3-4130-A11D-9132934DE95A}" type="presParOf" srcId="{74054F4F-ACE0-42C4-876E-691C47BB276B}" destId="{ADE5E44A-4A04-425A-84A0-3B3F38B1A998}" srcOrd="10" destOrd="0" presId="urn:microsoft.com/office/officeart/2005/8/layout/cycle8"/>
    <dgm:cxn modelId="{C38A7B8B-3E07-40AF-92F0-19AC5228B0C7}" type="presParOf" srcId="{74054F4F-ACE0-42C4-876E-691C47BB276B}" destId="{9BADC365-66C5-47E0-8E84-552647F08AF5}" srcOrd="11" destOrd="0" presId="urn:microsoft.com/office/officeart/2005/8/layout/cycle8"/>
    <dgm:cxn modelId="{5C9834CD-F714-4910-9EBE-54F62904F44F}" type="presParOf" srcId="{74054F4F-ACE0-42C4-876E-691C47BB276B}" destId="{A272F1B9-A38A-4B79-A353-B8BD353EA969}" srcOrd="12" destOrd="0" presId="urn:microsoft.com/office/officeart/2005/8/layout/cycle8"/>
    <dgm:cxn modelId="{253C2071-16AB-416B-BB24-FC04B6BDD0C3}" type="presParOf" srcId="{74054F4F-ACE0-42C4-876E-691C47BB276B}" destId="{555D8940-A98C-42BC-8335-69CC561815DE}" srcOrd="13" destOrd="0" presId="urn:microsoft.com/office/officeart/2005/8/layout/cycle8"/>
    <dgm:cxn modelId="{A7916A69-0C66-49BF-A7E9-F070C16E6D5F}" type="presParOf" srcId="{74054F4F-ACE0-42C4-876E-691C47BB276B}" destId="{326A0572-3A6A-493D-9DFE-AA6AA5C4417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B299E-9FF7-47B4-A2E1-575616C3E11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71BAF93-BC5A-4C59-961F-7C8E9D56AA38}">
      <dgm:prSet phldrT="[Text]" custT="1"/>
      <dgm:spPr>
        <a:xfrm>
          <a:off x="3952398" y="54391"/>
          <a:ext cx="2610802" cy="2610802"/>
        </a:xfrm>
        <a:prstGeom prst="ellipse">
          <a:avLst/>
        </a:prstGeom>
        <a:solidFill>
          <a:srgbClr val="92D2CC">
            <a:alpha val="5000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Text" lastClr="000000">
                  <a:hueOff val="0"/>
                  <a:satOff val="0"/>
                  <a:lumOff val="0"/>
                  <a:alphaOff val="0"/>
                </a:sysClr>
              </a:solidFill>
              <a:latin typeface="Aptos" panose="02110004020202020204"/>
              <a:ea typeface="+mn-ea"/>
              <a:cs typeface="+mn-cs"/>
            </a:rPr>
            <a:t> </a:t>
          </a:r>
        </a:p>
      </dgm:t>
    </dgm:pt>
    <dgm:pt modelId="{FFFEDFA2-44C9-450A-B387-3BBE4C42525A}" type="parTrans" cxnId="{CFF49779-8110-494C-AF4F-A162FA6CB284}">
      <dgm:prSet/>
      <dgm:spPr/>
      <dgm:t>
        <a:bodyPr/>
        <a:lstStyle/>
        <a:p>
          <a:endParaRPr lang="en-GB"/>
        </a:p>
      </dgm:t>
    </dgm:pt>
    <dgm:pt modelId="{A75D1CA9-9397-4BAD-B53F-2B27D31FEC06}" type="sibTrans" cxnId="{CFF49779-8110-494C-AF4F-A162FA6CB284}">
      <dgm:prSet/>
      <dgm:spPr/>
      <dgm:t>
        <a:bodyPr/>
        <a:lstStyle/>
        <a:p>
          <a:endParaRPr lang="en-GB"/>
        </a:p>
      </dgm:t>
    </dgm:pt>
    <dgm:pt modelId="{AECF91A6-469C-4122-B9D0-E16C6CC15B3D}">
      <dgm:prSet phldrT="[Text]" custT="1"/>
      <dgm:spPr>
        <a:xfrm>
          <a:off x="4894463" y="1686143"/>
          <a:ext cx="2610802" cy="2610802"/>
        </a:xfrm>
        <a:prstGeom prst="ellipse">
          <a:avLst/>
        </a:prstGeom>
        <a:solidFill>
          <a:srgbClr val="89A1C8">
            <a:alpha val="49804"/>
          </a:srgbClr>
        </a:solidFill>
        <a:ln w="19050" cap="flat" cmpd="sng" algn="ctr">
          <a:solidFill>
            <a:sysClr val="window" lastClr="FFFFFF">
              <a:hueOff val="0"/>
              <a:satOff val="0"/>
              <a:lumOff val="0"/>
              <a:alphaOff val="0"/>
            </a:sysClr>
          </a:solidFill>
          <a:prstDash val="solid"/>
          <a:miter lim="800000"/>
        </a:ln>
        <a:effectLst/>
      </dgm:spPr>
      <dgm:t>
        <a:bodyPr/>
        <a:lstStyle/>
        <a:p>
          <a:pPr>
            <a:buNone/>
          </a:pPr>
          <a:endParaRPr lang="en-GB" sz="1800">
            <a:solidFill>
              <a:sysClr val="windowText" lastClr="000000">
                <a:hueOff val="0"/>
                <a:satOff val="0"/>
                <a:lumOff val="0"/>
                <a:alphaOff val="0"/>
              </a:sysClr>
            </a:solidFill>
            <a:latin typeface="Aptos" panose="02110004020202020204"/>
            <a:ea typeface="+mn-ea"/>
            <a:cs typeface="+mn-cs"/>
          </a:endParaRPr>
        </a:p>
      </dgm:t>
    </dgm:pt>
    <dgm:pt modelId="{1E45A4E1-9452-42A2-82B4-D70FDA7FDB0A}" type="parTrans" cxnId="{4349220F-5A97-495F-8C43-B9278BA9B119}">
      <dgm:prSet/>
      <dgm:spPr/>
      <dgm:t>
        <a:bodyPr/>
        <a:lstStyle/>
        <a:p>
          <a:endParaRPr lang="en-GB"/>
        </a:p>
      </dgm:t>
    </dgm:pt>
    <dgm:pt modelId="{B34256FC-F105-4FFD-905D-682822DE7284}" type="sibTrans" cxnId="{4349220F-5A97-495F-8C43-B9278BA9B119}">
      <dgm:prSet/>
      <dgm:spPr/>
      <dgm:t>
        <a:bodyPr/>
        <a:lstStyle/>
        <a:p>
          <a:endParaRPr lang="en-GB"/>
        </a:p>
      </dgm:t>
    </dgm:pt>
    <dgm:pt modelId="{943C1DC3-320B-4174-BB6A-00320E5E86DA}">
      <dgm:prSet phldrT="[Text]" custT="1"/>
      <dgm:spPr>
        <a:xfrm>
          <a:off x="3010333" y="1686143"/>
          <a:ext cx="2610802" cy="2610802"/>
        </a:xfrm>
        <a:prstGeom prst="ellipse">
          <a:avLst/>
        </a:prstGeom>
        <a:solidFill>
          <a:srgbClr val="F9C88F">
            <a:alpha val="50000"/>
          </a:srgbClr>
        </a:solidFill>
        <a:ln w="19050" cap="flat" cmpd="sng" algn="ctr">
          <a:solidFill>
            <a:sysClr val="window" lastClr="FFFFFF">
              <a:hueOff val="0"/>
              <a:satOff val="0"/>
              <a:lumOff val="0"/>
              <a:alphaOff val="0"/>
            </a:sysClr>
          </a:solidFill>
          <a:prstDash val="solid"/>
          <a:miter lim="800000"/>
        </a:ln>
        <a:effectLst/>
      </dgm:spPr>
      <dgm:t>
        <a:bodyPr/>
        <a:lstStyle/>
        <a:p>
          <a:pPr algn="ctr">
            <a:buNone/>
          </a:pPr>
          <a:endParaRPr lang="en-GB" sz="1800">
            <a:solidFill>
              <a:sysClr val="windowText" lastClr="000000">
                <a:hueOff val="0"/>
                <a:satOff val="0"/>
                <a:lumOff val="0"/>
                <a:alphaOff val="0"/>
              </a:sysClr>
            </a:solidFill>
            <a:latin typeface="Aptos" panose="02110004020202020204"/>
            <a:ea typeface="+mn-ea"/>
            <a:cs typeface="+mn-cs"/>
          </a:endParaRPr>
        </a:p>
      </dgm:t>
    </dgm:pt>
    <dgm:pt modelId="{661863CE-9E34-4B18-988C-9FE9EF03361D}" type="parTrans" cxnId="{E77B7A2C-EBE4-4384-A94B-AB77851EB507}">
      <dgm:prSet/>
      <dgm:spPr/>
      <dgm:t>
        <a:bodyPr/>
        <a:lstStyle/>
        <a:p>
          <a:endParaRPr lang="en-GB"/>
        </a:p>
      </dgm:t>
    </dgm:pt>
    <dgm:pt modelId="{37B4F7B0-D75E-4C49-A0FB-797E947D34D3}" type="sibTrans" cxnId="{E77B7A2C-EBE4-4384-A94B-AB77851EB507}">
      <dgm:prSet/>
      <dgm:spPr/>
      <dgm:t>
        <a:bodyPr/>
        <a:lstStyle/>
        <a:p>
          <a:endParaRPr lang="en-GB"/>
        </a:p>
      </dgm:t>
    </dgm:pt>
    <dgm:pt modelId="{4077AC57-1B48-49B9-BF29-995BE202F69A}" type="pres">
      <dgm:prSet presAssocID="{A39B299E-9FF7-47B4-A2E1-575616C3E114}" presName="compositeShape" presStyleCnt="0">
        <dgm:presLayoutVars>
          <dgm:chMax val="7"/>
          <dgm:dir/>
          <dgm:resizeHandles val="exact"/>
        </dgm:presLayoutVars>
      </dgm:prSet>
      <dgm:spPr/>
    </dgm:pt>
    <dgm:pt modelId="{A5B5EE2B-F99E-427E-AECB-CE09B0DEF917}" type="pres">
      <dgm:prSet presAssocID="{471BAF93-BC5A-4C59-961F-7C8E9D56AA38}" presName="circ1" presStyleLbl="vennNode1" presStyleIdx="0" presStyleCnt="3"/>
      <dgm:spPr/>
    </dgm:pt>
    <dgm:pt modelId="{FB489137-C23E-45BD-BC58-FFFB65E261C9}" type="pres">
      <dgm:prSet presAssocID="{471BAF93-BC5A-4C59-961F-7C8E9D56AA38}" presName="circ1Tx" presStyleLbl="revTx" presStyleIdx="0" presStyleCnt="0">
        <dgm:presLayoutVars>
          <dgm:chMax val="0"/>
          <dgm:chPref val="0"/>
          <dgm:bulletEnabled val="1"/>
        </dgm:presLayoutVars>
      </dgm:prSet>
      <dgm:spPr/>
    </dgm:pt>
    <dgm:pt modelId="{4A60DBE5-E2C9-48DE-B19F-2D7AB42EB51E}" type="pres">
      <dgm:prSet presAssocID="{AECF91A6-469C-4122-B9D0-E16C6CC15B3D}" presName="circ2" presStyleLbl="vennNode1" presStyleIdx="1" presStyleCnt="3"/>
      <dgm:spPr/>
    </dgm:pt>
    <dgm:pt modelId="{5A95D1B9-6C6B-40B4-8FC4-44DC3A4CB6C1}" type="pres">
      <dgm:prSet presAssocID="{AECF91A6-469C-4122-B9D0-E16C6CC15B3D}" presName="circ2Tx" presStyleLbl="revTx" presStyleIdx="0" presStyleCnt="0">
        <dgm:presLayoutVars>
          <dgm:chMax val="0"/>
          <dgm:chPref val="0"/>
          <dgm:bulletEnabled val="1"/>
        </dgm:presLayoutVars>
      </dgm:prSet>
      <dgm:spPr/>
    </dgm:pt>
    <dgm:pt modelId="{40D9E5AD-F4F1-4C48-816C-AB67CFF1FF94}" type="pres">
      <dgm:prSet presAssocID="{943C1DC3-320B-4174-BB6A-00320E5E86DA}" presName="circ3" presStyleLbl="vennNode1" presStyleIdx="2" presStyleCnt="3"/>
      <dgm:spPr/>
    </dgm:pt>
    <dgm:pt modelId="{F1923737-3DCC-4BA1-A791-EF27E732898F}" type="pres">
      <dgm:prSet presAssocID="{943C1DC3-320B-4174-BB6A-00320E5E86DA}" presName="circ3Tx" presStyleLbl="revTx" presStyleIdx="0" presStyleCnt="0">
        <dgm:presLayoutVars>
          <dgm:chMax val="0"/>
          <dgm:chPref val="0"/>
          <dgm:bulletEnabled val="1"/>
        </dgm:presLayoutVars>
      </dgm:prSet>
      <dgm:spPr/>
    </dgm:pt>
  </dgm:ptLst>
  <dgm:cxnLst>
    <dgm:cxn modelId="{4349220F-5A97-495F-8C43-B9278BA9B119}" srcId="{A39B299E-9FF7-47B4-A2E1-575616C3E114}" destId="{AECF91A6-469C-4122-B9D0-E16C6CC15B3D}" srcOrd="1" destOrd="0" parTransId="{1E45A4E1-9452-42A2-82B4-D70FDA7FDB0A}" sibTransId="{B34256FC-F105-4FFD-905D-682822DE7284}"/>
    <dgm:cxn modelId="{E77B7A2C-EBE4-4384-A94B-AB77851EB507}" srcId="{A39B299E-9FF7-47B4-A2E1-575616C3E114}" destId="{943C1DC3-320B-4174-BB6A-00320E5E86DA}" srcOrd="2" destOrd="0" parTransId="{661863CE-9E34-4B18-988C-9FE9EF03361D}" sibTransId="{37B4F7B0-D75E-4C49-A0FB-797E947D34D3}"/>
    <dgm:cxn modelId="{71654261-8EC1-4F48-9454-CA90ED776E33}" type="presOf" srcId="{943C1DC3-320B-4174-BB6A-00320E5E86DA}" destId="{F1923737-3DCC-4BA1-A791-EF27E732898F}" srcOrd="1" destOrd="0" presId="urn:microsoft.com/office/officeart/2005/8/layout/venn1"/>
    <dgm:cxn modelId="{CFF49779-8110-494C-AF4F-A162FA6CB284}" srcId="{A39B299E-9FF7-47B4-A2E1-575616C3E114}" destId="{471BAF93-BC5A-4C59-961F-7C8E9D56AA38}" srcOrd="0" destOrd="0" parTransId="{FFFEDFA2-44C9-450A-B387-3BBE4C42525A}" sibTransId="{A75D1CA9-9397-4BAD-B53F-2B27D31FEC06}"/>
    <dgm:cxn modelId="{099A148A-7B7A-4AE2-920C-C1B776402CC1}" type="presOf" srcId="{943C1DC3-320B-4174-BB6A-00320E5E86DA}" destId="{40D9E5AD-F4F1-4C48-816C-AB67CFF1FF94}" srcOrd="0" destOrd="0" presId="urn:microsoft.com/office/officeart/2005/8/layout/venn1"/>
    <dgm:cxn modelId="{DFC30BB0-8C94-4ABF-BF48-16A68417735E}" type="presOf" srcId="{471BAF93-BC5A-4C59-961F-7C8E9D56AA38}" destId="{FB489137-C23E-45BD-BC58-FFFB65E261C9}" srcOrd="1" destOrd="0" presId="urn:microsoft.com/office/officeart/2005/8/layout/venn1"/>
    <dgm:cxn modelId="{1BD067CE-9BDE-480D-B52C-032B57E86E78}" type="presOf" srcId="{AECF91A6-469C-4122-B9D0-E16C6CC15B3D}" destId="{4A60DBE5-E2C9-48DE-B19F-2D7AB42EB51E}" srcOrd="0" destOrd="0" presId="urn:microsoft.com/office/officeart/2005/8/layout/venn1"/>
    <dgm:cxn modelId="{AD60DDD4-ABB7-4537-9CDA-A6667DB80FD4}" type="presOf" srcId="{A39B299E-9FF7-47B4-A2E1-575616C3E114}" destId="{4077AC57-1B48-49B9-BF29-995BE202F69A}" srcOrd="0" destOrd="0" presId="urn:microsoft.com/office/officeart/2005/8/layout/venn1"/>
    <dgm:cxn modelId="{D57904DD-A2CC-4F35-9D19-20D34B83E4AA}" type="presOf" srcId="{471BAF93-BC5A-4C59-961F-7C8E9D56AA38}" destId="{A5B5EE2B-F99E-427E-AECB-CE09B0DEF917}" srcOrd="0" destOrd="0" presId="urn:microsoft.com/office/officeart/2005/8/layout/venn1"/>
    <dgm:cxn modelId="{639453FF-8F2F-4FF4-B226-ADCBE5108DC5}" type="presOf" srcId="{AECF91A6-469C-4122-B9D0-E16C6CC15B3D}" destId="{5A95D1B9-6C6B-40B4-8FC4-44DC3A4CB6C1}" srcOrd="1" destOrd="0" presId="urn:microsoft.com/office/officeart/2005/8/layout/venn1"/>
    <dgm:cxn modelId="{E2FACA97-15AA-4E58-85CA-4D1C893E50D2}" type="presParOf" srcId="{4077AC57-1B48-49B9-BF29-995BE202F69A}" destId="{A5B5EE2B-F99E-427E-AECB-CE09B0DEF917}" srcOrd="0" destOrd="0" presId="urn:microsoft.com/office/officeart/2005/8/layout/venn1"/>
    <dgm:cxn modelId="{7333F9C7-35A4-4955-90FF-C06C8D32A0B7}" type="presParOf" srcId="{4077AC57-1B48-49B9-BF29-995BE202F69A}" destId="{FB489137-C23E-45BD-BC58-FFFB65E261C9}" srcOrd="1" destOrd="0" presId="urn:microsoft.com/office/officeart/2005/8/layout/venn1"/>
    <dgm:cxn modelId="{CF608B14-0856-4A13-8F55-8AA85D4E6083}" type="presParOf" srcId="{4077AC57-1B48-49B9-BF29-995BE202F69A}" destId="{4A60DBE5-E2C9-48DE-B19F-2D7AB42EB51E}" srcOrd="2" destOrd="0" presId="urn:microsoft.com/office/officeart/2005/8/layout/venn1"/>
    <dgm:cxn modelId="{ED7CF506-0DAE-42BB-A20C-D3D04ED2876D}" type="presParOf" srcId="{4077AC57-1B48-49B9-BF29-995BE202F69A}" destId="{5A95D1B9-6C6B-40B4-8FC4-44DC3A4CB6C1}" srcOrd="3" destOrd="0" presId="urn:microsoft.com/office/officeart/2005/8/layout/venn1"/>
    <dgm:cxn modelId="{E5CF23C4-E992-4C86-89CC-CA0E6BC88577}" type="presParOf" srcId="{4077AC57-1B48-49B9-BF29-995BE202F69A}" destId="{40D9E5AD-F4F1-4C48-816C-AB67CFF1FF94}" srcOrd="4" destOrd="0" presId="urn:microsoft.com/office/officeart/2005/8/layout/venn1"/>
    <dgm:cxn modelId="{BF43C6AD-8CBB-43A6-B214-803C381B42DF}" type="presParOf" srcId="{4077AC57-1B48-49B9-BF29-995BE202F69A}" destId="{F1923737-3DCC-4BA1-A791-EF27E73289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526BF-1A31-4685-868B-EC078CEDFC45}">
      <dsp:nvSpPr>
        <dsp:cNvPr id="0" name=""/>
        <dsp:cNvSpPr/>
      </dsp:nvSpPr>
      <dsp:spPr>
        <a:xfrm>
          <a:off x="0" y="662"/>
          <a:ext cx="7352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7F124-29A3-4650-A5D3-8AA96E441144}">
      <dsp:nvSpPr>
        <dsp:cNvPr id="0" name=""/>
        <dsp:cNvSpPr/>
      </dsp:nvSpPr>
      <dsp:spPr>
        <a:xfrm>
          <a:off x="0" y="662"/>
          <a:ext cx="7352350" cy="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solidFill>
                <a:srgbClr val="28436E"/>
              </a:solidFill>
              <a:latin typeface="Poppins" panose="00000500000000000000" pitchFamily="2" charset="0"/>
              <a:cs typeface="Poppins" panose="00000500000000000000" pitchFamily="2" charset="0"/>
            </a:rPr>
            <a:t>Population: 3.1 million people. 4.8% of the UK population </a:t>
          </a:r>
        </a:p>
      </dsp:txBody>
      <dsp:txXfrm>
        <a:off x="0" y="662"/>
        <a:ext cx="7352350" cy="642164"/>
      </dsp:txXfrm>
    </dsp:sp>
    <dsp:sp modelId="{401CBB3E-937D-424F-9CC2-CC49F3EC80BA}">
      <dsp:nvSpPr>
        <dsp:cNvPr id="0" name=""/>
        <dsp:cNvSpPr/>
      </dsp:nvSpPr>
      <dsp:spPr>
        <a:xfrm>
          <a:off x="0" y="642827"/>
          <a:ext cx="7352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D8C28-2BDA-4E26-B39A-78758D5EE8F6}">
      <dsp:nvSpPr>
        <dsp:cNvPr id="0" name=""/>
        <dsp:cNvSpPr/>
      </dsp:nvSpPr>
      <dsp:spPr>
        <a:xfrm>
          <a:off x="0" y="642827"/>
          <a:ext cx="7352350" cy="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solidFill>
                <a:srgbClr val="28436E"/>
              </a:solidFill>
              <a:latin typeface="Poppins" panose="00000500000000000000" pitchFamily="2" charset="0"/>
              <a:cs typeface="Poppins" panose="00000500000000000000" pitchFamily="2" charset="0"/>
            </a:rPr>
            <a:t>Devolved Government with responsibility for education</a:t>
          </a:r>
          <a:endParaRPr lang="en-US" sz="1700" kern="1200">
            <a:solidFill>
              <a:srgbClr val="28436E"/>
            </a:solidFill>
            <a:latin typeface="Poppins" panose="00000500000000000000" pitchFamily="2" charset="0"/>
            <a:cs typeface="Poppins" panose="00000500000000000000" pitchFamily="2" charset="0"/>
          </a:endParaRPr>
        </a:p>
      </dsp:txBody>
      <dsp:txXfrm>
        <a:off x="0" y="642827"/>
        <a:ext cx="7352350" cy="642164"/>
      </dsp:txXfrm>
    </dsp:sp>
    <dsp:sp modelId="{14603222-4FD1-44BA-9E24-DFCF172C5E75}">
      <dsp:nvSpPr>
        <dsp:cNvPr id="0" name=""/>
        <dsp:cNvSpPr/>
      </dsp:nvSpPr>
      <dsp:spPr>
        <a:xfrm>
          <a:off x="0" y="1284992"/>
          <a:ext cx="7352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321D8-D9E4-4C12-B2E9-2421751C58FB}">
      <dsp:nvSpPr>
        <dsp:cNvPr id="0" name=""/>
        <dsp:cNvSpPr/>
      </dsp:nvSpPr>
      <dsp:spPr>
        <a:xfrm>
          <a:off x="0" y="1284992"/>
          <a:ext cx="7352350" cy="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solidFill>
                <a:srgbClr val="28436E"/>
              </a:solidFill>
              <a:latin typeface="Poppins" panose="00000500000000000000" pitchFamily="2" charset="0"/>
              <a:cs typeface="Poppins" panose="00000500000000000000" pitchFamily="2" charset="0"/>
            </a:rPr>
            <a:t>Strong Welsh Government vision for children rights since devolution – supported by legislation (Williams, 2013)</a:t>
          </a:r>
          <a:endParaRPr lang="en-US" sz="1700" kern="1200">
            <a:solidFill>
              <a:srgbClr val="28436E"/>
            </a:solidFill>
            <a:latin typeface="Poppins" panose="00000500000000000000" pitchFamily="2" charset="0"/>
            <a:cs typeface="Poppins" panose="00000500000000000000" pitchFamily="2" charset="0"/>
          </a:endParaRPr>
        </a:p>
      </dsp:txBody>
      <dsp:txXfrm>
        <a:off x="0" y="1284992"/>
        <a:ext cx="7352350" cy="642164"/>
      </dsp:txXfrm>
    </dsp:sp>
    <dsp:sp modelId="{1D38A90A-CEF0-4D35-BEB2-C34386A18FF1}">
      <dsp:nvSpPr>
        <dsp:cNvPr id="0" name=""/>
        <dsp:cNvSpPr/>
      </dsp:nvSpPr>
      <dsp:spPr>
        <a:xfrm>
          <a:off x="0" y="1927157"/>
          <a:ext cx="7352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1B88A-956D-4DD1-BC42-C9F02879A8C3}">
      <dsp:nvSpPr>
        <dsp:cNvPr id="0" name=""/>
        <dsp:cNvSpPr/>
      </dsp:nvSpPr>
      <dsp:spPr>
        <a:xfrm>
          <a:off x="0" y="1927157"/>
          <a:ext cx="7352350" cy="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solidFill>
                <a:srgbClr val="28436E"/>
              </a:solidFill>
              <a:latin typeface="Poppins" panose="00000500000000000000" pitchFamily="2" charset="0"/>
              <a:cs typeface="Poppins" panose="00000500000000000000" pitchFamily="2" charset="0"/>
            </a:rPr>
            <a:t>Curriculum for Wales (3-16 yr olds) </a:t>
          </a:r>
          <a:endParaRPr lang="en-US" sz="1700" kern="1200">
            <a:solidFill>
              <a:srgbClr val="28436E"/>
            </a:solidFill>
            <a:latin typeface="Poppins" panose="00000500000000000000" pitchFamily="2" charset="0"/>
            <a:cs typeface="Poppins" panose="00000500000000000000" pitchFamily="2" charset="0"/>
          </a:endParaRPr>
        </a:p>
      </dsp:txBody>
      <dsp:txXfrm>
        <a:off x="0" y="1927157"/>
        <a:ext cx="7352350" cy="642164"/>
      </dsp:txXfrm>
    </dsp:sp>
    <dsp:sp modelId="{5C8039A9-F079-49F9-88E5-9D9406630FF3}">
      <dsp:nvSpPr>
        <dsp:cNvPr id="0" name=""/>
        <dsp:cNvSpPr/>
      </dsp:nvSpPr>
      <dsp:spPr>
        <a:xfrm>
          <a:off x="0" y="2569322"/>
          <a:ext cx="7352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4FD71-F4F5-4752-8496-B22EED95A290}">
      <dsp:nvSpPr>
        <dsp:cNvPr id="0" name=""/>
        <dsp:cNvSpPr/>
      </dsp:nvSpPr>
      <dsp:spPr>
        <a:xfrm>
          <a:off x="0" y="2569322"/>
          <a:ext cx="7345169" cy="102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0" lang="en-GB" sz="1700" b="0" i="0" u="none" strike="noStrike" kern="1200" cap="none" spc="0" normalizeH="0" baseline="0" noProof="0">
              <a:ln>
                <a:noFill/>
              </a:ln>
              <a:solidFill>
                <a:srgbClr val="28426E"/>
              </a:solidFill>
              <a:effectLst/>
              <a:uLnTx/>
              <a:uFillTx/>
              <a:latin typeface="Poppins"/>
              <a:ea typeface="+mn-ea"/>
              <a:cs typeface="Poppins"/>
            </a:rPr>
            <a:t>The Four Purposes as a starting point and aspiration for all children:                                                                                                         </a:t>
          </a:r>
        </a:p>
        <a:p>
          <a:pPr marL="0" lvl="0" indent="0" algn="l" defTabSz="755650">
            <a:lnSpc>
              <a:spcPct val="90000"/>
            </a:lnSpc>
            <a:spcBef>
              <a:spcPct val="0"/>
            </a:spcBef>
            <a:spcAft>
              <a:spcPct val="35000"/>
            </a:spcAft>
            <a:buNone/>
          </a:pPr>
          <a:r>
            <a:rPr kumimoji="0" lang="en-GB" sz="1700" b="0" i="0" u="none" strike="noStrike" kern="1200" cap="none" spc="0" normalizeH="0" baseline="0" noProof="0">
              <a:ln>
                <a:noFill/>
              </a:ln>
              <a:solidFill>
                <a:srgbClr val="28426E"/>
              </a:solidFill>
              <a:effectLst/>
              <a:uLnTx/>
              <a:uFillTx/>
              <a:latin typeface="Poppins"/>
              <a:ea typeface="+mn-ea"/>
              <a:cs typeface="Poppins"/>
            </a:rPr>
            <a:t>     </a:t>
          </a:r>
          <a:r>
            <a:rPr kumimoji="0" lang="en-GB" sz="1700" b="0" i="1" u="none" strike="noStrike" kern="1200" cap="none" spc="0" normalizeH="0" baseline="0" noProof="0">
              <a:ln>
                <a:noFill/>
              </a:ln>
              <a:solidFill>
                <a:srgbClr val="28426E"/>
              </a:solidFill>
              <a:effectLst/>
              <a:uLnTx/>
              <a:uFillTx/>
              <a:latin typeface="Poppins"/>
              <a:ea typeface="+mn-ea"/>
              <a:cs typeface="Poppins"/>
            </a:rPr>
            <a:t>Ambitious, capable learners, </a:t>
          </a:r>
          <a:r>
            <a:rPr kumimoji="0" lang="en-GB" sz="1700" b="0" i="1" u="none" strike="noStrike" kern="1200" cap="none" spc="0" normalizeH="0" baseline="0" noProof="0">
              <a:ln>
                <a:noFill/>
              </a:ln>
              <a:solidFill>
                <a:srgbClr val="28426E"/>
              </a:solidFill>
              <a:effectLst/>
              <a:uLnTx/>
              <a:uFillTx/>
              <a:latin typeface="Poppins"/>
              <a:ea typeface="Calibri" panose="020F0502020204030204"/>
              <a:cs typeface="Poppins"/>
            </a:rPr>
            <a:t>Ethical, informed citizens,   </a:t>
          </a:r>
        </a:p>
        <a:p>
          <a:pPr marL="0" lvl="0" indent="0" algn="l" defTabSz="755650">
            <a:lnSpc>
              <a:spcPct val="90000"/>
            </a:lnSpc>
            <a:spcBef>
              <a:spcPct val="0"/>
            </a:spcBef>
            <a:spcAft>
              <a:spcPct val="35000"/>
            </a:spcAft>
            <a:buNone/>
          </a:pPr>
          <a:r>
            <a:rPr kumimoji="0" lang="en-GB" sz="1700" b="0" i="1" u="none" strike="noStrike" kern="1200" cap="none" spc="0" normalizeH="0" baseline="0" noProof="0">
              <a:ln>
                <a:noFill/>
              </a:ln>
              <a:solidFill>
                <a:srgbClr val="28426E"/>
              </a:solidFill>
              <a:effectLst/>
              <a:uLnTx/>
              <a:uFillTx/>
              <a:latin typeface="Poppins"/>
              <a:ea typeface="Calibri" panose="020F0502020204030204"/>
              <a:cs typeface="Poppins"/>
            </a:rPr>
            <a:t>    E</a:t>
          </a:r>
          <a:r>
            <a:rPr kumimoji="0" lang="en-GB" sz="1700" b="0" i="1" u="none" strike="noStrike" kern="1200" cap="none" spc="0" normalizeH="0" baseline="0" noProof="0">
              <a:ln>
                <a:noFill/>
              </a:ln>
              <a:solidFill>
                <a:srgbClr val="28426E"/>
              </a:solidFill>
              <a:effectLst/>
              <a:uLnTx/>
              <a:uFillTx/>
              <a:latin typeface="Poppins"/>
              <a:ea typeface="+mn-ea"/>
              <a:cs typeface="Poppins"/>
            </a:rPr>
            <a:t>nterprising, creative contributors, </a:t>
          </a:r>
          <a:r>
            <a:rPr kumimoji="0" lang="en-GB" sz="1700" b="0" i="1" u="none" strike="noStrike" kern="1200" cap="none" spc="0" normalizeH="0" baseline="0" noProof="0">
              <a:ln>
                <a:noFill/>
              </a:ln>
              <a:solidFill>
                <a:srgbClr val="28426E"/>
              </a:solidFill>
              <a:effectLst/>
              <a:uLnTx/>
              <a:uFillTx/>
              <a:latin typeface="Poppins"/>
              <a:ea typeface="Calibri" panose="020F0502020204030204"/>
              <a:cs typeface="Poppins"/>
            </a:rPr>
            <a:t>Healthy, confident individuals</a:t>
          </a:r>
        </a:p>
      </dsp:txBody>
      <dsp:txXfrm>
        <a:off x="0" y="2569322"/>
        <a:ext cx="7345169" cy="1028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043AD-05B8-40DF-AF87-386E3628E48D}">
      <dsp:nvSpPr>
        <dsp:cNvPr id="0" name=""/>
        <dsp:cNvSpPr/>
      </dsp:nvSpPr>
      <dsp:spPr>
        <a:xfrm>
          <a:off x="2934789" y="313156"/>
          <a:ext cx="4149915" cy="4149915"/>
        </a:xfrm>
        <a:prstGeom prst="pie">
          <a:avLst>
            <a:gd name="adj1" fmla="val 16200000"/>
            <a:gd name="adj2" fmla="val 1800000"/>
          </a:avLst>
        </a:prstGeom>
        <a:solidFill>
          <a:srgbClr val="4AB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latin typeface="Poppins" panose="00000500000000000000" pitchFamily="2" charset="0"/>
              <a:cs typeface="Poppins" panose="00000500000000000000" pitchFamily="2" charset="0"/>
            </a:rPr>
            <a:t>Supporting participation:</a:t>
          </a:r>
        </a:p>
        <a:p>
          <a:pPr marL="0" lvl="0" indent="0" algn="ctr" defTabSz="711200">
            <a:lnSpc>
              <a:spcPct val="90000"/>
            </a:lnSpc>
            <a:spcBef>
              <a:spcPct val="0"/>
            </a:spcBef>
            <a:spcAft>
              <a:spcPct val="35000"/>
            </a:spcAft>
            <a:buNone/>
          </a:pPr>
          <a:r>
            <a:rPr lang="en-GB" sz="1600" kern="1200">
              <a:latin typeface="Poppins" panose="00000500000000000000" pitchFamily="2" charset="0"/>
              <a:cs typeface="Poppins" panose="00000500000000000000" pitchFamily="2" charset="0"/>
            </a:rPr>
            <a:t>Democratic processes</a:t>
          </a:r>
        </a:p>
      </dsp:txBody>
      <dsp:txXfrm>
        <a:off x="5121893" y="1192543"/>
        <a:ext cx="1482112" cy="1235093"/>
      </dsp:txXfrm>
    </dsp:sp>
    <dsp:sp modelId="{EDA34D48-C6E8-4638-9F99-DCF6DA839FB9}">
      <dsp:nvSpPr>
        <dsp:cNvPr id="0" name=""/>
        <dsp:cNvSpPr/>
      </dsp:nvSpPr>
      <dsp:spPr>
        <a:xfrm>
          <a:off x="2843552" y="469335"/>
          <a:ext cx="4149915" cy="4149915"/>
        </a:xfrm>
        <a:prstGeom prst="pie">
          <a:avLst>
            <a:gd name="adj1" fmla="val 1800000"/>
            <a:gd name="adj2" fmla="val 9000000"/>
          </a:avLst>
        </a:prstGeom>
        <a:solidFill>
          <a:srgbClr val="4AB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latin typeface="Poppins" panose="00000500000000000000" pitchFamily="2" charset="0"/>
              <a:cs typeface="Poppins" panose="00000500000000000000" pitchFamily="2" charset="0"/>
            </a:rPr>
            <a:t>Supporting participation:</a:t>
          </a:r>
        </a:p>
        <a:p>
          <a:pPr marL="0" lvl="0" indent="0" algn="ctr" defTabSz="711200">
            <a:lnSpc>
              <a:spcPct val="90000"/>
            </a:lnSpc>
            <a:spcBef>
              <a:spcPct val="0"/>
            </a:spcBef>
            <a:spcAft>
              <a:spcPct val="35000"/>
            </a:spcAft>
            <a:buNone/>
          </a:pPr>
          <a:r>
            <a:rPr lang="en-GB" sz="1600" kern="1200">
              <a:latin typeface="Poppins" panose="00000500000000000000" pitchFamily="2" charset="0"/>
              <a:cs typeface="Poppins" panose="00000500000000000000" pitchFamily="2" charset="0"/>
            </a:rPr>
            <a:t>In the classroom</a:t>
          </a:r>
        </a:p>
      </dsp:txBody>
      <dsp:txXfrm>
        <a:off x="3831627" y="3161840"/>
        <a:ext cx="2223168" cy="1086882"/>
      </dsp:txXfrm>
    </dsp:sp>
    <dsp:sp modelId="{AE2458CD-F3E8-46F4-A6EF-C8C4F2584F36}">
      <dsp:nvSpPr>
        <dsp:cNvPr id="0" name=""/>
        <dsp:cNvSpPr/>
      </dsp:nvSpPr>
      <dsp:spPr>
        <a:xfrm>
          <a:off x="2796512" y="344861"/>
          <a:ext cx="4149915" cy="4149915"/>
        </a:xfrm>
        <a:prstGeom prst="pie">
          <a:avLst>
            <a:gd name="adj1" fmla="val 9000000"/>
            <a:gd name="adj2" fmla="val 16200000"/>
          </a:avLst>
        </a:prstGeom>
        <a:solidFill>
          <a:srgbClr val="4AB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latin typeface="Poppins" panose="00000500000000000000" pitchFamily="2" charset="0"/>
              <a:cs typeface="Poppins" panose="00000500000000000000" pitchFamily="2" charset="0"/>
            </a:rPr>
            <a:t>Understanding participation</a:t>
          </a:r>
        </a:p>
      </dsp:txBody>
      <dsp:txXfrm>
        <a:off x="3277210" y="1224248"/>
        <a:ext cx="1482112" cy="1235093"/>
      </dsp:txXfrm>
    </dsp:sp>
    <dsp:sp modelId="{A272F1B9-A38A-4B79-A353-B8BD353EA969}">
      <dsp:nvSpPr>
        <dsp:cNvPr id="0" name=""/>
        <dsp:cNvSpPr/>
      </dsp:nvSpPr>
      <dsp:spPr>
        <a:xfrm>
          <a:off x="2678232" y="56257"/>
          <a:ext cx="4663714" cy="4663714"/>
        </a:xfrm>
        <a:prstGeom prst="circularArrow">
          <a:avLst>
            <a:gd name="adj1" fmla="val 5085"/>
            <a:gd name="adj2" fmla="val 327528"/>
            <a:gd name="adj3" fmla="val 1472472"/>
            <a:gd name="adj4" fmla="val 16199432"/>
            <a:gd name="adj5" fmla="val 5932"/>
          </a:avLst>
        </a:prstGeom>
        <a:solidFill>
          <a:srgbClr val="FDC88D"/>
        </a:solidFill>
        <a:ln>
          <a:noFill/>
        </a:ln>
        <a:effectLst/>
      </dsp:spPr>
      <dsp:style>
        <a:lnRef idx="0">
          <a:scrgbClr r="0" g="0" b="0"/>
        </a:lnRef>
        <a:fillRef idx="1">
          <a:scrgbClr r="0" g="0" b="0"/>
        </a:fillRef>
        <a:effectRef idx="0">
          <a:scrgbClr r="0" g="0" b="0"/>
        </a:effectRef>
        <a:fontRef idx="minor">
          <a:schemeClr val="lt1"/>
        </a:fontRef>
      </dsp:style>
    </dsp:sp>
    <dsp:sp modelId="{555D8940-A98C-42BC-8335-69CC561815DE}">
      <dsp:nvSpPr>
        <dsp:cNvPr id="0" name=""/>
        <dsp:cNvSpPr/>
      </dsp:nvSpPr>
      <dsp:spPr>
        <a:xfrm>
          <a:off x="2586653" y="212173"/>
          <a:ext cx="4663714" cy="4663714"/>
        </a:xfrm>
        <a:prstGeom prst="circularArrow">
          <a:avLst>
            <a:gd name="adj1" fmla="val 5085"/>
            <a:gd name="adj2" fmla="val 327528"/>
            <a:gd name="adj3" fmla="val 8671970"/>
            <a:gd name="adj4" fmla="val 1800502"/>
            <a:gd name="adj5" fmla="val 5932"/>
          </a:avLst>
        </a:prstGeom>
        <a:solidFill>
          <a:srgbClr val="FDC88D"/>
        </a:solidFill>
        <a:ln>
          <a:noFill/>
        </a:ln>
        <a:effectLst/>
      </dsp:spPr>
      <dsp:style>
        <a:lnRef idx="0">
          <a:scrgbClr r="0" g="0" b="0"/>
        </a:lnRef>
        <a:fillRef idx="1">
          <a:scrgbClr r="0" g="0" b="0"/>
        </a:fillRef>
        <a:effectRef idx="0">
          <a:scrgbClr r="0" g="0" b="0"/>
        </a:effectRef>
        <a:fontRef idx="minor">
          <a:schemeClr val="lt1"/>
        </a:fontRef>
      </dsp:style>
    </dsp:sp>
    <dsp:sp modelId="{326A0572-3A6A-493D-9DFE-AA6AA5C44179}">
      <dsp:nvSpPr>
        <dsp:cNvPr id="0" name=""/>
        <dsp:cNvSpPr/>
      </dsp:nvSpPr>
      <dsp:spPr>
        <a:xfrm>
          <a:off x="2539270" y="87962"/>
          <a:ext cx="4663714" cy="4663714"/>
        </a:xfrm>
        <a:prstGeom prst="circularArrow">
          <a:avLst>
            <a:gd name="adj1" fmla="val 5085"/>
            <a:gd name="adj2" fmla="val 327528"/>
            <a:gd name="adj3" fmla="val 15873039"/>
            <a:gd name="adj4" fmla="val 9000000"/>
            <a:gd name="adj5" fmla="val 5932"/>
          </a:avLst>
        </a:prstGeom>
        <a:solidFill>
          <a:srgbClr val="FDC88D"/>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C9376-7044-44B0-A5FE-30B3EF8E5FE4}">
      <dsp:nvSpPr>
        <dsp:cNvPr id="0" name=""/>
        <dsp:cNvSpPr/>
      </dsp:nvSpPr>
      <dsp:spPr>
        <a:xfrm>
          <a:off x="412735" y="165720"/>
          <a:ext cx="2879637" cy="2323083"/>
        </a:xfrm>
        <a:prstGeom prst="roundRect">
          <a:avLst>
            <a:gd name="adj" fmla="val 10000"/>
          </a:avLst>
        </a:prstGeom>
        <a:solidFill>
          <a:srgbClr val="F9C88F">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a:latin typeface="Poppins" panose="00000500000000000000" pitchFamily="2" charset="0"/>
            <a:cs typeface="Poppins" panose="00000500000000000000" pitchFamily="2" charset="0"/>
          </a:endParaRPr>
        </a:p>
        <a:p>
          <a:pPr marL="285750" lvl="1" indent="-285750" algn="l" defTabSz="1600200">
            <a:lnSpc>
              <a:spcPct val="90000"/>
            </a:lnSpc>
            <a:spcBef>
              <a:spcPct val="0"/>
            </a:spcBef>
            <a:spcAft>
              <a:spcPct val="15000"/>
            </a:spcAft>
            <a:buChar char="•"/>
          </a:pPr>
          <a:endParaRPr lang="en-GB" sz="3600" kern="1200">
            <a:latin typeface="Poppins" panose="00000500000000000000" pitchFamily="2" charset="0"/>
            <a:cs typeface="Poppins" panose="00000500000000000000" pitchFamily="2" charset="0"/>
          </a:endParaRPr>
        </a:p>
      </dsp:txBody>
      <dsp:txXfrm>
        <a:off x="463766" y="216751"/>
        <a:ext cx="1913684" cy="1640250"/>
      </dsp:txXfrm>
    </dsp:sp>
    <dsp:sp modelId="{3A780FAF-1E4B-44C9-AC32-2B708F7366A0}">
      <dsp:nvSpPr>
        <dsp:cNvPr id="0" name=""/>
        <dsp:cNvSpPr/>
      </dsp:nvSpPr>
      <dsp:spPr>
        <a:xfrm>
          <a:off x="1834989" y="390769"/>
          <a:ext cx="2556833" cy="2556833"/>
        </a:xfrm>
        <a:prstGeom prst="pieWedge">
          <a:avLst/>
        </a:prstGeom>
        <a:solidFill>
          <a:srgbClr val="4AB5AA"/>
        </a:solidFill>
        <a:ln w="12700" cap="flat" cmpd="sng" algn="ctr">
          <a:solidFill>
            <a:srgbClr val="4AB5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Poppins" panose="00000500000000000000" pitchFamily="2" charset="0"/>
              <a:cs typeface="Poppins" panose="00000500000000000000" pitchFamily="2" charset="0"/>
            </a:rPr>
            <a:t>Overarching cultural environment</a:t>
          </a:r>
        </a:p>
      </dsp:txBody>
      <dsp:txXfrm>
        <a:off x="2583868" y="1139648"/>
        <a:ext cx="1807954" cy="1807954"/>
      </dsp:txXfrm>
    </dsp:sp>
    <dsp:sp modelId="{6A990BE1-A410-48B4-AFD7-D31ACD3981F2}">
      <dsp:nvSpPr>
        <dsp:cNvPr id="0" name=""/>
        <dsp:cNvSpPr/>
      </dsp:nvSpPr>
      <dsp:spPr>
        <a:xfrm rot="5400000">
          <a:off x="4509920" y="390769"/>
          <a:ext cx="2556833" cy="2556833"/>
        </a:xfrm>
        <a:prstGeom prst="pieWedge">
          <a:avLst/>
        </a:prstGeom>
        <a:solidFill>
          <a:srgbClr val="4AB5AA"/>
        </a:solidFill>
        <a:ln w="12700" cap="flat" cmpd="sng" algn="ctr">
          <a:solidFill>
            <a:srgbClr val="4AB5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Poppins" panose="00000500000000000000" pitchFamily="2" charset="0"/>
              <a:cs typeface="Poppins" panose="00000500000000000000" pitchFamily="2" charset="0"/>
            </a:rPr>
            <a:t>Expectations</a:t>
          </a:r>
        </a:p>
      </dsp:txBody>
      <dsp:txXfrm rot="-5400000">
        <a:off x="4509920" y="1139648"/>
        <a:ext cx="1807954" cy="1807954"/>
      </dsp:txXfrm>
    </dsp:sp>
    <dsp:sp modelId="{DA8B4997-5B78-4D10-AAE3-56D6F7829E8F}">
      <dsp:nvSpPr>
        <dsp:cNvPr id="0" name=""/>
        <dsp:cNvSpPr/>
      </dsp:nvSpPr>
      <dsp:spPr>
        <a:xfrm rot="10800000">
          <a:off x="4509920" y="3065700"/>
          <a:ext cx="2556833" cy="2556833"/>
        </a:xfrm>
        <a:prstGeom prst="pieWedge">
          <a:avLst/>
        </a:prstGeom>
        <a:solidFill>
          <a:srgbClr val="4AB5AA"/>
        </a:solidFill>
        <a:ln w="12700" cap="flat" cmpd="sng" algn="ctr">
          <a:solidFill>
            <a:srgbClr val="4AB5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Poppins" panose="00000500000000000000" pitchFamily="2" charset="0"/>
              <a:cs typeface="Poppins" panose="00000500000000000000" pitchFamily="2" charset="0"/>
            </a:rPr>
            <a:t>Pedagogy</a:t>
          </a:r>
        </a:p>
      </dsp:txBody>
      <dsp:txXfrm rot="10800000">
        <a:off x="4509920" y="3065700"/>
        <a:ext cx="1807954" cy="1807954"/>
      </dsp:txXfrm>
    </dsp:sp>
    <dsp:sp modelId="{383BBB7D-E938-4736-8418-D118E7269180}">
      <dsp:nvSpPr>
        <dsp:cNvPr id="0" name=""/>
        <dsp:cNvSpPr/>
      </dsp:nvSpPr>
      <dsp:spPr>
        <a:xfrm rot="16200000">
          <a:off x="1834989" y="3065700"/>
          <a:ext cx="2556833" cy="2556833"/>
        </a:xfrm>
        <a:prstGeom prst="pieWedge">
          <a:avLst/>
        </a:prstGeom>
        <a:solidFill>
          <a:srgbClr val="4AB5AA"/>
        </a:solidFill>
        <a:ln w="12700" cap="flat" cmpd="sng" algn="ctr">
          <a:solidFill>
            <a:srgbClr val="4AB5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latin typeface="Poppins" panose="00000500000000000000" pitchFamily="2" charset="0"/>
              <a:cs typeface="Poppins" panose="00000500000000000000" pitchFamily="2" charset="0"/>
            </a:rPr>
            <a:t>Constructing roles</a:t>
          </a:r>
        </a:p>
      </dsp:txBody>
      <dsp:txXfrm rot="5400000">
        <a:off x="2583868" y="3065700"/>
        <a:ext cx="1807954" cy="1807954"/>
      </dsp:txXfrm>
    </dsp:sp>
    <dsp:sp modelId="{CBBAEC0E-5E96-4D70-BCEA-F8953BF3F3A7}">
      <dsp:nvSpPr>
        <dsp:cNvPr id="0" name=""/>
        <dsp:cNvSpPr/>
      </dsp:nvSpPr>
      <dsp:spPr>
        <a:xfrm>
          <a:off x="4009478" y="2475208"/>
          <a:ext cx="882786" cy="767640"/>
        </a:xfrm>
        <a:prstGeom prst="circularArrow">
          <a:avLst/>
        </a:prstGeom>
        <a:solidFill>
          <a:srgbClr val="FDC88D"/>
        </a:solidFill>
        <a:ln w="12700" cap="flat" cmpd="sng" algn="ctr">
          <a:solidFill>
            <a:srgbClr val="FDC88D"/>
          </a:solidFill>
          <a:prstDash val="solid"/>
          <a:miter lim="800000"/>
        </a:ln>
        <a:effectLst/>
      </dsp:spPr>
      <dsp:style>
        <a:lnRef idx="2">
          <a:scrgbClr r="0" g="0" b="0"/>
        </a:lnRef>
        <a:fillRef idx="1">
          <a:scrgbClr r="0" g="0" b="0"/>
        </a:fillRef>
        <a:effectRef idx="0">
          <a:scrgbClr r="0" g="0" b="0"/>
        </a:effectRef>
        <a:fontRef idx="minor"/>
      </dsp:style>
    </dsp:sp>
    <dsp:sp modelId="{412D454A-A210-4842-8397-3EF6560F03E8}">
      <dsp:nvSpPr>
        <dsp:cNvPr id="0" name=""/>
        <dsp:cNvSpPr/>
      </dsp:nvSpPr>
      <dsp:spPr>
        <a:xfrm rot="10800000">
          <a:off x="4009478" y="2770454"/>
          <a:ext cx="882786" cy="767640"/>
        </a:xfrm>
        <a:prstGeom prst="circularArrow">
          <a:avLst/>
        </a:prstGeom>
        <a:solidFill>
          <a:srgbClr val="FDC88D"/>
        </a:solidFill>
        <a:ln w="12700" cap="flat" cmpd="sng" algn="ctr">
          <a:solidFill>
            <a:srgbClr val="FDC88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043AD-05B8-40DF-AF87-386E3628E48D}">
      <dsp:nvSpPr>
        <dsp:cNvPr id="0" name=""/>
        <dsp:cNvSpPr/>
      </dsp:nvSpPr>
      <dsp:spPr>
        <a:xfrm>
          <a:off x="1476747" y="279557"/>
          <a:ext cx="3612745" cy="3612745"/>
        </a:xfrm>
        <a:prstGeom prst="pie">
          <a:avLst>
            <a:gd name="adj1" fmla="val 16200000"/>
            <a:gd name="adj2" fmla="val 1800000"/>
          </a:avLst>
        </a:prstGeom>
        <a:solidFill>
          <a:srgbClr val="4AB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a:t>Children</a:t>
          </a:r>
        </a:p>
      </dsp:txBody>
      <dsp:txXfrm>
        <a:off x="3380751" y="1045115"/>
        <a:ext cx="1290266" cy="1075222"/>
      </dsp:txXfrm>
    </dsp:sp>
    <dsp:sp modelId="{EDA34D48-C6E8-4638-9F99-DCF6DA839FB9}">
      <dsp:nvSpPr>
        <dsp:cNvPr id="0" name=""/>
        <dsp:cNvSpPr/>
      </dsp:nvSpPr>
      <dsp:spPr>
        <a:xfrm>
          <a:off x="1402342" y="408584"/>
          <a:ext cx="3612745" cy="3612745"/>
        </a:xfrm>
        <a:prstGeom prst="pie">
          <a:avLst>
            <a:gd name="adj1" fmla="val 1800000"/>
            <a:gd name="adj2" fmla="val 9000000"/>
          </a:avLst>
        </a:prstGeom>
        <a:solidFill>
          <a:srgbClr val="4AB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a:t>Teaching &amp; learning</a:t>
          </a:r>
        </a:p>
      </dsp:txBody>
      <dsp:txXfrm>
        <a:off x="2262520" y="2752568"/>
        <a:ext cx="1935399" cy="946195"/>
      </dsp:txXfrm>
    </dsp:sp>
    <dsp:sp modelId="{AE2458CD-F3E8-46F4-A6EF-C8C4F2584F36}">
      <dsp:nvSpPr>
        <dsp:cNvPr id="0" name=""/>
        <dsp:cNvSpPr/>
      </dsp:nvSpPr>
      <dsp:spPr>
        <a:xfrm>
          <a:off x="1327937" y="279557"/>
          <a:ext cx="3612745" cy="3612745"/>
        </a:xfrm>
        <a:prstGeom prst="pie">
          <a:avLst>
            <a:gd name="adj1" fmla="val 9000000"/>
            <a:gd name="adj2" fmla="val 16200000"/>
          </a:avLst>
        </a:prstGeom>
        <a:solidFill>
          <a:srgbClr val="4AB5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a:t>Teachers</a:t>
          </a:r>
        </a:p>
      </dsp:txBody>
      <dsp:txXfrm>
        <a:off x="1746413" y="1045115"/>
        <a:ext cx="1290266" cy="1075222"/>
      </dsp:txXfrm>
    </dsp:sp>
    <dsp:sp modelId="{A272F1B9-A38A-4B79-A353-B8BD353EA969}">
      <dsp:nvSpPr>
        <dsp:cNvPr id="0" name=""/>
        <dsp:cNvSpPr/>
      </dsp:nvSpPr>
      <dsp:spPr>
        <a:xfrm>
          <a:off x="1253399" y="55911"/>
          <a:ext cx="4060038" cy="4060038"/>
        </a:xfrm>
        <a:prstGeom prst="circularArrow">
          <a:avLst>
            <a:gd name="adj1" fmla="val 5085"/>
            <a:gd name="adj2" fmla="val 327528"/>
            <a:gd name="adj3" fmla="val 1472472"/>
            <a:gd name="adj4" fmla="val 16199432"/>
            <a:gd name="adj5" fmla="val 5932"/>
          </a:avLst>
        </a:prstGeom>
        <a:solidFill>
          <a:srgbClr val="FDC88D"/>
        </a:solidFill>
        <a:ln>
          <a:noFill/>
        </a:ln>
        <a:effectLst/>
      </dsp:spPr>
      <dsp:style>
        <a:lnRef idx="0">
          <a:scrgbClr r="0" g="0" b="0"/>
        </a:lnRef>
        <a:fillRef idx="1">
          <a:scrgbClr r="0" g="0" b="0"/>
        </a:fillRef>
        <a:effectRef idx="0">
          <a:scrgbClr r="0" g="0" b="0"/>
        </a:effectRef>
        <a:fontRef idx="minor">
          <a:schemeClr val="lt1"/>
        </a:fontRef>
      </dsp:style>
    </dsp:sp>
    <dsp:sp modelId="{555D8940-A98C-42BC-8335-69CC561815DE}">
      <dsp:nvSpPr>
        <dsp:cNvPr id="0" name=""/>
        <dsp:cNvSpPr/>
      </dsp:nvSpPr>
      <dsp:spPr>
        <a:xfrm>
          <a:off x="1178696" y="184709"/>
          <a:ext cx="4060038" cy="4060038"/>
        </a:xfrm>
        <a:prstGeom prst="circularArrow">
          <a:avLst>
            <a:gd name="adj1" fmla="val 5085"/>
            <a:gd name="adj2" fmla="val 327528"/>
            <a:gd name="adj3" fmla="val 8671970"/>
            <a:gd name="adj4" fmla="val 1800502"/>
            <a:gd name="adj5" fmla="val 5932"/>
          </a:avLst>
        </a:prstGeom>
        <a:solidFill>
          <a:srgbClr val="FDC88D"/>
        </a:solidFill>
        <a:ln>
          <a:noFill/>
        </a:ln>
        <a:effectLst/>
      </dsp:spPr>
      <dsp:style>
        <a:lnRef idx="0">
          <a:scrgbClr r="0" g="0" b="0"/>
        </a:lnRef>
        <a:fillRef idx="1">
          <a:scrgbClr r="0" g="0" b="0"/>
        </a:fillRef>
        <a:effectRef idx="0">
          <a:scrgbClr r="0" g="0" b="0"/>
        </a:effectRef>
        <a:fontRef idx="minor">
          <a:schemeClr val="lt1"/>
        </a:fontRef>
      </dsp:style>
    </dsp:sp>
    <dsp:sp modelId="{326A0572-3A6A-493D-9DFE-AA6AA5C44179}">
      <dsp:nvSpPr>
        <dsp:cNvPr id="0" name=""/>
        <dsp:cNvSpPr/>
      </dsp:nvSpPr>
      <dsp:spPr>
        <a:xfrm>
          <a:off x="1103992" y="55911"/>
          <a:ext cx="4060038" cy="4060038"/>
        </a:xfrm>
        <a:prstGeom prst="circularArrow">
          <a:avLst>
            <a:gd name="adj1" fmla="val 5085"/>
            <a:gd name="adj2" fmla="val 327528"/>
            <a:gd name="adj3" fmla="val 15873039"/>
            <a:gd name="adj4" fmla="val 9000000"/>
            <a:gd name="adj5" fmla="val 5932"/>
          </a:avLst>
        </a:prstGeom>
        <a:solidFill>
          <a:srgbClr val="FDC88D"/>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EE2B-F99E-427E-AECB-CE09B0DEF917}">
      <dsp:nvSpPr>
        <dsp:cNvPr id="0" name=""/>
        <dsp:cNvSpPr/>
      </dsp:nvSpPr>
      <dsp:spPr>
        <a:xfrm>
          <a:off x="3650457" y="70153"/>
          <a:ext cx="3367378" cy="3367378"/>
        </a:xfrm>
        <a:prstGeom prst="ellipse">
          <a:avLst/>
        </a:prstGeom>
        <a:solidFill>
          <a:srgbClr val="92D2CC">
            <a:alpha val="5000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Text" lastClr="000000">
                  <a:hueOff val="0"/>
                  <a:satOff val="0"/>
                  <a:lumOff val="0"/>
                  <a:alphaOff val="0"/>
                </a:sysClr>
              </a:solidFill>
              <a:latin typeface="Aptos" panose="02110004020202020204"/>
              <a:ea typeface="+mn-ea"/>
              <a:cs typeface="+mn-cs"/>
            </a:rPr>
            <a:t> </a:t>
          </a:r>
        </a:p>
      </dsp:txBody>
      <dsp:txXfrm>
        <a:off x="4461078" y="881357"/>
        <a:ext cx="1746136" cy="1071494"/>
      </dsp:txXfrm>
    </dsp:sp>
    <dsp:sp modelId="{4A60DBE5-E2C9-48DE-B19F-2D7AB42EB51E}">
      <dsp:nvSpPr>
        <dsp:cNvPr id="0" name=""/>
        <dsp:cNvSpPr/>
      </dsp:nvSpPr>
      <dsp:spPr>
        <a:xfrm>
          <a:off x="4865519" y="2174765"/>
          <a:ext cx="3367378" cy="3367378"/>
        </a:xfrm>
        <a:prstGeom prst="ellipse">
          <a:avLst/>
        </a:prstGeom>
        <a:solidFill>
          <a:srgbClr val="89A1C8">
            <a:alpha val="49804"/>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Text" lastClr="000000">
                <a:hueOff val="0"/>
                <a:satOff val="0"/>
                <a:lumOff val="0"/>
                <a:alphaOff val="0"/>
              </a:sysClr>
            </a:solidFill>
            <a:latin typeface="Aptos" panose="02110004020202020204"/>
            <a:ea typeface="+mn-ea"/>
            <a:cs typeface="+mn-cs"/>
          </a:endParaRPr>
        </a:p>
      </dsp:txBody>
      <dsp:txXfrm>
        <a:off x="6191261" y="3315899"/>
        <a:ext cx="1428656" cy="1309602"/>
      </dsp:txXfrm>
    </dsp:sp>
    <dsp:sp modelId="{40D9E5AD-F4F1-4C48-816C-AB67CFF1FF94}">
      <dsp:nvSpPr>
        <dsp:cNvPr id="0" name=""/>
        <dsp:cNvSpPr/>
      </dsp:nvSpPr>
      <dsp:spPr>
        <a:xfrm>
          <a:off x="2435395" y="2174765"/>
          <a:ext cx="3367378" cy="3367378"/>
        </a:xfrm>
        <a:prstGeom prst="ellipse">
          <a:avLst/>
        </a:prstGeom>
        <a:solidFill>
          <a:srgbClr val="F9C88F">
            <a:alpha val="5000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Text" lastClr="000000">
                <a:hueOff val="0"/>
                <a:satOff val="0"/>
                <a:lumOff val="0"/>
                <a:alphaOff val="0"/>
              </a:sysClr>
            </a:solidFill>
            <a:latin typeface="Aptos" panose="02110004020202020204"/>
            <a:ea typeface="+mn-ea"/>
            <a:cs typeface="+mn-cs"/>
          </a:endParaRPr>
        </a:p>
      </dsp:txBody>
      <dsp:txXfrm>
        <a:off x="3048374" y="3315899"/>
        <a:ext cx="1428656" cy="13096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D2DF7-04C3-44A3-B5D3-E26AC4256BB4}"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A3956-C1FF-4949-9632-B51DC6071AD1}" type="slidenum">
              <a:rPr lang="en-GB" smtClean="0"/>
              <a:t>‹#›</a:t>
            </a:fld>
            <a:endParaRPr lang="en-GB"/>
          </a:p>
        </p:txBody>
      </p:sp>
    </p:spTree>
    <p:extLst>
      <p:ext uri="{BB962C8B-B14F-4D97-AF65-F5344CB8AC3E}">
        <p14:creationId xmlns:p14="http://schemas.microsoft.com/office/powerpoint/2010/main" val="129648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nlinelibrary.wiley.com/doi/10.1111/chso.12848#chso12848-bib-0041"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onlinelibrary.wiley.com/doi/10.1111/chso.12848#chso12848-bib-003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nlinelibrary.wiley.com/doi/full/10.1111/chso.12848#chso12848-bib-003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onlinelibrary.wiley.com/doi/full/10.1111/chso.12848#chso12848-bib-004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search?sca_esv=8e99831eb58f4f25&amp;sxsrf=ADLYWIKetNf_xHVehA5APueUfkVC5ZApDQ:1725011915439&amp;q=stereoscopic+view&amp;spell=1&amp;sa=X&amp;ved=2ahUKEwjVxs-TupyIAxWjRUEAHUOHADQQkeECKAB6BAgLEA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library.wiley.com/doi/full/10.1111/chso.12848#chso12848-bib-001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onlinelibrary.wiley.com/doi/full/10.1111/chso.12848#chso12848-bib-005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kern="0">
                <a:solidFill>
                  <a:srgbClr val="434343"/>
                </a:solidFill>
                <a:highlight>
                  <a:srgbClr val="FFFFFF"/>
                </a:highlight>
                <a:latin typeface="Helvetica"/>
                <a:cs typeface="Helvetica"/>
              </a:rPr>
              <a:t>Sarah</a:t>
            </a:r>
            <a:endParaRPr lang="en-US"/>
          </a:p>
          <a:p>
            <a:pPr>
              <a:lnSpc>
                <a:spcPct val="114999"/>
              </a:lnSpc>
              <a:spcAft>
                <a:spcPts val="800"/>
              </a:spcAft>
            </a:pPr>
            <a:endParaRPr lang="en-GB" kern="0">
              <a:solidFill>
                <a:srgbClr val="434343"/>
              </a:solidFill>
              <a:highlight>
                <a:srgbClr val="FFFFFF"/>
              </a:highlight>
              <a:latin typeface="Helvetica"/>
              <a:ea typeface="Times New Roman" panose="02020603050405020304" pitchFamily="18" charset="0"/>
              <a:cs typeface="Helvetica"/>
            </a:endParaRPr>
          </a:p>
          <a:p>
            <a:pPr>
              <a:lnSpc>
                <a:spcPct val="114999"/>
              </a:lnSpc>
              <a:spcAft>
                <a:spcPts val="800"/>
              </a:spcAft>
            </a:pPr>
            <a:r>
              <a:rPr lang="en-GB" kern="0">
                <a:solidFill>
                  <a:srgbClr val="434343"/>
                </a:solidFill>
                <a:highlight>
                  <a:srgbClr val="FFFFFF"/>
                </a:highlight>
              </a:rPr>
              <a:t>This paper addresses the research problem that arises from evidence that, despite supportive policy contexts within Wales, enactment of pedagogies that attend to young children's participation rights in classroom settings is highly variable.</a:t>
            </a:r>
            <a:endParaRPr lang="en-GB"/>
          </a:p>
          <a:p>
            <a:pPr>
              <a:lnSpc>
                <a:spcPct val="114999"/>
              </a:lnSpc>
              <a:spcAft>
                <a:spcPts val="800"/>
              </a:spcAft>
            </a:pPr>
            <a:endParaRPr lang="en-GB" kern="0">
              <a:solidFill>
                <a:srgbClr val="434343"/>
              </a:solidFill>
              <a:highlight>
                <a:srgbClr val="FFFFFF"/>
              </a:highlight>
              <a:latin typeface="Aptos"/>
              <a:ea typeface="Times New Roman" panose="02020603050405020304" pitchFamily="18" charset="0"/>
              <a:cs typeface="Helvetica"/>
            </a:endParaRPr>
          </a:p>
          <a:p>
            <a:pPr>
              <a:lnSpc>
                <a:spcPct val="114999"/>
              </a:lnSpc>
              <a:spcAft>
                <a:spcPts val="800"/>
              </a:spcAft>
            </a:pPr>
            <a:r>
              <a:rPr lang="en-GB" kern="0">
                <a:solidFill>
                  <a:srgbClr val="434343"/>
                </a:solidFill>
                <a:highlight>
                  <a:srgbClr val="FFFFFF"/>
                </a:highlight>
              </a:rPr>
              <a:t>We seek to understand better the ways in which the teacher frames young children's participation and what may shape this. </a:t>
            </a:r>
            <a:endParaRPr lang="en-GB"/>
          </a:p>
          <a:p>
            <a:pPr>
              <a:lnSpc>
                <a:spcPct val="114999"/>
              </a:lnSpc>
              <a:spcAft>
                <a:spcPts val="800"/>
              </a:spcAft>
            </a:pPr>
            <a:endParaRPr lang="en-GB" kern="0">
              <a:solidFill>
                <a:srgbClr val="434343"/>
              </a:solidFill>
              <a:highlight>
                <a:srgbClr val="FFFFFF"/>
              </a:highlight>
              <a:latin typeface="Helvetica"/>
              <a:ea typeface="Times New Roman" panose="02020603050405020304" pitchFamily="18" charset="0"/>
              <a:cs typeface="Helvetica"/>
            </a:endParaRPr>
          </a:p>
          <a:p>
            <a:pPr>
              <a:lnSpc>
                <a:spcPct val="114999"/>
              </a:lnSpc>
              <a:spcAft>
                <a:spcPts val="800"/>
              </a:spcAft>
            </a:pPr>
            <a:endParaRPr lang="en-GB" kern="0">
              <a:solidFill>
                <a:srgbClr val="434343"/>
              </a:solidFill>
              <a:highlight>
                <a:srgbClr val="FFFFFF"/>
              </a:highlight>
              <a:latin typeface="Helvetica"/>
              <a:ea typeface="Times New Roman" panose="02020603050405020304" pitchFamily="18" charset="0"/>
              <a:cs typeface="Helvetica"/>
            </a:endParaRPr>
          </a:p>
          <a:p>
            <a:pPr>
              <a:lnSpc>
                <a:spcPct val="114999"/>
              </a:lnSpc>
              <a:spcAft>
                <a:spcPts val="800"/>
              </a:spcAft>
            </a:pPr>
            <a:r>
              <a:rPr lang="en-GB" kern="0">
                <a:solidFill>
                  <a:srgbClr val="434343"/>
                </a:solidFill>
                <a:highlight>
                  <a:srgbClr val="FFFFFF"/>
                </a:highlight>
                <a:latin typeface="Helvetica"/>
                <a:ea typeface="Times New Roman" panose="02020603050405020304" pitchFamily="18" charset="0"/>
                <a:cs typeface="Helvetica"/>
              </a:rPr>
              <a:t>We are</a:t>
            </a:r>
            <a:r>
              <a:rPr lang="en-GB" sz="1200" kern="0">
                <a:solidFill>
                  <a:srgbClr val="434343"/>
                </a:solidFill>
                <a:effectLst/>
                <a:highlight>
                  <a:srgbClr val="FFFFFF"/>
                </a:highlight>
                <a:latin typeface="Helvetica"/>
                <a:ea typeface="Times New Roman" panose="02020603050405020304" pitchFamily="18" charset="0"/>
                <a:cs typeface="Helvetica"/>
              </a:rPr>
              <a:t> </a:t>
            </a:r>
            <a:r>
              <a:rPr lang="en-GB" kern="0">
                <a:solidFill>
                  <a:srgbClr val="434343"/>
                </a:solidFill>
                <a:highlight>
                  <a:srgbClr val="FFFFFF"/>
                </a:highlight>
                <a:latin typeface="Helvetica"/>
                <a:ea typeface="Times New Roman" panose="02020603050405020304" pitchFamily="18" charset="0"/>
                <a:cs typeface="Helvetica"/>
              </a:rPr>
              <a:t>reporting</a:t>
            </a:r>
            <a:r>
              <a:rPr lang="en-GB" sz="1200" kern="0">
                <a:solidFill>
                  <a:srgbClr val="434343"/>
                </a:solidFill>
                <a:effectLst/>
                <a:highlight>
                  <a:srgbClr val="FFFFFF"/>
                </a:highlight>
                <a:latin typeface="Helvetica"/>
                <a:ea typeface="Times New Roman" panose="02020603050405020304" pitchFamily="18" charset="0"/>
                <a:cs typeface="Helvetica"/>
              </a:rPr>
              <a:t> on phase-two of an ESRC-funded project, aiming to examine teachers understanding of participation and how it relates to their pedagogy in Wales.</a:t>
            </a:r>
          </a:p>
          <a:p>
            <a:pPr>
              <a:lnSpc>
                <a:spcPct val="114999"/>
              </a:lnSpc>
              <a:spcAft>
                <a:spcPts val="800"/>
              </a:spcAft>
            </a:pPr>
            <a:endParaRPr lang="en-GB" sz="1200" kern="0">
              <a:solidFill>
                <a:srgbClr val="434343"/>
              </a:solidFill>
              <a:effectLst/>
              <a:highlight>
                <a:srgbClr val="FFFFFF"/>
              </a:highlight>
              <a:latin typeface="Helvetica"/>
              <a:ea typeface="Times New Roman" panose="02020603050405020304" pitchFamily="18" charset="0"/>
              <a:cs typeface="Helvetica"/>
            </a:endParaRPr>
          </a:p>
          <a:p>
            <a:pPr>
              <a:lnSpc>
                <a:spcPct val="114999"/>
              </a:lnSpc>
              <a:spcAft>
                <a:spcPts val="800"/>
              </a:spcAft>
            </a:pPr>
            <a:r>
              <a:rPr lang="en-GB" sz="1200" kern="0">
                <a:solidFill>
                  <a:srgbClr val="434343"/>
                </a:solidFill>
                <a:effectLst/>
                <a:highlight>
                  <a:srgbClr val="FFFFFF"/>
                </a:highlight>
                <a:latin typeface="Helvetica"/>
                <a:ea typeface="Times New Roman" panose="02020603050405020304" pitchFamily="18" charset="0"/>
                <a:cs typeface="Helvetica"/>
              </a:rPr>
              <a:t> </a:t>
            </a:r>
            <a:endParaRPr lang="en-GB" kern="0">
              <a:solidFill>
                <a:srgbClr val="434343"/>
              </a:solidFill>
              <a:highlight>
                <a:srgbClr val="FFFFFF"/>
              </a:highlight>
              <a:latin typeface="Helvetica"/>
              <a:ea typeface="Times New Roman" panose="02020603050405020304" pitchFamily="18" charset="0"/>
              <a:cs typeface="Helvetica"/>
            </a:endParaRPr>
          </a:p>
          <a:p>
            <a:pPr>
              <a:lnSpc>
                <a:spcPct val="114999"/>
              </a:lnSpc>
              <a:spcAft>
                <a:spcPts val="800"/>
              </a:spcAft>
            </a:pPr>
            <a:endParaRPr lang="en-GB" kern="0">
              <a:solidFill>
                <a:srgbClr val="434343"/>
              </a:solidFill>
              <a:highlight>
                <a:srgbClr val="FFFF00"/>
              </a:highlight>
              <a:latin typeface="Helvetica"/>
              <a:ea typeface="Times New Roman" panose="02020603050405020304" pitchFamily="18" charset="0"/>
              <a:cs typeface="Helvetica"/>
            </a:endParaRPr>
          </a:p>
          <a:p>
            <a:pPr>
              <a:lnSpc>
                <a:spcPct val="114999"/>
              </a:lnSpc>
              <a:spcAft>
                <a:spcPts val="800"/>
              </a:spcAft>
            </a:pPr>
            <a:endParaRPr lang="en-GB" kern="0">
              <a:solidFill>
                <a:srgbClr val="434343"/>
              </a:solidFill>
              <a:highlight>
                <a:srgbClr val="FFFF00"/>
              </a:highlight>
              <a:latin typeface="Helvetica"/>
              <a:ea typeface="Times New Roman" panose="02020603050405020304" pitchFamily="18" charset="0"/>
              <a:cs typeface="Helvetica"/>
            </a:endParaRPr>
          </a:p>
          <a:p>
            <a:pPr>
              <a:lnSpc>
                <a:spcPct val="114999"/>
              </a:lnSpc>
              <a:spcAft>
                <a:spcPts val="800"/>
              </a:spcAft>
            </a:pPr>
            <a:endParaRPr lang="en-GB" kern="0">
              <a:solidFill>
                <a:srgbClr val="434343"/>
              </a:solidFill>
              <a:highlight>
                <a:srgbClr val="FFFF00"/>
              </a:highlight>
              <a:latin typeface="Helvetica"/>
              <a:ea typeface="Times New Roman" panose="02020603050405020304" pitchFamily="18" charset="0"/>
              <a:cs typeface="Helvetica"/>
            </a:endParaRPr>
          </a:p>
          <a:p>
            <a:pPr>
              <a:lnSpc>
                <a:spcPct val="114999"/>
              </a:lnSpc>
              <a:spcAft>
                <a:spcPts val="800"/>
              </a:spcAft>
            </a:pPr>
            <a:endParaRPr lang="en-GB" kern="0">
              <a:solidFill>
                <a:srgbClr val="434343"/>
              </a:solidFill>
              <a:highlight>
                <a:srgbClr val="FFFF00"/>
              </a:highlight>
              <a:latin typeface="Helvetica"/>
              <a:ea typeface="Times New Roman" panose="02020603050405020304" pitchFamily="18" charset="0"/>
              <a:cs typeface="Helvetica"/>
            </a:endParaRPr>
          </a:p>
          <a:p>
            <a:pPr>
              <a:lnSpc>
                <a:spcPct val="114999"/>
              </a:lnSpc>
              <a:spcAft>
                <a:spcPts val="800"/>
              </a:spcAft>
            </a:pPr>
            <a:r>
              <a:rPr lang="en-GB" sz="1200" kern="0">
                <a:solidFill>
                  <a:srgbClr val="434343"/>
                </a:solidFill>
                <a:effectLst/>
                <a:highlight>
                  <a:srgbClr val="FFFF00"/>
                </a:highlight>
                <a:latin typeface="Helvetica"/>
                <a:ea typeface="Times New Roman" panose="02020603050405020304" pitchFamily="18" charset="0"/>
                <a:cs typeface="Helvetica"/>
              </a:rPr>
              <a:t>Previous research of the team argues that understandings of participatory pedagogies are varied (Chicken and Tyrie, 2023) reflecting '</a:t>
            </a:r>
            <a:r>
              <a:rPr lang="en-GB" sz="1200" kern="0" err="1">
                <a:solidFill>
                  <a:srgbClr val="434343"/>
                </a:solidFill>
                <a:effectLst/>
                <a:highlight>
                  <a:srgbClr val="FFFF00"/>
                </a:highlight>
                <a:latin typeface="Helvetica"/>
                <a:ea typeface="Times New Roman" panose="02020603050405020304" pitchFamily="18" charset="0"/>
                <a:cs typeface="Helvetica"/>
              </a:rPr>
              <a:t>boudaried</a:t>
            </a:r>
            <a:r>
              <a:rPr lang="en-GB" sz="1200" kern="0">
                <a:solidFill>
                  <a:srgbClr val="434343"/>
                </a:solidFill>
                <a:effectLst/>
                <a:highlight>
                  <a:srgbClr val="FFFF00"/>
                </a:highlight>
                <a:latin typeface="Helvetica"/>
                <a:ea typeface="Times New Roman" panose="02020603050405020304" pitchFamily="18" charset="0"/>
                <a:cs typeface="Helvetica"/>
              </a:rPr>
              <a:t>' approaches to children's enactment of rights (Clement et al, in press</a:t>
            </a:r>
            <a:r>
              <a:rPr lang="en-GB" sz="1200" kern="0">
                <a:solidFill>
                  <a:srgbClr val="434343"/>
                </a:solidFill>
                <a:effectLst/>
                <a:highlight>
                  <a:srgbClr val="FFFFFF"/>
                </a:highlight>
                <a:latin typeface="Helvetica"/>
                <a:ea typeface="Times New Roman" panose="02020603050405020304" pitchFamily="18" charset="0"/>
                <a:cs typeface="Helvetica"/>
              </a:rPr>
              <a:t>), The study adopted a rights-based approach (Bessell, 2017) and an axiological position with young children constructed as capable, agentic meaning-makers (Malaguzzi, 1998). Rooted in socio-constructionist interpretivism, participatory action research was utilised (Townsend, 2013) for data-generation. During collaborative dialogical workshops, Reggio Emilian pedagogy was explored as an example of a participatory pedagogy and later participants experimented with ‘projects’ investigating what ‘rights’ meant to children. Semi-structured interviews were carried out with 14 teachers before and after engagement. The research team were steered by a duty of care to participants with ‘care to do no harm’ as a guiding principle, EECERA (2015) ethical code was adhered to, and appropriate ongoing consent gained.</a:t>
            </a:r>
            <a:endParaRPr lang="en-GB"/>
          </a:p>
          <a:p>
            <a:pPr>
              <a:lnSpc>
                <a:spcPct val="114999"/>
              </a:lnSpc>
              <a:spcAft>
                <a:spcPts val="800"/>
              </a:spcAft>
            </a:pPr>
            <a:endParaRPr lang="en-GB" sz="1200" kern="0">
              <a:solidFill>
                <a:srgbClr val="434343"/>
              </a:solidFill>
              <a:effectLst/>
              <a:highlight>
                <a:srgbClr val="FFFFFF"/>
              </a:highlight>
              <a:latin typeface="Helvetica"/>
              <a:ea typeface="Times New Roman" panose="02020603050405020304" pitchFamily="18" charset="0"/>
              <a:cs typeface="Helvetica"/>
            </a:endParaRPr>
          </a:p>
          <a:p>
            <a:pPr>
              <a:lnSpc>
                <a:spcPct val="114999"/>
              </a:lnSpc>
              <a:spcAft>
                <a:spcPts val="800"/>
              </a:spcAft>
            </a:pPr>
            <a:endParaRPr lang="en-GB" sz="1200" kern="0">
              <a:solidFill>
                <a:srgbClr val="434343"/>
              </a:solidFill>
              <a:effectLst/>
              <a:highlight>
                <a:srgbClr val="FFFFFF"/>
              </a:highlight>
              <a:latin typeface="Helvetica"/>
              <a:ea typeface="Times New Roman" panose="02020603050405020304" pitchFamily="18" charset="0"/>
              <a:cs typeface="Helvetica"/>
            </a:endParaRPr>
          </a:p>
          <a:p>
            <a:pPr>
              <a:lnSpc>
                <a:spcPct val="114999"/>
              </a:lnSpc>
              <a:spcAft>
                <a:spcPts val="800"/>
              </a:spcAft>
            </a:pPr>
            <a:r>
              <a:rPr lang="en-GB" sz="1200" kern="0">
                <a:solidFill>
                  <a:srgbClr val="434343"/>
                </a:solidFill>
                <a:effectLst/>
                <a:highlight>
                  <a:srgbClr val="FFFFFF"/>
                </a:highlight>
                <a:latin typeface="Helvetica"/>
                <a:ea typeface="Times New Roman" panose="02020603050405020304" pitchFamily="18" charset="0"/>
                <a:cs typeface="Helvetica"/>
              </a:rPr>
              <a:t> Initial findings suggest that teacher understandings of participative rights and associated pedagogy are underpin by a complex interrelationship between implicit constructions of (a) young children and (b) teachers (and their role) and further, with wider philosophical debates about the purpose of education.</a:t>
            </a:r>
            <a:endParaRPr lang="en-GB"/>
          </a:p>
          <a:p>
            <a:pPr>
              <a:lnSpc>
                <a:spcPct val="115000"/>
              </a:lnSpc>
              <a:spcAft>
                <a:spcPts val="800"/>
              </a:spcAft>
            </a:pPr>
            <a:endParaRPr lang="en-GB" sz="1200" kern="0">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1200" kern="0">
                <a:solidFill>
                  <a:srgbClr val="434343"/>
                </a:solidFill>
                <a:effectLst/>
                <a:highlight>
                  <a:srgbClr val="FFFFFF"/>
                </a:highlight>
                <a:latin typeface="Helvetica"/>
                <a:ea typeface="Times New Roman" panose="02020603050405020304" pitchFamily="18" charset="0"/>
                <a:cs typeface="Helvetica"/>
              </a:rPr>
              <a:t> Consequently, opportunities for teachers to explicitly unpick constructions of children and teachers may be useful in actualising a children’s right agenda, allowing an avenue through which discussions and agitations can be explored to support the increased enactment of participative rights within practice.</a:t>
            </a:r>
            <a:endParaRPr lang="en-GB" sz="1200" kern="100">
              <a:effectLst/>
              <a:highlight>
                <a:srgbClr val="FFFFFF"/>
              </a:highlight>
              <a:latin typeface="Helvetica"/>
              <a:ea typeface="Aptos" panose="020B0004020202020204" pitchFamily="34" charset="0"/>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1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PDR (first initial notes with this slide – underneath new notes taken from 2 slides Understanding Participation and Supporting Participation. </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srgbClr val="314F83"/>
                </a:solidFill>
                <a:effectLst/>
                <a:uLnTx/>
                <a:uFillTx/>
                <a:latin typeface="Poppins"/>
                <a:ea typeface="Arial"/>
                <a:cs typeface="Arial"/>
              </a:rPr>
              <a:t>Initial slide notes</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srgbClr val="314F83"/>
                </a:solidFill>
                <a:effectLst/>
                <a:uLnTx/>
                <a:uFillTx/>
                <a:latin typeface="Poppins"/>
                <a:ea typeface="Arial"/>
                <a:cs typeface="Arial"/>
              </a:rPr>
              <a:t>RQ4: How do primary teachers in Wales </a:t>
            </a:r>
            <a:r>
              <a:rPr kumimoji="0" lang="en-US" sz="2400" b="1" i="1" u="none" strike="noStrike" kern="1200" cap="none" spc="0" normalizeH="0" baseline="0" noProof="0" err="1">
                <a:ln>
                  <a:noFill/>
                </a:ln>
                <a:solidFill>
                  <a:srgbClr val="314F83"/>
                </a:solidFill>
                <a:effectLst/>
                <a:uLnTx/>
                <a:uFillTx/>
                <a:latin typeface="Poppins"/>
                <a:ea typeface="Arial"/>
                <a:cs typeface="Arial"/>
              </a:rPr>
              <a:t>conceptualise</a:t>
            </a:r>
            <a:r>
              <a:rPr kumimoji="0" lang="en-US" sz="2400" b="1" i="1" u="none" strike="noStrike" kern="1200" cap="none" spc="0" normalizeH="0" baseline="0" noProof="0">
                <a:ln>
                  <a:noFill/>
                </a:ln>
                <a:solidFill>
                  <a:srgbClr val="314F83"/>
                </a:solidFill>
                <a:effectLst/>
                <a:uLnTx/>
                <a:uFillTx/>
                <a:latin typeface="Poppins"/>
                <a:ea typeface="Arial"/>
                <a:cs typeface="Arial"/>
              </a:rPr>
              <a:t> and support young children’s participative rights </a:t>
            </a:r>
            <a:r>
              <a:rPr kumimoji="0" lang="en-US" sz="2400" b="0" i="1" u="none" strike="noStrike" kern="1200" cap="none" spc="0" normalizeH="0" baseline="0" noProof="0">
                <a:ln>
                  <a:noFill/>
                </a:ln>
                <a:solidFill>
                  <a:srgbClr val="314F83"/>
                </a:solidFill>
                <a:effectLst/>
                <a:uLnTx/>
                <a:uFillTx/>
                <a:latin typeface="Poppins"/>
                <a:ea typeface="Arial"/>
                <a:cs typeface="Arial"/>
              </a:rPr>
              <a:t>and what are perceived enablers and barriers to practice?</a:t>
            </a:r>
            <a:r>
              <a:rPr kumimoji="0" lang="en-US" sz="2400" b="1" i="1" u="none" strike="noStrike" kern="1200" cap="none" spc="0" normalizeH="0" baseline="0" noProof="0">
                <a:ln>
                  <a:noFill/>
                </a:ln>
                <a:solidFill>
                  <a:srgbClr val="314F83"/>
                </a:solidFill>
                <a:effectLst/>
                <a:uLnTx/>
                <a:uFillTx/>
                <a:latin typeface="Poppins"/>
                <a:ea typeface="Arial"/>
                <a:cs typeface="Arial"/>
              </a:rPr>
              <a:t>  </a:t>
            </a:r>
            <a:r>
              <a:rPr kumimoji="0" lang="en-GB" sz="2000" b="0" i="1" u="none" strike="noStrike" kern="1200" cap="none" spc="0" normalizeH="0" baseline="0" noProof="0">
                <a:ln>
                  <a:noFill/>
                </a:ln>
                <a:solidFill>
                  <a:srgbClr val="28426D"/>
                </a:solidFill>
                <a:effectLst/>
                <a:uLnTx/>
                <a:uFillTx/>
                <a:latin typeface="Poppins"/>
                <a:ea typeface="Calibri"/>
                <a:cs typeface="Poppins"/>
              </a:rPr>
              <a:t>Interview schedule incl. Understandings of participative rights/child voice, Classroom and school-wide practice, Planning, Children’s role in developing the curriculum, Behaviour &amp; discipline, Barriers and enablers, The four purposes and </a:t>
            </a:r>
            <a:r>
              <a:rPr kumimoji="0" lang="en-GB" sz="2000" b="0" i="1" u="none" strike="noStrike" kern="1200" cap="none" spc="0" normalizeH="0" baseline="0" noProof="0" err="1">
                <a:ln>
                  <a:noFill/>
                </a:ln>
                <a:solidFill>
                  <a:srgbClr val="28426D"/>
                </a:solidFill>
                <a:effectLst/>
                <a:uLnTx/>
                <a:uFillTx/>
                <a:latin typeface="Poppins"/>
                <a:ea typeface="Calibri"/>
                <a:cs typeface="Poppins"/>
              </a:rPr>
              <a:t>CfW</a:t>
            </a:r>
            <a:endParaRPr kumimoji="0" lang="en-US" sz="2000" b="0" i="1" u="none" strike="noStrike" kern="1200" cap="none" spc="0" normalizeH="0" baseline="0" noProof="0">
              <a:ln>
                <a:noFill/>
              </a:ln>
              <a:solidFill>
                <a:prstClr val="black"/>
              </a:solidFill>
              <a:effectLst/>
              <a:uLnTx/>
              <a:uFillTx/>
              <a:latin typeface="Poppi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asked: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does children’s participation mean to you as a teacher?</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aim should be to fully emerged [sic] the child in the provision. They should be given a voice, to have some ownership of the task. They should be challenged and supported to reach their full potential. (P12, age 4-5)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Pupil voice is essential and leads to improved learning experiences as children have been involved in their own learning and taken ownership of what they would like to learn. (P18, age 5-7)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terminology was associated with the children’s involvement in curriculum in some way e.g. choosing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activites</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expressing preferences, having some ownership, planning of learning </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Participation linked to  children’s ownership over and involvement in planning of their learning through the recognition and support for ‘pupil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Understanding - Participation linked to learning dispositions</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For younger children dispositions and learning behaviours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Children were identified to be participating if they could be seen to be joining in and this participation was often connected to learning behaviours and dispositions. </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Coming to school, listening, asking questions, giving opinions, trying their best even if it doesn't interest them fully</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 (P3, age 3-4)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Being curious, to observe, explore, experiment. To be present in the moment and to be able to express and share thought feelings and emotions</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  (P5, age 3-4)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Understanding - The spatial aspect of the learning environment</a:t>
            </a: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Outdoors - engaged in task, being creative, working co-operatively with others, problem solving and resilience when faced with problems (P.22, aged 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Pupil Voice on what activities are accessible outside </a:t>
            </a: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During the Autumn Term they requested a pirate ship with a treasure chest and maps….. during Summer Term we are looking to revamp our mud kitchen</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 (P11 aged 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rPr>
              <a:t>Newly trans across slides to these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Understanding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8426D"/>
                </a:solidFill>
                <a:effectLst/>
                <a:uLnTx/>
                <a:uFillTx/>
                <a:latin typeface="Poppins"/>
                <a:ea typeface="+mn-ea"/>
                <a:cs typeface="Poppins"/>
              </a:rPr>
              <a:t>Children’s Rights understood through a personal </a:t>
            </a:r>
            <a:r>
              <a:rPr kumimoji="0" lang="en-US" sz="2200" b="0" i="0" u="none" strike="noStrike" kern="1200" cap="none" spc="0" normalizeH="0" baseline="0" noProof="0">
                <a:ln>
                  <a:noFill/>
                </a:ln>
                <a:solidFill>
                  <a:srgbClr val="002060"/>
                </a:solidFill>
                <a:effectLst/>
                <a:uLnTx/>
                <a:uFillTx/>
                <a:latin typeface="Poppins"/>
                <a:ea typeface="+mn-ea"/>
                <a:cs typeface="Poppins"/>
              </a:rPr>
              <a:t> value base,  an ethos of respect for the chil</a:t>
            </a:r>
            <a:r>
              <a:rPr kumimoji="0" lang="en-US" sz="2200" b="0" i="0" u="none" strike="noStrike" kern="1200" cap="none" spc="0" normalizeH="0" baseline="0" noProof="0">
                <a:ln>
                  <a:noFill/>
                </a:ln>
                <a:solidFill>
                  <a:srgbClr val="28436E"/>
                </a:solidFill>
                <a:effectLst/>
                <a:uLnTx/>
                <a:uFillTx/>
                <a:latin typeface="Poppins"/>
                <a:ea typeface="+mn-ea"/>
                <a:cs typeface="Poppins"/>
              </a:rPr>
              <a:t>d:  </a:t>
            </a:r>
            <a:r>
              <a:rPr kumimoji="0" lang="en-GB" sz="2200" b="0" i="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“In a broad sense, it means children are able to feel that they can be listened to, heard, respected. They feel they can come to you, be taken seriously</a:t>
            </a:r>
            <a:r>
              <a:rPr kumimoji="0" lang="en-GB" sz="2400" b="0" i="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a:t>
            </a:r>
            <a:r>
              <a:rPr kumimoji="0" lang="en-GB" sz="14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(Shelly, Year 1, Age 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8426D"/>
                </a:solidFill>
                <a:effectLst/>
                <a:uLnTx/>
                <a:uFillTx/>
                <a:latin typeface="Poppins"/>
                <a:ea typeface="+mn-ea"/>
                <a:cs typeface="Poppins"/>
              </a:rPr>
              <a:t>But </a:t>
            </a:r>
            <a:r>
              <a:rPr kumimoji="0" lang="en-US" sz="2200" b="0" i="0" u="none" strike="noStrike" kern="1200" cap="none" spc="0" normalizeH="0" baseline="0" noProof="0" err="1">
                <a:ln>
                  <a:noFill/>
                </a:ln>
                <a:solidFill>
                  <a:srgbClr val="28426D"/>
                </a:solidFill>
                <a:effectLst/>
                <a:uLnTx/>
                <a:uFillTx/>
                <a:latin typeface="Poppins"/>
                <a:ea typeface="+mn-ea"/>
                <a:cs typeface="Poppins"/>
              </a:rPr>
              <a:t>boundaried</a:t>
            </a:r>
            <a:r>
              <a:rPr kumimoji="0" lang="en-US" sz="2200" b="0" i="0" u="none" strike="noStrike" kern="1200" cap="none" spc="0" normalizeH="0" baseline="0" noProof="0">
                <a:ln>
                  <a:noFill/>
                </a:ln>
                <a:solidFill>
                  <a:srgbClr val="28426D"/>
                </a:solidFill>
                <a:effectLst/>
                <a:uLnTx/>
                <a:uFillTx/>
                <a:latin typeface="Poppins"/>
                <a:ea typeface="+mn-ea"/>
                <a:cs typeface="Poppins"/>
              </a:rPr>
              <a:t>…</a:t>
            </a:r>
            <a:r>
              <a:rPr kumimoji="0" lang="en-GB" sz="2200" b="0" i="0" u="none" strike="noStrike" kern="1200" cap="none" spc="0" normalizeH="0" baseline="0" noProof="0">
                <a:ln>
                  <a:noFill/>
                </a:ln>
                <a:solidFill>
                  <a:srgbClr val="002060"/>
                </a:solidFill>
                <a:effectLst/>
                <a:uLnTx/>
                <a:uFillTx/>
                <a:latin typeface="Poppins" panose="00000500000000000000" pitchFamily="2" charset="0"/>
                <a:ea typeface="Aptos" panose="020B0004020202020204" pitchFamily="34" charset="0"/>
                <a:cs typeface="Poppins" panose="00000500000000000000" pitchFamily="2" charset="0"/>
              </a:rPr>
              <a:t>Level of teacher control, Time, space, curriculum, (congruence with our previous research see Clement et al., in press; Waters-Davies et al.,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2060"/>
                </a:solidFill>
                <a:effectLst/>
                <a:uLnTx/>
                <a:uFillTx/>
                <a:latin typeface="Poppins" panose="00000500000000000000" pitchFamily="2" charset="0"/>
                <a:ea typeface="Aptos" panose="020B0004020202020204" pitchFamily="34" charset="0"/>
                <a:cs typeface="Poppins" panose="00000500000000000000" pitchFamily="2" charset="0"/>
              </a:rPr>
              <a:t>Tokenistic:  </a:t>
            </a:r>
            <a:r>
              <a:rPr kumimoji="0" lang="en-GB" sz="22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“They think they’ve got a choice but obviously we’ve narrowed it down… we would limit their choice.” </a:t>
            </a:r>
            <a:r>
              <a:rPr kumimoji="0" lang="en-GB" sz="14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(Freya, Year 2, Age 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sng"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Additional quotes to support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 Rights: </a:t>
            </a: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11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Respecting the children's views and their thoughts and their feelings and recognising that they are little humans too.” </a:t>
            </a: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(Rebecca, Nursery, Age 3-4)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Boundaried: </a:t>
            </a: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1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Letting them think they've got that control. Whereas obviously as the teacher... that's where we were going to go anyway. But you've just let them think that they've come up with a suggestion.” </a:t>
            </a: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(Lizzie, Year 1 &amp; 2, Age 5-7)</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100" b="1"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Supporting Participation Notes from deleted slide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Supporting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8436E"/>
                </a:solidFill>
                <a:effectLst/>
                <a:uLnTx/>
                <a:uFillTx/>
                <a:latin typeface="Poppins"/>
                <a:ea typeface="+mn-ea"/>
                <a:cs typeface="Poppins"/>
              </a:rPr>
              <a:t>Following children’s interests &amp; knowing your children: Dominant discourse, central to children’s rights, ‘voice’ and participation. More so; what and where rather than how, they learn. Relational pedagogy. </a:t>
            </a:r>
            <a:r>
              <a:rPr kumimoji="0" lang="en-GB" sz="19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900" b="0" i="1"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It's how you know your children ... whether you're experienced enough, or you know the families well enough” </a:t>
            </a:r>
            <a:r>
              <a:rPr kumimoji="0" lang="en-GB" sz="1600" b="0" i="1"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Alison, Year 1 &amp; 2, Age 5-7).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Environment: Planning, resources, spaces, an enabler</a:t>
            </a:r>
            <a:r>
              <a:rPr kumimoji="0" lang="en-US" sz="2000" b="0" i="0" u="none" strike="noStrike" kern="100" cap="none" spc="0" normalizeH="0" baseline="0" noProof="0">
                <a:ln>
                  <a:noFill/>
                </a:ln>
                <a:solidFill>
                  <a:srgbClr val="28426D"/>
                </a:solidFill>
                <a:effectLst/>
                <a:uLnTx/>
                <a:uFillTx/>
                <a:latin typeface="Poppins"/>
                <a:ea typeface="Aptos" panose="020B0004020202020204" pitchFamily="34" charset="0"/>
                <a:cs typeface="Poppins"/>
              </a:rPr>
              <a:t> of participation, informed by </a:t>
            </a:r>
            <a:r>
              <a:rPr kumimoji="0" lang="en-US" sz="2000" b="0" i="0" u="none" strike="noStrike" kern="100" cap="none" spc="0" normalizeH="0" baseline="0" noProof="0">
                <a:ln>
                  <a:noFill/>
                </a:ln>
                <a:solidFill>
                  <a:srgbClr val="28436E"/>
                </a:solidFill>
                <a:effectLst/>
                <a:uLnTx/>
                <a:uFillTx/>
                <a:latin typeface="Poppins"/>
                <a:ea typeface="Aptos" panose="020B0004020202020204" pitchFamily="34" charset="0"/>
                <a:cs typeface="Poppins"/>
              </a:rPr>
              <a:t>observation &amp;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Democratic platforms: </a:t>
            </a:r>
            <a:r>
              <a:rPr kumimoji="0" lang="en-US" sz="2000" b="0" i="1" u="none" strike="noStrike" kern="100" cap="none" spc="0" normalizeH="0" baseline="0" noProof="0">
                <a:ln>
                  <a:noFill/>
                </a:ln>
                <a:solidFill>
                  <a:srgbClr val="002060"/>
                </a:solidFill>
                <a:effectLst/>
                <a:uLnTx/>
                <a:uFillTx/>
                <a:latin typeface="Poppins" panose="00000500000000000000" pitchFamily="2" charset="0"/>
                <a:ea typeface="Aptos" panose="020B0004020202020204" pitchFamily="34" charset="0"/>
                <a:cs typeface="Poppins" panose="00000500000000000000" pitchFamily="2" charset="0"/>
              </a:rPr>
              <a:t>A</a:t>
            </a:r>
            <a:r>
              <a:rPr kumimoji="0" lang="en-US" sz="2000" b="0" i="0" u="none" strike="noStrike" kern="1200" cap="none" spc="0" normalizeH="0" baseline="0" noProof="0">
                <a:ln>
                  <a:noFill/>
                </a:ln>
                <a:solidFill>
                  <a:srgbClr val="002060"/>
                </a:solidFill>
                <a:effectLst/>
                <a:uLnTx/>
                <a:uFillTx/>
                <a:latin typeface="Poppins" panose="00000500000000000000" pitchFamily="2" charset="0"/>
                <a:ea typeface="+mn-ea"/>
                <a:cs typeface="Poppins" panose="00000500000000000000" pitchFamily="2" charset="0"/>
              </a:rPr>
              <a:t>ction groups, individual reps, voting,</a:t>
            </a:r>
            <a:r>
              <a:rPr kumimoji="0" lang="en-GB" sz="2000" b="0" i="0" u="none" strike="noStrike" kern="100" cap="none" spc="0" normalizeH="0" baseline="0" noProof="0">
                <a:ln>
                  <a:noFill/>
                </a:ln>
                <a:solidFill>
                  <a:srgbClr val="002060"/>
                </a:solidFill>
                <a:effectLst/>
                <a:uLnTx/>
                <a:uFillTx/>
                <a:latin typeface="Poppins" panose="00000500000000000000" pitchFamily="2" charset="0"/>
                <a:ea typeface="+mn-ea"/>
                <a:cs typeface="Poppins" panose="00000500000000000000" pitchFamily="2" charset="0"/>
              </a:rPr>
              <a:t> modelling</a:t>
            </a:r>
            <a:r>
              <a:rPr kumimoji="0" lang="en-US" sz="2000" b="0" i="0" u="none" strike="noStrike" kern="100" cap="none" spc="0" normalizeH="0" baseline="0" noProof="0">
                <a:ln>
                  <a:noFill/>
                </a:ln>
                <a:solidFill>
                  <a:srgbClr val="002060"/>
                </a:solidFill>
                <a:effectLst/>
                <a:uLnTx/>
                <a:uFillTx/>
                <a:latin typeface="Poppins" panose="00000500000000000000" pitchFamily="2" charset="0"/>
                <a:ea typeface="Aptos" panose="020B0004020202020204" pitchFamily="34" charset="0"/>
                <a:cs typeface="Poppins" panose="00000500000000000000" pitchFamily="2" charset="0"/>
              </a:rPr>
              <a:t>? </a:t>
            </a:r>
            <a:r>
              <a:rPr kumimoji="0" lang="en-GB" sz="1800" b="0" i="1" u="none" strike="noStrike" kern="100" cap="none" spc="0" normalizeH="0" baseline="0" noProof="0">
                <a:ln>
                  <a:noFill/>
                </a:ln>
                <a:solidFill>
                  <a:srgbClr val="28436E"/>
                </a:solidFill>
                <a:effectLst/>
                <a:uLnTx/>
                <a:uFillTx/>
                <a:latin typeface="Poppins"/>
                <a:ea typeface="Aptos" panose="020B0004020202020204" pitchFamily="34" charset="0"/>
                <a:cs typeface="Poppins"/>
              </a:rPr>
              <a:t>“they're too young to often understand, they'd understand the practical side of things. They </a:t>
            </a:r>
            <a:r>
              <a:rPr kumimoji="0" lang="en-GB" sz="18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wouldn't necessarily understand the bigger picture stuff, like my year six girls” </a:t>
            </a: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600" b="0" i="1" u="none" strike="noStrike" kern="100" cap="none" spc="0" normalizeH="0" baseline="0" noProof="0" err="1">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Seren</a:t>
            </a: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Year 1, Age 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Additional quotes to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2060"/>
              </a:solidFill>
              <a:effectLst/>
              <a:uLnTx/>
              <a:uFillTx/>
              <a:latin typeface="Poppins" panose="00000500000000000000" pitchFamily="2" charset="0"/>
              <a:ea typeface="Aptos" panose="020B0004020202020204" pitchFamily="34" charset="0"/>
              <a:cs typeface="Poppins" panose="000005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Childrens interests: </a:t>
            </a:r>
            <a:r>
              <a:rPr kumimoji="0" lang="en-GB"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It's all I do, follow what the children's interests are ... it's just from little chats on the carpet in the morning, something will crop up.”</a:t>
            </a:r>
            <a:r>
              <a:rPr kumimoji="0" lang="en-US"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(Barbara, Year 1 &amp; 2, Age 5-7), </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“I give them a spark … then they go off and do what they want</a:t>
            </a:r>
            <a:r>
              <a:rPr kumimoji="0" lang="en-GB"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(Barbara, Year 1 &amp; 2, Age 5-7) “</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In the early years … isn't just about them speaking and communicating. It's about us observing as well.”</a:t>
            </a:r>
            <a:r>
              <a:rPr kumimoji="0" lang="en-US"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US"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US" sz="1000" b="0" i="0" u="none" strike="noStrike" kern="100" cap="none" spc="0" normalizeH="0" baseline="0" noProof="0" err="1">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Eleri</a:t>
            </a:r>
            <a:r>
              <a:rPr kumimoji="0" lang="en-US"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Reception, Age 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Knowing your children</a:t>
            </a:r>
            <a:r>
              <a:rPr kumimoji="0" lang="en-US" sz="10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0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10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To understand their rights and for them to know their rights, a lot of that just comes with dialogue, especially with the little ones</a:t>
            </a:r>
            <a:r>
              <a:rPr kumimoji="0" lang="en-GB" sz="10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US" sz="10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0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(Florence, Reception, Age 4-5), </a:t>
            </a:r>
            <a:r>
              <a:rPr kumimoji="0" lang="en-GB" sz="1000" b="0" i="0" u="none" strike="noStrike" kern="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1000" b="0" i="1" u="none" strike="noStrike" kern="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Visuals are huge for us … They might not be able to tell you, why they're upset or what the other child is upset for,  but be able to show you. So, it's about kind of knowing your children” </a:t>
            </a:r>
            <a:r>
              <a:rPr kumimoji="0" lang="en-GB" sz="1000" b="0" i="0" u="none" strike="noStrike" kern="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US" sz="1000" b="0" i="0" u="none" strike="noStrike" kern="100" cap="none" spc="0" normalizeH="0" baseline="0" noProof="0" err="1">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Eleri</a:t>
            </a:r>
            <a:r>
              <a:rPr kumimoji="0" lang="en-US" sz="10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Reception, Age 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Environment</a:t>
            </a:r>
            <a:r>
              <a:rPr kumimoji="0" lang="en-US" sz="1000" b="0" i="0" u="none" strike="noStrike" kern="1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‘The classroom itself is a way that they can show their own voice, their expression of what they want to do, when they have their choosing time in the, in the classroom.</a:t>
            </a:r>
            <a:r>
              <a:rPr kumimoji="0" lang="en-US"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(Karan, Reception, Age 4-5)</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GB" sz="1000" b="0" i="0" u="none" strike="noStrike" kern="1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a:t>
            </a:r>
            <a:r>
              <a:rPr kumimoji="0" lang="en-GB" sz="1000" b="0" i="1" u="none" strike="noStrike" kern="1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I plan for the skills and I plan for progression and my learning environment is enabling and progressive. The content, so their voice, the content of what is learned is their choice. It's all child participation</a:t>
            </a:r>
            <a:r>
              <a:rPr kumimoji="0" lang="en-GB" sz="1000" b="0" i="0" u="none" strike="noStrike" kern="100" cap="none" spc="0" normalizeH="0" baseline="0" noProof="0">
                <a:ln>
                  <a:noFill/>
                </a:ln>
                <a:solidFill>
                  <a:prstClr val="black"/>
                </a:solidFill>
                <a:effectLst/>
                <a:uLnTx/>
                <a:uFillTx/>
                <a:latin typeface="Arial" panose="020B0604020202020204" pitchFamily="34" charset="0"/>
                <a:ea typeface="Calibri Light" panose="020F0302020204030204" pitchFamily="34" charset="0"/>
                <a:cs typeface="Arial" panose="020B0604020202020204" pitchFamily="34" charset="0"/>
              </a:rPr>
              <a:t>.”(Alison, Year 1 &amp; 2, Age 5-7), </a:t>
            </a:r>
            <a:r>
              <a:rPr kumimoji="0" lang="en-GB" sz="10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“Whatever interest they have, they get to do that in their choosing time. And that's a large amount of our day.</a:t>
            </a:r>
            <a:r>
              <a:rPr kumimoji="0" lang="en-US" sz="10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10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(Karan, Reception, Age 4-5).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sng"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Democratic Platforms:  (</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School councils, </a:t>
            </a:r>
            <a:r>
              <a:rPr kumimoji="0" lang="en-GB" sz="1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senedd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junior leadership team, eco committee, </a:t>
            </a:r>
            <a:r>
              <a:rPr kumimoji="0" lang="en-GB" sz="1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criw</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cymraeg</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Digital leaders, workshop leaders, sports ambassadors, head boy &amp; girl): </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“obviously they will one day be part of the Senedd won’t they” (</a:t>
            </a:r>
            <a:r>
              <a:rPr kumimoji="0" lang="en-GB" sz="1000" b="0" i="1" u="none" strike="noStrike" kern="100" cap="none" spc="0" normalizeH="0" baseline="0" noProof="0" err="1">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Enfys</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Reception, Year 1 &amp; Year 2, Age 4-7), “I don't know, maybe it's more of the adult’s role in nursery to make sure that the children are having their rights, you know, respected.</a:t>
            </a:r>
            <a:r>
              <a:rPr kumimoji="0" lang="en-US"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a:t>
            </a:r>
            <a:r>
              <a:rPr kumimoji="0" lang="en-GB" sz="1000" b="0" i="1"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 (Rebecca, Nursery, Age 3-4).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1" u="sng"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1" u="none"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a:p>
            <a:pPr marL="108000" marR="0" lvl="0" indent="0" algn="l" defTabSz="914400" rtl="0" eaLnBrk="1" fontAlgn="auto" latinLnBrk="0" hangingPunct="1">
              <a:lnSpc>
                <a:spcPct val="107000"/>
              </a:lnSpc>
              <a:spcBef>
                <a:spcPts val="0"/>
              </a:spcBef>
              <a:spcAft>
                <a:spcPts val="600"/>
              </a:spcAft>
              <a:buClrTx/>
              <a:buSzTx/>
              <a:buFontTx/>
              <a:buNone/>
              <a:tabLst/>
              <a:defRPr/>
            </a:pPr>
            <a:endParaRPr kumimoji="0" lang="en-GB" sz="1600" b="0" i="0"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1"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lt"/>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689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11</a:t>
            </a:fld>
            <a:endParaRPr lang="en-GB"/>
          </a:p>
        </p:txBody>
      </p:sp>
    </p:spTree>
    <p:extLst>
      <p:ext uri="{BB962C8B-B14F-4D97-AF65-F5344CB8AC3E}">
        <p14:creationId xmlns:p14="http://schemas.microsoft.com/office/powerpoint/2010/main" val="28548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PDR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Link to Jacqui: The</a:t>
            </a:r>
            <a:r>
              <a:rPr kumimoji="0" lang="en-GB" sz="2200" b="1"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way the role of the teacher is constructed can act as an enabler or a barrier to participation. </a:t>
            </a:r>
          </a:p>
          <a:p>
            <a:endParaRPr lang="en-GB"/>
          </a:p>
        </p:txBody>
      </p:sp>
      <p:sp>
        <p:nvSpPr>
          <p:cNvPr id="4" name="Slide Number Placeholder 3"/>
          <p:cNvSpPr>
            <a:spLocks noGrp="1"/>
          </p:cNvSpPr>
          <p:nvPr>
            <p:ph type="sldNum" sz="quarter" idx="5"/>
          </p:nvPr>
        </p:nvSpPr>
        <p:spPr/>
        <p:txBody>
          <a:bodyPr/>
          <a:lstStyle/>
          <a:p>
            <a:fld id="{C0CA3956-C1FF-4949-9632-B51DC6071AD1}" type="slidenum">
              <a:rPr lang="en-GB" smtClean="0"/>
              <a:t>12</a:t>
            </a:fld>
            <a:endParaRPr lang="en-GB"/>
          </a:p>
        </p:txBody>
      </p:sp>
    </p:spTree>
    <p:extLst>
      <p:ext uri="{BB962C8B-B14F-4D97-AF65-F5344CB8AC3E}">
        <p14:creationId xmlns:p14="http://schemas.microsoft.com/office/powerpoint/2010/main" val="419381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PDR</a:t>
            </a:r>
            <a:endParaRPr lang="en-US"/>
          </a:p>
          <a:p>
            <a:r>
              <a:rPr lang="en-GB"/>
              <a:t>Link to Jacqui: The</a:t>
            </a:r>
            <a:r>
              <a:rPr lang="en-GB" b="1"/>
              <a:t> </a:t>
            </a:r>
            <a:r>
              <a:rPr lang="en-GB"/>
              <a:t>way the role of the teacher is constructed can act as an enabler or a barrier to participation. </a:t>
            </a:r>
            <a:endParaRPr lang="en-US"/>
          </a:p>
          <a:p>
            <a:endParaRPr lang="en-GB"/>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13</a:t>
            </a:fld>
            <a:endParaRPr lang="en-GB"/>
          </a:p>
        </p:txBody>
      </p:sp>
    </p:spTree>
    <p:extLst>
      <p:ext uri="{BB962C8B-B14F-4D97-AF65-F5344CB8AC3E}">
        <p14:creationId xmlns:p14="http://schemas.microsoft.com/office/powerpoint/2010/main" val="341888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a:latin typeface="Arial" panose="020B0604020202020204" pitchFamily="34" charset="0"/>
                <a:cs typeface="Arial" panose="020B0604020202020204" pitchFamily="34" charset="0"/>
              </a:rPr>
              <a:t>Jacqui</a:t>
            </a:r>
          </a:p>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Children: At this moment in time we are building on constructs explored by (Waters-Davies et al 2024, Lyle (2014), </a:t>
            </a:r>
            <a:r>
              <a:rPr kumimoji="0" lang="en-GB" sz="1400" b="0" i="1" u="none" strike="noStrike" kern="1200" cap="none" spc="0" normalizeH="0" baseline="0" noProof="0" err="1">
                <a:ln>
                  <a:noFill/>
                </a:ln>
                <a:solidFill>
                  <a:srgbClr val="314F83"/>
                </a:solidFill>
                <a:effectLst/>
                <a:uLnTx/>
                <a:uFillTx/>
                <a:latin typeface="Aptos" panose="02110004020202020204"/>
                <a:ea typeface="+mn-ea"/>
                <a:cs typeface="+mn-cs"/>
              </a:rPr>
              <a:t>Esser</a:t>
            </a: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 et al (2016) , we will be taking a deeper dive into constructional terms (?) after summer. </a:t>
            </a:r>
            <a:endParaRPr lang="en-GB" sz="1100" u="sng">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Capable: Rights holder, enactor of decisions, curriculum driver</a:t>
            </a:r>
          </a:p>
          <a:p>
            <a:r>
              <a:rPr lang="en-GB" sz="1100">
                <a:latin typeface="Arial" panose="020B0604020202020204" pitchFamily="34" charset="0"/>
                <a:cs typeface="Arial" panose="020B0604020202020204" pitchFamily="34" charset="0"/>
              </a:rPr>
              <a:t>Boundaried: by space, adult driven processes, competencies within specific contexts</a:t>
            </a:r>
          </a:p>
          <a:p>
            <a:r>
              <a:rPr lang="en-GB" sz="1100">
                <a:latin typeface="Arial" panose="020B0604020202020204" pitchFamily="34" charset="0"/>
                <a:cs typeface="Arial" panose="020B0604020202020204" pitchFamily="34" charset="0"/>
              </a:rPr>
              <a:t>Deficit: Blank Slate, developing and immature chid, incompetent. </a:t>
            </a:r>
          </a:p>
          <a:p>
            <a:endParaRPr lang="en-GB" sz="1100">
              <a:latin typeface="Arial" panose="020B0604020202020204" pitchFamily="34" charset="0"/>
              <a:cs typeface="Arial" panose="020B0604020202020204" pitchFamily="34" charset="0"/>
            </a:endParaRPr>
          </a:p>
          <a:p>
            <a:r>
              <a:rPr lang="en-GB" sz="1100" u="sng">
                <a:latin typeface="Arial" panose="020B0604020202020204" pitchFamily="34" charset="0"/>
                <a:cs typeface="Arial" panose="020B0604020202020204" pitchFamily="34" charset="0"/>
              </a:rPr>
              <a:t>Teachers: </a:t>
            </a:r>
            <a:r>
              <a:rPr lang="en-GB" sz="1100">
                <a:latin typeface="Arial" panose="020B0604020202020204" pitchFamily="34" charset="0"/>
                <a:cs typeface="Arial" panose="020B0604020202020204" pitchFamily="34" charset="0"/>
              </a:rPr>
              <a:t>Responder, Observer, Facilitator, Controller, Schooled</a:t>
            </a:r>
          </a:p>
          <a:p>
            <a:endParaRPr lang="en-GB" sz="1100" u="sng">
              <a:latin typeface="Arial" panose="020B0604020202020204" pitchFamily="34" charset="0"/>
              <a:cs typeface="Arial" panose="020B0604020202020204" pitchFamily="34" charset="0"/>
            </a:endParaRPr>
          </a:p>
          <a:p>
            <a:r>
              <a:rPr lang="en-GB" sz="1100" u="sng">
                <a:latin typeface="Arial" panose="020B0604020202020204" pitchFamily="34" charset="0"/>
                <a:cs typeface="Arial" panose="020B0604020202020204" pitchFamily="34" charset="0"/>
              </a:rPr>
              <a:t>Teaching &amp; Learning:</a:t>
            </a:r>
          </a:p>
          <a:p>
            <a:endPar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Children sub themes remain on original report, updated possibilities include: Agentic, Competent, Independent, Autonomous, Respected, Citizens, </a:t>
            </a: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Dialogic partners, Ideas Makers, Trusted</a:t>
            </a: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Previous on diagram: Teaching &amp; Learning: </a:t>
            </a:r>
            <a:r>
              <a:rPr kumimoji="0" lang="en-GB" sz="1100" b="0" i="1" u="none" strike="noStrike" kern="1200" cap="none" spc="0" normalizeH="0" baseline="0" noProof="0">
                <a:ln>
                  <a:noFill/>
                </a:ln>
                <a:solidFill>
                  <a:srgbClr val="314F83"/>
                </a:solidFill>
                <a:effectLst/>
                <a:uLnTx/>
                <a:uFillTx/>
                <a:latin typeface="Arial" panose="020B0604020202020204" pitchFamily="34" charset="0"/>
                <a:ea typeface="+mn-ea"/>
                <a:cs typeface="Arial" panose="020B0604020202020204" pitchFamily="34" charset="0"/>
              </a:rPr>
              <a:t>Purpose of education, Philosophy of play, Responsibility, Evidencing learning. </a:t>
            </a:r>
            <a:endPar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endPar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endPar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endPar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880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a:latin typeface="Arial" panose="020B0604020202020204" pitchFamily="34" charset="0"/>
                <a:cs typeface="Arial" panose="020B0604020202020204" pitchFamily="34" charset="0"/>
              </a:rPr>
              <a:t>Jacqui</a:t>
            </a:r>
          </a:p>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Children: At this moment in time we are building on constructs explored by (Waters-Davies et al 2024, Lyle (2014), </a:t>
            </a:r>
            <a:r>
              <a:rPr kumimoji="0" lang="en-GB" sz="1400" b="0" i="1" u="none" strike="noStrike" kern="1200" cap="none" spc="0" normalizeH="0" baseline="0" noProof="0" err="1">
                <a:ln>
                  <a:noFill/>
                </a:ln>
                <a:solidFill>
                  <a:srgbClr val="314F83"/>
                </a:solidFill>
                <a:effectLst/>
                <a:uLnTx/>
                <a:uFillTx/>
                <a:latin typeface="Aptos" panose="02110004020202020204"/>
                <a:ea typeface="+mn-ea"/>
                <a:cs typeface="+mn-cs"/>
              </a:rPr>
              <a:t>Esser</a:t>
            </a: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 et al (2016) , we will be taking a deeper dive into constructional terms (?) after summer. </a:t>
            </a:r>
            <a:endParaRPr lang="en-GB" sz="1100" u="sng">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Capable: Rights holder, enactor of decisions, curriculum driver</a:t>
            </a:r>
          </a:p>
          <a:p>
            <a:r>
              <a:rPr lang="en-GB" sz="1100">
                <a:latin typeface="Arial" panose="020B0604020202020204" pitchFamily="34" charset="0"/>
                <a:cs typeface="Arial" panose="020B0604020202020204" pitchFamily="34" charset="0"/>
              </a:rPr>
              <a:t>Boundaried: by space, adult driven processes, competencies within specific contexts</a:t>
            </a:r>
          </a:p>
          <a:p>
            <a:r>
              <a:rPr lang="en-GB" sz="1100">
                <a:latin typeface="Arial" panose="020B0604020202020204" pitchFamily="34" charset="0"/>
                <a:cs typeface="Arial" panose="020B0604020202020204" pitchFamily="34" charset="0"/>
              </a:rPr>
              <a:t>Deficit: Blank Slate, developing and immature chid, incompetent. </a:t>
            </a:r>
          </a:p>
          <a:p>
            <a:endParaRPr lang="en-GB" sz="1100">
              <a:latin typeface="Arial" panose="020B0604020202020204" pitchFamily="34" charset="0"/>
              <a:cs typeface="Arial" panose="020B0604020202020204" pitchFamily="34" charset="0"/>
            </a:endParaRPr>
          </a:p>
          <a:p>
            <a:r>
              <a:rPr lang="en-GB" sz="1100" u="sng">
                <a:latin typeface="Arial" panose="020B0604020202020204" pitchFamily="34" charset="0"/>
                <a:cs typeface="Arial" panose="020B0604020202020204" pitchFamily="34" charset="0"/>
              </a:rPr>
              <a:t>Teachers: </a:t>
            </a:r>
            <a:r>
              <a:rPr lang="en-GB" sz="1100">
                <a:latin typeface="Arial" panose="020B0604020202020204" pitchFamily="34" charset="0"/>
                <a:cs typeface="Arial" panose="020B0604020202020204" pitchFamily="34" charset="0"/>
              </a:rPr>
              <a:t>Responder, Observer, Facilitator, Controller, Schooled</a:t>
            </a:r>
          </a:p>
          <a:p>
            <a:endParaRPr lang="en-GB" sz="1100" u="sng">
              <a:latin typeface="Arial" panose="020B0604020202020204" pitchFamily="34" charset="0"/>
              <a:cs typeface="Arial" panose="020B0604020202020204" pitchFamily="34" charset="0"/>
            </a:endParaRPr>
          </a:p>
          <a:p>
            <a:r>
              <a:rPr lang="en-GB" sz="1100" u="sng">
                <a:latin typeface="Arial" panose="020B0604020202020204" pitchFamily="34" charset="0"/>
                <a:cs typeface="Arial" panose="020B0604020202020204" pitchFamily="34" charset="0"/>
              </a:rPr>
              <a:t>Teaching &amp; Learning:</a:t>
            </a:r>
          </a:p>
          <a:p>
            <a:endPar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Children sub themes remain on original report, updated possibilities include: Agentic, Competent, Independent, Autonomous, Respected, Citizens, </a:t>
            </a: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Dialogic partners, Ideas Makers, Trusted</a:t>
            </a:r>
          </a:p>
          <a:p>
            <a:pPr marL="0" marR="0" lvl="0" indent="0" algn="l" defTabSz="914400" rtl="0" eaLnBrk="1" fontAlgn="auto" latinLnBrk="0" hangingPunct="1">
              <a:lnSpc>
                <a:spcPct val="115000"/>
              </a:lnSpc>
              <a:spcBef>
                <a:spcPts val="1000"/>
              </a:spcBef>
              <a:spcAft>
                <a:spcPts val="0"/>
              </a:spcAft>
              <a:buClrTx/>
              <a:buSzTx/>
              <a:buFontTx/>
              <a:buNone/>
              <a:tabLst/>
              <a:defRPr/>
            </a:pPr>
            <a:r>
              <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Previous on diagram: Teaching &amp; Learning: </a:t>
            </a:r>
            <a:r>
              <a:rPr kumimoji="0" lang="en-GB" sz="1100" b="0" i="1" u="none" strike="noStrike" kern="1200" cap="none" spc="0" normalizeH="0" baseline="0" noProof="0">
                <a:ln>
                  <a:noFill/>
                </a:ln>
                <a:solidFill>
                  <a:srgbClr val="314F83"/>
                </a:solidFill>
                <a:effectLst/>
                <a:uLnTx/>
                <a:uFillTx/>
                <a:latin typeface="Arial" panose="020B0604020202020204" pitchFamily="34" charset="0"/>
                <a:ea typeface="+mn-ea"/>
                <a:cs typeface="Arial" panose="020B0604020202020204" pitchFamily="34" charset="0"/>
              </a:rPr>
              <a:t>Purpose of education, Philosophy of play, Responsibility, Evidencing learning. </a:t>
            </a:r>
            <a:endParaRPr kumimoji="0" lang="en-GB" sz="1100" b="0" i="1"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endPar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endPar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1000"/>
              </a:spcBef>
              <a:spcAft>
                <a:spcPts val="0"/>
              </a:spcAft>
              <a:buClrTx/>
              <a:buSzTx/>
              <a:buFontTx/>
              <a:buNone/>
              <a:tabLst/>
              <a:defRPr/>
            </a:pPr>
            <a:endPar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283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rPr>
              <a:t>Jacqui</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rPr>
              <a:t>Some of our teacher’s voices indicate that where their constructions align with a ‘capable child’, they are perceived as enactors of decisions and centralise children's positionality as curriculum drivers, enabling participation.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also hear how this construction of capability can inform the extent of trust and sustaining children’s initial lines of enquiry, continuing past potential tokenism into authentic agency.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rPr>
              <a:t>‘Adult is intentionally responsive to the child's voice in the pedagogical decision-making process, an active listener and observer as well as being responsive and alert to all children. These responses were characterised by notions of inclusion, acceptance and engagement (Ree &amp; Emilson, </a:t>
            </a:r>
            <a:r>
              <a:rPr kumimoji="0" lang="en-GB" sz="1000" b="0" i="1" u="sng" strike="noStrike" kern="1200" cap="none" spc="0" normalizeH="0" baseline="0" noProof="0">
                <a:ln>
                  <a:noFill/>
                </a:ln>
                <a:solidFill>
                  <a:srgbClr val="467886"/>
                </a:solidFill>
                <a:effectLst/>
                <a:highlight>
                  <a:srgbClr val="FFFFFF"/>
                </a:highlight>
                <a:uLnTx/>
                <a:uFillTx/>
                <a:latin typeface="Arial" panose="020B0604020202020204" pitchFamily="34" charset="0"/>
                <a:ea typeface="+mn-ea"/>
                <a:cs typeface="Arial" panose="020B0604020202020204" pitchFamily="34" charset="0"/>
                <a:hlinkClick r:id="rId3"/>
              </a:rPr>
              <a:t>2019</a:t>
            </a:r>
            <a:r>
              <a:rPr kumimoji="0" lang="en-GB" sz="1000" b="0" i="1"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rPr>
              <a:t>) and receptive listening (Moss et al., </a:t>
            </a:r>
            <a:r>
              <a:rPr kumimoji="0" lang="en-GB" sz="1000" b="0" i="1" u="sng" strike="noStrike" kern="1200" cap="none" spc="0" normalizeH="0" baseline="0" noProof="0">
                <a:ln>
                  <a:noFill/>
                </a:ln>
                <a:solidFill>
                  <a:srgbClr val="467886"/>
                </a:solidFill>
                <a:effectLst/>
                <a:highlight>
                  <a:srgbClr val="FFFFFF"/>
                </a:highlight>
                <a:uLnTx/>
                <a:uFillTx/>
                <a:latin typeface="Arial" panose="020B0604020202020204" pitchFamily="34" charset="0"/>
                <a:ea typeface="+mn-ea"/>
                <a:cs typeface="Arial" panose="020B0604020202020204" pitchFamily="34" charset="0"/>
                <a:hlinkClick r:id="rId4"/>
              </a:rPr>
              <a:t>2005</a:t>
            </a:r>
            <a:r>
              <a:rPr kumimoji="0" lang="en-GB" sz="1000" b="0" i="1" u="none" strike="noStrike" kern="1200" cap="none" spc="0" normalizeH="0" baseline="0" noProof="0">
                <a:ln>
                  <a:noFill/>
                </a:ln>
                <a:solidFill>
                  <a:srgbClr val="000000"/>
                </a:solidFill>
                <a:effectLst/>
                <a:highlight>
                  <a:srgbClr val="FFFFFF"/>
                </a:highlight>
                <a:uLnTx/>
                <a:uFillTx/>
                <a:latin typeface="Arial" panose="020B0604020202020204" pitchFamily="34" charset="0"/>
                <a:ea typeface="+mn-ea"/>
                <a:cs typeface="Arial" panose="020B0604020202020204" pitchFamily="34" charset="0"/>
              </a:rPr>
              <a:t>) by the adult to facilitate the child's agency in all aspects of the learning experience.’ JWD 24</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sng" strike="noStrike" kern="1200" cap="none" spc="0" normalizeH="0" baseline="0" noProof="0">
              <a:ln>
                <a:noFill/>
              </a:ln>
              <a:solidFill>
                <a:srgbClr val="000000"/>
              </a:solidFill>
              <a:effectLst/>
              <a:highlight>
                <a:srgbClr val="FFFFFF"/>
              </a:highligh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85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Jacqui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We also note the Boundaried nature of constructions with our teacher’s voices, this can be a competency </a:t>
            </a:r>
            <a:r>
              <a:rPr kumimoji="0" lang="en-GB" sz="1200" b="0"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boundaried</a:t>
            </a: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 by space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(forest school), or a participatory freedom -</a:t>
            </a:r>
            <a:r>
              <a:rPr kumimoji="0" lang="en-GB" sz="1200" b="0" i="0" u="none" strike="noStrike" kern="100" cap="none" spc="0" normalizeH="0" baseline="0" noProof="0" err="1">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boundaried</a:t>
            </a: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 by the constraints of adult driven processes, that fall within routines and structures, or competency to have a view within a specific time or context such as at the start of the year / over to you time /  or in the generating of rules.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So, a construction of children which may acknowledge a competency construction, but contradictory within enactment.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Interesting – not only the significant amount of data pointing towards a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boundaried</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enactment, but what may inform the Boundaried nature. Is this teachers working within their own constructs of self, child and education? Start to consider an interplay of constructions…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We also hear </a:t>
            </a:r>
            <a:r>
              <a:rPr kumimoji="0" lang="en-GB" sz="1200" b="0" i="0" u="none" strike="noStrike" kern="1200" cap="none" spc="0" normalizeH="0" baseline="0" noProof="0" err="1">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boundaried</a:t>
            </a: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child constructions within age, gender, ability, of power relationships, of school processes and wider policy beliefs and tensions.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mn-ea"/>
                <a:cs typeface="Times New Roman" panose="02020603050405020304" pitchFamily="18" charset="0"/>
              </a:rPr>
              <a:t>Capable of democratic thought  / citizens in waiting? and critical thinkers: </a:t>
            </a:r>
            <a:r>
              <a:rPr kumimoji="0" lang="en-GB" sz="1200" b="1" i="0" u="none" strike="noStrike" kern="1200" cap="none" spc="0" normalizeH="0" baseline="0" noProof="0">
                <a:ln>
                  <a:noFill/>
                </a:ln>
                <a:solidFill>
                  <a:prstClr val="black"/>
                </a:solidFill>
                <a:effectLst/>
                <a:uLnTx/>
                <a:uFillTx/>
                <a:latin typeface="Aptos" panose="020B0004020202020204" pitchFamily="34" charset="0"/>
                <a:ea typeface="+mn-ea"/>
                <a:cs typeface="Times New Roman" panose="02020603050405020304" pitchFamily="18" charset="0"/>
              </a:rPr>
              <a:t>but only from yr 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mn-ea"/>
                <a:cs typeface="Times New Roman" panose="02020603050405020304" pitchFamily="18" charset="0"/>
              </a:rPr>
              <a:t>Subject bound? Capable of steering learning, but within project work not </a:t>
            </a:r>
            <a:r>
              <a:rPr kumimoji="0" lang="en-GB" sz="1200" b="1" i="0" u="none" strike="noStrike" kern="1200" cap="none" spc="0" normalizeH="0" baseline="0" noProof="0">
                <a:ln>
                  <a:noFill/>
                </a:ln>
                <a:solidFill>
                  <a:prstClr val="black"/>
                </a:solidFill>
                <a:effectLst/>
                <a:uLnTx/>
                <a:uFillTx/>
                <a:latin typeface="Aptos" panose="020B0004020202020204" pitchFamily="34" charset="0"/>
                <a:ea typeface="+mn-ea"/>
                <a:cs typeface="Times New Roman" panose="02020603050405020304" pitchFamily="18" charset="0"/>
              </a:rPr>
              <a:t>so much numeracy.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Belief in autonomy in environment but </a:t>
            </a:r>
            <a:r>
              <a:rPr kumimoji="0" lang="en-GB" sz="1200" b="0" i="0" u="none" strike="noStrike" kern="100" cap="none" spc="0" normalizeH="0" baseline="0" noProof="0" err="1">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boundaried</a:t>
            </a:r>
            <a:r>
              <a:rPr kumimoji="0" lang="en-GB" sz="1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 by conformity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Power balance: </a:t>
            </a:r>
            <a:r>
              <a:rPr kumimoji="0" lang="en-GB" sz="1200" b="0" i="1"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It's kind of allowing them that that freedom and knowing it's OK to express themselves however they wish to, within boundaries, obviously’ and So, if we're never to, kind of entice them over, or encourage them to come over and experience something new. They'll kind of stay where they are. They'll never progress in that sense’</a:t>
            </a: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Independent, Autonomous, </a:t>
            </a:r>
            <a:r>
              <a:rPr kumimoji="0" lang="en-GB" sz="1200" b="0" i="1"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You’re doing this with me now and then you can go and do this or that’, v </a:t>
            </a:r>
            <a:r>
              <a:rPr kumimoji="0" lang="en-GB" sz="1200" b="0"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With older cohorts, participants noted choice as a motivator to increased enjoyment and engagement</a:t>
            </a:r>
            <a:r>
              <a:rPr kumimoji="0" lang="en-GB" sz="1200" b="0" i="1"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Influencing directly adult led /child led</a:t>
            </a:r>
            <a:endParaRPr lang="en-GB" sz="1200" kern="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2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0CA3956-C1FF-4949-9632-B51DC6071AD1}" type="slidenum">
              <a:rPr lang="en-GB" smtClean="0"/>
              <a:t>17</a:t>
            </a:fld>
            <a:endParaRPr lang="en-GB"/>
          </a:p>
        </p:txBody>
      </p:sp>
    </p:spTree>
    <p:extLst>
      <p:ext uri="{BB962C8B-B14F-4D97-AF65-F5344CB8AC3E}">
        <p14:creationId xmlns:p14="http://schemas.microsoft.com/office/powerpoint/2010/main" val="197832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Jacqui</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Lyle (2014), </a:t>
            </a:r>
            <a:r>
              <a:rPr kumimoji="0" lang="en-GB" sz="1100" b="0" i="0" u="none" strike="noStrike" kern="100" cap="none" spc="0" normalizeH="0" baseline="0" noProof="0" err="1">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Esser</a:t>
            </a: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et al (2016) previously report child constructions such as the innocent child, the child as a blank slate, the developing and immature child, later incorporated in the ‘deficit child’ with Walter-Davies et al work in ‘constructing child participation’. The child as ‘lacking’ and in need of controlling</a:t>
            </a:r>
            <a:r>
              <a:rPr kumimoji="0" lang="en-GB" sz="1100" b="0" i="1"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We hear also in our teachers voices constructions which align more with a deficit model of a child, where their role becomes centralised to enable learning to occur. So again, the interplay between child and their constructions of their role as a teacher become illuminated.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Possible contribution of perception informed by tensions regarding class / school resources. </a:t>
            </a:r>
            <a:endPar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a:t>
            </a:r>
            <a:r>
              <a:rPr kumimoji="0" lang="en-GB" sz="1100" b="0" i="0" u="none" strike="noStrike" kern="100" cap="none" spc="0" normalizeH="0" baseline="0" noProof="0">
                <a:ln>
                  <a:noFill/>
                </a:ln>
                <a:solidFill>
                  <a:srgbClr val="314F83"/>
                </a:solidFill>
                <a:effectLst/>
                <a:uLnTx/>
                <a:uFillTx/>
                <a:latin typeface="Arial" panose="020B0604020202020204" pitchFamily="34" charset="0"/>
                <a:ea typeface="Calibri" panose="020F0502020204030204" pitchFamily="34" charset="0"/>
                <a:cs typeface="Arial" panose="020B0604020202020204" pitchFamily="34" charset="0"/>
              </a:rPr>
              <a:t>competent: emotionally and cognitively – ability to self-regulate conformity wrapped up in this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u="none">
                <a:latin typeface="Arial" panose="020B0604020202020204" pitchFamily="34" charset="0"/>
                <a:cs typeface="Arial" panose="020B0604020202020204" pitchFamily="34" charset="0"/>
              </a:rPr>
              <a:t>Deficit view of a child indoors as opposed to outdoors? Any data PDR?</a:t>
            </a:r>
            <a:r>
              <a:rPr lang="en-GB" sz="110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We start to hear tensions and potential justifications against the new curriculum for Wales driving teachers as curriculum makers.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4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Jacqui</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hear from our teachers how the constructed role of the teacher can inform the extent of listening to children and actualisation of a participatory pedagogy </a:t>
            </a:r>
            <a:r>
              <a:rPr kumimoji="0" lang="en-GB" sz="1100" b="1" i="0" u="none" strike="noStrike" kern="12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both (AND IN THIS CASE)  in enabling </a:t>
            </a:r>
            <a:r>
              <a:rPr kumimoji="0" lang="en-GB" sz="1100" b="1" i="0" u="none" strike="noStrike" kern="1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agency and voice  (albeit at time again </a:t>
            </a:r>
            <a:r>
              <a:rPr kumimoji="0" lang="en-GB" sz="1100" b="1" i="0" u="none" strike="noStrike" kern="100" cap="none" spc="0" normalizeH="0" baseline="0" noProof="0" err="1">
                <a:ln>
                  <a:noFill/>
                </a:ln>
                <a:solidFill>
                  <a:srgbClr val="28436E"/>
                </a:solidFill>
                <a:effectLst/>
                <a:uLnTx/>
                <a:uFillTx/>
                <a:latin typeface="Arial" panose="020B0604020202020204" pitchFamily="34" charset="0"/>
                <a:ea typeface="+mn-ea"/>
                <a:cs typeface="Arial" panose="020B0604020202020204" pitchFamily="34" charset="0"/>
              </a:rPr>
              <a:t>boundaried</a:t>
            </a:r>
            <a:r>
              <a:rPr kumimoji="0" lang="en-GB" sz="1100" b="1" i="0" u="none" strike="noStrike" kern="1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 </a:t>
            </a: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(Walters-Davies et al 2024) or as (we see next) a threat to their role, power and agency as a teacher (Lyle 2014).</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We heard throughout our data components of construction characterised by teacher’s which included; confidence, experience, passion, commitment, reflective practice, dialogic collaboration with peers &amp; PL which influence and inform an enactment of children’s participative rights.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acknowledge the literature regarding the evolving nature of teacher identity of formation, induction, and career development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acknowledge a repositioning of the teacher’s role through the new curriculum for Wales as Curriculum designer, however tensions exist within the actuality of freedom and autonomy in this space.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Power and vulnerability: e.g. ok to express themselves </a:t>
            </a:r>
            <a:r>
              <a:rPr lang="en-GB" sz="1100" b="1" i="1">
                <a:latin typeface="Arial" panose="020B0604020202020204" pitchFamily="34" charset="0"/>
                <a:cs typeface="Arial" panose="020B0604020202020204" pitchFamily="34" charset="0"/>
              </a:rPr>
              <a:t>within boundaries </a:t>
            </a:r>
            <a:r>
              <a:rPr lang="en-GB" sz="1100">
                <a:latin typeface="Arial" panose="020B0604020202020204" pitchFamily="34" charset="0"/>
                <a:cs typeface="Arial" panose="020B0604020202020204" pitchFamily="34" charset="0"/>
              </a:rPr>
              <a:t>v they are the captain of the ship.</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1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Even those teachers immersed in a participatory ethos acknowledging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ch</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 agentic- still comment re the adult role to impart knowledge to enable progress.  </a:t>
            </a:r>
            <a:endPar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430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7893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800"/>
              </a:spcAft>
              <a:buFont typeface="Arial" panose="020B0604020202020204" pitchFamily="34" charset="0"/>
              <a:buNone/>
            </a:pPr>
            <a:r>
              <a:rPr lang="en-GB" sz="1100" kern="100">
                <a:effectLst/>
                <a:latin typeface="Arial" panose="020B0604020202020204" pitchFamily="34" charset="0"/>
                <a:ea typeface="Aptos" panose="020B0004020202020204" pitchFamily="34" charset="0"/>
                <a:cs typeface="Arial" panose="020B0604020202020204" pitchFamily="34" charset="0"/>
              </a:rPr>
              <a:t>Jacqui</a:t>
            </a:r>
          </a:p>
          <a:p>
            <a:pPr marL="0" indent="0">
              <a:lnSpc>
                <a:spcPct val="115000"/>
              </a:lnSpc>
              <a:spcAft>
                <a:spcPts val="800"/>
              </a:spcAft>
              <a:buFont typeface="Arial" panose="020B0604020202020204" pitchFamily="34" charset="0"/>
              <a:buNone/>
            </a:pP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0" indent="0">
              <a:lnSpc>
                <a:spcPct val="115000"/>
              </a:lnSpc>
              <a:spcAft>
                <a:spcPts val="800"/>
              </a:spcAft>
              <a:buFont typeface="Arial" panose="020B0604020202020204" pitchFamily="34" charset="0"/>
              <a:buNone/>
            </a:pPr>
            <a:r>
              <a:rPr lang="en-GB" sz="1100" kern="100">
                <a:effectLst/>
                <a:latin typeface="Arial" panose="020B0604020202020204" pitchFamily="34" charset="0"/>
                <a:ea typeface="Aptos" panose="020B0004020202020204" pitchFamily="34" charset="0"/>
                <a:cs typeface="Arial" panose="020B0604020202020204" pitchFamily="34" charset="0"/>
              </a:rPr>
              <a:t>We also heard the pendulum swing of power and how the role of power and control forms part of their construction and we hear the interplay of a perceived purpose of education (not their ‘best interest’</a:t>
            </a:r>
          </a:p>
          <a:p>
            <a:pPr marL="0" indent="0">
              <a:lnSpc>
                <a:spcPct val="115000"/>
              </a:lnSpc>
              <a:spcAft>
                <a:spcPts val="800"/>
              </a:spcAft>
              <a:buFont typeface="Arial" panose="020B0604020202020204" pitchFamily="34" charset="0"/>
              <a:buNone/>
            </a:pP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0" indent="0">
              <a:lnSpc>
                <a:spcPct val="115000"/>
              </a:lnSpc>
              <a:spcAft>
                <a:spcPts val="800"/>
              </a:spcAft>
              <a:buFont typeface="Arial" panose="020B0604020202020204" pitchFamily="34" charset="0"/>
              <a:buNone/>
            </a:pPr>
            <a:r>
              <a:rPr lang="en-GB" sz="1100" kern="100">
                <a:effectLst/>
                <a:latin typeface="Arial" panose="020B0604020202020204" pitchFamily="34" charset="0"/>
                <a:ea typeface="Aptos" panose="020B0004020202020204" pitchFamily="34" charset="0"/>
                <a:cs typeface="Arial" panose="020B0604020202020204" pitchFamily="34" charset="0"/>
              </a:rPr>
              <a:t>We hear also a destabilisation and a questioning of ownership of learning within evidence of learning and the </a:t>
            </a:r>
            <a:r>
              <a:rPr lang="en-GB" sz="1100" kern="100" err="1">
                <a:effectLst/>
                <a:latin typeface="Arial" panose="020B0604020202020204" pitchFamily="34" charset="0"/>
                <a:ea typeface="Aptos" panose="020B0004020202020204" pitchFamily="34" charset="0"/>
                <a:cs typeface="Arial" panose="020B0604020202020204" pitchFamily="34" charset="0"/>
              </a:rPr>
              <a:t>approrpiatess</a:t>
            </a:r>
            <a:r>
              <a:rPr lang="en-GB" sz="1100" kern="100">
                <a:effectLst/>
                <a:latin typeface="Arial" panose="020B0604020202020204" pitchFamily="34" charset="0"/>
                <a:ea typeface="Aptos" panose="020B0004020202020204" pitchFamily="34" charset="0"/>
                <a:cs typeface="Arial" panose="020B0604020202020204" pitchFamily="34" charset="0"/>
              </a:rPr>
              <a:t> to correct </a:t>
            </a:r>
            <a:r>
              <a:rPr lang="en-GB" sz="1100" kern="100" err="1">
                <a:effectLst/>
                <a:latin typeface="Arial" panose="020B0604020202020204" pitchFamily="34" charset="0"/>
                <a:ea typeface="Aptos" panose="020B0004020202020204" pitchFamily="34" charset="0"/>
                <a:cs typeface="Arial" panose="020B0604020202020204" pitchFamily="34" charset="0"/>
              </a:rPr>
              <a:t>childrens</a:t>
            </a:r>
            <a:r>
              <a:rPr lang="en-GB" sz="1100" kern="100">
                <a:effectLst/>
                <a:latin typeface="Arial" panose="020B0604020202020204" pitchFamily="34" charset="0"/>
                <a:ea typeface="Aptos" panose="020B0004020202020204" pitchFamily="34" charset="0"/>
                <a:cs typeface="Arial" panose="020B0604020202020204" pitchFamily="34" charset="0"/>
              </a:rPr>
              <a:t> contributions. </a:t>
            </a:r>
          </a:p>
          <a:p>
            <a:pPr marL="171450" indent="-171450">
              <a:lnSpc>
                <a:spcPct val="115000"/>
              </a:lnSpc>
              <a:spcAft>
                <a:spcPts val="800"/>
              </a:spcAft>
              <a:buFont typeface="Arial" panose="020B0604020202020204" pitchFamily="34" charset="0"/>
              <a:buChar char="•"/>
            </a:pPr>
            <a:r>
              <a:rPr lang="en-GB" sz="1100" kern="100">
                <a:effectLst/>
                <a:latin typeface="Arial" panose="020B0604020202020204" pitchFamily="34" charset="0"/>
                <a:ea typeface="Aptos" panose="020B0004020202020204" pitchFamily="34" charset="0"/>
                <a:cs typeface="Arial" panose="020B0604020202020204" pitchFamily="34" charset="0"/>
              </a:rPr>
              <a:t>Terms taken from JWD et al 2024 (controlled, schooled, supported). </a:t>
            </a:r>
          </a:p>
          <a:p>
            <a:pPr marL="171450" indent="-171450">
              <a:lnSpc>
                <a:spcPct val="115000"/>
              </a:lnSpc>
              <a:spcAft>
                <a:spcPts val="800"/>
              </a:spcAft>
              <a:buFont typeface="Arial" panose="020B0604020202020204" pitchFamily="34" charset="0"/>
              <a:buChar char="•"/>
            </a:pPr>
            <a:endParaRPr lang="en-GB" sz="1100" kern="10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CA3956-C1FF-4949-9632-B51DC6071AD1}" type="slidenum">
              <a:rPr lang="en-GB" smtClean="0"/>
              <a:t>20</a:t>
            </a:fld>
            <a:endParaRPr lang="en-GB"/>
          </a:p>
        </p:txBody>
      </p:sp>
    </p:spTree>
    <p:extLst>
      <p:ext uri="{BB962C8B-B14F-4D97-AF65-F5344CB8AC3E}">
        <p14:creationId xmlns:p14="http://schemas.microsoft.com/office/powerpoint/2010/main" val="187233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Jacqui</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Our findings acknowledge both a didactic, teacher focused, knowledge-oriented approach and a pedagogical process oriented, child centred approach.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We are theorising an evolving shift in such approaches through the early C4W and will be interesting to complete comparable exercises with our post interview data.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Constructions of learning includes professional philosophies which inform the pedagogical approaches and practices; learning environment, expectations, choice, responsivity, pertinence of play and intervention. Factors incl. accountability, enjoyment v purpose and the need and want to evidence learning featuring significantly.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rPr>
              <a:t>Participants frequently reference approaches to teaching and learning through inquiry discourse. This is in part, to specific training that participants have received, but also contributes to a rhetoric where communities of inquiry, within socio constructs of learning, seek to promote active participation and responsibility for to support children’s socio emotional development and motivation in learning.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100">
                <a:effectLst/>
                <a:latin typeface="Arial" panose="020B0604020202020204" pitchFamily="34" charset="0"/>
                <a:ea typeface="Aptos" panose="020B0004020202020204" pitchFamily="34" charset="0"/>
                <a:cs typeface="Arial" panose="020B0604020202020204" pitchFamily="34" charset="0"/>
              </a:rPr>
              <a:t>There is a large consensus within the participants that topic-based learning advocates a platform for voice enactment, ‘</a:t>
            </a:r>
            <a:r>
              <a:rPr lang="en-GB" sz="1100" i="1">
                <a:effectLst/>
                <a:latin typeface="Arial" panose="020B0604020202020204" pitchFamily="34" charset="0"/>
                <a:ea typeface="Aptos" panose="020B0004020202020204" pitchFamily="34" charset="0"/>
                <a:cs typeface="Arial" panose="020B0604020202020204" pitchFamily="34" charset="0"/>
              </a:rPr>
              <a:t>the literacy, maths and numeracy has to stay, but I can tailor that’</a:t>
            </a:r>
            <a:endParaRPr kumimoji="0" lang="en-GB" sz="1100" b="0" i="0" u="none" strike="noStrike" kern="100" cap="none" spc="0" normalizeH="0" baseline="0" noProof="0">
              <a:ln>
                <a:noFill/>
              </a:ln>
              <a:solidFill>
                <a:srgbClr val="28436E"/>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666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pPr>
            <a:r>
              <a:rPr kumimoji="0" lang="en-GB" sz="1100" b="0" i="0" u="none" strike="noStrike" kern="12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Jacqui</a:t>
            </a:r>
          </a:p>
          <a:p>
            <a:pPr marL="0" lvl="0" indent="0">
              <a:lnSpc>
                <a:spcPct val="107000"/>
              </a:lnSpc>
              <a:spcAft>
                <a:spcPts val="800"/>
              </a:spcAft>
              <a:buFont typeface="Arial" panose="020B0604020202020204" pitchFamily="34" charset="0"/>
              <a:buNone/>
            </a:pPr>
            <a:r>
              <a:rPr kumimoji="0" lang="en-GB" sz="1100" b="0" i="1" u="none" strike="noStrike" kern="12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(positive construction example) Taking one participant and hearing them through a variety of constructs </a:t>
            </a:r>
          </a:p>
          <a:p>
            <a:pPr marL="0" lvl="0" indent="0">
              <a:lnSpc>
                <a:spcPct val="107000"/>
              </a:lnSpc>
              <a:spcAft>
                <a:spcPts val="800"/>
              </a:spcAft>
              <a:buFont typeface="Arial" panose="020B0604020202020204" pitchFamily="34" charset="0"/>
              <a:buNone/>
            </a:pPr>
            <a:endParaRPr kumimoji="0" lang="en-GB" sz="1100" b="0" i="1" u="none" strike="noStrike" kern="12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US" sz="1100" kern="1200">
                <a:effectLst/>
                <a:latin typeface="Arial" panose="020B0604020202020204" pitchFamily="34" charset="0"/>
                <a:ea typeface="+mn-ea"/>
                <a:cs typeface="Arial" panose="020B0604020202020204" pitchFamily="34" charset="0"/>
              </a:rPr>
              <a:t>Whilst other researchers suggest that constructions of children are a threshold concept, our data suggests that this is also an overlapping interplay with constructions of teachers, teaching and learning - &amp; purpose of education, which can correspond and or conflict, with internal and external educative factors that impact the enactment of pp with a pr agenda. </a:t>
            </a:r>
            <a:endParaRPr lang="en-GB" sz="1100" kern="100">
              <a:effectLst/>
              <a:latin typeface="Arial" panose="020B0604020202020204" pitchFamily="34" charset="0"/>
              <a:ea typeface="+mn-ea"/>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US" sz="1100" kern="1200">
                <a:effectLst/>
                <a:latin typeface="Arial" panose="020B0604020202020204" pitchFamily="34" charset="0"/>
                <a:ea typeface="+mn-ea"/>
                <a:cs typeface="Arial" panose="020B0604020202020204" pitchFamily="34" charset="0"/>
              </a:rPr>
              <a:t>We wonder – how this interplay affects the extent of the </a:t>
            </a:r>
            <a:r>
              <a:rPr lang="en-US" sz="1100" kern="1200" err="1">
                <a:effectLst/>
                <a:latin typeface="Arial" panose="020B0604020202020204" pitchFamily="34" charset="0"/>
                <a:ea typeface="+mn-ea"/>
                <a:cs typeface="Arial" panose="020B0604020202020204" pitchFamily="34" charset="0"/>
              </a:rPr>
              <a:t>boundaried</a:t>
            </a:r>
            <a:r>
              <a:rPr lang="en-US" sz="1100" kern="1200">
                <a:effectLst/>
                <a:latin typeface="Arial" panose="020B0604020202020204" pitchFamily="34" charset="0"/>
                <a:ea typeface="+mn-ea"/>
                <a:cs typeface="Arial" panose="020B0604020202020204" pitchFamily="34" charset="0"/>
              </a:rPr>
              <a:t> enactment of participatory pedagogies </a:t>
            </a:r>
            <a:endParaRPr lang="en-GB" sz="1100" kern="100">
              <a:effectLst/>
              <a:latin typeface="Arial" panose="020B0604020202020204" pitchFamily="34" charset="0"/>
              <a:ea typeface="+mn-ea"/>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US" sz="1100" kern="1200">
                <a:effectLst/>
                <a:latin typeface="Arial" panose="020B0604020202020204" pitchFamily="34" charset="0"/>
                <a:ea typeface="+mn-ea"/>
                <a:cs typeface="Arial" panose="020B0604020202020204" pitchFamily="34" charset="0"/>
              </a:rPr>
              <a:t>Interplay can be viewed through the tensions </a:t>
            </a:r>
            <a:r>
              <a:rPr lang="en-GB" sz="1100" kern="1200">
                <a:effectLst/>
                <a:latin typeface="Arial" panose="020B0604020202020204" pitchFamily="34" charset="0"/>
                <a:ea typeface="+mn-ea"/>
                <a:cs typeface="Arial" panose="020B0604020202020204" pitchFamily="34" charset="0"/>
              </a:rPr>
              <a:t>expressed through the exploration of participatory classroom cultures.</a:t>
            </a:r>
            <a:endParaRPr lang="en-GB" sz="1100" kern="100">
              <a:effectLst/>
              <a:latin typeface="Arial" panose="020B0604020202020204" pitchFamily="34" charset="0"/>
              <a:ea typeface="+mn-ea"/>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100" kern="1200">
                <a:effectLst/>
                <a:latin typeface="Arial" panose="020B0604020202020204" pitchFamily="34" charset="0"/>
                <a:ea typeface="+mn-ea"/>
                <a:cs typeface="Arial" panose="020B0604020202020204" pitchFamily="34" charset="0"/>
              </a:rPr>
              <a:t>An overlapping which also interplays with the construction of teacher’s identity which influences their affordance of trust, that has the power to respond flexibly and sustain children's lines of inquiry and enact their participatory rights.</a:t>
            </a:r>
            <a:endParaRPr lang="en-GB" sz="1100" kern="100">
              <a:effectLst/>
              <a:latin typeface="Arial" panose="020B0604020202020204" pitchFamily="34" charset="0"/>
              <a:ea typeface="+mn-ea"/>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US" sz="1100" kern="1200">
                <a:effectLst/>
                <a:latin typeface="Arial"/>
                <a:cs typeface="Arial"/>
              </a:rPr>
              <a:t>Moss: </a:t>
            </a:r>
            <a:r>
              <a:rPr lang="en-GB" sz="1100" kern="1200">
                <a:effectLst/>
                <a:latin typeface="Arial"/>
                <a:ea typeface="Times New Roman" panose="02020603050405020304" pitchFamily="18" charset="0"/>
                <a:cs typeface="Arial"/>
              </a:rPr>
              <a:t>if you have a rich child in front of you, you become a rich pedagogue and you have rich parents’, but if instead you have a poor child, ‘you become a poor pedagogue and have poor parents’.  ( Moss paper, quoting from Reggio) </a:t>
            </a:r>
            <a:endParaRPr lang="en-GB" sz="1100" kern="100">
              <a:effectLst/>
              <a:latin typeface="Arial"/>
              <a:ea typeface="Aptos" panose="020B0004020202020204" pitchFamily="34" charset="0"/>
              <a:cs typeface="Arial"/>
            </a:endParaRPr>
          </a:p>
          <a:p>
            <a:pPr marL="285750" marR="0" lvl="0" indent="-285750" algn="l" defTabSz="914400">
              <a:lnSpc>
                <a:spcPct val="107000"/>
              </a:lnSpc>
              <a:spcBef>
                <a:spcPts val="0"/>
              </a:spcBef>
              <a:spcAft>
                <a:spcPts val="800"/>
              </a:spcAft>
              <a:buClrTx/>
              <a:buSzTx/>
              <a:buFont typeface="Arial" panose="020B0604020202020204" pitchFamily="34" charset="0"/>
              <a:buChar char="•"/>
              <a:tabLst/>
              <a:defRPr/>
            </a:pPr>
            <a:endParaRPr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defRPr/>
            </a:pPr>
            <a:r>
              <a:rPr lang="en-GB" b="1">
                <a:solidFill>
                  <a:prstClr val="black"/>
                </a:solidFill>
              </a:rPr>
              <a:t>Papadopoulou and Sidorenko (</a:t>
            </a:r>
            <a:r>
              <a:rPr lang="en-GB" b="1">
                <a:solidFill>
                  <a:prstClr val="black"/>
                </a:solidFill>
                <a:hlinkClick r:id="rId3"/>
              </a:rPr>
              <a:t>2021</a:t>
            </a:r>
            <a:r>
              <a:rPr lang="en-GB" b="1">
                <a:solidFill>
                  <a:prstClr val="black"/>
                </a:solidFill>
              </a:rPr>
              <a:t>) argue ‘participatory space should be seen as a political arena, where different and often competing agendas are at play, where the roles and relationships between children and adults are far from fixed, and where the capacity for agentic action is always socially mediated and shaped by social structure’ (p. 354). The context of the early childhood setting is just one such political arena, in which the knowledge and position of adults are particularly relevant in affording young children's rights to participation (Theobald, </a:t>
            </a:r>
            <a:r>
              <a:rPr lang="en-GB" b="1">
                <a:solidFill>
                  <a:prstClr val="black"/>
                </a:solidFill>
                <a:hlinkClick r:id="rId4"/>
              </a:rPr>
              <a:t>2019</a:t>
            </a:r>
            <a:r>
              <a:rPr lang="en-GB" b="1">
                <a:solidFill>
                  <a:prstClr val="black"/>
                </a:solidFill>
              </a:rPr>
              <a:t>).</a:t>
            </a:r>
            <a:endParaRPr lang="en-GB"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lvl="0">
              <a:buFontTx/>
              <a:buNone/>
            </a:pPr>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pPr>
              <a:buFont typeface="Symbol" panose="05050102010706020507" pitchFamily="18" charset="2"/>
            </a:pPr>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377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Jacqui / Sarah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solidFill>
                  <a:srgbClr val="434343"/>
                </a:solidFill>
                <a:effectLst/>
                <a:uLnTx/>
                <a:uFillTx/>
                <a:latin typeface="Arial" panose="020B0604020202020204" pitchFamily="34" charset="0"/>
                <a:ea typeface="Times New Roman" panose="02020603050405020304" pitchFamily="18" charset="0"/>
                <a:cs typeface="Arial" panose="020B0604020202020204" pitchFamily="34" charset="0"/>
              </a:rPr>
              <a:t>Importance of allowing an avenue through which discussions and agitations can be explored to support the increased enactment of participative rights within practice.</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979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306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CA3956-C1FF-4949-9632-B51DC6071AD1}" type="slidenum">
              <a:rPr lang="en-GB" smtClean="0"/>
              <a:t>25</a:t>
            </a:fld>
            <a:endParaRPr lang="en-GB"/>
          </a:p>
        </p:txBody>
      </p:sp>
    </p:spTree>
    <p:extLst>
      <p:ext uri="{BB962C8B-B14F-4D97-AF65-F5344CB8AC3E}">
        <p14:creationId xmlns:p14="http://schemas.microsoft.com/office/powerpoint/2010/main" val="925065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Jacqui / Sarah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03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SARAH</a:t>
            </a:r>
            <a:r>
              <a:rPr lang="en-US">
                <a:cs typeface="Calibri"/>
              </a:rPr>
              <a:t> </a:t>
            </a:r>
          </a:p>
        </p:txBody>
      </p:sp>
      <p:sp>
        <p:nvSpPr>
          <p:cNvPr id="4" name="Slide Number Placeholder 3"/>
          <p:cNvSpPr>
            <a:spLocks noGrp="1"/>
          </p:cNvSpPr>
          <p:nvPr>
            <p:ph type="sldNum" sz="quarter" idx="5"/>
          </p:nvPr>
        </p:nvSpPr>
        <p:spPr/>
        <p:txBody>
          <a:bodyPr/>
          <a:lstStyle/>
          <a:p>
            <a:fld id="{0264A713-9C6B-4963-847D-6786093E7877}" type="slidenum">
              <a:rPr lang="en-GB" smtClean="0"/>
              <a:t>3</a:t>
            </a:fld>
            <a:endParaRPr lang="en-GB"/>
          </a:p>
        </p:txBody>
      </p:sp>
    </p:spTree>
    <p:extLst>
      <p:ext uri="{BB962C8B-B14F-4D97-AF65-F5344CB8AC3E}">
        <p14:creationId xmlns:p14="http://schemas.microsoft.com/office/powerpoint/2010/main" val="23384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b="1">
                <a:solidFill>
                  <a:srgbClr val="314F83"/>
                </a:solidFill>
                <a:latin typeface="Poppins"/>
                <a:cs typeface="Poppins"/>
              </a:rPr>
              <a:t>SARAH</a:t>
            </a:r>
            <a:endParaRPr lang="en-US" b="1"/>
          </a:p>
          <a:p>
            <a:pPr>
              <a:spcAft>
                <a:spcPts val="1200"/>
              </a:spcAft>
            </a:pPr>
            <a:endParaRPr lang="en-GB" b="1">
              <a:solidFill>
                <a:srgbClr val="314F83"/>
              </a:solidFill>
              <a:latin typeface="Poppins"/>
              <a:cs typeface="Poppins"/>
            </a:endParaRPr>
          </a:p>
          <a:p>
            <a:pPr>
              <a:spcAft>
                <a:spcPts val="1200"/>
              </a:spcAft>
            </a:pPr>
            <a:r>
              <a:rPr lang="en-GB">
                <a:solidFill>
                  <a:srgbClr val="314F83"/>
                </a:solidFill>
              </a:rPr>
              <a:t> </a:t>
            </a:r>
            <a:r>
              <a:rPr lang="en-GB" b="1" i="1">
                <a:solidFill>
                  <a:srgbClr val="314F83"/>
                </a:solidFill>
                <a:hlinkClick r:id="rId3"/>
              </a:rPr>
              <a:t>stereoscopic</a:t>
            </a:r>
            <a:r>
              <a:rPr lang="en-GB">
                <a:solidFill>
                  <a:srgbClr val="314F83"/>
                </a:solidFill>
                <a:hlinkClick r:id="rId3"/>
              </a:rPr>
              <a:t> view</a:t>
            </a:r>
            <a:r>
              <a:rPr lang="en-GB">
                <a:solidFill>
                  <a:srgbClr val="314F83"/>
                </a:solidFill>
                <a:latin typeface="Poppins"/>
                <a:cs typeface="Poppins"/>
              </a:rPr>
              <a:t> Focusing</a:t>
            </a:r>
            <a:r>
              <a:rPr lang="en-GB" sz="1200">
                <a:solidFill>
                  <a:srgbClr val="314F83"/>
                </a:solidFill>
                <a:latin typeface="Poppins"/>
                <a:cs typeface="Poppins"/>
              </a:rPr>
              <a:t> </a:t>
            </a:r>
            <a:r>
              <a:rPr lang="en-GB">
                <a:solidFill>
                  <a:srgbClr val="314F83"/>
                </a:solidFill>
                <a:latin typeface="Poppins"/>
                <a:cs typeface="Poppins"/>
              </a:rPr>
              <a:t>in very closely to the enablers</a:t>
            </a:r>
            <a:r>
              <a:rPr lang="en-GB" sz="1200">
                <a:solidFill>
                  <a:srgbClr val="314F83"/>
                </a:solidFill>
                <a:latin typeface="Poppins"/>
                <a:cs typeface="Poppins"/>
              </a:rPr>
              <a:t> and </a:t>
            </a:r>
            <a:r>
              <a:rPr lang="en-GB" sz="1200" err="1">
                <a:solidFill>
                  <a:srgbClr val="314F83"/>
                </a:solidFill>
                <a:latin typeface="Poppins"/>
                <a:cs typeface="Poppins"/>
              </a:rPr>
              <a:t>bariiers</a:t>
            </a:r>
            <a:r>
              <a:rPr lang="en-GB" sz="1200">
                <a:solidFill>
                  <a:srgbClr val="314F83"/>
                </a:solidFill>
                <a:latin typeface="Poppins"/>
                <a:cs typeface="Poppins"/>
              </a:rPr>
              <a:t>   </a:t>
            </a:r>
            <a:endParaRPr lang="en-GB">
              <a:solidFill>
                <a:srgbClr val="000000"/>
              </a:solidFill>
              <a:latin typeface="Aptos" panose="02110004020202020204"/>
              <a:cs typeface="Poppins"/>
            </a:endParaRPr>
          </a:p>
          <a:p>
            <a:pPr>
              <a:spcAft>
                <a:spcPts val="1200"/>
              </a:spcAft>
            </a:pPr>
            <a:endParaRPr lang="en-GB" sz="1200">
              <a:solidFill>
                <a:srgbClr val="314F83"/>
              </a:solidFill>
              <a:latin typeface="Poppins"/>
              <a:cs typeface="Poppins"/>
            </a:endParaRPr>
          </a:p>
          <a:p>
            <a:pPr>
              <a:spcAft>
                <a:spcPts val="1200"/>
              </a:spcAft>
            </a:pPr>
            <a:r>
              <a:rPr lang="en-GB">
                <a:solidFill>
                  <a:srgbClr val="314F83"/>
                </a:solidFill>
                <a:latin typeface="Poppins"/>
                <a:cs typeface="Poppins"/>
              </a:rPr>
              <a:t>If you are interested in other </a:t>
            </a:r>
            <a:r>
              <a:rPr lang="en-GB" err="1">
                <a:solidFill>
                  <a:srgbClr val="314F83"/>
                </a:solidFill>
                <a:latin typeface="Poppins"/>
                <a:cs typeface="Poppins"/>
              </a:rPr>
              <a:t>aspets</a:t>
            </a:r>
            <a:r>
              <a:rPr lang="en-GB">
                <a:solidFill>
                  <a:srgbClr val="314F83"/>
                </a:solidFill>
                <a:latin typeface="Poppins"/>
                <a:cs typeface="Poppins"/>
              </a:rPr>
              <a:t> of our work, we have a </a:t>
            </a:r>
            <a:r>
              <a:rPr lang="en-GB" err="1">
                <a:solidFill>
                  <a:srgbClr val="314F83"/>
                </a:solidFill>
                <a:latin typeface="Poppins"/>
                <a:cs typeface="Poppins"/>
              </a:rPr>
              <a:t>numer</a:t>
            </a:r>
            <a:r>
              <a:rPr lang="en-GB">
                <a:solidFill>
                  <a:srgbClr val="314F83"/>
                </a:solidFill>
                <a:latin typeface="Poppins"/>
                <a:cs typeface="Poppins"/>
              </a:rPr>
              <a:t> of papers in draft and at </a:t>
            </a:r>
            <a:r>
              <a:rPr lang="en-GB" err="1">
                <a:solidFill>
                  <a:srgbClr val="314F83"/>
                </a:solidFill>
                <a:latin typeface="Poppins"/>
                <a:cs typeface="Poppins"/>
              </a:rPr>
              <a:t>publiation</a:t>
            </a:r>
            <a:r>
              <a:rPr lang="en-GB">
                <a:solidFill>
                  <a:srgbClr val="314F83"/>
                </a:solidFill>
                <a:latin typeface="Poppins"/>
                <a:cs typeface="Poppins"/>
              </a:rPr>
              <a:t> stage.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984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2200" b="0" i="0" u="none" strike="noStrike" kern="1200" cap="none" spc="0" normalizeH="0" baseline="0" noProof="0">
                <a:ln>
                  <a:noFill/>
                </a:ln>
                <a:solidFill>
                  <a:srgbClr val="28426E"/>
                </a:solidFill>
                <a:effectLst/>
                <a:uLnTx/>
                <a:uFillTx/>
                <a:latin typeface="Poppins"/>
                <a:ea typeface="+mn-ea"/>
                <a:cs typeface="Poppins"/>
              </a:rPr>
              <a:t>Sarah </a:t>
            </a:r>
          </a:p>
          <a:p>
            <a:r>
              <a:rPr kumimoji="0" lang="en-GB" sz="2200" b="0" i="0" u="none" strike="noStrike" kern="1200" cap="none" spc="0" normalizeH="0" baseline="0" noProof="0">
                <a:ln>
                  <a:noFill/>
                </a:ln>
                <a:solidFill>
                  <a:srgbClr val="28426E"/>
                </a:solidFill>
                <a:effectLst/>
                <a:uLnTx/>
                <a:uFillTx/>
                <a:latin typeface="Poppins"/>
                <a:ea typeface="+mn-ea"/>
                <a:cs typeface="Poppins"/>
              </a:rPr>
              <a:t>Individual school flexibility to develop their own curriculum.</a:t>
            </a:r>
            <a:endParaRPr lang="en-GB" sz="2200" b="0" i="0" u="none" strike="noStrike" kern="1200" cap="none" spc="0" normalizeH="0" baseline="0" noProof="0">
              <a:ln>
                <a:noFill/>
              </a:ln>
              <a:solidFill>
                <a:srgbClr val="28426E"/>
              </a:solidFill>
              <a:effectLst/>
              <a:uLnTx/>
              <a:uFillTx/>
              <a:latin typeface="Poppins"/>
              <a:cs typeface="Poppins"/>
            </a:endParaRPr>
          </a:p>
          <a:p>
            <a:endParaRPr kumimoji="0" lang="en-GB" sz="2200" b="0" i="0" u="none" strike="noStrike" kern="1200" cap="none" spc="0" normalizeH="0" baseline="0" noProof="0">
              <a:ln>
                <a:noFill/>
              </a:ln>
              <a:solidFill>
                <a:srgbClr val="28426E"/>
              </a:solidFill>
              <a:effectLst/>
              <a:uLnTx/>
              <a:uFillTx/>
              <a:latin typeface="Poppins"/>
              <a:ea typeface="+mn-ea"/>
              <a:cs typeface="Poppins"/>
            </a:endParaRPr>
          </a:p>
          <a:p>
            <a:pPr marL="228600" marR="0" lvl="0" indent="-2286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26E"/>
                </a:solidFill>
                <a:effectLst/>
                <a:uLnTx/>
                <a:uFillTx/>
                <a:latin typeface="Poppins"/>
                <a:ea typeface="Calibri" panose="020F0502020204030204"/>
                <a:cs typeface="Poppins"/>
              </a:rPr>
              <a:t>Consistent learning continuum for all, but the pace of progress is individual to each learner. Progression and assessment are expressed from the learner's perspective.</a:t>
            </a:r>
            <a:endParaRPr lang="en-GB" sz="2200" b="0" i="0" u="none" strike="noStrike" kern="1200" cap="none" spc="0" normalizeH="0" baseline="0" noProof="0">
              <a:ln>
                <a:noFill/>
              </a:ln>
              <a:solidFill>
                <a:srgbClr val="28426E"/>
              </a:solidFill>
              <a:effectLst/>
              <a:uLnTx/>
              <a:uFillTx/>
              <a:latin typeface="Poppins"/>
              <a:ea typeface="Calibri" panose="020F0502020204030204"/>
              <a:cs typeface="Poppins"/>
            </a:endParaRPr>
          </a:p>
          <a:p>
            <a:pPr marL="228600" marR="0" lvl="0" indent="-2286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26E"/>
                </a:solidFill>
                <a:effectLst/>
                <a:uLnTx/>
                <a:uFillTx/>
                <a:latin typeface="Poppins"/>
                <a:ea typeface="Calibri" panose="020F0502020204030204"/>
                <a:cs typeface="Poppins"/>
              </a:rPr>
              <a:t>Curriculum development seen as the vehicle for embedding the UNCRC in children's experiences of education.</a:t>
            </a:r>
            <a:endParaRPr kumimoji="0" lang="en-US" sz="2200" b="0" i="0" u="none" strike="noStrike" kern="1200" cap="none" spc="0" normalizeH="0" baseline="0" noProof="0">
              <a:ln>
                <a:noFill/>
              </a:ln>
              <a:solidFill>
                <a:srgbClr val="28426E"/>
              </a:solidFill>
              <a:effectLst/>
              <a:uLnTx/>
              <a:uFillTx/>
              <a:latin typeface="Poppins"/>
              <a:ea typeface="Calibri" panose="020F0502020204030204"/>
              <a:cs typeface="Calibri"/>
            </a:endParaRPr>
          </a:p>
          <a:p>
            <a:pPr marL="228600" indent="-228600">
              <a:lnSpc>
                <a:spcPct val="113999"/>
              </a:lnSpc>
              <a:spcAft>
                <a:spcPts val="600"/>
              </a:spcAft>
              <a:buFont typeface="Arial" panose="020B0604020202020204" pitchFamily="34" charset="0"/>
              <a:buChar char="•"/>
            </a:pPr>
            <a:endParaRPr lang="en-GB" sz="2200">
              <a:solidFill>
                <a:srgbClr val="28426E"/>
              </a:solidFill>
              <a:latin typeface="Poppins"/>
              <a:ea typeface="Calibri"/>
              <a:cs typeface="Poppins"/>
            </a:endParaRPr>
          </a:p>
          <a:p>
            <a:pPr marL="228600" indent="-228600">
              <a:lnSpc>
                <a:spcPct val="113999"/>
              </a:lnSpc>
              <a:spcAft>
                <a:spcPts val="600"/>
              </a:spcAft>
              <a:buFont typeface="Arial" panose="020B0604020202020204" pitchFamily="34" charset="0"/>
              <a:buChar char="•"/>
            </a:pPr>
            <a:r>
              <a:rPr lang="en-GB">
                <a:solidFill>
                  <a:srgbClr val="28426E"/>
                </a:solidFill>
              </a:rPr>
              <a:t>The education system in Wales is currently amid a sustained period of reform, which began with the review of the curriculum and assessment arrangements in Wales by Donaldson (</a:t>
            </a:r>
            <a:r>
              <a:rPr lang="en-GB">
                <a:solidFill>
                  <a:srgbClr val="28426E"/>
                </a:solidFill>
                <a:hlinkClick r:id="rId3"/>
              </a:rPr>
              <a:t>2015</a:t>
            </a:r>
            <a:r>
              <a:rPr lang="en-GB">
                <a:solidFill>
                  <a:srgbClr val="28426E"/>
                </a:solidFill>
              </a:rPr>
              <a:t>). </a:t>
            </a:r>
            <a:endParaRPr lang="en-GB" sz="2200">
              <a:solidFill>
                <a:srgbClr val="28426E"/>
              </a:solidFill>
              <a:latin typeface="Poppins"/>
              <a:ea typeface="Calibri"/>
              <a:cs typeface="Poppins"/>
            </a:endParaRPr>
          </a:p>
          <a:p>
            <a:pPr marL="228600" indent="-228600">
              <a:lnSpc>
                <a:spcPct val="113999"/>
              </a:lnSpc>
              <a:spcAft>
                <a:spcPts val="600"/>
              </a:spcAft>
              <a:buFont typeface="Arial" panose="020B0604020202020204" pitchFamily="34" charset="0"/>
              <a:buChar char="•"/>
            </a:pPr>
            <a:endParaRPr lang="en-GB">
              <a:solidFill>
                <a:srgbClr val="28426E"/>
              </a:solidFill>
            </a:endParaRPr>
          </a:p>
          <a:p>
            <a:pPr marL="228600" indent="-228600">
              <a:lnSpc>
                <a:spcPct val="113999"/>
              </a:lnSpc>
              <a:spcAft>
                <a:spcPts val="600"/>
              </a:spcAft>
              <a:buFont typeface="Arial" panose="020B0604020202020204" pitchFamily="34" charset="0"/>
              <a:buChar char="•"/>
            </a:pPr>
            <a:r>
              <a:rPr lang="en-GB">
                <a:solidFill>
                  <a:srgbClr val="28426E"/>
                </a:solidFill>
              </a:rPr>
              <a:t>Within the Curriculum for Wales (</a:t>
            </a:r>
            <a:r>
              <a:rPr lang="en-GB" err="1">
                <a:solidFill>
                  <a:srgbClr val="28426E"/>
                </a:solidFill>
              </a:rPr>
              <a:t>CfW</a:t>
            </a:r>
            <a:r>
              <a:rPr lang="en-GB">
                <a:solidFill>
                  <a:srgbClr val="28426E"/>
                </a:solidFill>
              </a:rPr>
              <a:t>; WG, </a:t>
            </a:r>
            <a:r>
              <a:rPr lang="en-GB">
                <a:solidFill>
                  <a:srgbClr val="28426E"/>
                </a:solidFill>
                <a:hlinkClick r:id="rId4"/>
              </a:rPr>
              <a:t>2023</a:t>
            </a:r>
            <a:r>
              <a:rPr lang="en-GB">
                <a:solidFill>
                  <a:srgbClr val="28426E"/>
                </a:solidFill>
              </a:rPr>
              <a:t>) introduced in 2022, there is a commitment to uphold what has been labelled effective Foundation Phase pedagogy, as well as making sure that practice reflects current perceptions regarding how young children learn (Donaldson, </a:t>
            </a:r>
            <a:r>
              <a:rPr lang="en-GB">
                <a:solidFill>
                  <a:srgbClr val="28426E"/>
                </a:solidFill>
                <a:hlinkClick r:id="rId3"/>
              </a:rPr>
              <a:t>2015</a:t>
            </a:r>
            <a:r>
              <a:rPr lang="en-GB">
                <a:solidFill>
                  <a:srgbClr val="28426E"/>
                </a:solidFill>
              </a:rPr>
              <a:t>). </a:t>
            </a:r>
            <a:endParaRPr lang="en-GB" sz="2200">
              <a:solidFill>
                <a:srgbClr val="28426E"/>
              </a:solidFill>
              <a:latin typeface="Poppins"/>
              <a:ea typeface="Calibri"/>
              <a:cs typeface="Poppins"/>
            </a:endParaRPr>
          </a:p>
          <a:p>
            <a:pPr marL="228600" indent="-228600">
              <a:lnSpc>
                <a:spcPct val="113999"/>
              </a:lnSpc>
              <a:spcAft>
                <a:spcPts val="600"/>
              </a:spcAft>
              <a:buFont typeface="Arial" panose="020B0604020202020204" pitchFamily="34" charset="0"/>
              <a:buChar char="•"/>
            </a:pPr>
            <a:endParaRPr lang="en-GB">
              <a:solidFill>
                <a:srgbClr val="28426E"/>
              </a:solidFill>
            </a:endParaRPr>
          </a:p>
          <a:p>
            <a:pPr marL="228600" indent="-228600">
              <a:lnSpc>
                <a:spcPct val="113999"/>
              </a:lnSpc>
              <a:spcAft>
                <a:spcPts val="600"/>
              </a:spcAft>
              <a:buFont typeface="Arial" panose="020B0604020202020204" pitchFamily="34" charset="0"/>
              <a:buChar char="•"/>
            </a:pPr>
            <a:r>
              <a:rPr lang="en-GB">
                <a:solidFill>
                  <a:srgbClr val="28426E"/>
                </a:solidFill>
              </a:rPr>
              <a:t>The </a:t>
            </a:r>
            <a:r>
              <a:rPr lang="en-GB" err="1">
                <a:solidFill>
                  <a:srgbClr val="28426E"/>
                </a:solidFill>
              </a:rPr>
              <a:t>CfW</a:t>
            </a:r>
            <a:r>
              <a:rPr lang="en-GB">
                <a:solidFill>
                  <a:srgbClr val="28426E"/>
                </a:solidFill>
              </a:rPr>
              <a:t> represents a re-evaluation of pedagogy and curriculum-making across the statutory school sector. It seeks to move from a prescriptive to a co-constructive stance, encouraging teachers to co-produce a localised curricular experience with learners and other community stakeholders. </a:t>
            </a:r>
            <a:endParaRPr lang="en-GB" sz="2200">
              <a:solidFill>
                <a:srgbClr val="28426E"/>
              </a:solidFill>
              <a:latin typeface="Poppins"/>
              <a:ea typeface="Calibri"/>
              <a:cs typeface="Poppins"/>
            </a:endParaRPr>
          </a:p>
          <a:p>
            <a:pPr marL="228600" indent="-228600">
              <a:lnSpc>
                <a:spcPct val="113999"/>
              </a:lnSpc>
              <a:spcAft>
                <a:spcPts val="600"/>
              </a:spcAft>
              <a:buFont typeface="Arial" panose="020B0604020202020204" pitchFamily="34" charset="0"/>
              <a:buChar char="•"/>
            </a:pPr>
            <a:endParaRPr lang="en-GB">
              <a:solidFill>
                <a:srgbClr val="28426E"/>
              </a:solidFill>
            </a:endParaRPr>
          </a:p>
          <a:p>
            <a:pPr marL="228600" indent="-228600">
              <a:lnSpc>
                <a:spcPct val="113999"/>
              </a:lnSpc>
              <a:spcAft>
                <a:spcPts val="600"/>
              </a:spcAft>
              <a:buFont typeface="Arial" panose="020B0604020202020204" pitchFamily="34" charset="0"/>
              <a:buChar char="•"/>
            </a:pPr>
            <a:r>
              <a:rPr lang="en-GB">
                <a:solidFill>
                  <a:srgbClr val="28426E"/>
                </a:solidFill>
              </a:rPr>
              <a:t>The </a:t>
            </a:r>
            <a:r>
              <a:rPr lang="en-GB" err="1">
                <a:solidFill>
                  <a:srgbClr val="28426E"/>
                </a:solidFill>
              </a:rPr>
              <a:t>CfW</a:t>
            </a:r>
            <a:r>
              <a:rPr lang="en-GB">
                <a:solidFill>
                  <a:srgbClr val="28426E"/>
                </a:solidFill>
              </a:rPr>
              <a:t> framework is underpinned by the Four Purposes which are at the core of the curriculum, designed to support children to be ethical informed citizens who understand and exercise their human and democratic responsibilities and rights, and respect the needs and rights of others, as a member of a diverse society (WG, </a:t>
            </a:r>
            <a:r>
              <a:rPr lang="en-GB">
                <a:solidFill>
                  <a:srgbClr val="28426E"/>
                </a:solidFill>
                <a:hlinkClick r:id="rId4"/>
              </a:rPr>
              <a:t>2023</a:t>
            </a:r>
            <a:r>
              <a:rPr lang="en-GB">
                <a:solidFill>
                  <a:srgbClr val="28426E"/>
                </a:solidFill>
              </a:rPr>
              <a:t>). This places children's participation centrally within the curriculum, as well as supporting schools to incorporate human rights education and rights-based approaches into pedagogy and school-level curriculum design and development (WG, </a:t>
            </a:r>
            <a:r>
              <a:rPr lang="en-GB">
                <a:solidFill>
                  <a:srgbClr val="28426E"/>
                </a:solidFill>
                <a:hlinkClick r:id="rId4"/>
              </a:rPr>
              <a:t>2023</a:t>
            </a:r>
            <a:r>
              <a:rPr lang="en-GB">
                <a:solidFill>
                  <a:srgbClr val="28426E"/>
                </a:solidFill>
              </a:rPr>
              <a:t>).</a:t>
            </a:r>
            <a:endParaRPr lang="en-GB" sz="2200">
              <a:solidFill>
                <a:srgbClr val="28426E"/>
              </a:solidFill>
              <a:latin typeface="Poppins"/>
              <a:ea typeface="Calibri"/>
              <a:cs typeface="Poppin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790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100">
                <a:effectLst/>
                <a:latin typeface="Arial" panose="020B0604020202020204" pitchFamily="34" charset="0"/>
                <a:cs typeface="Arial" panose="020B0604020202020204" pitchFamily="34" charset="0"/>
              </a:rPr>
              <a:t>PDR</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100">
                <a:effectLst/>
                <a:latin typeface="Arial" panose="020B0604020202020204" pitchFamily="34" charset="0"/>
                <a:cs typeface="Arial" panose="020B0604020202020204" pitchFamily="34" charset="0"/>
              </a:rPr>
              <a:t>The UNCRC was first adopted by the United Nations in 1989 and subsequently ratified by the UK government in 1991. It is described as a complete framework of standards, principles and implementation guidance in relation to the human rights of children (Children in Wales, 2014), encompassing ideas from the protectionist days of Eglantine </a:t>
            </a:r>
            <a:r>
              <a:rPr lang="en-GB" sz="1100" err="1">
                <a:effectLst/>
                <a:latin typeface="Arial" panose="020B0604020202020204" pitchFamily="34" charset="0"/>
                <a:cs typeface="Arial" panose="020B0604020202020204" pitchFamily="34" charset="0"/>
              </a:rPr>
              <a:t>Jebb</a:t>
            </a:r>
            <a:r>
              <a:rPr lang="en-GB" sz="1100">
                <a:effectLst/>
                <a:latin typeface="Arial" panose="020B0604020202020204" pitchFamily="34" charset="0"/>
                <a:cs typeface="Arial" panose="020B0604020202020204" pitchFamily="34" charset="0"/>
              </a:rPr>
              <a:t>, founder of Save the Children, and discourse arising from the horrors of the world wars (Boylan and Dalrymple, 2009). The international agreement sets out fifty-four articles which influence all aspects of a child’s life, including their economic, social, cultural, civil and political rights and are broad philosophical principles which can be interpreted and applied according to context (Jones and Walker, 2011; </a:t>
            </a:r>
            <a:r>
              <a:rPr lang="en-GB" sz="1100" err="1">
                <a:effectLst/>
                <a:latin typeface="Arial" panose="020B0604020202020204" pitchFamily="34" charset="0"/>
                <a:cs typeface="Arial" panose="020B0604020202020204" pitchFamily="34" charset="0"/>
              </a:rPr>
              <a:t>Kanyal</a:t>
            </a:r>
            <a:r>
              <a:rPr lang="en-GB" sz="1100">
                <a:effectLst/>
                <a:latin typeface="Arial" panose="020B0604020202020204" pitchFamily="34" charset="0"/>
                <a:cs typeface="Arial" panose="020B0604020202020204" pitchFamily="34" charset="0"/>
              </a:rPr>
              <a:t>, 2014). As such, it has gained a universal prominence and globally it is considered the most ratified international human rights treaty in history (UNICEF, 2019). Hart (1997) described the treaty as ‘an instrument of persuasion for those persons wishing to promote the ideas of children as independent, thinking subjects, capable and deserving of a </a:t>
            </a:r>
            <a:br>
              <a:rPr lang="en-GB" sz="1100">
                <a:effectLst/>
                <a:latin typeface="Arial" panose="020B0604020202020204" pitchFamily="34" charset="0"/>
                <a:cs typeface="Arial" panose="020B0604020202020204" pitchFamily="34" charset="0"/>
              </a:rPr>
            </a:br>
            <a:r>
              <a:rPr lang="en-GB" sz="1100">
                <a:effectLst/>
                <a:latin typeface="Arial" panose="020B0604020202020204" pitchFamily="34" charset="0"/>
                <a:cs typeface="Arial" panose="020B0604020202020204" pitchFamily="34" charset="0"/>
              </a:rPr>
              <a:t>greater degree of participation’ (Hart, 1997, p. 37). This latter definition places emphasis on one of the more unique aspects of the treaty, which is its comprehensive focus on the ‘three Ps’ - Provision Rights; Protection Rights; Participation Rights. Unlike previous legislation, the UNCRC includes a strong focus on participation (Alderson, 2008). Advocates claim therefore that inherent within such rights is the view of children as the agents of their own lives, capable  of contributing and participating in decision-making (Jones and Walker, 2011; Thomas, 2021).</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100">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GB" sz="120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6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0000"/>
                </a:solidFill>
                <a:latin typeface="Aptos" panose="02110004020202020204"/>
                <a:cs typeface="Poppins"/>
              </a:rPr>
              <a:t>PDR</a:t>
            </a:r>
          </a:p>
          <a:p>
            <a:pPr>
              <a:spcAft>
                <a:spcPts val="1200"/>
              </a:spcAft>
            </a:pPr>
            <a:endParaRPr lang="en-GB">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latin typeface="Arial" panose="020B0604020202020204" pitchFamily="34" charset="0"/>
                <a:cs typeface="Arial" panose="020B0604020202020204" pitchFamily="34" charset="0"/>
              </a:rPr>
              <a:t>PDR</a:t>
            </a:r>
          </a:p>
          <a:p>
            <a:r>
              <a:rPr lang="en-GB" sz="1100">
                <a:latin typeface="Arial" panose="020B0604020202020204" pitchFamily="34" charset="0"/>
                <a:cs typeface="Arial" panose="020B0604020202020204" pitchFamily="34" charset="0"/>
              </a:rPr>
              <a:t>a ‘child’ is defined in accordance with the UNCRC, as a person under the age of eighteen, which is the legal age of attaining adult status in Wales (Welsh Government, 2019) and as a </a:t>
            </a:r>
            <a:r>
              <a:rPr lang="en-GB" sz="1100" b="1">
                <a:latin typeface="Arial" panose="020B0604020202020204" pitchFamily="34" charset="0"/>
                <a:cs typeface="Arial" panose="020B0604020202020204" pitchFamily="34" charset="0"/>
              </a:rPr>
              <a:t>fully autonomous person</a:t>
            </a:r>
          </a:p>
          <a:p>
            <a:endParaRPr lang="en-GB" sz="1100">
              <a:solidFill>
                <a:srgbClr val="28426D"/>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Lyle / JWD et al? Realisation of UNCRC principles threat to how teachers viewed their role, power and agency. Reword or the constructs of Boundaried, capable and controlled? </a:t>
            </a:r>
          </a:p>
          <a:p>
            <a:pPr marL="0" indent="0">
              <a:buNone/>
            </a:pPr>
            <a:endParaRPr lang="en-GB" sz="80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739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PDR</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28436E"/>
                </a:solidFill>
                <a:effectLst/>
                <a:uLnTx/>
                <a:uFillTx/>
                <a:latin typeface="Arial" panose="020B0604020202020204" pitchFamily="34" charset="0"/>
                <a:ea typeface="+mn-ea"/>
                <a:cs typeface="Arial" panose="020B0604020202020204" pitchFamily="34" charset="0"/>
              </a:rPr>
              <a:t>If asked why Reggio: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314F83"/>
                </a:solidFill>
                <a:effectLst/>
                <a:uLnTx/>
                <a:uFillTx/>
                <a:latin typeface="Poppins"/>
                <a:ea typeface="+mn-ea"/>
                <a:cs typeface="Poppins"/>
              </a:rPr>
              <a:t>The image of a child with strong potentialities, child as a citizen, a rights bearer (Malaguzzi, 1993)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314F83"/>
                </a:solidFill>
                <a:effectLst/>
                <a:uLnTx/>
                <a:uFillTx/>
                <a:latin typeface="Poppins"/>
                <a:ea typeface="+mn-ea"/>
                <a:cs typeface="Poppins"/>
              </a:rPr>
              <a:t>Noted in Foundation Phase documentation as a point of reference for pedagogy which  views the child as agentic. (DCELLS, 2008)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314F83"/>
                </a:solidFill>
                <a:effectLst/>
                <a:uLnTx/>
                <a:uFillTx/>
                <a:latin typeface="Poppins"/>
                <a:ea typeface="+mn-ea"/>
                <a:cs typeface="Poppins"/>
              </a:rPr>
              <a:t>Reggio and close links with ‘participation’   (</a:t>
            </a:r>
            <a:r>
              <a:rPr kumimoji="0" lang="en-US" sz="2200" b="0" i="0" u="none" strike="noStrike" kern="1200" cap="none" spc="0" normalizeH="0" baseline="0" noProof="0" err="1">
                <a:ln>
                  <a:noFill/>
                </a:ln>
                <a:solidFill>
                  <a:srgbClr val="314F83"/>
                </a:solidFill>
                <a:effectLst/>
                <a:uLnTx/>
                <a:uFillTx/>
                <a:latin typeface="Poppins"/>
                <a:ea typeface="+mn-ea"/>
                <a:cs typeface="Poppins"/>
              </a:rPr>
              <a:t>Maccaferri</a:t>
            </a:r>
            <a:r>
              <a:rPr kumimoji="0" lang="en-US" sz="2200" b="0" i="0" u="none" strike="noStrike" kern="1200" cap="none" spc="0" normalizeH="0" baseline="0" noProof="0">
                <a:ln>
                  <a:noFill/>
                </a:ln>
                <a:solidFill>
                  <a:srgbClr val="314F83"/>
                </a:solidFill>
                <a:effectLst/>
                <a:uLnTx/>
                <a:uFillTx/>
                <a:latin typeface="Poppins"/>
                <a:ea typeface="+mn-ea"/>
                <a:cs typeface="Poppins"/>
              </a:rPr>
              <a:t>, 2017), described as a ‘fundamental value’</a:t>
            </a:r>
            <a:endParaRPr kumimoji="0" lang="en-US" sz="2200" b="0" i="0" u="none" strike="noStrike" kern="1200" cap="none" spc="0" normalizeH="0" baseline="0" noProof="0">
              <a:ln>
                <a:noFill/>
              </a:ln>
              <a:solidFill>
                <a:srgbClr val="314F83"/>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314F83"/>
                </a:solidFill>
                <a:effectLst/>
                <a:uLnTx/>
                <a:uFillTx/>
                <a:latin typeface="Poppins"/>
                <a:ea typeface="+mn-ea"/>
                <a:cs typeface="Poppins"/>
              </a:rPr>
              <a:t>Reggio and ‘empowerment’</a:t>
            </a:r>
          </a:p>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802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04686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C671-18BA-F163-3203-DBA88247A9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56978-E9DF-BD58-D94B-D2BD2D3D2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3BFE-302E-A833-D1E6-48ECB225BA03}"/>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5" name="Footer Placeholder 4">
            <a:extLst>
              <a:ext uri="{FF2B5EF4-FFF2-40B4-BE49-F238E27FC236}">
                <a16:creationId xmlns:a16="http://schemas.microsoft.com/office/drawing/2014/main" id="{93C2436E-3638-C272-2CB2-864775678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5CFD4-ABF3-DE04-97F8-8F75B2AE9E3B}"/>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9469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C68-1000-A26C-F41C-338B6A4F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B782F-2CAF-180B-6C21-B68A8BA1F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EBEC7-72D1-432B-494D-9C171A91BDFF}"/>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5" name="Footer Placeholder 4">
            <a:extLst>
              <a:ext uri="{FF2B5EF4-FFF2-40B4-BE49-F238E27FC236}">
                <a16:creationId xmlns:a16="http://schemas.microsoft.com/office/drawing/2014/main" id="{DC7E772D-0BAD-5369-6801-2617C28E2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28CAC-C9DB-37DF-2B7E-0CAD3D453448}"/>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81538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540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419149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2D24-64AD-40E2-9CB9-F22E76263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AE741-0658-15AF-B3A2-FC6F7B3D9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F7CB2-690B-9A2F-6DB9-256D7B0585AE}"/>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5" name="Footer Placeholder 4">
            <a:extLst>
              <a:ext uri="{FF2B5EF4-FFF2-40B4-BE49-F238E27FC236}">
                <a16:creationId xmlns:a16="http://schemas.microsoft.com/office/drawing/2014/main" id="{7D87130F-CFE0-3CA4-AE5C-BB4BF1F05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260F3-9A4D-257E-F074-7D7102104821}"/>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08045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1A0-FBFE-E799-3465-216A6350B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C7FCF-0071-A1E6-C5B3-68D89148D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06C38F-CBEB-648C-E0F1-28AC0D42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C1E11-C8EB-2A06-ED87-E63C532739ED}"/>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6" name="Footer Placeholder 5">
            <a:extLst>
              <a:ext uri="{FF2B5EF4-FFF2-40B4-BE49-F238E27FC236}">
                <a16:creationId xmlns:a16="http://schemas.microsoft.com/office/drawing/2014/main" id="{53EB3E7F-1AFC-63CB-E4D4-1403B5B15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D6442C-ECD9-D233-D9B8-B76AD1FDF78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54365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D5B-E7D0-C312-5599-C4CDFB8B8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E51ECB-2620-7D3A-074B-F3A2D42B5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ECDE5-6DF0-8629-DBA9-260E8BDBC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A14647-C5C0-252B-FD2A-C03C564CF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40A9B-E746-BAD4-2F0B-DE7EEB3E3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D8A6D-A108-4774-8C4A-417184623FAF}"/>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8" name="Footer Placeholder 7">
            <a:extLst>
              <a:ext uri="{FF2B5EF4-FFF2-40B4-BE49-F238E27FC236}">
                <a16:creationId xmlns:a16="http://schemas.microsoft.com/office/drawing/2014/main" id="{3DCFF55D-F7CD-BB6A-DBF7-B3A33ECCEB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42E1D8-65E4-C64A-645A-3A8E5695912D}"/>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60229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406857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2F38-0A96-8776-A08E-D233C6408B54}"/>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3" name="Footer Placeholder 2">
            <a:extLst>
              <a:ext uri="{FF2B5EF4-FFF2-40B4-BE49-F238E27FC236}">
                <a16:creationId xmlns:a16="http://schemas.microsoft.com/office/drawing/2014/main" id="{BC8C02CC-93FE-0046-73EB-9D002B1E49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DE1B7-3FD6-8B25-9FC9-35807612E3E4}"/>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39117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C31A-EB41-567D-212F-C7776CBB5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6EC644-6088-CDBF-3FAC-C858C6180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3CE59-F8D3-8723-6885-FC4156A6C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1078C-5856-87A7-DB5E-4A901447068F}"/>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6" name="Footer Placeholder 5">
            <a:extLst>
              <a:ext uri="{FF2B5EF4-FFF2-40B4-BE49-F238E27FC236}">
                <a16:creationId xmlns:a16="http://schemas.microsoft.com/office/drawing/2014/main" id="{C20CAA8D-9831-774D-DE87-304A97181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4C4F6-8CF8-73E2-26C7-3243669BFAF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81587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7F4-8635-083D-108A-B682EC10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DE4BB-F941-20AB-6513-41ADED5BE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A15C2-1F83-F65A-081B-F1BDAEB24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6F4A-F0B5-AE05-A63A-B357724B5A0F}"/>
              </a:ext>
            </a:extLst>
          </p:cNvPr>
          <p:cNvSpPr>
            <a:spLocks noGrp="1"/>
          </p:cNvSpPr>
          <p:nvPr>
            <p:ph type="dt" sz="half" idx="10"/>
          </p:nvPr>
        </p:nvSpPr>
        <p:spPr/>
        <p:txBody>
          <a:bodyPr/>
          <a:lstStyle/>
          <a:p>
            <a:fld id="{E105E313-D71D-407D-BAD3-9038EB499AFE}" type="datetimeFigureOut">
              <a:rPr lang="en-GB" smtClean="0"/>
              <a:t>10/09/2024</a:t>
            </a:fld>
            <a:endParaRPr lang="en-GB"/>
          </a:p>
        </p:txBody>
      </p:sp>
      <p:sp>
        <p:nvSpPr>
          <p:cNvPr id="6" name="Footer Placeholder 5">
            <a:extLst>
              <a:ext uri="{FF2B5EF4-FFF2-40B4-BE49-F238E27FC236}">
                <a16:creationId xmlns:a16="http://schemas.microsoft.com/office/drawing/2014/main" id="{84856ADE-AE7D-18CB-94C4-EA993435F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77CCD-BCFB-3D2C-D698-414A8850A2D5}"/>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47943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10/09/2024</a:t>
            </a:fld>
            <a:endParaRPr lang="en-GB"/>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a:p>
        </p:txBody>
      </p:sp>
    </p:spTree>
    <p:extLst>
      <p:ext uri="{BB962C8B-B14F-4D97-AF65-F5344CB8AC3E}">
        <p14:creationId xmlns:p14="http://schemas.microsoft.com/office/powerpoint/2010/main" val="1108308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2.xml"/><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Data" Target="../diagrams/data2.xml"/><Relationship Id="rId5" Type="http://schemas.openxmlformats.org/officeDocument/2006/relationships/image" Target="../media/image5.png"/><Relationship Id="rId15" Type="http://schemas.microsoft.com/office/2007/relationships/diagramDrawing" Target="../diagrams/drawing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jpeg"/><Relationship Id="rId3" Type="http://schemas.microsoft.com/office/2018/10/relationships/comments" Target="../comments/modernComment_1FF_CC61A44C.xml"/><Relationship Id="rId7" Type="http://schemas.openxmlformats.org/officeDocument/2006/relationships/image" Target="../media/image6.png"/><Relationship Id="rId12"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3.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6.png"/><Relationship Id="rId5" Type="http://schemas.openxmlformats.org/officeDocument/2006/relationships/diagramQuickStyle" Target="../diagrams/quickStyle4.xml"/><Relationship Id="rId1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diagramLayout" Target="../diagrams/layout4.xml"/><Relationship Id="rId9" Type="http://schemas.openxmlformats.org/officeDocument/2006/relationships/image" Target="../media/image9.pn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jpe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3.jpe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8/10/relationships/comments" Target="../comments/modernComment_21B_AAD922E.xm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8/10/relationships/comments" Target="../comments/modernComment_1CA_9C6AB23C.xml"/><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6.png"/><Relationship Id="rId5" Type="http://schemas.openxmlformats.org/officeDocument/2006/relationships/diagramQuickStyle" Target="../diagrams/quickStyle5.xml"/><Relationship Id="rId1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diagramLayout" Target="../diagrams/layout5.xml"/><Relationship Id="rId9" Type="http://schemas.openxmlformats.org/officeDocument/2006/relationships/image" Target="../media/image9.png"/><Relationship Id="rId1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hwb.gov.wales/curriculum-for-wales/curriculum-for-wales-continuing-the-journey" TargetMode="External"/><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s://hwb.gov.wales/curriculum-for-wal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notesSlide" Target="../notesSlides/notesSlide26.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9.png"/><Relationship Id="rId5" Type="http://schemas.openxmlformats.org/officeDocument/2006/relationships/image" Target="../media/image5.png"/><Relationship Id="rId15" Type="http://schemas.openxmlformats.org/officeDocument/2006/relationships/image" Target="../media/image32.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hyperlink" Target="https://childrens-participation.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15.png"/><Relationship Id="rId17" Type="http://schemas.openxmlformats.org/officeDocument/2006/relationships/image" Target="../media/image2.jpeg"/><Relationship Id="rId2" Type="http://schemas.openxmlformats.org/officeDocument/2006/relationships/notesSlide" Target="../notesSlides/notesSlide3.xml"/><Relationship Id="rId16" Type="http://schemas.openxmlformats.org/officeDocument/2006/relationships/image" Target="../media/image1.jpe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8.png"/><Relationship Id="rId10" Type="http://schemas.openxmlformats.org/officeDocument/2006/relationships/image" Target="../media/image12.png"/><Relationship Id="rId19" Type="http://schemas.openxmlformats.org/officeDocument/2006/relationships/image" Target="../media/image4.jpe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6.png"/><Relationship Id="rId3" Type="http://schemas.microsoft.com/office/2018/10/relationships/comments" Target="../comments/modernComment_225_2889D1A0.xml"/><Relationship Id="rId7" Type="http://schemas.openxmlformats.org/officeDocument/2006/relationships/diagramQuickStyle" Target="../diagrams/quickStyle1.xml"/><Relationship Id="rId12" Type="http://schemas.openxmlformats.org/officeDocument/2006/relationships/image" Target="../media/image5.png"/><Relationship Id="rId17" Type="http://schemas.openxmlformats.org/officeDocument/2006/relationships/image" Target="../media/image12.png"/><Relationship Id="rId2" Type="http://schemas.openxmlformats.org/officeDocument/2006/relationships/notesSlide" Target="../notesSlides/notesSlide5.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9.png"/><Relationship Id="rId5" Type="http://schemas.openxmlformats.org/officeDocument/2006/relationships/diagramData" Target="../diagrams/data1.xml"/><Relationship Id="rId1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1.png"/><Relationship Id="rId9" Type="http://schemas.microsoft.com/office/2007/relationships/diagramDrawing" Target="../diagrams/drawing1.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955558-30CE-96EA-C531-396AF56C24B8}"/>
              </a:ext>
            </a:extLst>
          </p:cNvPr>
          <p:cNvSpPr/>
          <p:nvPr/>
        </p:nvSpPr>
        <p:spPr>
          <a:xfrm>
            <a:off x="27073" y="5950796"/>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C5056A4-C3F8-F6A1-B3C1-9620145A2A62}"/>
              </a:ext>
            </a:extLst>
          </p:cNvPr>
          <p:cNvGrpSpPr/>
          <p:nvPr/>
        </p:nvGrpSpPr>
        <p:grpSpPr>
          <a:xfrm>
            <a:off x="2347250" y="6107945"/>
            <a:ext cx="7496642" cy="613767"/>
            <a:chOff x="1060217" y="4950107"/>
            <a:chExt cx="10000987" cy="818804"/>
          </a:xfrm>
        </p:grpSpPr>
        <p:pic>
          <p:nvPicPr>
            <p:cNvPr id="5" name="Picture 4" descr="Text&#10;&#10;Description automatically generated with low confidence">
              <a:extLst>
                <a:ext uri="{FF2B5EF4-FFF2-40B4-BE49-F238E27FC236}">
                  <a16:creationId xmlns:a16="http://schemas.microsoft.com/office/drawing/2014/main" id="{084EC7D2-DBB7-8FC0-57A4-D2759F442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7A735276-89DF-927C-A8F4-064D8284F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 name="Picture 6" descr="Text&#10;&#10;Description automatically generated">
              <a:extLst>
                <a:ext uri="{FF2B5EF4-FFF2-40B4-BE49-F238E27FC236}">
                  <a16:creationId xmlns:a16="http://schemas.microsoft.com/office/drawing/2014/main" id="{023A0338-134F-A6B8-B8B8-86CA85E69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8" name="Picture 7" descr="A red background with white text&#10;&#10;Description automatically generated with medium confidence">
              <a:extLst>
                <a:ext uri="{FF2B5EF4-FFF2-40B4-BE49-F238E27FC236}">
                  <a16:creationId xmlns:a16="http://schemas.microsoft.com/office/drawing/2014/main" id="{663FFD9F-F301-F87D-41DF-DDB5C201F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
        <p:nvSpPr>
          <p:cNvPr id="14" name="TextBox 13">
            <a:extLst>
              <a:ext uri="{FF2B5EF4-FFF2-40B4-BE49-F238E27FC236}">
                <a16:creationId xmlns:a16="http://schemas.microsoft.com/office/drawing/2014/main" id="{6A99240A-0107-B037-A3D9-B9E8ECBBD6E1}"/>
              </a:ext>
            </a:extLst>
          </p:cNvPr>
          <p:cNvSpPr txBox="1"/>
          <p:nvPr/>
        </p:nvSpPr>
        <p:spPr>
          <a:xfrm>
            <a:off x="449678" y="1546360"/>
            <a:ext cx="10783377" cy="218264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4000" b="1"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rPr>
              <a:t>Exploring teacher understandings of participatory pedagogies via approaches to children's rights in Wales</a:t>
            </a:r>
          </a:p>
        </p:txBody>
      </p:sp>
      <p:grpSp>
        <p:nvGrpSpPr>
          <p:cNvPr id="10" name="object 5">
            <a:extLst>
              <a:ext uri="{FF2B5EF4-FFF2-40B4-BE49-F238E27FC236}">
                <a16:creationId xmlns:a16="http://schemas.microsoft.com/office/drawing/2014/main" id="{6FF64EF7-EFC0-C538-16A1-A64CBA860EC9}"/>
              </a:ext>
            </a:extLst>
          </p:cNvPr>
          <p:cNvGrpSpPr/>
          <p:nvPr/>
        </p:nvGrpSpPr>
        <p:grpSpPr>
          <a:xfrm>
            <a:off x="326101" y="651895"/>
            <a:ext cx="608787" cy="315753"/>
            <a:chOff x="618228" y="1016286"/>
            <a:chExt cx="1003935" cy="520700"/>
          </a:xfrm>
        </p:grpSpPr>
        <p:sp>
          <p:nvSpPr>
            <p:cNvPr id="11" name="object 6">
              <a:extLst>
                <a:ext uri="{FF2B5EF4-FFF2-40B4-BE49-F238E27FC236}">
                  <a16:creationId xmlns:a16="http://schemas.microsoft.com/office/drawing/2014/main" id="{5034F0A2-F8F2-E9F7-6A1E-7C2A943DAFFD}"/>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7">
              <a:extLst>
                <a:ext uri="{FF2B5EF4-FFF2-40B4-BE49-F238E27FC236}">
                  <a16:creationId xmlns:a16="http://schemas.microsoft.com/office/drawing/2014/main" id="{79C9A3DA-F13A-FB40-AEE2-4C39620BA6AE}"/>
                </a:ext>
              </a:extLst>
            </p:cNvPr>
            <p:cNvPicPr/>
            <p:nvPr/>
          </p:nvPicPr>
          <p:blipFill>
            <a:blip r:embed="rId7" cstate="print"/>
            <a:stretch>
              <a:fillRect/>
            </a:stretch>
          </p:blipFill>
          <p:spPr>
            <a:xfrm>
              <a:off x="635262" y="1151026"/>
              <a:ext cx="147806" cy="147809"/>
            </a:xfrm>
            <a:prstGeom prst="rect">
              <a:avLst/>
            </a:prstGeom>
          </p:spPr>
        </p:pic>
        <p:sp>
          <p:nvSpPr>
            <p:cNvPr id="13" name="object 8">
              <a:extLst>
                <a:ext uri="{FF2B5EF4-FFF2-40B4-BE49-F238E27FC236}">
                  <a16:creationId xmlns:a16="http://schemas.microsoft.com/office/drawing/2014/main" id="{DFCA8500-2AF2-E55E-DD3E-9E1536D2B85C}"/>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9">
              <a:extLst>
                <a:ext uri="{FF2B5EF4-FFF2-40B4-BE49-F238E27FC236}">
                  <a16:creationId xmlns:a16="http://schemas.microsoft.com/office/drawing/2014/main" id="{A1B890DB-5F38-0F88-BA33-F3B185196395}"/>
                </a:ext>
              </a:extLst>
            </p:cNvPr>
            <p:cNvPicPr/>
            <p:nvPr/>
          </p:nvPicPr>
          <p:blipFill>
            <a:blip r:embed="rId8" cstate="print"/>
            <a:stretch>
              <a:fillRect/>
            </a:stretch>
          </p:blipFill>
          <p:spPr>
            <a:xfrm>
              <a:off x="1045558" y="1387673"/>
              <a:ext cx="148906" cy="148916"/>
            </a:xfrm>
            <a:prstGeom prst="rect">
              <a:avLst/>
            </a:prstGeom>
          </p:spPr>
        </p:pic>
        <p:sp>
          <p:nvSpPr>
            <p:cNvPr id="16" name="object 10">
              <a:extLst>
                <a:ext uri="{FF2B5EF4-FFF2-40B4-BE49-F238E27FC236}">
                  <a16:creationId xmlns:a16="http://schemas.microsoft.com/office/drawing/2014/main" id="{C7E1C73B-69E5-94E0-593D-8370BFB2D8DD}"/>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1">
              <a:extLst>
                <a:ext uri="{FF2B5EF4-FFF2-40B4-BE49-F238E27FC236}">
                  <a16:creationId xmlns:a16="http://schemas.microsoft.com/office/drawing/2014/main" id="{A08CF4BF-13A0-E361-BC86-D66A67DD17FE}"/>
                </a:ext>
              </a:extLst>
            </p:cNvPr>
            <p:cNvPicPr/>
            <p:nvPr/>
          </p:nvPicPr>
          <p:blipFill>
            <a:blip r:embed="rId9" cstate="print"/>
            <a:stretch>
              <a:fillRect/>
            </a:stretch>
          </p:blipFill>
          <p:spPr>
            <a:xfrm>
              <a:off x="1456951" y="1151026"/>
              <a:ext cx="147806" cy="147809"/>
            </a:xfrm>
            <a:prstGeom prst="rect">
              <a:avLst/>
            </a:prstGeom>
          </p:spPr>
        </p:pic>
      </p:grpSp>
      <p:grpSp>
        <p:nvGrpSpPr>
          <p:cNvPr id="18" name="object 12">
            <a:extLst>
              <a:ext uri="{FF2B5EF4-FFF2-40B4-BE49-F238E27FC236}">
                <a16:creationId xmlns:a16="http://schemas.microsoft.com/office/drawing/2014/main" id="{B7749FC3-F793-F64E-97F7-D6AC565E8C52}"/>
              </a:ext>
            </a:extLst>
          </p:cNvPr>
          <p:cNvGrpSpPr/>
          <p:nvPr/>
        </p:nvGrpSpPr>
        <p:grpSpPr>
          <a:xfrm>
            <a:off x="326101" y="301748"/>
            <a:ext cx="608787" cy="315753"/>
            <a:chOff x="618228" y="438868"/>
            <a:chExt cx="1003935" cy="520700"/>
          </a:xfrm>
        </p:grpSpPr>
        <p:sp>
          <p:nvSpPr>
            <p:cNvPr id="19" name="object 13">
              <a:extLst>
                <a:ext uri="{FF2B5EF4-FFF2-40B4-BE49-F238E27FC236}">
                  <a16:creationId xmlns:a16="http://schemas.microsoft.com/office/drawing/2014/main" id="{79E4F1D1-6CF7-0FBA-CE94-BC6954DD8F2B}"/>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object 14">
              <a:extLst>
                <a:ext uri="{FF2B5EF4-FFF2-40B4-BE49-F238E27FC236}">
                  <a16:creationId xmlns:a16="http://schemas.microsoft.com/office/drawing/2014/main" id="{FF64C470-0253-483A-D1E7-F71F49119CF7}"/>
                </a:ext>
              </a:extLst>
            </p:cNvPr>
            <p:cNvPicPr/>
            <p:nvPr/>
          </p:nvPicPr>
          <p:blipFill>
            <a:blip r:embed="rId10" cstate="print"/>
            <a:stretch>
              <a:fillRect/>
            </a:stretch>
          </p:blipFill>
          <p:spPr>
            <a:xfrm>
              <a:off x="1045555" y="438868"/>
              <a:ext cx="148906" cy="146676"/>
            </a:xfrm>
            <a:prstGeom prst="rect">
              <a:avLst/>
            </a:prstGeom>
          </p:spPr>
        </p:pic>
        <p:sp>
          <p:nvSpPr>
            <p:cNvPr id="44" name="object 15">
              <a:extLst>
                <a:ext uri="{FF2B5EF4-FFF2-40B4-BE49-F238E27FC236}">
                  <a16:creationId xmlns:a16="http://schemas.microsoft.com/office/drawing/2014/main" id="{843C01F7-9592-2D0B-3386-226C95E8DCAE}"/>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5" name="object 16">
              <a:extLst>
                <a:ext uri="{FF2B5EF4-FFF2-40B4-BE49-F238E27FC236}">
                  <a16:creationId xmlns:a16="http://schemas.microsoft.com/office/drawing/2014/main" id="{72943F5D-8A9A-3D2B-B9F6-FA54816D568F}"/>
                </a:ext>
              </a:extLst>
            </p:cNvPr>
            <p:cNvPicPr/>
            <p:nvPr/>
          </p:nvPicPr>
          <p:blipFill>
            <a:blip r:embed="rId11" cstate="print"/>
            <a:stretch>
              <a:fillRect/>
            </a:stretch>
          </p:blipFill>
          <p:spPr>
            <a:xfrm>
              <a:off x="635261" y="676623"/>
              <a:ext cx="147806" cy="147809"/>
            </a:xfrm>
            <a:prstGeom prst="rect">
              <a:avLst/>
            </a:prstGeom>
          </p:spPr>
        </p:pic>
        <p:sp>
          <p:nvSpPr>
            <p:cNvPr id="46" name="object 17">
              <a:extLst>
                <a:ext uri="{FF2B5EF4-FFF2-40B4-BE49-F238E27FC236}">
                  <a16:creationId xmlns:a16="http://schemas.microsoft.com/office/drawing/2014/main" id="{3FDCE55F-A860-E11C-E6D3-AB4B11A45A26}"/>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7" name="object 18">
              <a:extLst>
                <a:ext uri="{FF2B5EF4-FFF2-40B4-BE49-F238E27FC236}">
                  <a16:creationId xmlns:a16="http://schemas.microsoft.com/office/drawing/2014/main" id="{4BD36CB8-6642-4F00-16E6-827563678AC9}"/>
                </a:ext>
              </a:extLst>
            </p:cNvPr>
            <p:cNvPicPr/>
            <p:nvPr/>
          </p:nvPicPr>
          <p:blipFill>
            <a:blip r:embed="rId12" cstate="print"/>
            <a:stretch>
              <a:fillRect/>
            </a:stretch>
          </p:blipFill>
          <p:spPr>
            <a:xfrm>
              <a:off x="1456951" y="676624"/>
              <a:ext cx="147806" cy="147809"/>
            </a:xfrm>
            <a:prstGeom prst="rect">
              <a:avLst/>
            </a:prstGeom>
          </p:spPr>
        </p:pic>
      </p:grpSp>
      <p:pic>
        <p:nvPicPr>
          <p:cNvPr id="48" name="object 19">
            <a:extLst>
              <a:ext uri="{FF2B5EF4-FFF2-40B4-BE49-F238E27FC236}">
                <a16:creationId xmlns:a16="http://schemas.microsoft.com/office/drawing/2014/main" id="{7B13E724-D2AE-CB8E-6495-041E5C9548DE}"/>
              </a:ext>
            </a:extLst>
          </p:cNvPr>
          <p:cNvPicPr/>
          <p:nvPr/>
        </p:nvPicPr>
        <p:blipFill>
          <a:blip r:embed="rId13" cstate="print"/>
          <a:stretch>
            <a:fillRect/>
          </a:stretch>
        </p:blipFill>
        <p:spPr>
          <a:xfrm>
            <a:off x="1040443" y="378009"/>
            <a:ext cx="812386" cy="128650"/>
          </a:xfrm>
          <a:prstGeom prst="rect">
            <a:avLst/>
          </a:prstGeom>
        </p:spPr>
      </p:pic>
      <p:pic>
        <p:nvPicPr>
          <p:cNvPr id="49" name="object 20">
            <a:extLst>
              <a:ext uri="{FF2B5EF4-FFF2-40B4-BE49-F238E27FC236}">
                <a16:creationId xmlns:a16="http://schemas.microsoft.com/office/drawing/2014/main" id="{82C97C78-7370-E83E-8C20-28C59419E256}"/>
              </a:ext>
            </a:extLst>
          </p:cNvPr>
          <p:cNvPicPr/>
          <p:nvPr/>
        </p:nvPicPr>
        <p:blipFill>
          <a:blip r:embed="rId14" cstate="print"/>
          <a:stretch>
            <a:fillRect/>
          </a:stretch>
        </p:blipFill>
        <p:spPr>
          <a:xfrm>
            <a:off x="1044046" y="572180"/>
            <a:ext cx="1059656" cy="318966"/>
          </a:xfrm>
          <a:prstGeom prst="rect">
            <a:avLst/>
          </a:prstGeom>
        </p:spPr>
      </p:pic>
      <p:pic>
        <p:nvPicPr>
          <p:cNvPr id="50" name="Picture 49" descr="Text&#10;&#10;Description automatically generated">
            <a:extLst>
              <a:ext uri="{FF2B5EF4-FFF2-40B4-BE49-F238E27FC236}">
                <a16:creationId xmlns:a16="http://schemas.microsoft.com/office/drawing/2014/main" id="{E3A54B0D-D009-178F-FAF1-90AEF65A0495}"/>
              </a:ext>
            </a:extLst>
          </p:cNvPr>
          <p:cNvPicPr>
            <a:picLocks noChangeAspect="1"/>
          </p:cNvPicPr>
          <p:nvPr/>
        </p:nvPicPr>
        <p:blipFill rotWithShape="1">
          <a:blip r:embed="rId15">
            <a:extLst>
              <a:ext uri="{28A0092B-C50C-407E-A947-70E740481C1C}">
                <a14:useLocalDpi xmlns:a14="http://schemas.microsoft.com/office/drawing/2010/main" val="0"/>
              </a:ext>
            </a:extLst>
          </a:blip>
          <a:srcRect t="6097" r="75987" b="3658"/>
          <a:stretch/>
        </p:blipFill>
        <p:spPr>
          <a:xfrm>
            <a:off x="10152665" y="156091"/>
            <a:ext cx="1886383" cy="964657"/>
          </a:xfrm>
          <a:prstGeom prst="rect">
            <a:avLst/>
          </a:prstGeom>
        </p:spPr>
      </p:pic>
      <p:sp>
        <p:nvSpPr>
          <p:cNvPr id="51" name="TextBox 50">
            <a:extLst>
              <a:ext uri="{FF2B5EF4-FFF2-40B4-BE49-F238E27FC236}">
                <a16:creationId xmlns:a16="http://schemas.microsoft.com/office/drawing/2014/main" id="{4574EC1C-4E84-03F9-E327-CD3596BDED48}"/>
              </a:ext>
            </a:extLst>
          </p:cNvPr>
          <p:cNvSpPr txBox="1"/>
          <p:nvPr/>
        </p:nvSpPr>
        <p:spPr>
          <a:xfrm>
            <a:off x="54576" y="3880614"/>
            <a:ext cx="12164497" cy="204722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3000" b="0" i="0" u="none" strike="noStrike" kern="0" cap="none" spc="0" normalizeH="0" baseline="0" noProof="0">
                <a:ln>
                  <a:noFill/>
                </a:ln>
                <a:solidFill>
                  <a:srgbClr val="28436E"/>
                </a:solidFill>
                <a:effectLst/>
                <a:uLnTx/>
                <a:uFillTx/>
                <a:latin typeface="Poppins"/>
                <a:ea typeface="Aptos" panose="020B0004020202020204" pitchFamily="34" charset="0"/>
                <a:cs typeface="Poppins"/>
              </a:rPr>
              <a:t>EECERA, Brighton, Sept 2024</a:t>
            </a:r>
            <a:endParaRPr kumimoji="0" lang="en-GB" sz="3000" b="0" i="0" u="none" strike="noStrike" kern="100" cap="none" spc="0" normalizeH="0" baseline="0" noProof="0">
              <a:ln>
                <a:noFill/>
              </a:ln>
              <a:solidFill>
                <a:srgbClr val="28436E"/>
              </a:solidFill>
              <a:effectLst/>
              <a:uLnTx/>
              <a:uFillTx/>
              <a:latin typeface="Poppins"/>
              <a:ea typeface="Aptos" panose="020B0004020202020204" pitchFamily="34" charset="0"/>
              <a:cs typeface="Poppins"/>
            </a:endParaRP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28436E"/>
                </a:solidFill>
                <a:effectLst/>
                <a:uLnTx/>
                <a:uFillTx/>
                <a:latin typeface="Poppins"/>
                <a:ea typeface="+mn-ea"/>
                <a:cs typeface="Poppins"/>
              </a:rPr>
              <a:t>Presenters: Dr Sarah Chicken, Dr Patrizio De Rossi, Jacqui Lewis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8436E"/>
                </a:solidFill>
                <a:effectLst/>
                <a:uLnTx/>
                <a:uFillTx/>
                <a:latin typeface="Poppins"/>
                <a:ea typeface="+mn-ea"/>
                <a:cs typeface="Poppins"/>
              </a:rPr>
              <a:t>Dr Jacky Tyrie, Prof. Jane Williams, Dr Jennie Clement,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8436E"/>
                </a:solidFill>
                <a:effectLst/>
                <a:uLnTx/>
                <a:uFillTx/>
                <a:latin typeface="Poppins"/>
                <a:ea typeface="+mn-ea"/>
                <a:cs typeface="Poppins"/>
              </a:rPr>
              <a:t>Dr Alison Murphy,</a:t>
            </a:r>
            <a:r>
              <a:rPr lang="en-US" sz="2200">
                <a:solidFill>
                  <a:srgbClr val="28436E"/>
                </a:solidFill>
                <a:latin typeface="Poppins"/>
                <a:cs typeface="Poppins"/>
              </a:rPr>
              <a:t> Dr Jane Waters-Davies,</a:t>
            </a:r>
            <a:r>
              <a:rPr kumimoji="0" lang="en-US" sz="2200" b="0" i="0" u="none" strike="noStrike" kern="1200" cap="none" spc="0" normalizeH="0" baseline="0" noProof="0">
                <a:ln>
                  <a:noFill/>
                </a:ln>
                <a:solidFill>
                  <a:srgbClr val="28436E"/>
                </a:solidFill>
                <a:effectLst/>
                <a:uLnTx/>
                <a:uFillTx/>
                <a:latin typeface="Poppins"/>
                <a:ea typeface="+mn-ea"/>
                <a:cs typeface="Poppins"/>
              </a:rPr>
              <a:t> Louisa Roberts</a:t>
            </a:r>
            <a:endParaRPr kumimoji="0" lang="en-GB" sz="2200" b="0" i="0" u="none" strike="noStrike" kern="1200" cap="none" spc="0" normalizeH="0" baseline="0" noProof="0">
              <a:ln>
                <a:noFill/>
              </a:ln>
              <a:solidFill>
                <a:srgbClr val="28436E"/>
              </a:solidFill>
              <a:effectLst/>
              <a:uLnTx/>
              <a:uFillTx/>
              <a:latin typeface="Poppins"/>
              <a:ea typeface="+mn-ea"/>
              <a:cs typeface="Poppins"/>
            </a:endParaRPr>
          </a:p>
        </p:txBody>
      </p:sp>
    </p:spTree>
    <p:extLst>
      <p:ext uri="{BB962C8B-B14F-4D97-AF65-F5344CB8AC3E}">
        <p14:creationId xmlns:p14="http://schemas.microsoft.com/office/powerpoint/2010/main" val="108563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722B0C5-262F-E10D-F318-4BA12CC707E2}"/>
              </a:ext>
            </a:extLst>
          </p:cNvPr>
          <p:cNvSpPr/>
          <p:nvPr/>
        </p:nvSpPr>
        <p:spPr>
          <a:xfrm>
            <a:off x="7882007" y="2398335"/>
            <a:ext cx="3318978" cy="1661269"/>
          </a:xfrm>
          <a:prstGeom prst="roundRect">
            <a:avLst/>
          </a:prstGeom>
          <a:solidFill>
            <a:srgbClr val="92D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2" indent="0" algn="r" defTabSz="622300" rtl="0" eaLnBrk="1" fontAlgn="auto" latinLnBrk="0" hangingPunct="1">
              <a:lnSpc>
                <a:spcPct val="90000"/>
              </a:lnSpc>
              <a:spcBef>
                <a:spcPct val="0"/>
              </a:spcBef>
              <a:spcAft>
                <a:spcPct val="1500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Poppins" panose="00000500000000000000" pitchFamily="2" charset="0"/>
              <a:cs typeface="Poppins" panose="00000500000000000000" pitchFamily="2" charset="0"/>
            </a:endParaRPr>
          </a:p>
        </p:txBody>
      </p:sp>
      <p:grpSp>
        <p:nvGrpSpPr>
          <p:cNvPr id="5" name="object 2">
            <a:extLst>
              <a:ext uri="{FF2B5EF4-FFF2-40B4-BE49-F238E27FC236}">
                <a16:creationId xmlns:a16="http://schemas.microsoft.com/office/drawing/2014/main" id="{3373F786-16E1-3B29-5E68-A1F8B360CB32}"/>
              </a:ext>
            </a:extLst>
          </p:cNvPr>
          <p:cNvGrpSpPr/>
          <p:nvPr/>
        </p:nvGrpSpPr>
        <p:grpSpPr>
          <a:xfrm>
            <a:off x="565" y="-23539"/>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149885" y="82608"/>
            <a:ext cx="10914481" cy="1325563"/>
          </a:xfrm>
        </p:spPr>
        <p:txBody>
          <a:bodyPr>
            <a:noAutofit/>
          </a:bodyPr>
          <a:lstStyle/>
          <a:p>
            <a:r>
              <a:rPr lang="en-GB" sz="3400" b="1">
                <a:solidFill>
                  <a:srgbClr val="314F83"/>
                </a:solidFill>
                <a:latin typeface="Poppins" panose="00000500000000000000" pitchFamily="2" charset="0"/>
                <a:cs typeface="Poppins" panose="00000500000000000000" pitchFamily="2" charset="0"/>
              </a:rPr>
              <a:t>Understanding and supporting participation</a:t>
            </a:r>
            <a:br>
              <a:rPr lang="en-GB" sz="5000" b="1">
                <a:solidFill>
                  <a:srgbClr val="314F83"/>
                </a:solidFill>
                <a:latin typeface="Poppins" panose="00000500000000000000" pitchFamily="2" charset="0"/>
                <a:cs typeface="Poppins" panose="00000500000000000000" pitchFamily="2" charset="0"/>
              </a:rPr>
            </a:br>
            <a:r>
              <a:rPr lang="en-GB" sz="2000" b="1">
                <a:solidFill>
                  <a:srgbClr val="314F83"/>
                </a:solidFill>
                <a:latin typeface="Poppins"/>
                <a:cs typeface="Poppins"/>
              </a:rPr>
              <a:t> </a:t>
            </a:r>
            <a:endParaRPr lang="en-GB" sz="5000" b="1">
              <a:solidFill>
                <a:srgbClr val="314F83"/>
              </a:solidFill>
              <a:latin typeface="Poppins" panose="00000500000000000000" pitchFamily="2" charset="0"/>
              <a:cs typeface="Poppins" panose="00000500000000000000" pitchFamily="2" charset="0"/>
            </a:endParaRPr>
          </a:p>
        </p:txBody>
      </p:sp>
      <p:sp>
        <p:nvSpPr>
          <p:cNvPr id="12" name="Content Placeholder 11">
            <a:extLst>
              <a:ext uri="{FF2B5EF4-FFF2-40B4-BE49-F238E27FC236}">
                <a16:creationId xmlns:a16="http://schemas.microsoft.com/office/drawing/2014/main" id="{2C9EFCE1-43CB-AA34-3538-CD291AAC78D4}"/>
              </a:ext>
            </a:extLst>
          </p:cNvPr>
          <p:cNvSpPr>
            <a:spLocks noGrp="1"/>
          </p:cNvSpPr>
          <p:nvPr>
            <p:ph idx="1"/>
          </p:nvPr>
        </p:nvSpPr>
        <p:spPr>
          <a:xfrm>
            <a:off x="568371" y="-361583"/>
            <a:ext cx="5605290" cy="4351338"/>
          </a:xfrm>
        </p:spPr>
        <p:txBody>
          <a:bodyPr>
            <a:normAutofit/>
          </a:bodyPr>
          <a:lstStyle/>
          <a:p>
            <a:pPr marL="0" indent="0">
              <a:buNone/>
            </a:pPr>
            <a:endParaRPr lang="en-US" sz="1800"/>
          </a:p>
          <a:p>
            <a:pPr marL="0" indent="0">
              <a:buNone/>
            </a:pPr>
            <a:endParaRPr lang="en-US" sz="1800">
              <a:solidFill>
                <a:schemeClr val="accent6"/>
              </a:solidFill>
              <a:latin typeface="Poppins" panose="00000500000000000000" pitchFamily="2" charset="0"/>
              <a:ea typeface="+mn-lt"/>
              <a:cs typeface="Poppins" panose="00000500000000000000" pitchFamily="2" charset="0"/>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highlight>
                <a:srgbClr val="FFFF00"/>
              </a:highlight>
              <a:uLnTx/>
              <a:uFillTx/>
              <a:latin typeface="Poppins"/>
              <a:ea typeface="+mn-ea"/>
              <a:cs typeface="Poppins"/>
            </a:endParaRPr>
          </a:p>
        </p:txBody>
      </p:sp>
      <p:sp>
        <p:nvSpPr>
          <p:cNvPr id="13" name="TextBox 12">
            <a:extLst>
              <a:ext uri="{FF2B5EF4-FFF2-40B4-BE49-F238E27FC236}">
                <a16:creationId xmlns:a16="http://schemas.microsoft.com/office/drawing/2014/main" id="{C89BA539-3CD1-D387-C011-540B70947739}"/>
              </a:ext>
            </a:extLst>
          </p:cNvPr>
          <p:cNvSpPr txBox="1"/>
          <p:nvPr/>
        </p:nvSpPr>
        <p:spPr>
          <a:xfrm>
            <a:off x="6282971" y="733891"/>
            <a:ext cx="60199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t>
            </a:r>
          </a:p>
        </p:txBody>
      </p:sp>
      <p:sp>
        <p:nvSpPr>
          <p:cNvPr id="26" name="Rectangle: Rounded Corners 25">
            <a:extLst>
              <a:ext uri="{FF2B5EF4-FFF2-40B4-BE49-F238E27FC236}">
                <a16:creationId xmlns:a16="http://schemas.microsoft.com/office/drawing/2014/main" id="{1C9D5D3D-97C7-DF51-98F0-3A78CB27524D}"/>
              </a:ext>
            </a:extLst>
          </p:cNvPr>
          <p:cNvSpPr/>
          <p:nvPr/>
        </p:nvSpPr>
        <p:spPr>
          <a:xfrm>
            <a:off x="901614" y="2403023"/>
            <a:ext cx="3408381" cy="1661269"/>
          </a:xfrm>
          <a:prstGeom prst="roundRect">
            <a:avLst>
              <a:gd name="adj" fmla="val 10000"/>
            </a:avLst>
          </a:prstGeom>
          <a:solidFill>
            <a:srgbClr val="92D2CC">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1" algn="l" defTabSz="622300" rtl="0" eaLnBrk="1" fontAlgn="auto" latinLnBrk="0" hangingPunct="1">
              <a:lnSpc>
                <a:spcPct val="90000"/>
              </a:lnSpc>
              <a:spcBef>
                <a:spcPct val="0"/>
              </a:spcBef>
              <a:spcAft>
                <a:spcPct val="15000"/>
              </a:spcAft>
              <a:buClrTx/>
              <a:buSzTx/>
              <a:tabLst/>
              <a:defRPr/>
            </a:pPr>
            <a:endParaRPr kumimoji="0" lang="en-GB" sz="2000" b="0" i="0" u="none" strike="noStrike" kern="1200" cap="none" spc="0" normalizeH="0" baseline="0" noProof="0">
              <a:ln>
                <a:noFill/>
              </a:ln>
              <a:solidFill>
                <a:srgbClr val="314F83"/>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29" name="Rectangle: Rounded Corners 28">
            <a:extLst>
              <a:ext uri="{FF2B5EF4-FFF2-40B4-BE49-F238E27FC236}">
                <a16:creationId xmlns:a16="http://schemas.microsoft.com/office/drawing/2014/main" id="{5D2E2BD7-D508-F924-D5CE-18398A1F5E64}"/>
              </a:ext>
            </a:extLst>
          </p:cNvPr>
          <p:cNvSpPr/>
          <p:nvPr/>
        </p:nvSpPr>
        <p:spPr>
          <a:xfrm>
            <a:off x="4470354" y="5025857"/>
            <a:ext cx="3958170" cy="1746659"/>
          </a:xfrm>
          <a:prstGeom prst="roundRect">
            <a:avLst>
              <a:gd name="adj" fmla="val 10000"/>
            </a:avLst>
          </a:prstGeom>
          <a:solidFill>
            <a:srgbClr val="92D2CC">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graphicFrame>
        <p:nvGraphicFramePr>
          <p:cNvPr id="4" name="Diagram 3">
            <a:extLst>
              <a:ext uri="{FF2B5EF4-FFF2-40B4-BE49-F238E27FC236}">
                <a16:creationId xmlns:a16="http://schemas.microsoft.com/office/drawing/2014/main" id="{6AC06E1C-537A-94DC-4B21-82A883D0E31A}"/>
              </a:ext>
            </a:extLst>
          </p:cNvPr>
          <p:cNvGraphicFramePr/>
          <p:nvPr>
            <p:extLst>
              <p:ext uri="{D42A27DB-BD31-4B8C-83A1-F6EECF244321}">
                <p14:modId xmlns:p14="http://schemas.microsoft.com/office/powerpoint/2010/main" val="572872358"/>
              </p:ext>
            </p:extLst>
          </p:nvPr>
        </p:nvGraphicFramePr>
        <p:xfrm>
          <a:off x="1363965" y="958812"/>
          <a:ext cx="9837020" cy="49403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TextBox 8">
            <a:extLst>
              <a:ext uri="{FF2B5EF4-FFF2-40B4-BE49-F238E27FC236}">
                <a16:creationId xmlns:a16="http://schemas.microsoft.com/office/drawing/2014/main" id="{6FB2988B-2CD2-C1F9-2653-1A6370A4CDA7}"/>
              </a:ext>
            </a:extLst>
          </p:cNvPr>
          <p:cNvSpPr txBox="1"/>
          <p:nvPr/>
        </p:nvSpPr>
        <p:spPr>
          <a:xfrm>
            <a:off x="8134508" y="2757150"/>
            <a:ext cx="3322880" cy="1018227"/>
          </a:xfrm>
          <a:prstGeom prst="rect">
            <a:avLst/>
          </a:prstGeom>
          <a:noFill/>
        </p:spPr>
        <p:txBody>
          <a:bodyPr wrap="square" rtlCol="0">
            <a:spAutoFit/>
          </a:bodyPr>
          <a:lstStyle/>
          <a:p>
            <a:pPr marL="457200" marR="0" lvl="2" indent="0"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School councils</a:t>
            </a:r>
          </a:p>
          <a:p>
            <a:pPr marL="457200" marR="0" lvl="2" indent="0"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Representatives</a:t>
            </a:r>
          </a:p>
          <a:p>
            <a:pPr marL="457200" marR="0" lvl="2" indent="0"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Voting</a:t>
            </a: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E49BE7C0-85B4-FF41-8E06-9E68869DE715}"/>
              </a:ext>
            </a:extLst>
          </p:cNvPr>
          <p:cNvSpPr txBox="1"/>
          <p:nvPr/>
        </p:nvSpPr>
        <p:spPr>
          <a:xfrm>
            <a:off x="4619931" y="5709246"/>
            <a:ext cx="3834704" cy="1338828"/>
          </a:xfrm>
          <a:prstGeom prst="rect">
            <a:avLst/>
          </a:prstGeom>
          <a:noFill/>
        </p:spPr>
        <p:txBody>
          <a:bodyPr wrap="none" rtlCol="0">
            <a:spAutoFit/>
          </a:bodyPr>
          <a:lstStyle/>
          <a:p>
            <a:pPr marL="0" marR="0" lvl="1" indent="0"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Knowing your children</a:t>
            </a:r>
          </a:p>
          <a:p>
            <a:pPr marL="0" marR="0" lvl="1" indent="0"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Following children’s interests</a:t>
            </a:r>
          </a:p>
          <a:p>
            <a:pPr marL="0" marR="0" lvl="1" indent="0"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Classroom environment</a:t>
            </a:r>
          </a:p>
          <a:p>
            <a:endParaRPr lang="en-GB"/>
          </a:p>
        </p:txBody>
      </p:sp>
      <p:sp>
        <p:nvSpPr>
          <p:cNvPr id="11" name="TextBox 10">
            <a:extLst>
              <a:ext uri="{FF2B5EF4-FFF2-40B4-BE49-F238E27FC236}">
                <a16:creationId xmlns:a16="http://schemas.microsoft.com/office/drawing/2014/main" id="{460D98E9-FFDE-2EBC-3D66-B71A8586B625}"/>
              </a:ext>
            </a:extLst>
          </p:cNvPr>
          <p:cNvSpPr txBox="1"/>
          <p:nvPr/>
        </p:nvSpPr>
        <p:spPr>
          <a:xfrm>
            <a:off x="1014177" y="2728084"/>
            <a:ext cx="3854341" cy="1338828"/>
          </a:xfrm>
          <a:prstGeom prst="rect">
            <a:avLst/>
          </a:prstGeom>
          <a:noFill/>
        </p:spPr>
        <p:txBody>
          <a:bodyPr wrap="square" rtlCol="0">
            <a:sp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Personal value base </a:t>
            </a:r>
          </a:p>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Response</a:t>
            </a:r>
          </a:p>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 but ‘</a:t>
            </a:r>
            <a:r>
              <a:rPr kumimoji="0" lang="en-GB" sz="2000" b="0" i="0" u="none" strike="noStrike" kern="1200" cap="none" spc="0" normalizeH="0" baseline="0" noProof="0" err="1">
                <a:ln>
                  <a:noFill/>
                </a:ln>
                <a:solidFill>
                  <a:srgbClr val="314F83"/>
                </a:solidFill>
                <a:effectLst/>
                <a:uLnTx/>
                <a:uFillTx/>
                <a:latin typeface="Poppins" panose="00000500000000000000" pitchFamily="2" charset="0"/>
                <a:cs typeface="Poppins" panose="00000500000000000000" pitchFamily="2" charset="0"/>
              </a:rPr>
              <a:t>boundaried</a:t>
            </a:r>
            <a:r>
              <a:rPr kumimoji="0" lang="en-GB" sz="2000"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a:t>
            </a:r>
          </a:p>
          <a:p>
            <a:endParaRPr lang="en-GB"/>
          </a:p>
        </p:txBody>
      </p:sp>
    </p:spTree>
    <p:extLst>
      <p:ext uri="{BB962C8B-B14F-4D97-AF65-F5344CB8AC3E}">
        <p14:creationId xmlns:p14="http://schemas.microsoft.com/office/powerpoint/2010/main" val="302408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a:spLocks noGrp="1" noRot="1" noMove="1" noResize="1" noEditPoints="1" noAdjustHandles="1" noChangeArrowheads="1" noChangeShapeType="1"/>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1" name="object 6">
              <a:extLst>
                <a:ext uri="{FF2B5EF4-FFF2-40B4-BE49-F238E27FC236}">
                  <a16:creationId xmlns:a16="http://schemas.microsoft.com/office/drawing/2014/main" id="{E7D818AF-2957-4E92-CC33-99EAFA24D560}"/>
                </a:ext>
              </a:extLst>
            </p:cNvPr>
            <p:cNvPicPr/>
            <p:nvPr/>
          </p:nvPicPr>
          <p:blipFill>
            <a:blip r:embed="rId4"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3" name="object 8">
              <a:extLst>
                <a:ext uri="{FF2B5EF4-FFF2-40B4-BE49-F238E27FC236}">
                  <a16:creationId xmlns:a16="http://schemas.microsoft.com/office/drawing/2014/main" id="{E306F280-1CDB-A022-F8B9-43ACE0C75364}"/>
                </a:ext>
              </a:extLst>
            </p:cNvPr>
            <p:cNvPicPr/>
            <p:nvPr/>
          </p:nvPicPr>
          <p:blipFill>
            <a:blip r:embed="rId5"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5" name="object 10">
              <a:extLst>
                <a:ext uri="{FF2B5EF4-FFF2-40B4-BE49-F238E27FC236}">
                  <a16:creationId xmlns:a16="http://schemas.microsoft.com/office/drawing/2014/main" id="{E9CF6933-9E28-2197-F12B-1BD09D21904C}"/>
                </a:ext>
              </a:extLst>
            </p:cNvPr>
            <p:cNvPicPr/>
            <p:nvPr/>
          </p:nvPicPr>
          <p:blipFill>
            <a:blip r:embed="rId6"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7" name="object 12">
              <a:extLst>
                <a:ext uri="{FF2B5EF4-FFF2-40B4-BE49-F238E27FC236}">
                  <a16:creationId xmlns:a16="http://schemas.microsoft.com/office/drawing/2014/main" id="{0691C0C2-1CC6-972F-B871-6934559D3723}"/>
                </a:ext>
              </a:extLst>
            </p:cNvPr>
            <p:cNvPicPr/>
            <p:nvPr/>
          </p:nvPicPr>
          <p:blipFill>
            <a:blip r:embed="rId7"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9" name="object 14">
              <a:extLst>
                <a:ext uri="{FF2B5EF4-FFF2-40B4-BE49-F238E27FC236}">
                  <a16:creationId xmlns:a16="http://schemas.microsoft.com/office/drawing/2014/main" id="{64D929FE-1BB0-4273-28DB-4EB8DBF53987}"/>
                </a:ext>
              </a:extLst>
            </p:cNvPr>
            <p:cNvPicPr/>
            <p:nvPr/>
          </p:nvPicPr>
          <p:blipFill>
            <a:blip r:embed="rId8"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41" name="object 16">
              <a:extLst>
                <a:ext uri="{FF2B5EF4-FFF2-40B4-BE49-F238E27FC236}">
                  <a16:creationId xmlns:a16="http://schemas.microsoft.com/office/drawing/2014/main" id="{22E9B8F2-1CA5-2A39-8713-77E1E6B7B6C4}"/>
                </a:ext>
              </a:extLst>
            </p:cNvPr>
            <p:cNvPicPr/>
            <p:nvPr/>
          </p:nvPicPr>
          <p:blipFill>
            <a:blip r:embed="rId9"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10"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1" cstate="print"/>
            <a:stretch>
              <a:fillRect/>
            </a:stretch>
          </p:blipFill>
          <p:spPr>
            <a:xfrm>
              <a:off x="1851333" y="1439033"/>
              <a:ext cx="1747452" cy="525998"/>
            </a:xfrm>
            <a:prstGeom prst="rect">
              <a:avLst/>
            </a:prstGeom>
          </p:spPr>
        </p:pic>
      </p:grpSp>
      <p:grpSp>
        <p:nvGrpSpPr>
          <p:cNvPr id="21" name="object 21"/>
          <p:cNvGrpSpPr/>
          <p:nvPr/>
        </p:nvGrpSpPr>
        <p:grpSpPr>
          <a:xfrm>
            <a:off x="10373052" y="2051543"/>
            <a:ext cx="1770527" cy="1836373"/>
            <a:chOff x="17173948" y="6880251"/>
            <a:chExt cx="2919730" cy="3028315"/>
          </a:xfrm>
        </p:grpSpPr>
        <p:sp>
          <p:nvSpPr>
            <p:cNvPr id="22" name="object 22"/>
            <p:cNvSpPr/>
            <p:nvPr/>
          </p:nvSpPr>
          <p:spPr>
            <a:xfrm>
              <a:off x="18863196" y="7206608"/>
              <a:ext cx="1230630" cy="2701925"/>
            </a:xfrm>
            <a:custGeom>
              <a:avLst/>
              <a:gdLst/>
              <a:ahLst/>
              <a:cxnLst/>
              <a:rect l="l" t="t" r="r" b="b"/>
              <a:pathLst>
                <a:path w="1230630" h="2701925">
                  <a:moveTo>
                    <a:pt x="1230426" y="1848319"/>
                  </a:moveTo>
                  <a:lnTo>
                    <a:pt x="1184160" y="1850771"/>
                  </a:lnTo>
                  <a:lnTo>
                    <a:pt x="1138415" y="1858111"/>
                  </a:lnTo>
                  <a:lnTo>
                    <a:pt x="1094397" y="1870024"/>
                  </a:lnTo>
                  <a:lnTo>
                    <a:pt x="1052385" y="1886254"/>
                  </a:lnTo>
                  <a:lnTo>
                    <a:pt x="1012647" y="1906536"/>
                  </a:lnTo>
                  <a:lnTo>
                    <a:pt x="975436" y="1930615"/>
                  </a:lnTo>
                  <a:lnTo>
                    <a:pt x="941019" y="1958238"/>
                  </a:lnTo>
                  <a:lnTo>
                    <a:pt x="909662" y="1989124"/>
                  </a:lnTo>
                  <a:lnTo>
                    <a:pt x="881634" y="2023021"/>
                  </a:lnTo>
                  <a:lnTo>
                    <a:pt x="857186" y="2059673"/>
                  </a:lnTo>
                  <a:lnTo>
                    <a:pt x="836587" y="2098814"/>
                  </a:lnTo>
                  <a:lnTo>
                    <a:pt x="820115" y="2140191"/>
                  </a:lnTo>
                  <a:lnTo>
                    <a:pt x="808012" y="2183536"/>
                  </a:lnTo>
                  <a:lnTo>
                    <a:pt x="800557" y="2228596"/>
                  </a:lnTo>
                  <a:lnTo>
                    <a:pt x="798017" y="2275103"/>
                  </a:lnTo>
                  <a:lnTo>
                    <a:pt x="800557" y="2321610"/>
                  </a:lnTo>
                  <a:lnTo>
                    <a:pt x="808012" y="2366670"/>
                  </a:lnTo>
                  <a:lnTo>
                    <a:pt x="820115" y="2410015"/>
                  </a:lnTo>
                  <a:lnTo>
                    <a:pt x="836587" y="2451392"/>
                  </a:lnTo>
                  <a:lnTo>
                    <a:pt x="857186" y="2490533"/>
                  </a:lnTo>
                  <a:lnTo>
                    <a:pt x="881634" y="2527185"/>
                  </a:lnTo>
                  <a:lnTo>
                    <a:pt x="909662" y="2561094"/>
                  </a:lnTo>
                  <a:lnTo>
                    <a:pt x="941019" y="2591968"/>
                  </a:lnTo>
                  <a:lnTo>
                    <a:pt x="975436" y="2619591"/>
                  </a:lnTo>
                  <a:lnTo>
                    <a:pt x="1012647" y="2643670"/>
                  </a:lnTo>
                  <a:lnTo>
                    <a:pt x="1052385" y="2663952"/>
                  </a:lnTo>
                  <a:lnTo>
                    <a:pt x="1094397" y="2680182"/>
                  </a:lnTo>
                  <a:lnTo>
                    <a:pt x="1138415" y="2692095"/>
                  </a:lnTo>
                  <a:lnTo>
                    <a:pt x="1184160" y="2699435"/>
                  </a:lnTo>
                  <a:lnTo>
                    <a:pt x="1230426" y="2701887"/>
                  </a:lnTo>
                  <a:lnTo>
                    <a:pt x="1230426" y="1848319"/>
                  </a:lnTo>
                  <a:close/>
                </a:path>
                <a:path w="1230630" h="2701925">
                  <a:moveTo>
                    <a:pt x="1230426" y="0"/>
                  </a:moveTo>
                  <a:lnTo>
                    <a:pt x="63665" y="1875040"/>
                  </a:lnTo>
                  <a:lnTo>
                    <a:pt x="42570" y="1912505"/>
                  </a:lnTo>
                  <a:lnTo>
                    <a:pt x="25133" y="1951672"/>
                  </a:lnTo>
                  <a:lnTo>
                    <a:pt x="11874" y="1992312"/>
                  </a:lnTo>
                  <a:lnTo>
                    <a:pt x="3352" y="2034209"/>
                  </a:lnTo>
                  <a:lnTo>
                    <a:pt x="0" y="2073656"/>
                  </a:lnTo>
                  <a:lnTo>
                    <a:pt x="2133" y="2113496"/>
                  </a:lnTo>
                  <a:lnTo>
                    <a:pt x="11734" y="2151367"/>
                  </a:lnTo>
                  <a:lnTo>
                    <a:pt x="30797" y="2184933"/>
                  </a:lnTo>
                  <a:lnTo>
                    <a:pt x="61315" y="2211819"/>
                  </a:lnTo>
                  <a:lnTo>
                    <a:pt x="105295" y="2229675"/>
                  </a:lnTo>
                  <a:lnTo>
                    <a:pt x="164706" y="2236152"/>
                  </a:lnTo>
                  <a:lnTo>
                    <a:pt x="193268" y="2234920"/>
                  </a:lnTo>
                  <a:lnTo>
                    <a:pt x="244233" y="2225433"/>
                  </a:lnTo>
                  <a:lnTo>
                    <a:pt x="287883" y="2207323"/>
                  </a:lnTo>
                  <a:lnTo>
                    <a:pt x="325335" y="2181504"/>
                  </a:lnTo>
                  <a:lnTo>
                    <a:pt x="357657" y="2148890"/>
                  </a:lnTo>
                  <a:lnTo>
                    <a:pt x="385965" y="2110359"/>
                  </a:lnTo>
                  <a:lnTo>
                    <a:pt x="411353" y="2066848"/>
                  </a:lnTo>
                  <a:lnTo>
                    <a:pt x="434911" y="2019261"/>
                  </a:lnTo>
                  <a:lnTo>
                    <a:pt x="457746" y="1968487"/>
                  </a:lnTo>
                  <a:lnTo>
                    <a:pt x="480936" y="1915452"/>
                  </a:lnTo>
                  <a:lnTo>
                    <a:pt x="493014" y="1888363"/>
                  </a:lnTo>
                  <a:lnTo>
                    <a:pt x="518820" y="1833626"/>
                  </a:lnTo>
                  <a:lnTo>
                    <a:pt x="547725" y="1778876"/>
                  </a:lnTo>
                  <a:lnTo>
                    <a:pt x="580847" y="1725053"/>
                  </a:lnTo>
                  <a:lnTo>
                    <a:pt x="619264" y="1673034"/>
                  </a:lnTo>
                  <a:lnTo>
                    <a:pt x="664083" y="1623733"/>
                  </a:lnTo>
                  <a:lnTo>
                    <a:pt x="716381" y="1578063"/>
                  </a:lnTo>
                  <a:lnTo>
                    <a:pt x="777290" y="1536941"/>
                  </a:lnTo>
                  <a:lnTo>
                    <a:pt x="811301" y="1518361"/>
                  </a:lnTo>
                  <a:lnTo>
                    <a:pt x="847877" y="1501254"/>
                  </a:lnTo>
                  <a:lnTo>
                    <a:pt x="887145" y="1485734"/>
                  </a:lnTo>
                  <a:lnTo>
                    <a:pt x="929246" y="1471917"/>
                  </a:lnTo>
                  <a:lnTo>
                    <a:pt x="974318" y="1459915"/>
                  </a:lnTo>
                  <a:lnTo>
                    <a:pt x="1022502" y="1449844"/>
                  </a:lnTo>
                  <a:lnTo>
                    <a:pt x="1073924" y="1441805"/>
                  </a:lnTo>
                  <a:lnTo>
                    <a:pt x="1128725" y="1435925"/>
                  </a:lnTo>
                  <a:lnTo>
                    <a:pt x="1187043" y="1432318"/>
                  </a:lnTo>
                  <a:lnTo>
                    <a:pt x="1230426" y="1431455"/>
                  </a:lnTo>
                  <a:lnTo>
                    <a:pt x="1213713" y="1431086"/>
                  </a:lnTo>
                  <a:lnTo>
                    <a:pt x="1230426" y="1431086"/>
                  </a:lnTo>
                  <a:lnTo>
                    <a:pt x="1230426" y="0"/>
                  </a:lnTo>
                  <a:close/>
                </a:path>
              </a:pathLst>
            </a:custGeom>
            <a:solidFill>
              <a:srgbClr val="F79F41">
                <a:alpha val="50000"/>
              </a:srgbClr>
            </a:solidFill>
          </p:spPr>
          <p:txBody>
            <a:bodyPr wrap="square" lIns="0" tIns="0" rIns="0" bIns="0" rtlCol="0"/>
            <a:lstStyle/>
            <a:p>
              <a:endParaRPr sz="1092"/>
            </a:p>
          </p:txBody>
        </p:sp>
        <p:sp>
          <p:nvSpPr>
            <p:cNvPr id="23" name="object 23"/>
            <p:cNvSpPr/>
            <p:nvPr/>
          </p:nvSpPr>
          <p:spPr>
            <a:xfrm>
              <a:off x="17173943" y="6880256"/>
              <a:ext cx="2531110" cy="2208530"/>
            </a:xfrm>
            <a:custGeom>
              <a:avLst/>
              <a:gdLst/>
              <a:ahLst/>
              <a:cxnLst/>
              <a:rect l="l" t="t" r="r" b="b"/>
              <a:pathLst>
                <a:path w="2531109" h="2208529">
                  <a:moveTo>
                    <a:pt x="962787" y="1216672"/>
                  </a:moveTo>
                  <a:lnTo>
                    <a:pt x="960755" y="1171956"/>
                  </a:lnTo>
                  <a:lnTo>
                    <a:pt x="954024" y="1127340"/>
                  </a:lnTo>
                  <a:lnTo>
                    <a:pt x="942492" y="1083183"/>
                  </a:lnTo>
                  <a:lnTo>
                    <a:pt x="926084" y="1039837"/>
                  </a:lnTo>
                  <a:lnTo>
                    <a:pt x="904671" y="997673"/>
                  </a:lnTo>
                  <a:lnTo>
                    <a:pt x="878865" y="958049"/>
                  </a:lnTo>
                  <a:lnTo>
                    <a:pt x="849528" y="922159"/>
                  </a:lnTo>
                  <a:lnTo>
                    <a:pt x="817054" y="890092"/>
                  </a:lnTo>
                  <a:lnTo>
                    <a:pt x="781773" y="861949"/>
                  </a:lnTo>
                  <a:lnTo>
                    <a:pt x="744067" y="837831"/>
                  </a:lnTo>
                  <a:lnTo>
                    <a:pt x="704291" y="817829"/>
                  </a:lnTo>
                  <a:lnTo>
                    <a:pt x="662813" y="802043"/>
                  </a:lnTo>
                  <a:lnTo>
                    <a:pt x="619975" y="790562"/>
                  </a:lnTo>
                  <a:lnTo>
                    <a:pt x="576148" y="783501"/>
                  </a:lnTo>
                  <a:lnTo>
                    <a:pt x="531698" y="780935"/>
                  </a:lnTo>
                  <a:lnTo>
                    <a:pt x="486994" y="782967"/>
                  </a:lnTo>
                  <a:lnTo>
                    <a:pt x="442366" y="789698"/>
                  </a:lnTo>
                  <a:lnTo>
                    <a:pt x="398208" y="801230"/>
                  </a:lnTo>
                  <a:lnTo>
                    <a:pt x="354863" y="817651"/>
                  </a:lnTo>
                  <a:lnTo>
                    <a:pt x="312699" y="839063"/>
                  </a:lnTo>
                  <a:lnTo>
                    <a:pt x="273075" y="864870"/>
                  </a:lnTo>
                  <a:lnTo>
                    <a:pt x="237185" y="894194"/>
                  </a:lnTo>
                  <a:lnTo>
                    <a:pt x="205130" y="926668"/>
                  </a:lnTo>
                  <a:lnTo>
                    <a:pt x="176987" y="961948"/>
                  </a:lnTo>
                  <a:lnTo>
                    <a:pt x="152869" y="999655"/>
                  </a:lnTo>
                  <a:lnTo>
                    <a:pt x="132867" y="1039431"/>
                  </a:lnTo>
                  <a:lnTo>
                    <a:pt x="117068" y="1080909"/>
                  </a:lnTo>
                  <a:lnTo>
                    <a:pt x="105600" y="1123746"/>
                  </a:lnTo>
                  <a:lnTo>
                    <a:pt x="98526" y="1167574"/>
                  </a:lnTo>
                  <a:lnTo>
                    <a:pt x="95961" y="1212024"/>
                  </a:lnTo>
                  <a:lnTo>
                    <a:pt x="97993" y="1256728"/>
                  </a:lnTo>
                  <a:lnTo>
                    <a:pt x="104724" y="1301356"/>
                  </a:lnTo>
                  <a:lnTo>
                    <a:pt x="116255" y="1345514"/>
                  </a:lnTo>
                  <a:lnTo>
                    <a:pt x="132676" y="1388859"/>
                  </a:lnTo>
                  <a:lnTo>
                    <a:pt x="154076" y="1431023"/>
                  </a:lnTo>
                  <a:lnTo>
                    <a:pt x="179895" y="1470634"/>
                  </a:lnTo>
                  <a:lnTo>
                    <a:pt x="209219" y="1506537"/>
                  </a:lnTo>
                  <a:lnTo>
                    <a:pt x="241693" y="1538592"/>
                  </a:lnTo>
                  <a:lnTo>
                    <a:pt x="276974" y="1566735"/>
                  </a:lnTo>
                  <a:lnTo>
                    <a:pt x="314680" y="1590852"/>
                  </a:lnTo>
                  <a:lnTo>
                    <a:pt x="354457" y="1610855"/>
                  </a:lnTo>
                  <a:lnTo>
                    <a:pt x="395947" y="1626641"/>
                  </a:lnTo>
                  <a:lnTo>
                    <a:pt x="438772" y="1638122"/>
                  </a:lnTo>
                  <a:lnTo>
                    <a:pt x="482600" y="1645196"/>
                  </a:lnTo>
                  <a:lnTo>
                    <a:pt x="527050" y="1647761"/>
                  </a:lnTo>
                  <a:lnTo>
                    <a:pt x="571766" y="1645729"/>
                  </a:lnTo>
                  <a:lnTo>
                    <a:pt x="616381" y="1638998"/>
                  </a:lnTo>
                  <a:lnTo>
                    <a:pt x="660539" y="1627466"/>
                  </a:lnTo>
                  <a:lnTo>
                    <a:pt x="703884" y="1611045"/>
                  </a:lnTo>
                  <a:lnTo>
                    <a:pt x="746048" y="1589646"/>
                  </a:lnTo>
                  <a:lnTo>
                    <a:pt x="785672" y="1563827"/>
                  </a:lnTo>
                  <a:lnTo>
                    <a:pt x="821563" y="1534502"/>
                  </a:lnTo>
                  <a:lnTo>
                    <a:pt x="853630" y="1502029"/>
                  </a:lnTo>
                  <a:lnTo>
                    <a:pt x="881761" y="1466748"/>
                  </a:lnTo>
                  <a:lnTo>
                    <a:pt x="905891" y="1429042"/>
                  </a:lnTo>
                  <a:lnTo>
                    <a:pt x="925893" y="1389265"/>
                  </a:lnTo>
                  <a:lnTo>
                    <a:pt x="941679" y="1347787"/>
                  </a:lnTo>
                  <a:lnTo>
                    <a:pt x="953160" y="1304950"/>
                  </a:lnTo>
                  <a:lnTo>
                    <a:pt x="960221" y="1261122"/>
                  </a:lnTo>
                  <a:lnTo>
                    <a:pt x="962787" y="1216672"/>
                  </a:lnTo>
                  <a:close/>
                </a:path>
                <a:path w="2531109" h="2208529">
                  <a:moveTo>
                    <a:pt x="2531084" y="58661"/>
                  </a:moveTo>
                  <a:lnTo>
                    <a:pt x="297268" y="0"/>
                  </a:lnTo>
                  <a:lnTo>
                    <a:pt x="253784" y="749"/>
                  </a:lnTo>
                  <a:lnTo>
                    <a:pt x="210629" y="5524"/>
                  </a:lnTo>
                  <a:lnTo>
                    <a:pt x="168275" y="14681"/>
                  </a:lnTo>
                  <a:lnTo>
                    <a:pt x="127177" y="28562"/>
                  </a:lnTo>
                  <a:lnTo>
                    <a:pt x="90817" y="45694"/>
                  </a:lnTo>
                  <a:lnTo>
                    <a:pt x="56845" y="67754"/>
                  </a:lnTo>
                  <a:lnTo>
                    <a:pt x="28346" y="95300"/>
                  </a:lnTo>
                  <a:lnTo>
                    <a:pt x="8382" y="128854"/>
                  </a:lnTo>
                  <a:lnTo>
                    <a:pt x="0" y="168935"/>
                  </a:lnTo>
                  <a:lnTo>
                    <a:pt x="6286" y="216077"/>
                  </a:lnTo>
                  <a:lnTo>
                    <a:pt x="30289" y="270814"/>
                  </a:lnTo>
                  <a:lnTo>
                    <a:pt x="62064" y="316014"/>
                  </a:lnTo>
                  <a:lnTo>
                    <a:pt x="97878" y="349808"/>
                  </a:lnTo>
                  <a:lnTo>
                    <a:pt x="137502" y="373595"/>
                  </a:lnTo>
                  <a:lnTo>
                    <a:pt x="180670" y="388797"/>
                  </a:lnTo>
                  <a:lnTo>
                    <a:pt x="227139" y="396824"/>
                  </a:lnTo>
                  <a:lnTo>
                    <a:pt x="276656" y="399072"/>
                  </a:lnTo>
                  <a:lnTo>
                    <a:pt x="302475" y="398475"/>
                  </a:lnTo>
                  <a:lnTo>
                    <a:pt x="328980" y="396963"/>
                  </a:lnTo>
                  <a:lnTo>
                    <a:pt x="356108" y="394716"/>
                  </a:lnTo>
                  <a:lnTo>
                    <a:pt x="383844" y="391909"/>
                  </a:lnTo>
                  <a:lnTo>
                    <a:pt x="500253" y="378587"/>
                  </a:lnTo>
                  <a:lnTo>
                    <a:pt x="530555" y="375627"/>
                  </a:lnTo>
                  <a:lnTo>
                    <a:pt x="561276" y="373151"/>
                  </a:lnTo>
                  <a:lnTo>
                    <a:pt x="592391" y="371348"/>
                  </a:lnTo>
                  <a:lnTo>
                    <a:pt x="623862" y="370395"/>
                  </a:lnTo>
                  <a:lnTo>
                    <a:pt x="655662" y="370471"/>
                  </a:lnTo>
                  <a:lnTo>
                    <a:pt x="720115" y="374408"/>
                  </a:lnTo>
                  <a:lnTo>
                    <a:pt x="785482" y="384556"/>
                  </a:lnTo>
                  <a:lnTo>
                    <a:pt x="851547" y="402336"/>
                  </a:lnTo>
                  <a:lnTo>
                    <a:pt x="918032" y="429145"/>
                  </a:lnTo>
                  <a:lnTo>
                    <a:pt x="984707" y="466407"/>
                  </a:lnTo>
                  <a:lnTo>
                    <a:pt x="1018032" y="489394"/>
                  </a:lnTo>
                  <a:lnTo>
                    <a:pt x="1051318" y="515531"/>
                  </a:lnTo>
                  <a:lnTo>
                    <a:pt x="1084516" y="544982"/>
                  </a:lnTo>
                  <a:lnTo>
                    <a:pt x="1117600" y="577913"/>
                  </a:lnTo>
                  <a:lnTo>
                    <a:pt x="1150556" y="614527"/>
                  </a:lnTo>
                  <a:lnTo>
                    <a:pt x="1183322" y="654989"/>
                  </a:lnTo>
                  <a:lnTo>
                    <a:pt x="1215898" y="699465"/>
                  </a:lnTo>
                  <a:lnTo>
                    <a:pt x="1248232" y="748144"/>
                  </a:lnTo>
                  <a:lnTo>
                    <a:pt x="1271206" y="786155"/>
                  </a:lnTo>
                  <a:lnTo>
                    <a:pt x="1292555" y="824903"/>
                  </a:lnTo>
                  <a:lnTo>
                    <a:pt x="1318539" y="877252"/>
                  </a:lnTo>
                  <a:lnTo>
                    <a:pt x="1340777" y="927696"/>
                  </a:lnTo>
                  <a:lnTo>
                    <a:pt x="1359420" y="976299"/>
                  </a:lnTo>
                  <a:lnTo>
                    <a:pt x="1374660" y="1023150"/>
                  </a:lnTo>
                  <a:lnTo>
                    <a:pt x="1386636" y="1068273"/>
                  </a:lnTo>
                  <a:lnTo>
                    <a:pt x="1395539" y="1111745"/>
                  </a:lnTo>
                  <a:lnTo>
                    <a:pt x="1401533" y="1153629"/>
                  </a:lnTo>
                  <a:lnTo>
                    <a:pt x="1404772" y="1193990"/>
                  </a:lnTo>
                  <a:lnTo>
                    <a:pt x="1405445" y="1232877"/>
                  </a:lnTo>
                  <a:lnTo>
                    <a:pt x="1403705" y="1270355"/>
                  </a:lnTo>
                  <a:lnTo>
                    <a:pt x="1393685" y="1341348"/>
                  </a:lnTo>
                  <a:lnTo>
                    <a:pt x="1376045" y="1407452"/>
                  </a:lnTo>
                  <a:lnTo>
                    <a:pt x="1352143" y="1469136"/>
                  </a:lnTo>
                  <a:lnTo>
                    <a:pt x="1323327" y="1526921"/>
                  </a:lnTo>
                  <a:lnTo>
                    <a:pt x="1290942" y="1581277"/>
                  </a:lnTo>
                  <a:lnTo>
                    <a:pt x="1256322" y="1632686"/>
                  </a:lnTo>
                  <a:lnTo>
                    <a:pt x="1220812" y="1681657"/>
                  </a:lnTo>
                  <a:lnTo>
                    <a:pt x="1185786" y="1728673"/>
                  </a:lnTo>
                  <a:lnTo>
                    <a:pt x="1168857" y="1751596"/>
                  </a:lnTo>
                  <a:lnTo>
                    <a:pt x="1137043" y="1796592"/>
                  </a:lnTo>
                  <a:lnTo>
                    <a:pt x="1109052" y="1840852"/>
                  </a:lnTo>
                  <a:lnTo>
                    <a:pt x="1086243" y="1884857"/>
                  </a:lnTo>
                  <a:lnTo>
                    <a:pt x="1069962" y="1929104"/>
                  </a:lnTo>
                  <a:lnTo>
                    <a:pt x="1061542" y="1974088"/>
                  </a:lnTo>
                  <a:lnTo>
                    <a:pt x="1060704" y="1997011"/>
                  </a:lnTo>
                  <a:lnTo>
                    <a:pt x="1062342" y="2020290"/>
                  </a:lnTo>
                  <a:lnTo>
                    <a:pt x="1073696" y="2068207"/>
                  </a:lnTo>
                  <a:lnTo>
                    <a:pt x="1096949" y="2118322"/>
                  </a:lnTo>
                  <a:lnTo>
                    <a:pt x="1132357" y="2166493"/>
                  </a:lnTo>
                  <a:lnTo>
                    <a:pt x="1170051" y="2195499"/>
                  </a:lnTo>
                  <a:lnTo>
                    <a:pt x="1208951" y="2208288"/>
                  </a:lnTo>
                  <a:lnTo>
                    <a:pt x="1247990" y="2207768"/>
                  </a:lnTo>
                  <a:lnTo>
                    <a:pt x="1286090" y="2196858"/>
                  </a:lnTo>
                  <a:lnTo>
                    <a:pt x="1322184" y="2178494"/>
                  </a:lnTo>
                  <a:lnTo>
                    <a:pt x="1355191" y="2155571"/>
                  </a:lnTo>
                  <a:lnTo>
                    <a:pt x="1387779" y="2126907"/>
                  </a:lnTo>
                  <a:lnTo>
                    <a:pt x="1416875" y="2094801"/>
                  </a:lnTo>
                  <a:lnTo>
                    <a:pt x="1442593" y="2059825"/>
                  </a:lnTo>
                  <a:lnTo>
                    <a:pt x="1464983" y="2022538"/>
                  </a:lnTo>
                  <a:lnTo>
                    <a:pt x="2127999" y="801192"/>
                  </a:lnTo>
                  <a:lnTo>
                    <a:pt x="2144598" y="770610"/>
                  </a:lnTo>
                  <a:lnTo>
                    <a:pt x="2361857" y="370395"/>
                  </a:lnTo>
                  <a:lnTo>
                    <a:pt x="2531084" y="58661"/>
                  </a:lnTo>
                  <a:close/>
                </a:path>
              </a:pathLst>
            </a:custGeom>
            <a:solidFill>
              <a:srgbClr val="49B4A9">
                <a:alpha val="50000"/>
              </a:srgbClr>
            </a:solidFill>
          </p:spPr>
          <p:txBody>
            <a:bodyPr wrap="square" lIns="0" tIns="0" rIns="0" bIns="0" rtlCol="0"/>
            <a:lstStyle/>
            <a:p>
              <a:endParaRPr sz="1092"/>
            </a:p>
          </p:txBody>
        </p:sp>
      </p:grpSp>
      <p:grpSp>
        <p:nvGrpSpPr>
          <p:cNvPr id="24" name="object 24"/>
          <p:cNvGrpSpPr/>
          <p:nvPr/>
        </p:nvGrpSpPr>
        <p:grpSpPr>
          <a:xfrm>
            <a:off x="10373052" y="13602"/>
            <a:ext cx="1770527" cy="1836373"/>
            <a:chOff x="17173948" y="3519536"/>
            <a:chExt cx="2919730" cy="3028315"/>
          </a:xfrm>
        </p:grpSpPr>
        <p:sp>
          <p:nvSpPr>
            <p:cNvPr id="25" name="object 25"/>
            <p:cNvSpPr/>
            <p:nvPr/>
          </p:nvSpPr>
          <p:spPr>
            <a:xfrm>
              <a:off x="18863196" y="3519544"/>
              <a:ext cx="1230630" cy="2743200"/>
            </a:xfrm>
            <a:custGeom>
              <a:avLst/>
              <a:gdLst/>
              <a:ahLst/>
              <a:cxnLst/>
              <a:rect l="l" t="t" r="r" b="b"/>
              <a:pathLst>
                <a:path w="1230630" h="2743200">
                  <a:moveTo>
                    <a:pt x="1230426" y="1289837"/>
                  </a:moveTo>
                  <a:lnTo>
                    <a:pt x="1187043" y="1288961"/>
                  </a:lnTo>
                  <a:lnTo>
                    <a:pt x="1128725" y="1285290"/>
                  </a:lnTo>
                  <a:lnTo>
                    <a:pt x="1073924" y="1279321"/>
                  </a:lnTo>
                  <a:lnTo>
                    <a:pt x="1022502" y="1271168"/>
                  </a:lnTo>
                  <a:lnTo>
                    <a:pt x="974318" y="1260944"/>
                  </a:lnTo>
                  <a:lnTo>
                    <a:pt x="929246" y="1248752"/>
                  </a:lnTo>
                  <a:lnTo>
                    <a:pt x="887145" y="1234732"/>
                  </a:lnTo>
                  <a:lnTo>
                    <a:pt x="847877" y="1218971"/>
                  </a:lnTo>
                  <a:lnTo>
                    <a:pt x="811301" y="1201610"/>
                  </a:lnTo>
                  <a:lnTo>
                    <a:pt x="777290" y="1182738"/>
                  </a:lnTo>
                  <a:lnTo>
                    <a:pt x="716394" y="1140980"/>
                  </a:lnTo>
                  <a:lnTo>
                    <a:pt x="664083" y="1094613"/>
                  </a:lnTo>
                  <a:lnTo>
                    <a:pt x="619264" y="1044575"/>
                  </a:lnTo>
                  <a:lnTo>
                    <a:pt x="580847" y="991755"/>
                  </a:lnTo>
                  <a:lnTo>
                    <a:pt x="547738" y="937107"/>
                  </a:lnTo>
                  <a:lnTo>
                    <a:pt x="518820" y="881532"/>
                  </a:lnTo>
                  <a:lnTo>
                    <a:pt x="493014" y="825957"/>
                  </a:lnTo>
                  <a:lnTo>
                    <a:pt x="457746" y="744601"/>
                  </a:lnTo>
                  <a:lnTo>
                    <a:pt x="446354" y="718489"/>
                  </a:lnTo>
                  <a:lnTo>
                    <a:pt x="423291" y="668439"/>
                  </a:lnTo>
                  <a:lnTo>
                    <a:pt x="398957" y="622071"/>
                  </a:lnTo>
                  <a:lnTo>
                    <a:pt x="372249" y="580313"/>
                  </a:lnTo>
                  <a:lnTo>
                    <a:pt x="342074" y="544080"/>
                  </a:lnTo>
                  <a:lnTo>
                    <a:pt x="307327" y="514299"/>
                  </a:lnTo>
                  <a:lnTo>
                    <a:pt x="266915" y="491883"/>
                  </a:lnTo>
                  <a:lnTo>
                    <a:pt x="219748" y="477761"/>
                  </a:lnTo>
                  <a:lnTo>
                    <a:pt x="164719" y="472846"/>
                  </a:lnTo>
                  <a:lnTo>
                    <a:pt x="105295" y="479425"/>
                  </a:lnTo>
                  <a:lnTo>
                    <a:pt x="61328" y="497560"/>
                  </a:lnTo>
                  <a:lnTo>
                    <a:pt x="30797" y="524852"/>
                  </a:lnTo>
                  <a:lnTo>
                    <a:pt x="11734" y="558927"/>
                  </a:lnTo>
                  <a:lnTo>
                    <a:pt x="2133" y="597369"/>
                  </a:lnTo>
                  <a:lnTo>
                    <a:pt x="0" y="637819"/>
                  </a:lnTo>
                  <a:lnTo>
                    <a:pt x="3352" y="677875"/>
                  </a:lnTo>
                  <a:lnTo>
                    <a:pt x="11874" y="720407"/>
                  </a:lnTo>
                  <a:lnTo>
                    <a:pt x="25133" y="761669"/>
                  </a:lnTo>
                  <a:lnTo>
                    <a:pt x="42570" y="801420"/>
                  </a:lnTo>
                  <a:lnTo>
                    <a:pt x="63665" y="839470"/>
                  </a:lnTo>
                  <a:lnTo>
                    <a:pt x="1230426" y="2743136"/>
                  </a:lnTo>
                  <a:lnTo>
                    <a:pt x="1230426" y="1290205"/>
                  </a:lnTo>
                  <a:lnTo>
                    <a:pt x="1213713" y="1290205"/>
                  </a:lnTo>
                  <a:lnTo>
                    <a:pt x="1230426" y="1289875"/>
                  </a:lnTo>
                  <a:close/>
                </a:path>
                <a:path w="1230630" h="2743200">
                  <a:moveTo>
                    <a:pt x="1230426" y="0"/>
                  </a:moveTo>
                  <a:lnTo>
                    <a:pt x="1184148" y="2489"/>
                  </a:lnTo>
                  <a:lnTo>
                    <a:pt x="1138402" y="9944"/>
                  </a:lnTo>
                  <a:lnTo>
                    <a:pt x="1094397" y="22034"/>
                  </a:lnTo>
                  <a:lnTo>
                    <a:pt x="1052385" y="38519"/>
                  </a:lnTo>
                  <a:lnTo>
                    <a:pt x="1012647" y="59105"/>
                  </a:lnTo>
                  <a:lnTo>
                    <a:pt x="975436" y="83553"/>
                  </a:lnTo>
                  <a:lnTo>
                    <a:pt x="941019" y="111594"/>
                  </a:lnTo>
                  <a:lnTo>
                    <a:pt x="909662" y="142951"/>
                  </a:lnTo>
                  <a:lnTo>
                    <a:pt x="881634" y="177368"/>
                  </a:lnTo>
                  <a:lnTo>
                    <a:pt x="857186" y="214579"/>
                  </a:lnTo>
                  <a:lnTo>
                    <a:pt x="836587" y="254317"/>
                  </a:lnTo>
                  <a:lnTo>
                    <a:pt x="820115" y="296329"/>
                  </a:lnTo>
                  <a:lnTo>
                    <a:pt x="808012" y="340334"/>
                  </a:lnTo>
                  <a:lnTo>
                    <a:pt x="800569" y="386080"/>
                  </a:lnTo>
                  <a:lnTo>
                    <a:pt x="798017" y="433298"/>
                  </a:lnTo>
                  <a:lnTo>
                    <a:pt x="800569" y="480517"/>
                  </a:lnTo>
                  <a:lnTo>
                    <a:pt x="808012" y="526262"/>
                  </a:lnTo>
                  <a:lnTo>
                    <a:pt x="820115" y="570268"/>
                  </a:lnTo>
                  <a:lnTo>
                    <a:pt x="836587" y="612279"/>
                  </a:lnTo>
                  <a:lnTo>
                    <a:pt x="857186" y="652018"/>
                  </a:lnTo>
                  <a:lnTo>
                    <a:pt x="881634" y="689229"/>
                  </a:lnTo>
                  <a:lnTo>
                    <a:pt x="909662" y="723646"/>
                  </a:lnTo>
                  <a:lnTo>
                    <a:pt x="941019" y="755002"/>
                  </a:lnTo>
                  <a:lnTo>
                    <a:pt x="975436" y="783031"/>
                  </a:lnTo>
                  <a:lnTo>
                    <a:pt x="1012647" y="807478"/>
                  </a:lnTo>
                  <a:lnTo>
                    <a:pt x="1052385" y="828078"/>
                  </a:lnTo>
                  <a:lnTo>
                    <a:pt x="1094397" y="844550"/>
                  </a:lnTo>
                  <a:lnTo>
                    <a:pt x="1138402" y="856653"/>
                  </a:lnTo>
                  <a:lnTo>
                    <a:pt x="1184148" y="864095"/>
                  </a:lnTo>
                  <a:lnTo>
                    <a:pt x="1230426" y="866597"/>
                  </a:lnTo>
                  <a:lnTo>
                    <a:pt x="1230426" y="0"/>
                  </a:lnTo>
                  <a:close/>
                </a:path>
              </a:pathLst>
            </a:custGeom>
            <a:solidFill>
              <a:srgbClr val="F79F41">
                <a:alpha val="50000"/>
              </a:srgbClr>
            </a:solidFill>
          </p:spPr>
          <p:txBody>
            <a:bodyPr wrap="square" lIns="0" tIns="0" rIns="0" bIns="0" rtlCol="0"/>
            <a:lstStyle/>
            <a:p>
              <a:endParaRPr sz="1092"/>
            </a:p>
          </p:txBody>
        </p:sp>
        <p:sp>
          <p:nvSpPr>
            <p:cNvPr id="26" name="object 26"/>
            <p:cNvSpPr/>
            <p:nvPr/>
          </p:nvSpPr>
          <p:spPr>
            <a:xfrm>
              <a:off x="17173943" y="4339481"/>
              <a:ext cx="2531110" cy="2208530"/>
            </a:xfrm>
            <a:custGeom>
              <a:avLst/>
              <a:gdLst/>
              <a:ahLst/>
              <a:cxnLst/>
              <a:rect l="l" t="t" r="r" b="b"/>
              <a:pathLst>
                <a:path w="2531109" h="2208529">
                  <a:moveTo>
                    <a:pt x="962787" y="991616"/>
                  </a:moveTo>
                  <a:lnTo>
                    <a:pt x="960221" y="947166"/>
                  </a:lnTo>
                  <a:lnTo>
                    <a:pt x="953147" y="903351"/>
                  </a:lnTo>
                  <a:lnTo>
                    <a:pt x="941679" y="860513"/>
                  </a:lnTo>
                  <a:lnTo>
                    <a:pt x="925880" y="819023"/>
                  </a:lnTo>
                  <a:lnTo>
                    <a:pt x="905878" y="779246"/>
                  </a:lnTo>
                  <a:lnTo>
                    <a:pt x="881761" y="741540"/>
                  </a:lnTo>
                  <a:lnTo>
                    <a:pt x="853617" y="706272"/>
                  </a:lnTo>
                  <a:lnTo>
                    <a:pt x="821563" y="673785"/>
                  </a:lnTo>
                  <a:lnTo>
                    <a:pt x="785672" y="644461"/>
                  </a:lnTo>
                  <a:lnTo>
                    <a:pt x="746048" y="618655"/>
                  </a:lnTo>
                  <a:lnTo>
                    <a:pt x="703884" y="597242"/>
                  </a:lnTo>
                  <a:lnTo>
                    <a:pt x="660539" y="580821"/>
                  </a:lnTo>
                  <a:lnTo>
                    <a:pt x="616381" y="569302"/>
                  </a:lnTo>
                  <a:lnTo>
                    <a:pt x="571754" y="562559"/>
                  </a:lnTo>
                  <a:lnTo>
                    <a:pt x="527050" y="560527"/>
                  </a:lnTo>
                  <a:lnTo>
                    <a:pt x="482600" y="563092"/>
                  </a:lnTo>
                  <a:lnTo>
                    <a:pt x="438772" y="570166"/>
                  </a:lnTo>
                  <a:lnTo>
                    <a:pt x="395935" y="581647"/>
                  </a:lnTo>
                  <a:lnTo>
                    <a:pt x="354457" y="597433"/>
                  </a:lnTo>
                  <a:lnTo>
                    <a:pt x="314680" y="617435"/>
                  </a:lnTo>
                  <a:lnTo>
                    <a:pt x="276974" y="641553"/>
                  </a:lnTo>
                  <a:lnTo>
                    <a:pt x="241693" y="669696"/>
                  </a:lnTo>
                  <a:lnTo>
                    <a:pt x="209219" y="701751"/>
                  </a:lnTo>
                  <a:lnTo>
                    <a:pt x="179882" y="737641"/>
                  </a:lnTo>
                  <a:lnTo>
                    <a:pt x="154076" y="777265"/>
                  </a:lnTo>
                  <a:lnTo>
                    <a:pt x="132664" y="819429"/>
                  </a:lnTo>
                  <a:lnTo>
                    <a:pt x="116255" y="862774"/>
                  </a:lnTo>
                  <a:lnTo>
                    <a:pt x="104724" y="906932"/>
                  </a:lnTo>
                  <a:lnTo>
                    <a:pt x="97993" y="951560"/>
                  </a:lnTo>
                  <a:lnTo>
                    <a:pt x="95961" y="996276"/>
                  </a:lnTo>
                  <a:lnTo>
                    <a:pt x="98526" y="1040726"/>
                  </a:lnTo>
                  <a:lnTo>
                    <a:pt x="105587" y="1084541"/>
                  </a:lnTo>
                  <a:lnTo>
                    <a:pt x="117068" y="1127379"/>
                  </a:lnTo>
                  <a:lnTo>
                    <a:pt x="132854" y="1168869"/>
                  </a:lnTo>
                  <a:lnTo>
                    <a:pt x="152857" y="1208646"/>
                  </a:lnTo>
                  <a:lnTo>
                    <a:pt x="176987" y="1246352"/>
                  </a:lnTo>
                  <a:lnTo>
                    <a:pt x="205117" y="1281620"/>
                  </a:lnTo>
                  <a:lnTo>
                    <a:pt x="237185" y="1314107"/>
                  </a:lnTo>
                  <a:lnTo>
                    <a:pt x="273075" y="1343431"/>
                  </a:lnTo>
                  <a:lnTo>
                    <a:pt x="312699" y="1369237"/>
                  </a:lnTo>
                  <a:lnTo>
                    <a:pt x="354863" y="1390650"/>
                  </a:lnTo>
                  <a:lnTo>
                    <a:pt x="398208" y="1407058"/>
                  </a:lnTo>
                  <a:lnTo>
                    <a:pt x="442366" y="1418590"/>
                  </a:lnTo>
                  <a:lnTo>
                    <a:pt x="486981" y="1425321"/>
                  </a:lnTo>
                  <a:lnTo>
                    <a:pt x="531698" y="1427353"/>
                  </a:lnTo>
                  <a:lnTo>
                    <a:pt x="576148" y="1424787"/>
                  </a:lnTo>
                  <a:lnTo>
                    <a:pt x="619975" y="1417726"/>
                  </a:lnTo>
                  <a:lnTo>
                    <a:pt x="662800" y="1406245"/>
                  </a:lnTo>
                  <a:lnTo>
                    <a:pt x="704291" y="1390459"/>
                  </a:lnTo>
                  <a:lnTo>
                    <a:pt x="744067" y="1370457"/>
                  </a:lnTo>
                  <a:lnTo>
                    <a:pt x="781773" y="1346327"/>
                  </a:lnTo>
                  <a:lnTo>
                    <a:pt x="817054" y="1318196"/>
                  </a:lnTo>
                  <a:lnTo>
                    <a:pt x="849528" y="1286129"/>
                  </a:lnTo>
                  <a:lnTo>
                    <a:pt x="878852" y="1250238"/>
                  </a:lnTo>
                  <a:lnTo>
                    <a:pt x="904671" y="1210614"/>
                  </a:lnTo>
                  <a:lnTo>
                    <a:pt x="926071" y="1168450"/>
                  </a:lnTo>
                  <a:lnTo>
                    <a:pt x="942492" y="1125105"/>
                  </a:lnTo>
                  <a:lnTo>
                    <a:pt x="954024" y="1080947"/>
                  </a:lnTo>
                  <a:lnTo>
                    <a:pt x="960755" y="1036332"/>
                  </a:lnTo>
                  <a:lnTo>
                    <a:pt x="962787" y="991616"/>
                  </a:lnTo>
                  <a:close/>
                </a:path>
                <a:path w="2531109" h="2208529">
                  <a:moveTo>
                    <a:pt x="2531084" y="2149640"/>
                  </a:moveTo>
                  <a:lnTo>
                    <a:pt x="2361857" y="1837893"/>
                  </a:lnTo>
                  <a:lnTo>
                    <a:pt x="2144598" y="1437690"/>
                  </a:lnTo>
                  <a:lnTo>
                    <a:pt x="2127999" y="1407109"/>
                  </a:lnTo>
                  <a:lnTo>
                    <a:pt x="1464983" y="185762"/>
                  </a:lnTo>
                  <a:lnTo>
                    <a:pt x="1442593" y="148475"/>
                  </a:lnTo>
                  <a:lnTo>
                    <a:pt x="1416875" y="113499"/>
                  </a:lnTo>
                  <a:lnTo>
                    <a:pt x="1387779" y="81381"/>
                  </a:lnTo>
                  <a:lnTo>
                    <a:pt x="1355191" y="52730"/>
                  </a:lnTo>
                  <a:lnTo>
                    <a:pt x="1322184" y="29806"/>
                  </a:lnTo>
                  <a:lnTo>
                    <a:pt x="1286090" y="11430"/>
                  </a:lnTo>
                  <a:lnTo>
                    <a:pt x="1247990" y="520"/>
                  </a:lnTo>
                  <a:lnTo>
                    <a:pt x="1208951" y="0"/>
                  </a:lnTo>
                  <a:lnTo>
                    <a:pt x="1170051" y="12788"/>
                  </a:lnTo>
                  <a:lnTo>
                    <a:pt x="1132357" y="41808"/>
                  </a:lnTo>
                  <a:lnTo>
                    <a:pt x="1096949" y="89966"/>
                  </a:lnTo>
                  <a:lnTo>
                    <a:pt x="1073696" y="140081"/>
                  </a:lnTo>
                  <a:lnTo>
                    <a:pt x="1062342" y="187998"/>
                  </a:lnTo>
                  <a:lnTo>
                    <a:pt x="1060704" y="211289"/>
                  </a:lnTo>
                  <a:lnTo>
                    <a:pt x="1061542" y="234200"/>
                  </a:lnTo>
                  <a:lnTo>
                    <a:pt x="1069962" y="279184"/>
                  </a:lnTo>
                  <a:lnTo>
                    <a:pt x="1086243" y="323443"/>
                  </a:lnTo>
                  <a:lnTo>
                    <a:pt x="1109052" y="367449"/>
                  </a:lnTo>
                  <a:lnTo>
                    <a:pt x="1137043" y="411708"/>
                  </a:lnTo>
                  <a:lnTo>
                    <a:pt x="1168857" y="456692"/>
                  </a:lnTo>
                  <a:lnTo>
                    <a:pt x="1220812" y="526630"/>
                  </a:lnTo>
                  <a:lnTo>
                    <a:pt x="1238592" y="550837"/>
                  </a:lnTo>
                  <a:lnTo>
                    <a:pt x="1273822" y="600976"/>
                  </a:lnTo>
                  <a:lnTo>
                    <a:pt x="1307490" y="653796"/>
                  </a:lnTo>
                  <a:lnTo>
                    <a:pt x="1338275" y="709803"/>
                  </a:lnTo>
                  <a:lnTo>
                    <a:pt x="1364792" y="769480"/>
                  </a:lnTo>
                  <a:lnTo>
                    <a:pt x="1385735" y="833310"/>
                  </a:lnTo>
                  <a:lnTo>
                    <a:pt x="1399730" y="901801"/>
                  </a:lnTo>
                  <a:lnTo>
                    <a:pt x="1405445" y="975423"/>
                  </a:lnTo>
                  <a:lnTo>
                    <a:pt x="1404772" y="1014310"/>
                  </a:lnTo>
                  <a:lnTo>
                    <a:pt x="1401533" y="1054658"/>
                  </a:lnTo>
                  <a:lnTo>
                    <a:pt x="1395539" y="1096543"/>
                  </a:lnTo>
                  <a:lnTo>
                    <a:pt x="1386636" y="1140028"/>
                  </a:lnTo>
                  <a:lnTo>
                    <a:pt x="1374660" y="1185151"/>
                  </a:lnTo>
                  <a:lnTo>
                    <a:pt x="1359420" y="1231988"/>
                  </a:lnTo>
                  <a:lnTo>
                    <a:pt x="1340777" y="1280604"/>
                  </a:lnTo>
                  <a:lnTo>
                    <a:pt x="1318539" y="1331048"/>
                  </a:lnTo>
                  <a:lnTo>
                    <a:pt x="1292555" y="1383385"/>
                  </a:lnTo>
                  <a:lnTo>
                    <a:pt x="1271206" y="1422133"/>
                  </a:lnTo>
                  <a:lnTo>
                    <a:pt x="1248232" y="1460157"/>
                  </a:lnTo>
                  <a:lnTo>
                    <a:pt x="1215898" y="1508836"/>
                  </a:lnTo>
                  <a:lnTo>
                    <a:pt x="1183322" y="1553311"/>
                  </a:lnTo>
                  <a:lnTo>
                    <a:pt x="1150556" y="1593761"/>
                  </a:lnTo>
                  <a:lnTo>
                    <a:pt x="1117600" y="1630375"/>
                  </a:lnTo>
                  <a:lnTo>
                    <a:pt x="1084516" y="1663319"/>
                  </a:lnTo>
                  <a:lnTo>
                    <a:pt x="1051318" y="1692770"/>
                  </a:lnTo>
                  <a:lnTo>
                    <a:pt x="1018032" y="1718894"/>
                  </a:lnTo>
                  <a:lnTo>
                    <a:pt x="984707" y="1741881"/>
                  </a:lnTo>
                  <a:lnTo>
                    <a:pt x="951369" y="1761909"/>
                  </a:lnTo>
                  <a:lnTo>
                    <a:pt x="884758" y="1793773"/>
                  </a:lnTo>
                  <a:lnTo>
                    <a:pt x="818451" y="1815884"/>
                  </a:lnTo>
                  <a:lnTo>
                    <a:pt x="752703" y="1829676"/>
                  </a:lnTo>
                  <a:lnTo>
                    <a:pt x="687755" y="1836534"/>
                  </a:lnTo>
                  <a:lnTo>
                    <a:pt x="623862" y="1837893"/>
                  </a:lnTo>
                  <a:lnTo>
                    <a:pt x="592391" y="1836940"/>
                  </a:lnTo>
                  <a:lnTo>
                    <a:pt x="561276" y="1835137"/>
                  </a:lnTo>
                  <a:lnTo>
                    <a:pt x="530555" y="1832673"/>
                  </a:lnTo>
                  <a:lnTo>
                    <a:pt x="500253" y="1829701"/>
                  </a:lnTo>
                  <a:lnTo>
                    <a:pt x="383844" y="1816379"/>
                  </a:lnTo>
                  <a:lnTo>
                    <a:pt x="356108" y="1813572"/>
                  </a:lnTo>
                  <a:lnTo>
                    <a:pt x="328980" y="1811324"/>
                  </a:lnTo>
                  <a:lnTo>
                    <a:pt x="302475" y="1809813"/>
                  </a:lnTo>
                  <a:lnTo>
                    <a:pt x="276656" y="1809216"/>
                  </a:lnTo>
                  <a:lnTo>
                    <a:pt x="251523" y="1809711"/>
                  </a:lnTo>
                  <a:lnTo>
                    <a:pt x="203504" y="1814664"/>
                  </a:lnTo>
                  <a:lnTo>
                    <a:pt x="158661" y="1826107"/>
                  </a:lnTo>
                  <a:lnTo>
                    <a:pt x="117233" y="1845424"/>
                  </a:lnTo>
                  <a:lnTo>
                    <a:pt x="79489" y="1874037"/>
                  </a:lnTo>
                  <a:lnTo>
                    <a:pt x="45656" y="1913356"/>
                  </a:lnTo>
                  <a:lnTo>
                    <a:pt x="6286" y="1992210"/>
                  </a:lnTo>
                  <a:lnTo>
                    <a:pt x="0" y="2039366"/>
                  </a:lnTo>
                  <a:lnTo>
                    <a:pt x="8382" y="2079447"/>
                  </a:lnTo>
                  <a:lnTo>
                    <a:pt x="28346" y="2113000"/>
                  </a:lnTo>
                  <a:lnTo>
                    <a:pt x="56845" y="2140534"/>
                  </a:lnTo>
                  <a:lnTo>
                    <a:pt x="90817" y="2162606"/>
                  </a:lnTo>
                  <a:lnTo>
                    <a:pt x="127177" y="2179726"/>
                  </a:lnTo>
                  <a:lnTo>
                    <a:pt x="168275" y="2193620"/>
                  </a:lnTo>
                  <a:lnTo>
                    <a:pt x="210629" y="2202764"/>
                  </a:lnTo>
                  <a:lnTo>
                    <a:pt x="253784" y="2207539"/>
                  </a:lnTo>
                  <a:lnTo>
                    <a:pt x="297268" y="2208288"/>
                  </a:lnTo>
                  <a:lnTo>
                    <a:pt x="2531084" y="2149640"/>
                  </a:lnTo>
                  <a:close/>
                </a:path>
              </a:pathLst>
            </a:custGeom>
            <a:solidFill>
              <a:srgbClr val="3A61A0">
                <a:alpha val="50000"/>
              </a:srgbClr>
            </a:solidFill>
          </p:spPr>
          <p:txBody>
            <a:bodyPr wrap="square" lIns="0" tIns="0" rIns="0" bIns="0" rtlCol="0"/>
            <a:lstStyle/>
            <a:p>
              <a:endParaRPr sz="1092"/>
            </a:p>
          </p:txBody>
        </p:sp>
      </p:grpSp>
      <p:sp>
        <p:nvSpPr>
          <p:cNvPr id="15" name="TextBox 14">
            <a:extLst>
              <a:ext uri="{FF2B5EF4-FFF2-40B4-BE49-F238E27FC236}">
                <a16:creationId xmlns:a16="http://schemas.microsoft.com/office/drawing/2014/main" id="{E8078518-66E9-F933-D839-E4623DC312F6}"/>
              </a:ext>
            </a:extLst>
          </p:cNvPr>
          <p:cNvSpPr txBox="1"/>
          <p:nvPr/>
        </p:nvSpPr>
        <p:spPr>
          <a:xfrm>
            <a:off x="2236631" y="281333"/>
            <a:ext cx="9929434" cy="615553"/>
          </a:xfrm>
          <a:prstGeom prst="rect">
            <a:avLst/>
          </a:prstGeom>
          <a:noFill/>
        </p:spPr>
        <p:txBody>
          <a:bodyPr wrap="square">
            <a:spAutoFit/>
          </a:bodyPr>
          <a:lstStyle/>
          <a:p>
            <a:r>
              <a:rPr lang="en-GB" sz="3400" b="1" spc="112">
                <a:solidFill>
                  <a:srgbClr val="28426E"/>
                </a:solidFill>
                <a:latin typeface="Poppins"/>
                <a:ea typeface="+mj-ea"/>
                <a:cs typeface="Poppins"/>
              </a:rPr>
              <a:t>Findings</a:t>
            </a:r>
            <a:endParaRPr lang="en-GB" sz="3400"/>
          </a:p>
        </p:txBody>
      </p:sp>
      <p:grpSp>
        <p:nvGrpSpPr>
          <p:cNvPr id="17" name="Group 16">
            <a:extLst>
              <a:ext uri="{FF2B5EF4-FFF2-40B4-BE49-F238E27FC236}">
                <a16:creationId xmlns:a16="http://schemas.microsoft.com/office/drawing/2014/main" id="{A355C1A6-299A-B25D-368D-B8C43FBBAB10}"/>
              </a:ext>
            </a:extLst>
          </p:cNvPr>
          <p:cNvGrpSpPr/>
          <p:nvPr/>
        </p:nvGrpSpPr>
        <p:grpSpPr>
          <a:xfrm>
            <a:off x="3123496" y="1595816"/>
            <a:ext cx="5338324" cy="1833184"/>
            <a:chOff x="17312" y="-377555"/>
            <a:chExt cx="5641967" cy="1926577"/>
          </a:xfrm>
        </p:grpSpPr>
        <p:sp>
          <p:nvSpPr>
            <p:cNvPr id="18" name="Rectangle 17">
              <a:extLst>
                <a:ext uri="{FF2B5EF4-FFF2-40B4-BE49-F238E27FC236}">
                  <a16:creationId xmlns:a16="http://schemas.microsoft.com/office/drawing/2014/main" id="{2EAA61E3-4EE7-ECC0-AF92-6CD1E846C944}"/>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3842456E-C30A-91D7-501F-DA8A594C6738}"/>
                </a:ext>
              </a:extLst>
            </p:cNvPr>
            <p:cNvSpPr txBox="1"/>
            <p:nvPr/>
          </p:nvSpPr>
          <p:spPr>
            <a:xfrm>
              <a:off x="128720" y="-352974"/>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Understanding participation</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Personal value base</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Responses</a:t>
              </a: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…but </a:t>
              </a:r>
              <a:r>
                <a:rPr lang="en-GB" sz="2000" err="1">
                  <a:solidFill>
                    <a:srgbClr val="28436E"/>
                  </a:solidFill>
                  <a:latin typeface="Poppins" panose="00000500000000000000" pitchFamily="2" charset="0"/>
                  <a:cs typeface="Poppins" panose="00000500000000000000" pitchFamily="2" charset="0"/>
                </a:rPr>
                <a:t>boundaried</a:t>
              </a:r>
              <a:r>
                <a:rPr lang="en-GB" sz="2000">
                  <a:solidFill>
                    <a:srgbClr val="28436E"/>
                  </a:solidFill>
                  <a:latin typeface="Poppins" panose="00000500000000000000" pitchFamily="2" charset="0"/>
                  <a:cs typeface="Poppins" panose="00000500000000000000" pitchFamily="2" charset="0"/>
                </a:rPr>
                <a:t>*</a:t>
              </a:r>
              <a:endParaRPr lang="en-GB" sz="1800" kern="120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grpSp>
      <p:sp>
        <p:nvSpPr>
          <p:cNvPr id="2" name="Rectangle: Top Corners Rounded 1">
            <a:extLst>
              <a:ext uri="{FF2B5EF4-FFF2-40B4-BE49-F238E27FC236}">
                <a16:creationId xmlns:a16="http://schemas.microsoft.com/office/drawing/2014/main" id="{03917CE3-7258-BFB3-FC89-B7C367E34736}"/>
              </a:ext>
            </a:extLst>
          </p:cNvPr>
          <p:cNvSpPr/>
          <p:nvPr/>
        </p:nvSpPr>
        <p:spPr>
          <a:xfrm>
            <a:off x="3243216" y="1663742"/>
            <a:ext cx="1121857" cy="1668913"/>
          </a:xfrm>
          <a:prstGeom prst="round2SameRect">
            <a:avLst/>
          </a:prstGeom>
          <a:blipFill rotWithShape="1">
            <a:blip r:embed="rId12">
              <a:extLst>
                <a:ext uri="{28A0092B-C50C-407E-A947-70E740481C1C}">
                  <a14:useLocalDpi xmlns:a14="http://schemas.microsoft.com/office/drawing/2010/main" val="0"/>
                </a:ext>
              </a:extLst>
            </a:blip>
            <a:srcRect/>
            <a:stretch>
              <a:fillRect l="-102000" r="-10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9" name="Rectangle: Top Corners Rounded 8">
            <a:extLst>
              <a:ext uri="{FF2B5EF4-FFF2-40B4-BE49-F238E27FC236}">
                <a16:creationId xmlns:a16="http://schemas.microsoft.com/office/drawing/2014/main" id="{5075143D-FB2D-AF52-F431-9539A3D24479}"/>
              </a:ext>
            </a:extLst>
          </p:cNvPr>
          <p:cNvSpPr/>
          <p:nvPr/>
        </p:nvSpPr>
        <p:spPr>
          <a:xfrm>
            <a:off x="544298" y="4200680"/>
            <a:ext cx="1175259" cy="1719268"/>
          </a:xfrm>
          <a:prstGeom prst="round2SameRect">
            <a:avLst/>
          </a:prstGeom>
          <a:blipFill>
            <a:blip r:embed="rId13">
              <a:extLst>
                <a:ext uri="{28A0092B-C50C-407E-A947-70E740481C1C}">
                  <a14:useLocalDpi xmlns:a14="http://schemas.microsoft.com/office/drawing/2010/main" val="0"/>
                </a:ext>
              </a:extLst>
            </a:blip>
            <a:srcRect/>
            <a:stretch>
              <a:fillRect l="-62000" r="-6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Rectangle: Top Corners Rounded 11">
            <a:extLst>
              <a:ext uri="{FF2B5EF4-FFF2-40B4-BE49-F238E27FC236}">
                <a16:creationId xmlns:a16="http://schemas.microsoft.com/office/drawing/2014/main" id="{91C89122-05B0-42BC-5B81-7B171B90C6E6}"/>
              </a:ext>
            </a:extLst>
          </p:cNvPr>
          <p:cNvSpPr/>
          <p:nvPr/>
        </p:nvSpPr>
        <p:spPr>
          <a:xfrm>
            <a:off x="5898014" y="4199969"/>
            <a:ext cx="1173171" cy="1745693"/>
          </a:xfrm>
          <a:prstGeom prst="round2SameRect">
            <a:avLst/>
          </a:prstGeom>
          <a:blipFill>
            <a:blip r:embed="rId14">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nvGrpSpPr>
          <p:cNvPr id="10" name="Group 9">
            <a:extLst>
              <a:ext uri="{FF2B5EF4-FFF2-40B4-BE49-F238E27FC236}">
                <a16:creationId xmlns:a16="http://schemas.microsoft.com/office/drawing/2014/main" id="{807FB24D-F5EE-1AA4-A548-2B3BB7E778B9}"/>
              </a:ext>
            </a:extLst>
          </p:cNvPr>
          <p:cNvGrpSpPr/>
          <p:nvPr/>
        </p:nvGrpSpPr>
        <p:grpSpPr>
          <a:xfrm>
            <a:off x="447541" y="4126692"/>
            <a:ext cx="4978254" cy="1926577"/>
            <a:chOff x="17312" y="-377555"/>
            <a:chExt cx="5666285" cy="1926577"/>
          </a:xfrm>
        </p:grpSpPr>
        <p:sp>
          <p:nvSpPr>
            <p:cNvPr id="11" name="Rectangle 17">
              <a:extLst>
                <a:ext uri="{FF2B5EF4-FFF2-40B4-BE49-F238E27FC236}">
                  <a16:creationId xmlns:a16="http://schemas.microsoft.com/office/drawing/2014/main" id="{8DBC5C65-6479-851C-DE3C-A45BA6452185}"/>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EC583BE3-CC17-47E1-46E1-7092F2688511}"/>
                </a:ext>
              </a:extLst>
            </p:cNvPr>
            <p:cNvSpPr txBox="1"/>
            <p:nvPr/>
          </p:nvSpPr>
          <p:spPr>
            <a:xfrm>
              <a:off x="153038" y="-348453"/>
              <a:ext cx="5530559" cy="1444439"/>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Supporting participation across schools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Democratic processes*</a:t>
              </a: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grpSp>
      <p:grpSp>
        <p:nvGrpSpPr>
          <p:cNvPr id="16" name="Group 15">
            <a:extLst>
              <a:ext uri="{FF2B5EF4-FFF2-40B4-BE49-F238E27FC236}">
                <a16:creationId xmlns:a16="http://schemas.microsoft.com/office/drawing/2014/main" id="{702B4566-7A94-2A2C-AB4E-B6D1A8E109CB}"/>
              </a:ext>
            </a:extLst>
          </p:cNvPr>
          <p:cNvGrpSpPr/>
          <p:nvPr/>
        </p:nvGrpSpPr>
        <p:grpSpPr>
          <a:xfrm>
            <a:off x="5801256" y="4085796"/>
            <a:ext cx="5943203" cy="2060640"/>
            <a:chOff x="17312" y="-377555"/>
            <a:chExt cx="5641967" cy="2060640"/>
          </a:xfrm>
        </p:grpSpPr>
        <p:sp>
          <p:nvSpPr>
            <p:cNvPr id="20" name="Rectangle 17">
              <a:extLst>
                <a:ext uri="{FF2B5EF4-FFF2-40B4-BE49-F238E27FC236}">
                  <a16:creationId xmlns:a16="http://schemas.microsoft.com/office/drawing/2014/main" id="{376B8643-A2DD-2D8C-4209-D2CAD172350F}"/>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4" name="TextBox 43">
              <a:extLst>
                <a:ext uri="{FF2B5EF4-FFF2-40B4-BE49-F238E27FC236}">
                  <a16:creationId xmlns:a16="http://schemas.microsoft.com/office/drawing/2014/main" id="{69E35EA8-477F-2037-89DF-A6398A8B4BFD}"/>
                </a:ext>
              </a:extLst>
            </p:cNvPr>
            <p:cNvSpPr txBox="1"/>
            <p:nvPr/>
          </p:nvSpPr>
          <p:spPr>
            <a:xfrm>
              <a:off x="128720" y="-243492"/>
              <a:ext cx="5530559" cy="192657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Supporting participation in class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Knowing your children</a:t>
              </a: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Following children’s interests*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Classroom en</a:t>
              </a:r>
              <a:r>
                <a:rPr lang="en-GB" sz="2000">
                  <a:solidFill>
                    <a:srgbClr val="28436E"/>
                  </a:solidFill>
                  <a:latin typeface="Poppins" panose="00000500000000000000" pitchFamily="2" charset="0"/>
                  <a:cs typeface="Poppins" panose="00000500000000000000" pitchFamily="2" charset="0"/>
                </a:rPr>
                <a:t>vironment</a:t>
              </a:r>
              <a:endParaRPr lang="en-GB" sz="1800" kern="120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342895111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E09BDB-17E7-E7C5-AF55-CC04F5842E42}"/>
              </a:ext>
            </a:extLst>
          </p:cNvPr>
          <p:cNvGrpSpPr/>
          <p:nvPr/>
        </p:nvGrpSpPr>
        <p:grpSpPr>
          <a:xfrm>
            <a:off x="7667832" y="4186052"/>
            <a:ext cx="3609480" cy="3057170"/>
            <a:chOff x="248380" y="-1716889"/>
            <a:chExt cx="4238921" cy="3573890"/>
          </a:xfrm>
        </p:grpSpPr>
        <p:sp>
          <p:nvSpPr>
            <p:cNvPr id="13" name="Rectangle: Rounded Corners 12">
              <a:extLst>
                <a:ext uri="{FF2B5EF4-FFF2-40B4-BE49-F238E27FC236}">
                  <a16:creationId xmlns:a16="http://schemas.microsoft.com/office/drawing/2014/main" id="{41473DEA-722B-6861-6CB0-B0CFDD677462}"/>
                </a:ext>
              </a:extLst>
            </p:cNvPr>
            <p:cNvSpPr/>
            <p:nvPr/>
          </p:nvSpPr>
          <p:spPr>
            <a:xfrm>
              <a:off x="783515" y="-1716889"/>
              <a:ext cx="3703786" cy="2323083"/>
            </a:xfrm>
            <a:prstGeom prst="roundRect">
              <a:avLst>
                <a:gd name="adj" fmla="val 10000"/>
              </a:avLst>
            </a:prstGeom>
            <a:solidFill>
              <a:srgbClr val="F9C88F">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Rectangle: Rounded Corners 4">
              <a:extLst>
                <a:ext uri="{FF2B5EF4-FFF2-40B4-BE49-F238E27FC236}">
                  <a16:creationId xmlns:a16="http://schemas.microsoft.com/office/drawing/2014/main" id="{953F4CED-E57D-3425-71C0-B06522A0491F}"/>
                </a:ext>
              </a:extLst>
            </p:cNvPr>
            <p:cNvSpPr txBox="1"/>
            <p:nvPr/>
          </p:nvSpPr>
          <p:spPr>
            <a:xfrm>
              <a:off x="248380" y="216751"/>
              <a:ext cx="2490588" cy="1640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a:latin typeface="Poppins" panose="00000500000000000000" pitchFamily="2" charset="0"/>
                <a:cs typeface="Poppins" panose="00000500000000000000" pitchFamily="2" charset="0"/>
              </a:endParaRPr>
            </a:p>
          </p:txBody>
        </p:sp>
      </p:grpSp>
      <p:sp>
        <p:nvSpPr>
          <p:cNvPr id="10" name="Rectangle: Rounded Corners 9">
            <a:extLst>
              <a:ext uri="{FF2B5EF4-FFF2-40B4-BE49-F238E27FC236}">
                <a16:creationId xmlns:a16="http://schemas.microsoft.com/office/drawing/2014/main" id="{28E0D827-048F-2D71-4E8D-53ECC19F19FF}"/>
              </a:ext>
            </a:extLst>
          </p:cNvPr>
          <p:cNvSpPr/>
          <p:nvPr/>
        </p:nvSpPr>
        <p:spPr>
          <a:xfrm>
            <a:off x="7989696" y="457200"/>
            <a:ext cx="3287615" cy="2308324"/>
          </a:xfrm>
          <a:prstGeom prst="roundRect">
            <a:avLst/>
          </a:prstGeom>
          <a:solidFill>
            <a:srgbClr val="F9C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sz="1800">
              <a:solidFill>
                <a:schemeClr val="tx1"/>
              </a:solidFill>
              <a:latin typeface="Poppins" panose="00000500000000000000" pitchFamily="2" charset="0"/>
              <a:cs typeface="Poppins" panose="00000500000000000000" pitchFamily="2" charset="0"/>
            </a:endParaRPr>
          </a:p>
        </p:txBody>
      </p:sp>
      <p:sp>
        <p:nvSpPr>
          <p:cNvPr id="2" name="Rectangle: Rounded Corners 1">
            <a:extLst>
              <a:ext uri="{FF2B5EF4-FFF2-40B4-BE49-F238E27FC236}">
                <a16:creationId xmlns:a16="http://schemas.microsoft.com/office/drawing/2014/main" id="{86A63154-D04D-4066-0F2B-6AB171403E69}"/>
              </a:ext>
            </a:extLst>
          </p:cNvPr>
          <p:cNvSpPr/>
          <p:nvPr/>
        </p:nvSpPr>
        <p:spPr>
          <a:xfrm>
            <a:off x="2375569" y="4186052"/>
            <a:ext cx="3091543" cy="1959429"/>
          </a:xfrm>
          <a:prstGeom prst="roundRect">
            <a:avLst/>
          </a:prstGeom>
          <a:solidFill>
            <a:srgbClr val="F9C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3">
            <a:extLst>
              <a:ext uri="{FF2B5EF4-FFF2-40B4-BE49-F238E27FC236}">
                <a16:creationId xmlns:a16="http://schemas.microsoft.com/office/drawing/2014/main" id="{4191C346-3261-5755-7F3D-813D7A2754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5" name="Diagram 4">
            <a:extLst>
              <a:ext uri="{FF2B5EF4-FFF2-40B4-BE49-F238E27FC236}">
                <a16:creationId xmlns:a16="http://schemas.microsoft.com/office/drawing/2014/main" id="{84BC9BE3-EFCA-4A28-86A6-45A2323A773A}"/>
              </a:ext>
            </a:extLst>
          </p:cNvPr>
          <p:cNvGraphicFramePr/>
          <p:nvPr>
            <p:extLst>
              <p:ext uri="{D42A27DB-BD31-4B8C-83A1-F6EECF244321}">
                <p14:modId xmlns:p14="http://schemas.microsoft.com/office/powerpoint/2010/main" val="490253332"/>
              </p:ext>
            </p:extLst>
          </p:nvPr>
        </p:nvGraphicFramePr>
        <p:xfrm>
          <a:off x="1978050" y="303968"/>
          <a:ext cx="8901743" cy="6013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16354BE-5E81-0ABE-18EC-AF0AECDCAAEB}"/>
              </a:ext>
            </a:extLst>
          </p:cNvPr>
          <p:cNvPicPr>
            <a:picLocks noChangeAspect="1"/>
          </p:cNvPicPr>
          <p:nvPr/>
        </p:nvPicPr>
        <p:blipFill>
          <a:blip r:embed="rId8"/>
          <a:stretch>
            <a:fillRect/>
          </a:stretch>
        </p:blipFill>
        <p:spPr>
          <a:xfrm>
            <a:off x="0" y="121967"/>
            <a:ext cx="1972800" cy="1972800"/>
          </a:xfrm>
          <a:prstGeom prst="rect">
            <a:avLst/>
          </a:prstGeom>
        </p:spPr>
      </p:pic>
      <p:sp>
        <p:nvSpPr>
          <p:cNvPr id="3" name="TextBox 2">
            <a:extLst>
              <a:ext uri="{FF2B5EF4-FFF2-40B4-BE49-F238E27FC236}">
                <a16:creationId xmlns:a16="http://schemas.microsoft.com/office/drawing/2014/main" id="{DA054104-38AA-5FB1-C9DE-0BBCD9F8FD0B}"/>
              </a:ext>
            </a:extLst>
          </p:cNvPr>
          <p:cNvSpPr txBox="1"/>
          <p:nvPr/>
        </p:nvSpPr>
        <p:spPr>
          <a:xfrm>
            <a:off x="2438952" y="4552491"/>
            <a:ext cx="2100943" cy="1538883"/>
          </a:xfrm>
          <a:prstGeom prst="rect">
            <a:avLst/>
          </a:prstGeom>
          <a:noFill/>
        </p:spPr>
        <p:txBody>
          <a:bodyPr wrap="square" rtlCol="0">
            <a:spAutoFit/>
          </a:bodyPr>
          <a:lstStyle/>
          <a:p>
            <a:pPr marL="285750" lvl="0" indent="-285750">
              <a:buFont typeface="Arial" panose="020B0604020202020204" pitchFamily="34" charset="0"/>
              <a:buChar char="•"/>
            </a:pPr>
            <a:r>
              <a:rPr lang="en-GB" sz="1900">
                <a:latin typeface="Poppins" panose="00000500000000000000" pitchFamily="2" charset="0"/>
                <a:cs typeface="Poppins" panose="00000500000000000000" pitchFamily="2" charset="0"/>
              </a:rPr>
              <a:t>Teachers</a:t>
            </a:r>
          </a:p>
          <a:p>
            <a:pPr marL="285750" lvl="0" indent="-285750">
              <a:buFont typeface="Arial" panose="020B0604020202020204" pitchFamily="34" charset="0"/>
              <a:buChar char="•"/>
            </a:pPr>
            <a:r>
              <a:rPr lang="en-GB" sz="1900">
                <a:latin typeface="Poppins" panose="00000500000000000000" pitchFamily="2" charset="0"/>
                <a:cs typeface="Poppins" panose="00000500000000000000" pitchFamily="2" charset="0"/>
              </a:rPr>
              <a:t>Children</a:t>
            </a:r>
          </a:p>
          <a:p>
            <a:pPr marL="285750" lvl="0" indent="-285750">
              <a:buFont typeface="Arial" panose="020B0604020202020204" pitchFamily="34" charset="0"/>
              <a:buChar char="•"/>
            </a:pPr>
            <a:r>
              <a:rPr lang="en-GB" sz="1900">
                <a:latin typeface="Poppins" panose="00000500000000000000" pitchFamily="2" charset="0"/>
                <a:cs typeface="Poppins" panose="00000500000000000000" pitchFamily="2" charset="0"/>
              </a:rPr>
              <a:t>Teaching &amp; learning</a:t>
            </a:r>
          </a:p>
          <a:p>
            <a:endParaRPr lang="en-GB"/>
          </a:p>
        </p:txBody>
      </p:sp>
      <p:sp>
        <p:nvSpPr>
          <p:cNvPr id="4" name="TextBox 3">
            <a:extLst>
              <a:ext uri="{FF2B5EF4-FFF2-40B4-BE49-F238E27FC236}">
                <a16:creationId xmlns:a16="http://schemas.microsoft.com/office/drawing/2014/main" id="{830BB46E-A1DF-D350-1018-E75BAE0BE59E}"/>
              </a:ext>
            </a:extLst>
          </p:cNvPr>
          <p:cNvSpPr txBox="1"/>
          <p:nvPr/>
        </p:nvSpPr>
        <p:spPr>
          <a:xfrm>
            <a:off x="2375569" y="632566"/>
            <a:ext cx="2344866" cy="2308324"/>
          </a:xfrm>
          <a:prstGeom prst="rect">
            <a:avLst/>
          </a:prstGeom>
          <a:noFill/>
        </p:spPr>
        <p:txBody>
          <a:bodyPr wrap="square" rtlCol="0">
            <a:spAutoFit/>
          </a:bodyPr>
          <a:lstStyle/>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School community</a:t>
            </a:r>
          </a:p>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Classroom environment</a:t>
            </a:r>
          </a:p>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Curriculum                 </a:t>
            </a:r>
          </a:p>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(local &amp; national)</a:t>
            </a:r>
          </a:p>
          <a:p>
            <a:endParaRPr lang="en-GB"/>
          </a:p>
        </p:txBody>
      </p:sp>
      <p:sp>
        <p:nvSpPr>
          <p:cNvPr id="9" name="TextBox 8">
            <a:extLst>
              <a:ext uri="{FF2B5EF4-FFF2-40B4-BE49-F238E27FC236}">
                <a16:creationId xmlns:a16="http://schemas.microsoft.com/office/drawing/2014/main" id="{62A46858-B59F-453A-BEBB-7A6551CD653D}"/>
              </a:ext>
            </a:extLst>
          </p:cNvPr>
          <p:cNvSpPr txBox="1"/>
          <p:nvPr/>
        </p:nvSpPr>
        <p:spPr>
          <a:xfrm>
            <a:off x="8101568" y="540729"/>
            <a:ext cx="1611086" cy="1157442"/>
          </a:xfrm>
          <a:prstGeom prst="rect">
            <a:avLst/>
          </a:prstGeom>
          <a:noFill/>
        </p:spPr>
        <p:txBody>
          <a:bodyPr wrap="square" rtlCol="0">
            <a:spAutoFit/>
          </a:bodyPr>
          <a:lstStyle/>
          <a:p>
            <a:endParaRPr lang="en-GB"/>
          </a:p>
        </p:txBody>
      </p:sp>
      <p:sp>
        <p:nvSpPr>
          <p:cNvPr id="15" name="TextBox 14">
            <a:extLst>
              <a:ext uri="{FF2B5EF4-FFF2-40B4-BE49-F238E27FC236}">
                <a16:creationId xmlns:a16="http://schemas.microsoft.com/office/drawing/2014/main" id="{CD10BBCA-832C-CFA6-7F1C-C1FED5F523FB}"/>
              </a:ext>
            </a:extLst>
          </p:cNvPr>
          <p:cNvSpPr txBox="1"/>
          <p:nvPr/>
        </p:nvSpPr>
        <p:spPr>
          <a:xfrm>
            <a:off x="8959482" y="4482030"/>
            <a:ext cx="2165671" cy="1754326"/>
          </a:xfrm>
          <a:prstGeom prst="rect">
            <a:avLst/>
          </a:prstGeom>
          <a:noFill/>
        </p:spPr>
        <p:txBody>
          <a:bodyPr wrap="square" rtlCol="0">
            <a:spAutoFit/>
          </a:bodyPr>
          <a:lstStyle/>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Flexibility &amp; rigidity</a:t>
            </a:r>
          </a:p>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Planning</a:t>
            </a:r>
          </a:p>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Time</a:t>
            </a:r>
          </a:p>
          <a:p>
            <a:pPr marL="285750" lvl="0" indent="-285750">
              <a:buFont typeface="Arial" panose="020B0604020202020204" pitchFamily="34" charset="0"/>
              <a:buChar char="•"/>
            </a:pPr>
            <a:r>
              <a:rPr lang="en-GB" sz="1800">
                <a:latin typeface="Poppins" panose="00000500000000000000" pitchFamily="2" charset="0"/>
                <a:cs typeface="Poppins" panose="00000500000000000000" pitchFamily="2" charset="0"/>
              </a:rPr>
              <a:t>Spaces</a:t>
            </a:r>
          </a:p>
          <a:p>
            <a:endParaRPr lang="en-GB"/>
          </a:p>
        </p:txBody>
      </p:sp>
      <p:sp>
        <p:nvSpPr>
          <p:cNvPr id="11" name="TextBox 10">
            <a:extLst>
              <a:ext uri="{FF2B5EF4-FFF2-40B4-BE49-F238E27FC236}">
                <a16:creationId xmlns:a16="http://schemas.microsoft.com/office/drawing/2014/main" id="{5520373C-95B8-B998-EC8A-B404EA4E193E}"/>
              </a:ext>
            </a:extLst>
          </p:cNvPr>
          <p:cNvSpPr txBox="1"/>
          <p:nvPr/>
        </p:nvSpPr>
        <p:spPr>
          <a:xfrm>
            <a:off x="8907111" y="501701"/>
            <a:ext cx="2355522" cy="2585323"/>
          </a:xfrm>
          <a:prstGeom prst="rect">
            <a:avLst/>
          </a:prstGeom>
          <a:noFill/>
        </p:spPr>
        <p:txBody>
          <a:bodyPr wrap="square" rtlCol="0">
            <a:spAutoFit/>
          </a:bodyPr>
          <a:lstStyle/>
          <a:p>
            <a:pPr marL="285750" lvl="0" indent="-285750">
              <a:buFont typeface="Arial" panose="020B0604020202020204" pitchFamily="34" charset="0"/>
              <a:buChar char="•"/>
            </a:pPr>
            <a:r>
              <a:rPr lang="en-GB">
                <a:solidFill>
                  <a:schemeClr val="tx1"/>
                </a:solidFill>
                <a:latin typeface="Poppins" panose="00000500000000000000" pitchFamily="2" charset="0"/>
                <a:cs typeface="Poppins" panose="00000500000000000000" pitchFamily="2" charset="0"/>
              </a:rPr>
              <a:t>Parents &amp; children</a:t>
            </a:r>
          </a:p>
          <a:p>
            <a:pPr marL="285750" lvl="0" indent="-285750">
              <a:buFont typeface="Arial" panose="020B0604020202020204" pitchFamily="34" charset="0"/>
              <a:buChar char="•"/>
            </a:pPr>
            <a:r>
              <a:rPr lang="en-GB">
                <a:solidFill>
                  <a:schemeClr val="tx1"/>
                </a:solidFill>
                <a:latin typeface="Poppins" panose="00000500000000000000" pitchFamily="2" charset="0"/>
                <a:cs typeface="Poppins" panose="00000500000000000000" pitchFamily="2" charset="0"/>
              </a:rPr>
              <a:t>Teachers themselves</a:t>
            </a:r>
          </a:p>
          <a:p>
            <a:pPr marL="285750" lvl="0" indent="-285750">
              <a:buFont typeface="Arial" panose="020B0604020202020204" pitchFamily="34" charset="0"/>
              <a:buChar char="•"/>
            </a:pPr>
            <a:r>
              <a:rPr lang="en-GB">
                <a:solidFill>
                  <a:schemeClr val="tx1"/>
                </a:solidFill>
                <a:latin typeface="Poppins" panose="00000500000000000000" pitchFamily="2" charset="0"/>
                <a:cs typeface="Poppins" panose="00000500000000000000" pitchFamily="2" charset="0"/>
              </a:rPr>
              <a:t>Senior leadership </a:t>
            </a:r>
          </a:p>
          <a:p>
            <a:pPr lvl="0"/>
            <a:r>
              <a:rPr lang="en-GB">
                <a:latin typeface="Poppins" panose="00000500000000000000" pitchFamily="2" charset="0"/>
                <a:cs typeface="Poppins" panose="00000500000000000000" pitchFamily="2" charset="0"/>
              </a:rPr>
              <a:t>     </a:t>
            </a:r>
            <a:r>
              <a:rPr lang="en-GB">
                <a:solidFill>
                  <a:schemeClr val="tx1"/>
                </a:solidFill>
                <a:latin typeface="Poppins" panose="00000500000000000000" pitchFamily="2" charset="0"/>
                <a:cs typeface="Poppins" panose="00000500000000000000" pitchFamily="2" charset="0"/>
              </a:rPr>
              <a:t>&amp; inspection</a:t>
            </a:r>
          </a:p>
          <a:p>
            <a:pPr marL="285750" lvl="0" indent="-285750">
              <a:buFont typeface="Arial" panose="020B0604020202020204" pitchFamily="34" charset="0"/>
              <a:buChar char="•"/>
            </a:pPr>
            <a:r>
              <a:rPr lang="en-GB">
                <a:solidFill>
                  <a:schemeClr val="tx1"/>
                </a:solidFill>
                <a:latin typeface="Poppins" panose="00000500000000000000" pitchFamily="2" charset="0"/>
                <a:cs typeface="Poppins" panose="00000500000000000000" pitchFamily="2" charset="0"/>
              </a:rPr>
              <a:t>Consortia</a:t>
            </a:r>
          </a:p>
          <a:p>
            <a:endParaRPr lang="en-GB"/>
          </a:p>
        </p:txBody>
      </p:sp>
    </p:spTree>
    <p:extLst>
      <p:ext uri="{BB962C8B-B14F-4D97-AF65-F5344CB8AC3E}">
        <p14:creationId xmlns:p14="http://schemas.microsoft.com/office/powerpoint/2010/main" val="152889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a:spLocks noGrp="1" noRot="1" noMove="1" noResize="1" noEditPoints="1" noAdjustHandles="1" noChangeArrowheads="1" noChangeShapeType="1"/>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sp>
        <p:nvSpPr>
          <p:cNvPr id="15" name="TextBox 14">
            <a:extLst>
              <a:ext uri="{FF2B5EF4-FFF2-40B4-BE49-F238E27FC236}">
                <a16:creationId xmlns:a16="http://schemas.microsoft.com/office/drawing/2014/main" id="{E8078518-66E9-F933-D839-E4623DC312F6}"/>
              </a:ext>
            </a:extLst>
          </p:cNvPr>
          <p:cNvSpPr txBox="1"/>
          <p:nvPr/>
        </p:nvSpPr>
        <p:spPr>
          <a:xfrm>
            <a:off x="2236631" y="281333"/>
            <a:ext cx="9929434" cy="615553"/>
          </a:xfrm>
          <a:prstGeom prst="rect">
            <a:avLst/>
          </a:prstGeom>
          <a:noFill/>
        </p:spPr>
        <p:txBody>
          <a:bodyPr wrap="square">
            <a:spAutoFit/>
          </a:bodyPr>
          <a:lstStyle/>
          <a:p>
            <a:r>
              <a:rPr lang="en-GB" sz="3400" b="1" spc="112">
                <a:solidFill>
                  <a:srgbClr val="28426E"/>
                </a:solidFill>
                <a:latin typeface="Poppins"/>
                <a:ea typeface="+mj-ea"/>
                <a:cs typeface="Poppins"/>
              </a:rPr>
              <a:t>Findings – Enablers and Barriers</a:t>
            </a:r>
            <a:endParaRPr lang="en-GB" sz="3400"/>
          </a:p>
        </p:txBody>
      </p:sp>
      <p:grpSp>
        <p:nvGrpSpPr>
          <p:cNvPr id="17" name="Group 16">
            <a:extLst>
              <a:ext uri="{FF2B5EF4-FFF2-40B4-BE49-F238E27FC236}">
                <a16:creationId xmlns:a16="http://schemas.microsoft.com/office/drawing/2014/main" id="{A355C1A6-299A-B25D-368D-B8C43FBBAB10}"/>
              </a:ext>
            </a:extLst>
          </p:cNvPr>
          <p:cNvGrpSpPr/>
          <p:nvPr/>
        </p:nvGrpSpPr>
        <p:grpSpPr>
          <a:xfrm>
            <a:off x="545087" y="4012194"/>
            <a:ext cx="5503688" cy="2027644"/>
            <a:chOff x="1426970" y="-377555"/>
            <a:chExt cx="5701505" cy="1926577"/>
          </a:xfrm>
        </p:grpSpPr>
        <p:sp>
          <p:nvSpPr>
            <p:cNvPr id="18" name="Rectangle 17">
              <a:extLst>
                <a:ext uri="{FF2B5EF4-FFF2-40B4-BE49-F238E27FC236}">
                  <a16:creationId xmlns:a16="http://schemas.microsoft.com/office/drawing/2014/main" id="{2EAA61E3-4EE7-ECC0-AF92-6CD1E846C944}"/>
                </a:ext>
              </a:extLst>
            </p:cNvPr>
            <p:cNvSpPr/>
            <p:nvPr/>
          </p:nvSpPr>
          <p:spPr>
            <a:xfrm>
              <a:off x="1426970"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3842456E-C30A-91D7-501F-DA8A594C6738}"/>
                </a:ext>
              </a:extLst>
            </p:cNvPr>
            <p:cNvSpPr txBox="1"/>
            <p:nvPr/>
          </p:nvSpPr>
          <p:spPr>
            <a:xfrm>
              <a:off x="1597916" y="-322527"/>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Expectations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Parents, children, teachers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Senior leaders &amp; inspection</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Consortia</a:t>
              </a:r>
            </a:p>
          </p:txBody>
        </p:sp>
      </p:grpSp>
      <p:sp>
        <p:nvSpPr>
          <p:cNvPr id="2" name="Rectangle: Top Corners Rounded 1">
            <a:extLst>
              <a:ext uri="{FF2B5EF4-FFF2-40B4-BE49-F238E27FC236}">
                <a16:creationId xmlns:a16="http://schemas.microsoft.com/office/drawing/2014/main" id="{03917CE3-7258-BFB3-FC89-B7C367E34736}"/>
              </a:ext>
            </a:extLst>
          </p:cNvPr>
          <p:cNvSpPr/>
          <p:nvPr/>
        </p:nvSpPr>
        <p:spPr>
          <a:xfrm>
            <a:off x="644703" y="1651193"/>
            <a:ext cx="1121857" cy="1668913"/>
          </a:xfrm>
          <a:prstGeom prst="round2SameRect">
            <a:avLst/>
          </a:prstGeom>
          <a:blipFill rotWithShape="1">
            <a:blip r:embed="rId11">
              <a:extLst>
                <a:ext uri="{28A0092B-C50C-407E-A947-70E740481C1C}">
                  <a14:useLocalDpi xmlns:a14="http://schemas.microsoft.com/office/drawing/2010/main" val="0"/>
                </a:ext>
              </a:extLst>
            </a:blip>
            <a:srcRect/>
            <a:stretch>
              <a:fillRect l="-102000" r="-10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9" name="Rectangle: Top Corners Rounded 8">
            <a:extLst>
              <a:ext uri="{FF2B5EF4-FFF2-40B4-BE49-F238E27FC236}">
                <a16:creationId xmlns:a16="http://schemas.microsoft.com/office/drawing/2014/main" id="{5075143D-FB2D-AF52-F431-9539A3D24479}"/>
              </a:ext>
            </a:extLst>
          </p:cNvPr>
          <p:cNvSpPr/>
          <p:nvPr/>
        </p:nvSpPr>
        <p:spPr>
          <a:xfrm>
            <a:off x="6696284" y="1631713"/>
            <a:ext cx="1175259" cy="1719268"/>
          </a:xfrm>
          <a:prstGeom prst="round2SameRect">
            <a:avLst/>
          </a:prstGeom>
          <a:blipFill>
            <a:blip r:embed="rId12">
              <a:extLst>
                <a:ext uri="{28A0092B-C50C-407E-A947-70E740481C1C}">
                  <a14:useLocalDpi xmlns:a14="http://schemas.microsoft.com/office/drawing/2010/main" val="0"/>
                </a:ext>
              </a:extLst>
            </a:blip>
            <a:srcRect/>
            <a:stretch>
              <a:fillRect l="-62000" r="-6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Rectangle: Top Corners Rounded 11">
            <a:extLst>
              <a:ext uri="{FF2B5EF4-FFF2-40B4-BE49-F238E27FC236}">
                <a16:creationId xmlns:a16="http://schemas.microsoft.com/office/drawing/2014/main" id="{91C89122-05B0-42BC-5B81-7B171B90C6E6}"/>
              </a:ext>
            </a:extLst>
          </p:cNvPr>
          <p:cNvSpPr/>
          <p:nvPr/>
        </p:nvSpPr>
        <p:spPr>
          <a:xfrm>
            <a:off x="6727213" y="4098464"/>
            <a:ext cx="1173171" cy="1801676"/>
          </a:xfrm>
          <a:prstGeom prst="round2SameRect">
            <a:avLst/>
          </a:prstGeom>
          <a:blipFill>
            <a:blip r:embed="rId13">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nvGrpSpPr>
          <p:cNvPr id="10" name="Group 9">
            <a:extLst>
              <a:ext uri="{FF2B5EF4-FFF2-40B4-BE49-F238E27FC236}">
                <a16:creationId xmlns:a16="http://schemas.microsoft.com/office/drawing/2014/main" id="{807FB24D-F5EE-1AA4-A548-2B3BB7E778B9}"/>
              </a:ext>
            </a:extLst>
          </p:cNvPr>
          <p:cNvGrpSpPr/>
          <p:nvPr/>
        </p:nvGrpSpPr>
        <p:grpSpPr>
          <a:xfrm>
            <a:off x="6598702" y="1597182"/>
            <a:ext cx="5365065" cy="1831818"/>
            <a:chOff x="17312" y="-377555"/>
            <a:chExt cx="5666285" cy="2356002"/>
          </a:xfrm>
        </p:grpSpPr>
        <p:sp>
          <p:nvSpPr>
            <p:cNvPr id="13" name="TextBox 12">
              <a:extLst>
                <a:ext uri="{FF2B5EF4-FFF2-40B4-BE49-F238E27FC236}">
                  <a16:creationId xmlns:a16="http://schemas.microsoft.com/office/drawing/2014/main" id="{EC583BE3-CC17-47E1-46E1-7092F2688511}"/>
                </a:ext>
              </a:extLst>
            </p:cNvPr>
            <p:cNvSpPr txBox="1"/>
            <p:nvPr/>
          </p:nvSpPr>
          <p:spPr>
            <a:xfrm>
              <a:off x="153038" y="-348453"/>
              <a:ext cx="5530559" cy="192657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Pedagogy</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Flexibility &amp; rigidity</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Planning</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Time and space</a:t>
              </a: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sp>
          <p:nvSpPr>
            <p:cNvPr id="11" name="Rectangle 17">
              <a:extLst>
                <a:ext uri="{FF2B5EF4-FFF2-40B4-BE49-F238E27FC236}">
                  <a16:creationId xmlns:a16="http://schemas.microsoft.com/office/drawing/2014/main" id="{8DBC5C65-6479-851C-DE3C-A45BA6452185}"/>
                </a:ext>
              </a:extLst>
            </p:cNvPr>
            <p:cNvSpPr/>
            <p:nvPr/>
          </p:nvSpPr>
          <p:spPr>
            <a:xfrm>
              <a:off x="17312" y="-377555"/>
              <a:ext cx="5530559" cy="2356002"/>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grpSp>
      <p:grpSp>
        <p:nvGrpSpPr>
          <p:cNvPr id="16" name="Group 15">
            <a:extLst>
              <a:ext uri="{FF2B5EF4-FFF2-40B4-BE49-F238E27FC236}">
                <a16:creationId xmlns:a16="http://schemas.microsoft.com/office/drawing/2014/main" id="{702B4566-7A94-2A2C-AB4E-B6D1A8E109CB}"/>
              </a:ext>
            </a:extLst>
          </p:cNvPr>
          <p:cNvGrpSpPr/>
          <p:nvPr/>
        </p:nvGrpSpPr>
        <p:grpSpPr>
          <a:xfrm>
            <a:off x="6598702" y="3972910"/>
            <a:ext cx="5236554" cy="2027644"/>
            <a:chOff x="15519" y="-330284"/>
            <a:chExt cx="5530559" cy="1964640"/>
          </a:xfrm>
        </p:grpSpPr>
        <p:sp>
          <p:nvSpPr>
            <p:cNvPr id="20" name="Rectangle 17">
              <a:extLst>
                <a:ext uri="{FF2B5EF4-FFF2-40B4-BE49-F238E27FC236}">
                  <a16:creationId xmlns:a16="http://schemas.microsoft.com/office/drawing/2014/main" id="{376B8643-A2DD-2D8C-4209-D2CAD172350F}"/>
                </a:ext>
              </a:extLst>
            </p:cNvPr>
            <p:cNvSpPr/>
            <p:nvPr/>
          </p:nvSpPr>
          <p:spPr>
            <a:xfrm>
              <a:off x="15519" y="-292221"/>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4" name="TextBox 43">
              <a:extLst>
                <a:ext uri="{FF2B5EF4-FFF2-40B4-BE49-F238E27FC236}">
                  <a16:creationId xmlns:a16="http://schemas.microsoft.com/office/drawing/2014/main" id="{69E35EA8-477F-2037-89DF-A6398A8B4BFD}"/>
                </a:ext>
              </a:extLst>
            </p:cNvPr>
            <p:cNvSpPr txBox="1"/>
            <p:nvPr/>
          </p:nvSpPr>
          <p:spPr>
            <a:xfrm>
              <a:off x="128278" y="-330284"/>
              <a:ext cx="5305041" cy="1833184"/>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Constructing the roles of…</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Children*</a:t>
              </a: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Teachers*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Teaching and learning</a:t>
              </a:r>
              <a:endParaRPr lang="en-GB" sz="1800" kern="120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grpSp>
      <p:grpSp>
        <p:nvGrpSpPr>
          <p:cNvPr id="3" name="Group 2">
            <a:extLst>
              <a:ext uri="{FF2B5EF4-FFF2-40B4-BE49-F238E27FC236}">
                <a16:creationId xmlns:a16="http://schemas.microsoft.com/office/drawing/2014/main" id="{39E50005-F865-0F74-D5FC-036675CB052C}"/>
              </a:ext>
            </a:extLst>
          </p:cNvPr>
          <p:cNvGrpSpPr/>
          <p:nvPr/>
        </p:nvGrpSpPr>
        <p:grpSpPr>
          <a:xfrm>
            <a:off x="568609" y="1560226"/>
            <a:ext cx="5473139" cy="1833184"/>
            <a:chOff x="17312" y="-377555"/>
            <a:chExt cx="5641967" cy="1926577"/>
          </a:xfrm>
        </p:grpSpPr>
        <p:sp>
          <p:nvSpPr>
            <p:cNvPr id="4" name="Rectangle 17">
              <a:extLst>
                <a:ext uri="{FF2B5EF4-FFF2-40B4-BE49-F238E27FC236}">
                  <a16:creationId xmlns:a16="http://schemas.microsoft.com/office/drawing/2014/main" id="{E4526C14-6FBA-B5EA-F6F0-0685D423A0D2}"/>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TextBox 4">
              <a:extLst>
                <a:ext uri="{FF2B5EF4-FFF2-40B4-BE49-F238E27FC236}">
                  <a16:creationId xmlns:a16="http://schemas.microsoft.com/office/drawing/2014/main" id="{F482969B-04C7-CB78-AD66-E07570B78AB4}"/>
                </a:ext>
              </a:extLst>
            </p:cNvPr>
            <p:cNvSpPr txBox="1"/>
            <p:nvPr/>
          </p:nvSpPr>
          <p:spPr>
            <a:xfrm>
              <a:off x="128720" y="-352974"/>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Overarching culture</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School community</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Classroom environment</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Curriculum (local &amp; national)</a:t>
              </a: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grpSp>
      <p:pic>
        <p:nvPicPr>
          <p:cNvPr id="1026" name="Picture 2" descr="Hands-on, intensive parenting is best, most parents say | Cornell Chronicle">
            <a:extLst>
              <a:ext uri="{FF2B5EF4-FFF2-40B4-BE49-F238E27FC236}">
                <a16:creationId xmlns:a16="http://schemas.microsoft.com/office/drawing/2014/main" id="{87DBBABB-FC7E-C705-1CD6-67CDCC19A91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7958" r="28566"/>
          <a:stretch/>
        </p:blipFill>
        <p:spPr bwMode="auto">
          <a:xfrm>
            <a:off x="674129" y="4164865"/>
            <a:ext cx="1300610" cy="168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9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0D7D48E-294F-0825-1FCF-A9CF32100517}"/>
              </a:ext>
            </a:extLst>
          </p:cNvPr>
          <p:cNvGrpSpPr/>
          <p:nvPr/>
        </p:nvGrpSpPr>
        <p:grpSpPr>
          <a:xfrm>
            <a:off x="1044898" y="1815229"/>
            <a:ext cx="3380570" cy="1974813"/>
            <a:chOff x="541866" y="0"/>
            <a:chExt cx="2676821" cy="1733973"/>
          </a:xfrm>
        </p:grpSpPr>
        <p:sp>
          <p:nvSpPr>
            <p:cNvPr id="7" name="Rectangle: Rounded Corners 6">
              <a:extLst>
                <a:ext uri="{FF2B5EF4-FFF2-40B4-BE49-F238E27FC236}">
                  <a16:creationId xmlns:a16="http://schemas.microsoft.com/office/drawing/2014/main" id="{1C9D5D3D-97C7-DF51-98F0-3A78CB27524D}"/>
                </a:ext>
              </a:extLst>
            </p:cNvPr>
            <p:cNvSpPr/>
            <p:nvPr/>
          </p:nvSpPr>
          <p:spPr>
            <a:xfrm>
              <a:off x="541866" y="0"/>
              <a:ext cx="2676821" cy="17339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8" name="Rectangle: Rounded Corners 4">
              <a:extLst>
                <a:ext uri="{FF2B5EF4-FFF2-40B4-BE49-F238E27FC236}">
                  <a16:creationId xmlns:a16="http://schemas.microsoft.com/office/drawing/2014/main" id="{F4E8BD56-9144-16C0-C57B-42037842E5D8}"/>
                </a:ext>
              </a:extLst>
            </p:cNvPr>
            <p:cNvSpPr txBox="1"/>
            <p:nvPr/>
          </p:nvSpPr>
          <p:spPr>
            <a:xfrm>
              <a:off x="672226" y="118973"/>
              <a:ext cx="1857726" cy="1224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Facilitator</a:t>
              </a:r>
            </a:p>
            <a:p>
              <a:pPr marL="0" marR="0" lvl="1" indent="0" algn="l" defTabSz="622300" rtl="0" eaLnBrk="1" fontAlgn="auto" latinLnBrk="0" hangingPunct="1">
                <a:lnSpc>
                  <a:spcPct val="90000"/>
                </a:lnSpc>
                <a:spcBef>
                  <a:spcPct val="0"/>
                </a:spcBef>
                <a:spcAft>
                  <a:spcPct val="15000"/>
                </a:spcAft>
                <a:buClrTx/>
                <a:buSzTx/>
                <a:buFontTx/>
                <a:buNone/>
                <a:tabLst/>
                <a:defRPr/>
              </a:pPr>
              <a:r>
                <a:rPr lang="en-GB">
                  <a:solidFill>
                    <a:srgbClr val="314F83"/>
                  </a:solidFill>
                  <a:latin typeface="Poppins" panose="00000500000000000000" pitchFamily="2" charset="0"/>
                  <a:cs typeface="Poppins" panose="00000500000000000000" pitchFamily="2" charset="0"/>
                </a:rPr>
                <a:t>Duty Bearer</a:t>
              </a:r>
            </a:p>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Observer</a:t>
              </a:r>
            </a:p>
            <a:p>
              <a:pPr marL="0" marR="0" lvl="1" indent="0" algn="l" defTabSz="622300" rtl="0" eaLnBrk="1" fontAlgn="auto" latinLnBrk="0" hangingPunct="1">
                <a:lnSpc>
                  <a:spcPct val="90000"/>
                </a:lnSpc>
                <a:spcBef>
                  <a:spcPct val="0"/>
                </a:spcBef>
                <a:spcAft>
                  <a:spcPct val="15000"/>
                </a:spcAft>
                <a:buClrTx/>
                <a:buSzTx/>
                <a:buFontTx/>
                <a:buNone/>
                <a:tabLst/>
                <a:defRPr/>
              </a:pPr>
              <a:r>
                <a:rPr lang="en-GB">
                  <a:solidFill>
                    <a:srgbClr val="314F83"/>
                  </a:solidFill>
                  <a:latin typeface="Poppins" panose="00000500000000000000" pitchFamily="2" charset="0"/>
                  <a:cs typeface="Poppins" panose="00000500000000000000" pitchFamily="2" charset="0"/>
                </a:rPr>
                <a:t>Responder</a:t>
              </a:r>
              <a:endPar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endParaRPr>
            </a:p>
            <a:p>
              <a:pPr marL="0" marR="0" lvl="1" indent="0" algn="l" defTabSz="622300" rtl="0" eaLnBrk="1" fontAlgn="auto" latinLnBrk="0" hangingPunct="1">
                <a:lnSpc>
                  <a:spcPct val="90000"/>
                </a:lnSpc>
                <a:spcBef>
                  <a:spcPct val="0"/>
                </a:spcBef>
                <a:spcAft>
                  <a:spcPct val="15000"/>
                </a:spcAft>
                <a:buClrTx/>
                <a:buSzTx/>
                <a:buFontTx/>
                <a:buNone/>
                <a:tabLst/>
                <a:defRPr/>
              </a:pPr>
              <a:r>
                <a:rPr lang="en-GB">
                  <a:solidFill>
                    <a:srgbClr val="314F83"/>
                  </a:solidFill>
                  <a:latin typeface="Poppins" panose="00000500000000000000" pitchFamily="2" charset="0"/>
                  <a:cs typeface="Poppins" panose="00000500000000000000" pitchFamily="2" charset="0"/>
                </a:rPr>
                <a:t>Controller</a:t>
              </a:r>
            </a:p>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Content provider </a:t>
              </a:r>
            </a:p>
            <a:p>
              <a:pPr marL="0" marR="0" lvl="1" indent="0" algn="l" defTabSz="622300" rtl="0" eaLnBrk="1" fontAlgn="auto" latinLnBrk="0" hangingPunct="1">
                <a:lnSpc>
                  <a:spcPct val="90000"/>
                </a:lnSpc>
                <a:spcBef>
                  <a:spcPct val="0"/>
                </a:spcBef>
                <a:spcAft>
                  <a:spcPct val="15000"/>
                </a:spcAft>
                <a:buClrTx/>
                <a:buSzTx/>
                <a:buFontTx/>
                <a:buNone/>
                <a:tabLst/>
                <a:defRPr/>
              </a:pPr>
              <a:endPar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endParaRPr>
            </a:p>
          </p:txBody>
        </p:sp>
      </p:grpSp>
      <p:grpSp>
        <p:nvGrpSpPr>
          <p:cNvPr id="14" name="Group 13">
            <a:extLst>
              <a:ext uri="{FF2B5EF4-FFF2-40B4-BE49-F238E27FC236}">
                <a16:creationId xmlns:a16="http://schemas.microsoft.com/office/drawing/2014/main" id="{668993B1-C7B3-E2CA-E5DA-6504366F52EF}"/>
              </a:ext>
            </a:extLst>
          </p:cNvPr>
          <p:cNvGrpSpPr/>
          <p:nvPr/>
        </p:nvGrpSpPr>
        <p:grpSpPr>
          <a:xfrm>
            <a:off x="3853560" y="4889466"/>
            <a:ext cx="4484880" cy="1856862"/>
            <a:chOff x="554595" y="25385"/>
            <a:chExt cx="2790745" cy="1461700"/>
          </a:xfrm>
        </p:grpSpPr>
        <p:sp>
          <p:nvSpPr>
            <p:cNvPr id="15" name="Rectangle: Rounded Corners 14">
              <a:extLst>
                <a:ext uri="{FF2B5EF4-FFF2-40B4-BE49-F238E27FC236}">
                  <a16:creationId xmlns:a16="http://schemas.microsoft.com/office/drawing/2014/main" id="{5D2E2BD7-D508-F924-D5CE-18398A1F5E64}"/>
                </a:ext>
              </a:extLst>
            </p:cNvPr>
            <p:cNvSpPr/>
            <p:nvPr/>
          </p:nvSpPr>
          <p:spPr>
            <a:xfrm>
              <a:off x="554595" y="25385"/>
              <a:ext cx="2527519" cy="14617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6" name="Rectangle: Rounded Corners 4">
              <a:extLst>
                <a:ext uri="{FF2B5EF4-FFF2-40B4-BE49-F238E27FC236}">
                  <a16:creationId xmlns:a16="http://schemas.microsoft.com/office/drawing/2014/main" id="{0D004CBD-4B17-79E1-028F-DAEEBDBA6E82}"/>
                </a:ext>
              </a:extLst>
            </p:cNvPr>
            <p:cNvSpPr txBox="1"/>
            <p:nvPr/>
          </p:nvSpPr>
          <p:spPr>
            <a:xfrm>
              <a:off x="684770" y="58241"/>
              <a:ext cx="2660570" cy="1224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571500" marR="0" lvl="2" indent="-114300" algn="l" defTabSz="622300" rtl="0" eaLnBrk="1" fontAlgn="auto" latinLnBrk="0" hangingPunct="1">
                <a:lnSpc>
                  <a:spcPct val="90000"/>
                </a:lnSpc>
                <a:spcBef>
                  <a:spcPct val="0"/>
                </a:spcBef>
                <a:spcAft>
                  <a:spcPct val="15000"/>
                </a:spcAft>
                <a:buClrTx/>
                <a:buSzTx/>
                <a:buFontTx/>
                <a:buChar char="•"/>
                <a:tabLst/>
                <a:defRPr/>
              </a:pP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a:p>
              <a:pPr marL="180000" marR="0" lvl="1" indent="0" algn="l" defTabSz="622300" rtl="0" eaLnBrk="1" fontAlgn="auto" latinLnBrk="0" hangingPunct="1">
                <a:lnSpc>
                  <a:spcPct val="90000"/>
                </a:lnSpc>
                <a:spcBef>
                  <a:spcPct val="0"/>
                </a:spcBef>
                <a:spcAft>
                  <a:spcPct val="15000"/>
                </a:spcAft>
                <a:buClrTx/>
                <a:buSzTx/>
                <a:buFontTx/>
                <a:buNone/>
                <a:tabLst/>
                <a:defRPr/>
              </a:pPr>
              <a:endParaRPr lang="en-GB">
                <a:solidFill>
                  <a:srgbClr val="314F83"/>
                </a:solidFill>
                <a:latin typeface="Poppins" panose="00000500000000000000" pitchFamily="2" charset="0"/>
                <a:cs typeface="Poppins" panose="00000500000000000000" pitchFamily="2" charset="0"/>
              </a:endParaRPr>
            </a:p>
            <a:p>
              <a:pPr marL="180000" marR="0" lvl="1"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Purpose of education</a:t>
              </a:r>
            </a:p>
            <a:p>
              <a:pPr marL="180000" marR="0" lvl="1" indent="0" algn="l" defTabSz="622300" rtl="0" eaLnBrk="1" fontAlgn="auto" latinLnBrk="0" hangingPunct="1">
                <a:lnSpc>
                  <a:spcPct val="90000"/>
                </a:lnSpc>
                <a:spcBef>
                  <a:spcPct val="0"/>
                </a:spcBef>
                <a:spcAft>
                  <a:spcPct val="15000"/>
                </a:spcAft>
                <a:buClrTx/>
                <a:buSzTx/>
                <a:buFontTx/>
                <a:buNone/>
                <a:tabLst/>
                <a:defRPr/>
              </a:pPr>
              <a:r>
                <a:rPr lang="en-GB">
                  <a:solidFill>
                    <a:srgbClr val="314F83"/>
                  </a:solidFill>
                  <a:latin typeface="Poppins" panose="00000500000000000000" pitchFamily="2" charset="0"/>
                  <a:cs typeface="Poppins" panose="00000500000000000000" pitchFamily="2" charset="0"/>
                </a:rPr>
                <a:t>Knowledge v Process oriented</a:t>
              </a:r>
            </a:p>
            <a:p>
              <a:pPr marL="180000" marR="0" lvl="1"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Philosophy of play</a:t>
              </a:r>
            </a:p>
            <a:p>
              <a:pPr marL="180000" marR="0" lvl="1" indent="0" algn="l" defTabSz="622300" rtl="0" eaLnBrk="1" fontAlgn="auto" latinLnBrk="0" hangingPunct="1">
                <a:lnSpc>
                  <a:spcPct val="90000"/>
                </a:lnSpc>
                <a:spcBef>
                  <a:spcPct val="0"/>
                </a:spcBef>
                <a:spcAft>
                  <a:spcPct val="15000"/>
                </a:spcAft>
                <a:buClrTx/>
                <a:buSzTx/>
                <a:buFontTx/>
                <a:buNone/>
                <a:tabLst/>
                <a:defRPr/>
              </a:pPr>
              <a:endParaRPr lang="en-GB" sz="1600">
                <a:solidFill>
                  <a:srgbClr val="314F83"/>
                </a:solidFill>
                <a:latin typeface="Aptos" panose="02110004020202020204"/>
              </a:endParaRPr>
            </a:p>
          </p:txBody>
        </p:sp>
      </p:grpSp>
      <p:grpSp>
        <p:nvGrpSpPr>
          <p:cNvPr id="10" name="Group 9">
            <a:extLst>
              <a:ext uri="{FF2B5EF4-FFF2-40B4-BE49-F238E27FC236}">
                <a16:creationId xmlns:a16="http://schemas.microsoft.com/office/drawing/2014/main" id="{1C187F74-F55C-6202-3394-C639960BA89C}"/>
              </a:ext>
            </a:extLst>
          </p:cNvPr>
          <p:cNvGrpSpPr/>
          <p:nvPr/>
        </p:nvGrpSpPr>
        <p:grpSpPr>
          <a:xfrm>
            <a:off x="7378095" y="1837365"/>
            <a:ext cx="3380570" cy="1952678"/>
            <a:chOff x="541866" y="0"/>
            <a:chExt cx="2676821" cy="1733973"/>
          </a:xfrm>
        </p:grpSpPr>
        <p:sp>
          <p:nvSpPr>
            <p:cNvPr id="11" name="Rectangle: Rounded Corners 10">
              <a:extLst>
                <a:ext uri="{FF2B5EF4-FFF2-40B4-BE49-F238E27FC236}">
                  <a16:creationId xmlns:a16="http://schemas.microsoft.com/office/drawing/2014/main" id="{E7256521-71B2-4E07-D431-10265B0A18E9}"/>
                </a:ext>
              </a:extLst>
            </p:cNvPr>
            <p:cNvSpPr/>
            <p:nvPr/>
          </p:nvSpPr>
          <p:spPr>
            <a:xfrm>
              <a:off x="541866" y="0"/>
              <a:ext cx="2676821" cy="17339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2" name="Rectangle: Rounded Corners 4">
              <a:extLst>
                <a:ext uri="{FF2B5EF4-FFF2-40B4-BE49-F238E27FC236}">
                  <a16:creationId xmlns:a16="http://schemas.microsoft.com/office/drawing/2014/main" id="{FA0B14FF-B7B0-4701-7763-957A6C9DBC9D}"/>
                </a:ext>
              </a:extLst>
            </p:cNvPr>
            <p:cNvSpPr txBox="1"/>
            <p:nvPr/>
          </p:nvSpPr>
          <p:spPr>
            <a:xfrm>
              <a:off x="767473" y="277986"/>
              <a:ext cx="2451214" cy="1224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457200" marR="0" lvl="2" indent="0" algn="l" defTabSz="6223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a:ln>
                  <a:noFill/>
                </a:ln>
                <a:solidFill>
                  <a:srgbClr val="314F83"/>
                </a:solidFill>
                <a:effectLst/>
                <a:uLnTx/>
                <a:uFillTx/>
                <a:latin typeface="Aptos" panose="02110004020202020204"/>
                <a:ea typeface="+mn-ea"/>
                <a:cs typeface="+mn-cs"/>
              </a:endParaRPr>
            </a:p>
            <a:p>
              <a:pPr marL="457200" marR="0" lvl="2"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Capable</a:t>
              </a:r>
            </a:p>
            <a:p>
              <a:pPr marL="457200" marR="0" lvl="2" indent="0" algn="l" defTabSz="622300" rtl="0" eaLnBrk="1" fontAlgn="auto" latinLnBrk="0" hangingPunct="1">
                <a:lnSpc>
                  <a:spcPct val="90000"/>
                </a:lnSpc>
                <a:spcBef>
                  <a:spcPct val="0"/>
                </a:spcBef>
                <a:spcAft>
                  <a:spcPct val="15000"/>
                </a:spcAft>
                <a:buClrTx/>
                <a:buSzTx/>
                <a:buFontTx/>
                <a:buNone/>
                <a:tabLst/>
                <a:defRPr/>
              </a:pPr>
              <a:r>
                <a:rPr lang="en-GB" err="1">
                  <a:solidFill>
                    <a:srgbClr val="314F83"/>
                  </a:solidFill>
                  <a:latin typeface="Poppins" panose="00000500000000000000" pitchFamily="2" charset="0"/>
                  <a:cs typeface="Poppins" panose="00000500000000000000" pitchFamily="2" charset="0"/>
                </a:rPr>
                <a:t>Boundaried</a:t>
              </a:r>
              <a:endParaRPr lang="en-GB">
                <a:solidFill>
                  <a:srgbClr val="314F83"/>
                </a:solidFill>
                <a:latin typeface="Poppins" panose="00000500000000000000" pitchFamily="2" charset="0"/>
                <a:cs typeface="Poppins" panose="00000500000000000000" pitchFamily="2" charset="0"/>
              </a:endParaRPr>
            </a:p>
            <a:p>
              <a:pPr marL="457200" marR="0" lvl="2" indent="0" algn="l" defTabSz="622300" rtl="0" eaLnBrk="1" fontAlgn="auto" latinLnBrk="0" hangingPunct="1">
                <a:lnSpc>
                  <a:spcPct val="90000"/>
                </a:lnSpc>
                <a:spcBef>
                  <a:spcPct val="0"/>
                </a:spcBef>
                <a:spcAft>
                  <a:spcPct val="15000"/>
                </a:spcAft>
                <a:buClrTx/>
                <a:buSzTx/>
                <a:buFontTx/>
                <a:buNone/>
                <a:tabLst/>
                <a:defRPr/>
              </a:pPr>
              <a:r>
                <a:rPr kumimoji="0" lang="en-GB" b="0" i="0" u="none" strike="noStrike" kern="1200" cap="none" spc="0" normalizeH="0" baseline="0" noProof="0">
                  <a:ln>
                    <a:noFill/>
                  </a:ln>
                  <a:solidFill>
                    <a:srgbClr val="314F83"/>
                  </a:solidFill>
                  <a:effectLst/>
                  <a:uLnTx/>
                  <a:uFillTx/>
                  <a:latin typeface="Poppins" panose="00000500000000000000" pitchFamily="2" charset="0"/>
                  <a:cs typeface="Poppins" panose="00000500000000000000" pitchFamily="2" charset="0"/>
                </a:rPr>
                <a:t>Deficit</a:t>
              </a:r>
            </a:p>
            <a:p>
              <a:pPr marL="457200" marR="0" lvl="2" indent="0" algn="l" defTabSz="6223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a:ln>
                  <a:noFill/>
                </a:ln>
                <a:solidFill>
                  <a:srgbClr val="314F83"/>
                </a:solidFill>
                <a:effectLst/>
                <a:uLnTx/>
                <a:uFillTx/>
                <a:latin typeface="Aptos" panose="02110004020202020204"/>
                <a:ea typeface="+mn-ea"/>
                <a:cs typeface="+mn-cs"/>
              </a:endParaRPr>
            </a:p>
          </p:txBody>
        </p:sp>
      </p:grpSp>
      <p:graphicFrame>
        <p:nvGraphicFramePr>
          <p:cNvPr id="5" name="Diagram 4">
            <a:extLst>
              <a:ext uri="{FF2B5EF4-FFF2-40B4-BE49-F238E27FC236}">
                <a16:creationId xmlns:a16="http://schemas.microsoft.com/office/drawing/2014/main" id="{6AC06E1C-537A-94DC-4B21-82A883D0E31A}"/>
              </a:ext>
            </a:extLst>
          </p:cNvPr>
          <p:cNvGraphicFramePr/>
          <p:nvPr>
            <p:extLst>
              <p:ext uri="{D42A27DB-BD31-4B8C-83A1-F6EECF244321}">
                <p14:modId xmlns:p14="http://schemas.microsoft.com/office/powerpoint/2010/main" val="1968944998"/>
              </p:ext>
            </p:extLst>
          </p:nvPr>
        </p:nvGraphicFramePr>
        <p:xfrm>
          <a:off x="2627820" y="1226736"/>
          <a:ext cx="6417431" cy="430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itle 1">
            <a:extLst>
              <a:ext uri="{FF2B5EF4-FFF2-40B4-BE49-F238E27FC236}">
                <a16:creationId xmlns:a16="http://schemas.microsoft.com/office/drawing/2014/main" id="{701F95BD-8B53-FCF6-E7F4-01624D6872E9}"/>
              </a:ext>
            </a:extLst>
          </p:cNvPr>
          <p:cNvSpPr>
            <a:spLocks noGrp="1"/>
          </p:cNvSpPr>
          <p:nvPr>
            <p:ph type="title"/>
          </p:nvPr>
        </p:nvSpPr>
        <p:spPr>
          <a:xfrm>
            <a:off x="3917942" y="91651"/>
            <a:ext cx="10515600" cy="1325563"/>
          </a:xfrm>
        </p:spPr>
        <p:txBody>
          <a:bodyPr>
            <a:noAutofit/>
          </a:bodyPr>
          <a:lstStyle/>
          <a:p>
            <a:r>
              <a:rPr lang="en-GB" sz="4000" b="1" spc="-30">
                <a:solidFill>
                  <a:srgbClr val="28426D"/>
                </a:solidFill>
                <a:latin typeface="Poppins" panose="00000500000000000000" pitchFamily="2" charset="0"/>
                <a:cs typeface="Poppins" panose="00000500000000000000" pitchFamily="2" charset="0"/>
              </a:rPr>
              <a:t>Constructions</a:t>
            </a:r>
            <a:r>
              <a:rPr lang="en-GB" sz="3000" b="1" spc="-30">
                <a:solidFill>
                  <a:srgbClr val="28426D"/>
                </a:solidFill>
                <a:latin typeface="Poppins" panose="00000500000000000000" pitchFamily="2" charset="0"/>
                <a:cs typeface="Poppins" panose="00000500000000000000" pitchFamily="2" charset="0"/>
              </a:rPr>
              <a:t> </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grpSp>
        <p:nvGrpSpPr>
          <p:cNvPr id="3" name="object 2">
            <a:extLst>
              <a:ext uri="{FF2B5EF4-FFF2-40B4-BE49-F238E27FC236}">
                <a16:creationId xmlns:a16="http://schemas.microsoft.com/office/drawing/2014/main" id="{956C2D7B-5B4A-735B-DFB7-40D8E893CA15}"/>
              </a:ext>
            </a:extLst>
          </p:cNvPr>
          <p:cNvGrpSpPr/>
          <p:nvPr/>
        </p:nvGrpSpPr>
        <p:grpSpPr>
          <a:xfrm>
            <a:off x="0" y="-37087"/>
            <a:ext cx="12188064" cy="1162213"/>
            <a:chOff x="5235" y="-36976"/>
            <a:chExt cx="20099020" cy="1916576"/>
          </a:xfrm>
        </p:grpSpPr>
        <p:sp>
          <p:nvSpPr>
            <p:cNvPr id="18" name="object 3">
              <a:extLst>
                <a:ext uri="{FF2B5EF4-FFF2-40B4-BE49-F238E27FC236}">
                  <a16:creationId xmlns:a16="http://schemas.microsoft.com/office/drawing/2014/main" id="{CEA641F6-B0C0-AB7A-B457-976FDCE41C9D}"/>
                </a:ext>
              </a:extLst>
            </p:cNvPr>
            <p:cNvSpPr/>
            <p:nvPr/>
          </p:nvSpPr>
          <p:spPr>
            <a:xfrm>
              <a:off x="5237" y="-36976"/>
              <a:ext cx="20099018"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5DA62F3A-7760-B8C5-F06C-129226ED1EB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5">
              <a:extLst>
                <a:ext uri="{FF2B5EF4-FFF2-40B4-BE49-F238E27FC236}">
                  <a16:creationId xmlns:a16="http://schemas.microsoft.com/office/drawing/2014/main" id="{F04924E1-079E-32DB-384A-DE520F1E5E34}"/>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object 6">
              <a:extLst>
                <a:ext uri="{FF2B5EF4-FFF2-40B4-BE49-F238E27FC236}">
                  <a16:creationId xmlns:a16="http://schemas.microsoft.com/office/drawing/2014/main" id="{20ED8E6E-EF54-7976-D782-2E1A3FA6231B}"/>
                </a:ext>
              </a:extLst>
            </p:cNvPr>
            <p:cNvPicPr/>
            <p:nvPr/>
          </p:nvPicPr>
          <p:blipFill>
            <a:blip r:embed="rId8" cstate="print"/>
            <a:stretch>
              <a:fillRect/>
            </a:stretch>
          </p:blipFill>
          <p:spPr>
            <a:xfrm>
              <a:off x="1045555" y="438868"/>
              <a:ext cx="148906" cy="146675"/>
            </a:xfrm>
            <a:prstGeom prst="rect">
              <a:avLst/>
            </a:prstGeom>
          </p:spPr>
        </p:pic>
        <p:sp>
          <p:nvSpPr>
            <p:cNvPr id="24" name="object 7">
              <a:extLst>
                <a:ext uri="{FF2B5EF4-FFF2-40B4-BE49-F238E27FC236}">
                  <a16:creationId xmlns:a16="http://schemas.microsoft.com/office/drawing/2014/main" id="{19962910-C377-CB6B-E716-1F98B06C66DB}"/>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object 8">
              <a:extLst>
                <a:ext uri="{FF2B5EF4-FFF2-40B4-BE49-F238E27FC236}">
                  <a16:creationId xmlns:a16="http://schemas.microsoft.com/office/drawing/2014/main" id="{448B34C2-12F1-7D7F-813B-C6174674DEF6}"/>
                </a:ext>
              </a:extLst>
            </p:cNvPr>
            <p:cNvPicPr/>
            <p:nvPr/>
          </p:nvPicPr>
          <p:blipFill>
            <a:blip r:embed="rId9" cstate="print"/>
            <a:stretch>
              <a:fillRect/>
            </a:stretch>
          </p:blipFill>
          <p:spPr>
            <a:xfrm>
              <a:off x="635261" y="676623"/>
              <a:ext cx="147806" cy="147809"/>
            </a:xfrm>
            <a:prstGeom prst="rect">
              <a:avLst/>
            </a:prstGeom>
          </p:spPr>
        </p:pic>
        <p:sp>
          <p:nvSpPr>
            <p:cNvPr id="26" name="object 9">
              <a:extLst>
                <a:ext uri="{FF2B5EF4-FFF2-40B4-BE49-F238E27FC236}">
                  <a16:creationId xmlns:a16="http://schemas.microsoft.com/office/drawing/2014/main" id="{9FC3E2C5-567E-C3DA-B9A0-B38CBAB38CBB}"/>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object 10">
              <a:extLst>
                <a:ext uri="{FF2B5EF4-FFF2-40B4-BE49-F238E27FC236}">
                  <a16:creationId xmlns:a16="http://schemas.microsoft.com/office/drawing/2014/main" id="{B22122F0-505A-8C98-C930-70425035837E}"/>
                </a:ext>
              </a:extLst>
            </p:cNvPr>
            <p:cNvPicPr/>
            <p:nvPr/>
          </p:nvPicPr>
          <p:blipFill>
            <a:blip r:embed="rId10" cstate="print"/>
            <a:stretch>
              <a:fillRect/>
            </a:stretch>
          </p:blipFill>
          <p:spPr>
            <a:xfrm>
              <a:off x="635262" y="1151026"/>
              <a:ext cx="147806" cy="147809"/>
            </a:xfrm>
            <a:prstGeom prst="rect">
              <a:avLst/>
            </a:prstGeom>
          </p:spPr>
        </p:pic>
        <p:sp>
          <p:nvSpPr>
            <p:cNvPr id="41" name="object 11">
              <a:extLst>
                <a:ext uri="{FF2B5EF4-FFF2-40B4-BE49-F238E27FC236}">
                  <a16:creationId xmlns:a16="http://schemas.microsoft.com/office/drawing/2014/main" id="{F3595C00-0F3F-D80A-D308-974844832480}"/>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object 12">
              <a:extLst>
                <a:ext uri="{FF2B5EF4-FFF2-40B4-BE49-F238E27FC236}">
                  <a16:creationId xmlns:a16="http://schemas.microsoft.com/office/drawing/2014/main" id="{16C50E08-A17D-40E5-E5F5-419986AC2D2A}"/>
                </a:ext>
              </a:extLst>
            </p:cNvPr>
            <p:cNvPicPr/>
            <p:nvPr/>
          </p:nvPicPr>
          <p:blipFill>
            <a:blip r:embed="rId11" cstate="print"/>
            <a:stretch>
              <a:fillRect/>
            </a:stretch>
          </p:blipFill>
          <p:spPr>
            <a:xfrm>
              <a:off x="1045558" y="1387673"/>
              <a:ext cx="148906" cy="148916"/>
            </a:xfrm>
            <a:prstGeom prst="rect">
              <a:avLst/>
            </a:prstGeom>
          </p:spPr>
        </p:pic>
        <p:sp>
          <p:nvSpPr>
            <p:cNvPr id="43" name="object 13">
              <a:extLst>
                <a:ext uri="{FF2B5EF4-FFF2-40B4-BE49-F238E27FC236}">
                  <a16:creationId xmlns:a16="http://schemas.microsoft.com/office/drawing/2014/main" id="{BFEDC520-E5F8-F5A7-A590-A3C05A551A88}"/>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object 14">
              <a:extLst>
                <a:ext uri="{FF2B5EF4-FFF2-40B4-BE49-F238E27FC236}">
                  <a16:creationId xmlns:a16="http://schemas.microsoft.com/office/drawing/2014/main" id="{6DC00D23-092C-6ECE-F33F-7C9AE5D81650}"/>
                </a:ext>
              </a:extLst>
            </p:cNvPr>
            <p:cNvPicPr/>
            <p:nvPr/>
          </p:nvPicPr>
          <p:blipFill>
            <a:blip r:embed="rId12" cstate="print"/>
            <a:stretch>
              <a:fillRect/>
            </a:stretch>
          </p:blipFill>
          <p:spPr>
            <a:xfrm>
              <a:off x="1456951" y="1151026"/>
              <a:ext cx="147806" cy="147809"/>
            </a:xfrm>
            <a:prstGeom prst="rect">
              <a:avLst/>
            </a:prstGeom>
          </p:spPr>
        </p:pic>
        <p:sp>
          <p:nvSpPr>
            <p:cNvPr id="45" name="object 15">
              <a:extLst>
                <a:ext uri="{FF2B5EF4-FFF2-40B4-BE49-F238E27FC236}">
                  <a16:creationId xmlns:a16="http://schemas.microsoft.com/office/drawing/2014/main" id="{807ECCAE-229B-C841-B752-3444B8F3E61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object 16">
              <a:extLst>
                <a:ext uri="{FF2B5EF4-FFF2-40B4-BE49-F238E27FC236}">
                  <a16:creationId xmlns:a16="http://schemas.microsoft.com/office/drawing/2014/main" id="{8E99A263-F8B7-AD98-FDD3-E0E272C84001}"/>
                </a:ext>
              </a:extLst>
            </p:cNvPr>
            <p:cNvPicPr/>
            <p:nvPr/>
          </p:nvPicPr>
          <p:blipFill>
            <a:blip r:embed="rId13" cstate="print"/>
            <a:stretch>
              <a:fillRect/>
            </a:stretch>
          </p:blipFill>
          <p:spPr>
            <a:xfrm>
              <a:off x="1456951" y="676624"/>
              <a:ext cx="147806" cy="147809"/>
            </a:xfrm>
            <a:prstGeom prst="rect">
              <a:avLst/>
            </a:prstGeom>
          </p:spPr>
        </p:pic>
        <p:pic>
          <p:nvPicPr>
            <p:cNvPr id="47" name="object 17">
              <a:extLst>
                <a:ext uri="{FF2B5EF4-FFF2-40B4-BE49-F238E27FC236}">
                  <a16:creationId xmlns:a16="http://schemas.microsoft.com/office/drawing/2014/main" id="{3129AEC2-F145-E3F3-1F88-AC12770E9E94}"/>
                </a:ext>
              </a:extLst>
            </p:cNvPr>
            <p:cNvPicPr/>
            <p:nvPr/>
          </p:nvPicPr>
          <p:blipFill>
            <a:blip r:embed="rId14" cstate="print"/>
            <a:stretch>
              <a:fillRect/>
            </a:stretch>
          </p:blipFill>
          <p:spPr>
            <a:xfrm>
              <a:off x="1796231" y="564627"/>
              <a:ext cx="1339684" cy="212153"/>
            </a:xfrm>
            <a:prstGeom prst="rect">
              <a:avLst/>
            </a:prstGeom>
          </p:spPr>
        </p:pic>
        <p:pic>
          <p:nvPicPr>
            <p:cNvPr id="48" name="object 18">
              <a:extLst>
                <a:ext uri="{FF2B5EF4-FFF2-40B4-BE49-F238E27FC236}">
                  <a16:creationId xmlns:a16="http://schemas.microsoft.com/office/drawing/2014/main" id="{3F6E02A9-998F-1C16-7089-320E1DFF224E}"/>
                </a:ext>
              </a:extLst>
            </p:cNvPr>
            <p:cNvPicPr/>
            <p:nvPr/>
          </p:nvPicPr>
          <p:blipFill>
            <a:blip r:embed="rId15" cstate="print"/>
            <a:stretch>
              <a:fillRect/>
            </a:stretch>
          </p:blipFill>
          <p:spPr>
            <a:xfrm>
              <a:off x="1802172" y="884830"/>
              <a:ext cx="1747452" cy="525998"/>
            </a:xfrm>
            <a:prstGeom prst="rect">
              <a:avLst/>
            </a:prstGeom>
          </p:spPr>
        </p:pic>
      </p:grpSp>
      <p:sp>
        <p:nvSpPr>
          <p:cNvPr id="4" name="TextBox 3">
            <a:extLst>
              <a:ext uri="{FF2B5EF4-FFF2-40B4-BE49-F238E27FC236}">
                <a16:creationId xmlns:a16="http://schemas.microsoft.com/office/drawing/2014/main" id="{1D9C9B1D-7145-24C7-B7AC-909A7860FFDC}"/>
              </a:ext>
            </a:extLst>
          </p:cNvPr>
          <p:cNvSpPr txBox="1"/>
          <p:nvPr/>
        </p:nvSpPr>
        <p:spPr>
          <a:xfrm>
            <a:off x="9307749" y="6026403"/>
            <a:ext cx="2901831" cy="739946"/>
          </a:xfrm>
          <a:prstGeom prst="rect">
            <a:avLst/>
          </a:prstGeom>
          <a:noFill/>
        </p:spPr>
        <p:txBody>
          <a:bodyPr wrap="square">
            <a:spAutoFit/>
          </a:bodyPr>
          <a:lstStyle/>
          <a:p>
            <a:pPr marL="457200" marR="0" lvl="2" indent="0" algn="l" defTabSz="6223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a:ln>
                <a:noFill/>
              </a:ln>
              <a:solidFill>
                <a:srgbClr val="314F83"/>
              </a:solidFill>
              <a:effectLst/>
              <a:uLnTx/>
              <a:uFillTx/>
              <a:latin typeface="Aptos" panose="02110004020202020204"/>
              <a:ea typeface="+mn-ea"/>
              <a:cs typeface="+mn-cs"/>
            </a:endParaRPr>
          </a:p>
          <a:p>
            <a:pPr marL="457200" marR="0" lvl="2" indent="0" algn="l" defTabSz="622300" rtl="0" eaLnBrk="1" fontAlgn="auto" latinLnBrk="0" hangingPunct="1">
              <a:lnSpc>
                <a:spcPct val="90000"/>
              </a:lnSpc>
              <a:spcBef>
                <a:spcPct val="0"/>
              </a:spcBef>
              <a:spcAft>
                <a:spcPct val="15000"/>
              </a:spcAft>
              <a:buClrTx/>
              <a:buSzTx/>
              <a:buFontTx/>
              <a:buNone/>
              <a:tabLst/>
              <a:defRPr/>
            </a:pP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(Waters-Davies et al 2024, Lyle (2014), </a:t>
            </a:r>
            <a:r>
              <a:rPr kumimoji="0" lang="en-GB" sz="1400" b="0" i="1" u="none" strike="noStrike" kern="1200" cap="none" spc="0" normalizeH="0" baseline="0" noProof="0" err="1">
                <a:ln>
                  <a:noFill/>
                </a:ln>
                <a:solidFill>
                  <a:srgbClr val="314F83"/>
                </a:solidFill>
                <a:effectLst/>
                <a:uLnTx/>
                <a:uFillTx/>
                <a:latin typeface="Aptos" panose="02110004020202020204"/>
                <a:ea typeface="+mn-ea"/>
                <a:cs typeface="+mn-cs"/>
              </a:rPr>
              <a:t>Esser</a:t>
            </a: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 et al (2016) </a:t>
            </a:r>
          </a:p>
        </p:txBody>
      </p:sp>
    </p:spTree>
    <p:extLst>
      <p:ext uri="{BB962C8B-B14F-4D97-AF65-F5344CB8AC3E}">
        <p14:creationId xmlns:p14="http://schemas.microsoft.com/office/powerpoint/2010/main" val="380378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701F95BD-8B53-FCF6-E7F4-01624D6872E9}"/>
              </a:ext>
            </a:extLst>
          </p:cNvPr>
          <p:cNvSpPr>
            <a:spLocks noGrp="1"/>
          </p:cNvSpPr>
          <p:nvPr>
            <p:ph type="title"/>
          </p:nvPr>
        </p:nvSpPr>
        <p:spPr>
          <a:xfrm>
            <a:off x="3917942" y="91651"/>
            <a:ext cx="10515600" cy="1325563"/>
          </a:xfrm>
        </p:spPr>
        <p:txBody>
          <a:bodyPr>
            <a:noAutofit/>
          </a:bodyPr>
          <a:lstStyle/>
          <a:p>
            <a:r>
              <a:rPr lang="en-GB" sz="4000" b="1" spc="-30">
                <a:solidFill>
                  <a:srgbClr val="28426D"/>
                </a:solidFill>
                <a:latin typeface="Poppins" panose="00000500000000000000" pitchFamily="2" charset="0"/>
                <a:cs typeface="Poppins" panose="00000500000000000000" pitchFamily="2" charset="0"/>
              </a:rPr>
              <a:t>Constructions</a:t>
            </a:r>
            <a:r>
              <a:rPr lang="en-GB" sz="3000" b="1" spc="-30">
                <a:solidFill>
                  <a:srgbClr val="28426D"/>
                </a:solidFill>
                <a:latin typeface="Poppins" panose="00000500000000000000" pitchFamily="2" charset="0"/>
                <a:cs typeface="Poppins" panose="00000500000000000000" pitchFamily="2" charset="0"/>
              </a:rPr>
              <a:t> </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grpSp>
        <p:nvGrpSpPr>
          <p:cNvPr id="3" name="object 2">
            <a:extLst>
              <a:ext uri="{FF2B5EF4-FFF2-40B4-BE49-F238E27FC236}">
                <a16:creationId xmlns:a16="http://schemas.microsoft.com/office/drawing/2014/main" id="{956C2D7B-5B4A-735B-DFB7-40D8E893CA15}"/>
              </a:ext>
            </a:extLst>
          </p:cNvPr>
          <p:cNvGrpSpPr/>
          <p:nvPr/>
        </p:nvGrpSpPr>
        <p:grpSpPr>
          <a:xfrm>
            <a:off x="0" y="-37087"/>
            <a:ext cx="12188064" cy="1162213"/>
            <a:chOff x="5235" y="-36976"/>
            <a:chExt cx="20099020" cy="1916576"/>
          </a:xfrm>
        </p:grpSpPr>
        <p:sp>
          <p:nvSpPr>
            <p:cNvPr id="18" name="object 3">
              <a:extLst>
                <a:ext uri="{FF2B5EF4-FFF2-40B4-BE49-F238E27FC236}">
                  <a16:creationId xmlns:a16="http://schemas.microsoft.com/office/drawing/2014/main" id="{CEA641F6-B0C0-AB7A-B457-976FDCE41C9D}"/>
                </a:ext>
              </a:extLst>
            </p:cNvPr>
            <p:cNvSpPr/>
            <p:nvPr/>
          </p:nvSpPr>
          <p:spPr>
            <a:xfrm>
              <a:off x="5237" y="-36976"/>
              <a:ext cx="20099018"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5DA62F3A-7760-B8C5-F06C-129226ED1EB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5">
              <a:extLst>
                <a:ext uri="{FF2B5EF4-FFF2-40B4-BE49-F238E27FC236}">
                  <a16:creationId xmlns:a16="http://schemas.microsoft.com/office/drawing/2014/main" id="{F04924E1-079E-32DB-384A-DE520F1E5E34}"/>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object 6">
              <a:extLst>
                <a:ext uri="{FF2B5EF4-FFF2-40B4-BE49-F238E27FC236}">
                  <a16:creationId xmlns:a16="http://schemas.microsoft.com/office/drawing/2014/main" id="{20ED8E6E-EF54-7976-D782-2E1A3FA6231B}"/>
                </a:ext>
              </a:extLst>
            </p:cNvPr>
            <p:cNvPicPr/>
            <p:nvPr/>
          </p:nvPicPr>
          <p:blipFill>
            <a:blip r:embed="rId3" cstate="print"/>
            <a:stretch>
              <a:fillRect/>
            </a:stretch>
          </p:blipFill>
          <p:spPr>
            <a:xfrm>
              <a:off x="1045555" y="438868"/>
              <a:ext cx="148906" cy="146675"/>
            </a:xfrm>
            <a:prstGeom prst="rect">
              <a:avLst/>
            </a:prstGeom>
          </p:spPr>
        </p:pic>
        <p:sp>
          <p:nvSpPr>
            <p:cNvPr id="24" name="object 7">
              <a:extLst>
                <a:ext uri="{FF2B5EF4-FFF2-40B4-BE49-F238E27FC236}">
                  <a16:creationId xmlns:a16="http://schemas.microsoft.com/office/drawing/2014/main" id="{19962910-C377-CB6B-E716-1F98B06C66DB}"/>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object 8">
              <a:extLst>
                <a:ext uri="{FF2B5EF4-FFF2-40B4-BE49-F238E27FC236}">
                  <a16:creationId xmlns:a16="http://schemas.microsoft.com/office/drawing/2014/main" id="{448B34C2-12F1-7D7F-813B-C6174674DEF6}"/>
                </a:ext>
              </a:extLst>
            </p:cNvPr>
            <p:cNvPicPr/>
            <p:nvPr/>
          </p:nvPicPr>
          <p:blipFill>
            <a:blip r:embed="rId4" cstate="print"/>
            <a:stretch>
              <a:fillRect/>
            </a:stretch>
          </p:blipFill>
          <p:spPr>
            <a:xfrm>
              <a:off x="635261" y="676623"/>
              <a:ext cx="147806" cy="147809"/>
            </a:xfrm>
            <a:prstGeom prst="rect">
              <a:avLst/>
            </a:prstGeom>
          </p:spPr>
        </p:pic>
        <p:sp>
          <p:nvSpPr>
            <p:cNvPr id="26" name="object 9">
              <a:extLst>
                <a:ext uri="{FF2B5EF4-FFF2-40B4-BE49-F238E27FC236}">
                  <a16:creationId xmlns:a16="http://schemas.microsoft.com/office/drawing/2014/main" id="{9FC3E2C5-567E-C3DA-B9A0-B38CBAB38CBB}"/>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object 10">
              <a:extLst>
                <a:ext uri="{FF2B5EF4-FFF2-40B4-BE49-F238E27FC236}">
                  <a16:creationId xmlns:a16="http://schemas.microsoft.com/office/drawing/2014/main" id="{B22122F0-505A-8C98-C930-70425035837E}"/>
                </a:ext>
              </a:extLst>
            </p:cNvPr>
            <p:cNvPicPr/>
            <p:nvPr/>
          </p:nvPicPr>
          <p:blipFill>
            <a:blip r:embed="rId5" cstate="print"/>
            <a:stretch>
              <a:fillRect/>
            </a:stretch>
          </p:blipFill>
          <p:spPr>
            <a:xfrm>
              <a:off x="635262" y="1151026"/>
              <a:ext cx="147806" cy="147809"/>
            </a:xfrm>
            <a:prstGeom prst="rect">
              <a:avLst/>
            </a:prstGeom>
          </p:spPr>
        </p:pic>
        <p:sp>
          <p:nvSpPr>
            <p:cNvPr id="41" name="object 11">
              <a:extLst>
                <a:ext uri="{FF2B5EF4-FFF2-40B4-BE49-F238E27FC236}">
                  <a16:creationId xmlns:a16="http://schemas.microsoft.com/office/drawing/2014/main" id="{F3595C00-0F3F-D80A-D308-974844832480}"/>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object 12">
              <a:extLst>
                <a:ext uri="{FF2B5EF4-FFF2-40B4-BE49-F238E27FC236}">
                  <a16:creationId xmlns:a16="http://schemas.microsoft.com/office/drawing/2014/main" id="{16C50E08-A17D-40E5-E5F5-419986AC2D2A}"/>
                </a:ext>
              </a:extLst>
            </p:cNvPr>
            <p:cNvPicPr/>
            <p:nvPr/>
          </p:nvPicPr>
          <p:blipFill>
            <a:blip r:embed="rId6" cstate="print"/>
            <a:stretch>
              <a:fillRect/>
            </a:stretch>
          </p:blipFill>
          <p:spPr>
            <a:xfrm>
              <a:off x="1045558" y="1387673"/>
              <a:ext cx="148906" cy="148916"/>
            </a:xfrm>
            <a:prstGeom prst="rect">
              <a:avLst/>
            </a:prstGeom>
          </p:spPr>
        </p:pic>
        <p:sp>
          <p:nvSpPr>
            <p:cNvPr id="43" name="object 13">
              <a:extLst>
                <a:ext uri="{FF2B5EF4-FFF2-40B4-BE49-F238E27FC236}">
                  <a16:creationId xmlns:a16="http://schemas.microsoft.com/office/drawing/2014/main" id="{BFEDC520-E5F8-F5A7-A590-A3C05A551A88}"/>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object 14">
              <a:extLst>
                <a:ext uri="{FF2B5EF4-FFF2-40B4-BE49-F238E27FC236}">
                  <a16:creationId xmlns:a16="http://schemas.microsoft.com/office/drawing/2014/main" id="{6DC00D23-092C-6ECE-F33F-7C9AE5D81650}"/>
                </a:ext>
              </a:extLst>
            </p:cNvPr>
            <p:cNvPicPr/>
            <p:nvPr/>
          </p:nvPicPr>
          <p:blipFill>
            <a:blip r:embed="rId7" cstate="print"/>
            <a:stretch>
              <a:fillRect/>
            </a:stretch>
          </p:blipFill>
          <p:spPr>
            <a:xfrm>
              <a:off x="1456951" y="1151026"/>
              <a:ext cx="147806" cy="147809"/>
            </a:xfrm>
            <a:prstGeom prst="rect">
              <a:avLst/>
            </a:prstGeom>
          </p:spPr>
        </p:pic>
        <p:sp>
          <p:nvSpPr>
            <p:cNvPr id="45" name="object 15">
              <a:extLst>
                <a:ext uri="{FF2B5EF4-FFF2-40B4-BE49-F238E27FC236}">
                  <a16:creationId xmlns:a16="http://schemas.microsoft.com/office/drawing/2014/main" id="{807ECCAE-229B-C841-B752-3444B8F3E61B}"/>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6" name="object 16">
              <a:extLst>
                <a:ext uri="{FF2B5EF4-FFF2-40B4-BE49-F238E27FC236}">
                  <a16:creationId xmlns:a16="http://schemas.microsoft.com/office/drawing/2014/main" id="{8E99A263-F8B7-AD98-FDD3-E0E272C84001}"/>
                </a:ext>
              </a:extLst>
            </p:cNvPr>
            <p:cNvPicPr/>
            <p:nvPr/>
          </p:nvPicPr>
          <p:blipFill>
            <a:blip r:embed="rId8" cstate="print"/>
            <a:stretch>
              <a:fillRect/>
            </a:stretch>
          </p:blipFill>
          <p:spPr>
            <a:xfrm>
              <a:off x="1456951" y="676624"/>
              <a:ext cx="147806" cy="147809"/>
            </a:xfrm>
            <a:prstGeom prst="rect">
              <a:avLst/>
            </a:prstGeom>
          </p:spPr>
        </p:pic>
        <p:pic>
          <p:nvPicPr>
            <p:cNvPr id="47" name="object 17">
              <a:extLst>
                <a:ext uri="{FF2B5EF4-FFF2-40B4-BE49-F238E27FC236}">
                  <a16:creationId xmlns:a16="http://schemas.microsoft.com/office/drawing/2014/main" id="{3129AEC2-F145-E3F3-1F88-AC12770E9E94}"/>
                </a:ext>
              </a:extLst>
            </p:cNvPr>
            <p:cNvPicPr/>
            <p:nvPr/>
          </p:nvPicPr>
          <p:blipFill>
            <a:blip r:embed="rId9" cstate="print"/>
            <a:stretch>
              <a:fillRect/>
            </a:stretch>
          </p:blipFill>
          <p:spPr>
            <a:xfrm>
              <a:off x="1796231" y="564627"/>
              <a:ext cx="1339684" cy="212153"/>
            </a:xfrm>
            <a:prstGeom prst="rect">
              <a:avLst/>
            </a:prstGeom>
          </p:spPr>
        </p:pic>
        <p:pic>
          <p:nvPicPr>
            <p:cNvPr id="48" name="object 18">
              <a:extLst>
                <a:ext uri="{FF2B5EF4-FFF2-40B4-BE49-F238E27FC236}">
                  <a16:creationId xmlns:a16="http://schemas.microsoft.com/office/drawing/2014/main" id="{3F6E02A9-998F-1C16-7089-320E1DFF224E}"/>
                </a:ext>
              </a:extLst>
            </p:cNvPr>
            <p:cNvPicPr/>
            <p:nvPr/>
          </p:nvPicPr>
          <p:blipFill>
            <a:blip r:embed="rId10" cstate="print"/>
            <a:stretch>
              <a:fillRect/>
            </a:stretch>
          </p:blipFill>
          <p:spPr>
            <a:xfrm>
              <a:off x="1802172" y="884830"/>
              <a:ext cx="1747452" cy="525998"/>
            </a:xfrm>
            <a:prstGeom prst="rect">
              <a:avLst/>
            </a:prstGeom>
          </p:spPr>
        </p:pic>
      </p:grpSp>
      <p:sp>
        <p:nvSpPr>
          <p:cNvPr id="4" name="TextBox 3">
            <a:extLst>
              <a:ext uri="{FF2B5EF4-FFF2-40B4-BE49-F238E27FC236}">
                <a16:creationId xmlns:a16="http://schemas.microsoft.com/office/drawing/2014/main" id="{1D9C9B1D-7145-24C7-B7AC-909A7860FFDC}"/>
              </a:ext>
            </a:extLst>
          </p:cNvPr>
          <p:cNvSpPr txBox="1"/>
          <p:nvPr/>
        </p:nvSpPr>
        <p:spPr>
          <a:xfrm>
            <a:off x="9307749" y="6026403"/>
            <a:ext cx="2901831" cy="739946"/>
          </a:xfrm>
          <a:prstGeom prst="rect">
            <a:avLst/>
          </a:prstGeom>
          <a:noFill/>
        </p:spPr>
        <p:txBody>
          <a:bodyPr wrap="square">
            <a:spAutoFit/>
          </a:bodyPr>
          <a:lstStyle/>
          <a:p>
            <a:pPr marL="457200" marR="0" lvl="2" indent="0" algn="l" defTabSz="6223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a:ln>
                <a:noFill/>
              </a:ln>
              <a:solidFill>
                <a:srgbClr val="314F83"/>
              </a:solidFill>
              <a:effectLst/>
              <a:uLnTx/>
              <a:uFillTx/>
              <a:latin typeface="Aptos" panose="02110004020202020204"/>
              <a:ea typeface="+mn-ea"/>
              <a:cs typeface="+mn-cs"/>
            </a:endParaRPr>
          </a:p>
          <a:p>
            <a:pPr marL="457200" marR="0" lvl="2" indent="0" algn="l" defTabSz="622300" rtl="0" eaLnBrk="1" fontAlgn="auto" latinLnBrk="0" hangingPunct="1">
              <a:lnSpc>
                <a:spcPct val="90000"/>
              </a:lnSpc>
              <a:spcBef>
                <a:spcPct val="0"/>
              </a:spcBef>
              <a:spcAft>
                <a:spcPct val="15000"/>
              </a:spcAft>
              <a:buClrTx/>
              <a:buSzTx/>
              <a:buFontTx/>
              <a:buNone/>
              <a:tabLst/>
              <a:defRPr/>
            </a:pP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(Waters-Davies et al 2024, Lyle (2014), </a:t>
            </a:r>
            <a:r>
              <a:rPr kumimoji="0" lang="en-GB" sz="1400" b="0" i="1" u="none" strike="noStrike" kern="1200" cap="none" spc="0" normalizeH="0" baseline="0" noProof="0" err="1">
                <a:ln>
                  <a:noFill/>
                </a:ln>
                <a:solidFill>
                  <a:srgbClr val="314F83"/>
                </a:solidFill>
                <a:effectLst/>
                <a:uLnTx/>
                <a:uFillTx/>
                <a:latin typeface="Aptos" panose="02110004020202020204"/>
                <a:ea typeface="+mn-ea"/>
                <a:cs typeface="+mn-cs"/>
              </a:rPr>
              <a:t>Esser</a:t>
            </a:r>
            <a:r>
              <a:rPr kumimoji="0" lang="en-GB" sz="1400" b="0" i="1" u="none" strike="noStrike" kern="1200" cap="none" spc="0" normalizeH="0" baseline="0" noProof="0">
                <a:ln>
                  <a:noFill/>
                </a:ln>
                <a:solidFill>
                  <a:srgbClr val="314F83"/>
                </a:solidFill>
                <a:effectLst/>
                <a:uLnTx/>
                <a:uFillTx/>
                <a:latin typeface="Aptos" panose="02110004020202020204"/>
                <a:ea typeface="+mn-ea"/>
                <a:cs typeface="+mn-cs"/>
              </a:rPr>
              <a:t> et al (2016) </a:t>
            </a:r>
          </a:p>
        </p:txBody>
      </p:sp>
      <p:grpSp>
        <p:nvGrpSpPr>
          <p:cNvPr id="2" name="Group 1">
            <a:extLst>
              <a:ext uri="{FF2B5EF4-FFF2-40B4-BE49-F238E27FC236}">
                <a16:creationId xmlns:a16="http://schemas.microsoft.com/office/drawing/2014/main" id="{26B06E6C-EE72-DE40-B3C2-1569C46962FA}"/>
              </a:ext>
            </a:extLst>
          </p:cNvPr>
          <p:cNvGrpSpPr/>
          <p:nvPr/>
        </p:nvGrpSpPr>
        <p:grpSpPr>
          <a:xfrm>
            <a:off x="716585" y="2000224"/>
            <a:ext cx="5796527" cy="3443169"/>
            <a:chOff x="17312" y="-377555"/>
            <a:chExt cx="5975330" cy="1926577"/>
          </a:xfrm>
        </p:grpSpPr>
        <p:sp>
          <p:nvSpPr>
            <p:cNvPr id="9" name="Rectangle 17">
              <a:extLst>
                <a:ext uri="{FF2B5EF4-FFF2-40B4-BE49-F238E27FC236}">
                  <a16:creationId xmlns:a16="http://schemas.microsoft.com/office/drawing/2014/main" id="{916F34FF-A9AD-46C5-9F3A-88E86C0B680C}"/>
                </a:ext>
              </a:extLst>
            </p:cNvPr>
            <p:cNvSpPr/>
            <p:nvPr/>
          </p:nvSpPr>
          <p:spPr>
            <a:xfrm>
              <a:off x="17312" y="-377555"/>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1B58D12B-3A47-25AB-C107-8E930D8659E9}"/>
                </a:ext>
              </a:extLst>
            </p:cNvPr>
            <p:cNvSpPr txBox="1"/>
            <p:nvPr/>
          </p:nvSpPr>
          <p:spPr>
            <a:xfrm>
              <a:off x="462083" y="-342749"/>
              <a:ext cx="5530559" cy="1505005"/>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kern="1200">
                  <a:solidFill>
                    <a:srgbClr val="28436E"/>
                  </a:solidFill>
                  <a:latin typeface="Poppins" panose="00000500000000000000" pitchFamily="2" charset="0"/>
                  <a:cs typeface="Poppins" panose="00000500000000000000" pitchFamily="2" charset="0"/>
                </a:rPr>
                <a:t>Teachers</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Facilitator</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Duty Bearer</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Observer</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Responder</a:t>
              </a: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Controller</a:t>
              </a:r>
            </a:p>
            <a:p>
              <a:pPr marL="0" lvl="0" indent="0" algn="l" defTabSz="800100">
                <a:lnSpc>
                  <a:spcPct val="114000"/>
                </a:lnSpc>
                <a:spcBef>
                  <a:spcPct val="0"/>
                </a:spcBef>
                <a:spcAft>
                  <a:spcPts val="600"/>
                </a:spcAft>
                <a:buFont typeface="+mj-lt"/>
                <a:buNone/>
              </a:pPr>
              <a:r>
                <a:rPr lang="en-GB" sz="2000" kern="1200">
                  <a:solidFill>
                    <a:srgbClr val="28436E"/>
                  </a:solidFill>
                  <a:latin typeface="Poppins" panose="00000500000000000000" pitchFamily="2" charset="0"/>
                  <a:cs typeface="Poppins" panose="00000500000000000000" pitchFamily="2" charset="0"/>
                </a:rPr>
                <a:t>Content Provider</a:t>
              </a: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grpSp>
      <p:grpSp>
        <p:nvGrpSpPr>
          <p:cNvPr id="17" name="Group 16">
            <a:extLst>
              <a:ext uri="{FF2B5EF4-FFF2-40B4-BE49-F238E27FC236}">
                <a16:creationId xmlns:a16="http://schemas.microsoft.com/office/drawing/2014/main" id="{2158FE7C-EA17-B0A9-E482-F42F90A6FCDC}"/>
              </a:ext>
            </a:extLst>
          </p:cNvPr>
          <p:cNvGrpSpPr/>
          <p:nvPr/>
        </p:nvGrpSpPr>
        <p:grpSpPr>
          <a:xfrm>
            <a:off x="6598963" y="1468969"/>
            <a:ext cx="5589101" cy="2058319"/>
            <a:chOff x="43087" y="-338887"/>
            <a:chExt cx="5802608" cy="2356002"/>
          </a:xfrm>
        </p:grpSpPr>
        <p:sp>
          <p:nvSpPr>
            <p:cNvPr id="19" name="TextBox 18">
              <a:extLst>
                <a:ext uri="{FF2B5EF4-FFF2-40B4-BE49-F238E27FC236}">
                  <a16:creationId xmlns:a16="http://schemas.microsoft.com/office/drawing/2014/main" id="{FB6B6D90-9FAA-915C-6920-E956E391CA98}"/>
                </a:ext>
              </a:extLst>
            </p:cNvPr>
            <p:cNvSpPr txBox="1"/>
            <p:nvPr/>
          </p:nvSpPr>
          <p:spPr>
            <a:xfrm>
              <a:off x="315136" y="-284130"/>
              <a:ext cx="5530559" cy="1926577"/>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a:solidFill>
                    <a:srgbClr val="28436E"/>
                  </a:solidFill>
                  <a:latin typeface="Poppins" panose="00000500000000000000" pitchFamily="2" charset="0"/>
                  <a:cs typeface="Poppins" panose="00000500000000000000" pitchFamily="2" charset="0"/>
                </a:rPr>
                <a:t>Children</a:t>
              </a:r>
              <a:endParaRPr lang="en-GB" sz="2000" b="1" kern="1200">
                <a:solidFill>
                  <a:srgbClr val="28436E"/>
                </a:solidFill>
                <a:latin typeface="Poppins" panose="00000500000000000000" pitchFamily="2" charset="0"/>
                <a:cs typeface="Poppins" panose="00000500000000000000" pitchFamily="2" charset="0"/>
              </a:endParaRP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Capable</a:t>
              </a:r>
            </a:p>
            <a:p>
              <a:pPr marL="0" lvl="0" indent="0" algn="l" defTabSz="800100">
                <a:lnSpc>
                  <a:spcPct val="114000"/>
                </a:lnSpc>
                <a:spcBef>
                  <a:spcPct val="0"/>
                </a:spcBef>
                <a:spcAft>
                  <a:spcPts val="600"/>
                </a:spcAft>
                <a:buFont typeface="+mj-lt"/>
                <a:buNone/>
              </a:pPr>
              <a:r>
                <a:rPr lang="en-GB" sz="2000" err="1">
                  <a:solidFill>
                    <a:srgbClr val="28436E"/>
                  </a:solidFill>
                  <a:latin typeface="Poppins" panose="00000500000000000000" pitchFamily="2" charset="0"/>
                  <a:cs typeface="Poppins" panose="00000500000000000000" pitchFamily="2" charset="0"/>
                </a:rPr>
                <a:t>Boundaried</a:t>
              </a:r>
              <a:endParaRPr lang="en-GB" sz="2000">
                <a:solidFill>
                  <a:srgbClr val="28436E"/>
                </a:solidFill>
                <a:latin typeface="Poppins" panose="00000500000000000000" pitchFamily="2" charset="0"/>
                <a:cs typeface="Poppins" panose="00000500000000000000" pitchFamily="2" charset="0"/>
              </a:endParaRP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Deficit</a:t>
              </a:r>
            </a:p>
            <a:p>
              <a:pPr marL="0" lvl="0" indent="0" algn="l" defTabSz="800100">
                <a:lnSpc>
                  <a:spcPct val="114000"/>
                </a:lnSpc>
                <a:spcBef>
                  <a:spcPct val="0"/>
                </a:spcBef>
                <a:spcAft>
                  <a:spcPts val="600"/>
                </a:spcAft>
                <a:buFont typeface="+mj-lt"/>
                <a:buNone/>
              </a:pPr>
              <a:endParaRPr lang="en-GB" sz="2000" kern="1200">
                <a:solidFill>
                  <a:srgbClr val="28436E"/>
                </a:solidFill>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FontTx/>
                <a:buNone/>
              </a:pPr>
              <a:endParaRPr lang="en-GB" sz="1800" kern="1200">
                <a:latin typeface="Poppins" panose="00000500000000000000" pitchFamily="2" charset="0"/>
                <a:cs typeface="Poppins" panose="00000500000000000000" pitchFamily="2" charset="0"/>
              </a:endParaRPr>
            </a:p>
          </p:txBody>
        </p:sp>
        <p:sp>
          <p:nvSpPr>
            <p:cNvPr id="20" name="Rectangle 17">
              <a:extLst>
                <a:ext uri="{FF2B5EF4-FFF2-40B4-BE49-F238E27FC236}">
                  <a16:creationId xmlns:a16="http://schemas.microsoft.com/office/drawing/2014/main" id="{94AEED69-3ED6-9702-E7D3-A87970750945}"/>
                </a:ext>
              </a:extLst>
            </p:cNvPr>
            <p:cNvSpPr/>
            <p:nvPr/>
          </p:nvSpPr>
          <p:spPr>
            <a:xfrm>
              <a:off x="43087" y="-338887"/>
              <a:ext cx="5530559" cy="2356002"/>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grpSp>
      <p:grpSp>
        <p:nvGrpSpPr>
          <p:cNvPr id="27" name="Group 26">
            <a:extLst>
              <a:ext uri="{FF2B5EF4-FFF2-40B4-BE49-F238E27FC236}">
                <a16:creationId xmlns:a16="http://schemas.microsoft.com/office/drawing/2014/main" id="{CCB4C72B-EAF6-D10F-8C0C-06470BBFC251}"/>
              </a:ext>
            </a:extLst>
          </p:cNvPr>
          <p:cNvGrpSpPr/>
          <p:nvPr/>
        </p:nvGrpSpPr>
        <p:grpSpPr>
          <a:xfrm>
            <a:off x="6574136" y="3843347"/>
            <a:ext cx="5351889" cy="2367882"/>
            <a:chOff x="522579" y="-291329"/>
            <a:chExt cx="5530559" cy="1926577"/>
          </a:xfrm>
        </p:grpSpPr>
        <p:sp>
          <p:nvSpPr>
            <p:cNvPr id="28" name="Rectangle 17">
              <a:extLst>
                <a:ext uri="{FF2B5EF4-FFF2-40B4-BE49-F238E27FC236}">
                  <a16:creationId xmlns:a16="http://schemas.microsoft.com/office/drawing/2014/main" id="{277BED10-A6A3-34FF-59B0-F65FDA191DE0}"/>
                </a:ext>
              </a:extLst>
            </p:cNvPr>
            <p:cNvSpPr/>
            <p:nvPr/>
          </p:nvSpPr>
          <p:spPr>
            <a:xfrm>
              <a:off x="522579" y="-291329"/>
              <a:ext cx="5530559" cy="1926577"/>
            </a:xfrm>
            <a:prstGeom prst="round2DiagRect">
              <a:avLst/>
            </a:prstGeom>
            <a:noFill/>
            <a:ln w="28575"/>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TextBox 28">
              <a:extLst>
                <a:ext uri="{FF2B5EF4-FFF2-40B4-BE49-F238E27FC236}">
                  <a16:creationId xmlns:a16="http://schemas.microsoft.com/office/drawing/2014/main" id="{A7D5E592-706B-D9D5-16AA-FCEE8714A3BC}"/>
                </a:ext>
              </a:extLst>
            </p:cNvPr>
            <p:cNvSpPr txBox="1"/>
            <p:nvPr/>
          </p:nvSpPr>
          <p:spPr>
            <a:xfrm>
              <a:off x="748097" y="-249220"/>
              <a:ext cx="5305041" cy="1833184"/>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8143" tIns="68580" rIns="68580" bIns="68580" numCol="1" spcCol="1270" anchor="t" anchorCtr="0">
              <a:noAutofit/>
            </a:bodyPr>
            <a:lstStyle/>
            <a:p>
              <a:pPr marL="0" lvl="0" indent="0" algn="l" defTabSz="800100">
                <a:lnSpc>
                  <a:spcPct val="114000"/>
                </a:lnSpc>
                <a:spcBef>
                  <a:spcPct val="0"/>
                </a:spcBef>
                <a:spcAft>
                  <a:spcPts val="600"/>
                </a:spcAft>
                <a:buFont typeface="+mj-lt"/>
                <a:buNone/>
              </a:pPr>
              <a:r>
                <a:rPr lang="en-GB" sz="2000" b="1">
                  <a:solidFill>
                    <a:srgbClr val="28436E"/>
                  </a:solidFill>
                  <a:latin typeface="Poppins" panose="00000500000000000000" pitchFamily="2" charset="0"/>
                  <a:cs typeface="Poppins" panose="00000500000000000000" pitchFamily="2" charset="0"/>
                </a:rPr>
                <a:t>Teaching and Learning</a:t>
              </a:r>
              <a:endParaRPr lang="en-GB" sz="2000" b="1" kern="1200">
                <a:solidFill>
                  <a:srgbClr val="28436E"/>
                </a:solidFill>
                <a:latin typeface="Poppins" panose="00000500000000000000" pitchFamily="2" charset="0"/>
                <a:cs typeface="Poppins" panose="00000500000000000000" pitchFamily="2" charset="0"/>
              </a:endParaRP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Purpose of education</a:t>
              </a: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Knowledge vs Process Orientated</a:t>
              </a:r>
            </a:p>
            <a:p>
              <a:pPr marL="0" lvl="0" indent="0" algn="l" defTabSz="800100">
                <a:lnSpc>
                  <a:spcPct val="114000"/>
                </a:lnSpc>
                <a:spcBef>
                  <a:spcPct val="0"/>
                </a:spcBef>
                <a:spcAft>
                  <a:spcPts val="600"/>
                </a:spcAft>
                <a:buFont typeface="+mj-lt"/>
                <a:buNone/>
              </a:pPr>
              <a:r>
                <a:rPr lang="en-GB" sz="2000">
                  <a:solidFill>
                    <a:srgbClr val="28436E"/>
                  </a:solidFill>
                  <a:latin typeface="Poppins" panose="00000500000000000000" pitchFamily="2" charset="0"/>
                  <a:cs typeface="Poppins" panose="00000500000000000000" pitchFamily="2" charset="0"/>
                </a:rPr>
                <a:t>Philosophy of Play</a:t>
              </a:r>
            </a:p>
            <a:p>
              <a:pPr marL="0" lvl="0" indent="0" algn="l" defTabSz="800100">
                <a:lnSpc>
                  <a:spcPct val="114000"/>
                </a:lnSpc>
                <a:spcBef>
                  <a:spcPct val="0"/>
                </a:spcBef>
                <a:spcAft>
                  <a:spcPts val="600"/>
                </a:spcAft>
                <a:buFont typeface="+mj-lt"/>
                <a:buNone/>
              </a:pPr>
              <a:endParaRPr lang="en-GB" sz="2000">
                <a:solidFill>
                  <a:srgbClr val="28436E"/>
                </a:solidFill>
                <a:latin typeface="Poppins" panose="00000500000000000000" pitchFamily="2" charset="0"/>
                <a:cs typeface="Poppins" panose="00000500000000000000" pitchFamily="2" charset="0"/>
              </a:endParaRPr>
            </a:p>
            <a:p>
              <a:pPr marL="0" lvl="0" indent="0" algn="l" defTabSz="800100">
                <a:lnSpc>
                  <a:spcPct val="114000"/>
                </a:lnSpc>
                <a:spcBef>
                  <a:spcPct val="0"/>
                </a:spcBef>
                <a:spcAft>
                  <a:spcPts val="600"/>
                </a:spcAft>
                <a:buFont typeface="+mj-lt"/>
                <a:buNone/>
              </a:pPr>
              <a:endParaRPr lang="en-GB" sz="1800" kern="1200">
                <a:latin typeface="Poppins" panose="00000500000000000000" pitchFamily="2" charset="0"/>
                <a:cs typeface="Poppins" panose="00000500000000000000" pitchFamily="2" charset="0"/>
              </a:endParaRPr>
            </a:p>
          </p:txBody>
        </p:sp>
      </p:grpSp>
      <p:sp>
        <p:nvSpPr>
          <p:cNvPr id="30" name="Rectangle: Top Corners Rounded 29">
            <a:extLst>
              <a:ext uri="{FF2B5EF4-FFF2-40B4-BE49-F238E27FC236}">
                <a16:creationId xmlns:a16="http://schemas.microsoft.com/office/drawing/2014/main" id="{73614174-E579-AE2C-61AB-165013C4BB7F}"/>
              </a:ext>
            </a:extLst>
          </p:cNvPr>
          <p:cNvSpPr/>
          <p:nvPr/>
        </p:nvSpPr>
        <p:spPr>
          <a:xfrm>
            <a:off x="880322" y="2417889"/>
            <a:ext cx="1447357" cy="2351437"/>
          </a:xfrm>
          <a:prstGeom prst="round2SameRect">
            <a:avLst/>
          </a:prstGeom>
          <a:blipFill rotWithShape="1">
            <a:blip r:embed="rId11">
              <a:extLst>
                <a:ext uri="{28A0092B-C50C-407E-A947-70E740481C1C}">
                  <a14:useLocalDpi xmlns:a14="http://schemas.microsoft.com/office/drawing/2010/main" val="0"/>
                </a:ext>
              </a:extLst>
            </a:blip>
            <a:srcRect/>
            <a:stretch>
              <a:fillRect l="-102000" r="-10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pic>
        <p:nvPicPr>
          <p:cNvPr id="31" name="Picture 2" descr="Hands-on, intensive parenting is best, most parents say | Cornell Chronicle">
            <a:extLst>
              <a:ext uri="{FF2B5EF4-FFF2-40B4-BE49-F238E27FC236}">
                <a16:creationId xmlns:a16="http://schemas.microsoft.com/office/drawing/2014/main" id="{6923B6BD-0009-6580-EDD7-520A758A241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7958" r="28566"/>
          <a:stretch/>
        </p:blipFill>
        <p:spPr bwMode="auto">
          <a:xfrm>
            <a:off x="6666213" y="1633366"/>
            <a:ext cx="1300610" cy="168208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Top Corners Rounded 31">
            <a:extLst>
              <a:ext uri="{FF2B5EF4-FFF2-40B4-BE49-F238E27FC236}">
                <a16:creationId xmlns:a16="http://schemas.microsoft.com/office/drawing/2014/main" id="{643591DD-EDEC-D628-E654-70980AD01BFD}"/>
              </a:ext>
            </a:extLst>
          </p:cNvPr>
          <p:cNvSpPr/>
          <p:nvPr/>
        </p:nvSpPr>
        <p:spPr>
          <a:xfrm>
            <a:off x="6622228" y="3935856"/>
            <a:ext cx="1344595" cy="2090547"/>
          </a:xfrm>
          <a:prstGeom prst="round2SameRect">
            <a:avLst/>
          </a:prstGeom>
          <a:blipFill>
            <a:blip r:embed="rId13">
              <a:extLst>
                <a:ext uri="{28A0092B-C50C-407E-A947-70E740481C1C}">
                  <a14:useLocalDpi xmlns:a14="http://schemas.microsoft.com/office/drawing/2010/main" val="0"/>
                </a:ext>
              </a:extLst>
            </a:blip>
            <a:srcRect/>
            <a:stretch>
              <a:fillRect l="-62000" r="-6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210297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4"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5"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6"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7"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8"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9"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10"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1"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400" b="1" spc="-30">
                <a:solidFill>
                  <a:srgbClr val="28426D"/>
                </a:solidFill>
                <a:latin typeface="Poppins" panose="00000500000000000000" pitchFamily="2" charset="0"/>
                <a:cs typeface="Poppins" panose="00000500000000000000" pitchFamily="2" charset="0"/>
              </a:rPr>
              <a:t>Constructions of Children: Capable Child   </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145167" y="1378185"/>
            <a:ext cx="12046833" cy="954197"/>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2200" kern="100">
                <a:solidFill>
                  <a:srgbClr val="314F83"/>
                </a:solidFill>
                <a:effectLst/>
                <a:latin typeface="Poppins" panose="00000500000000000000" pitchFamily="2" charset="0"/>
                <a:ea typeface="Calibri" panose="020F0502020204030204" pitchFamily="34" charset="0"/>
                <a:cs typeface="Poppins" panose="00000500000000000000" pitchFamily="2" charset="0"/>
              </a:rPr>
              <a:t>The</a:t>
            </a:r>
            <a:r>
              <a:rPr lang="en-GB" sz="2200" b="1" kern="100">
                <a:solidFill>
                  <a:srgbClr val="314F83"/>
                </a:solidFill>
                <a:effectLst/>
                <a:latin typeface="Poppins" panose="00000500000000000000" pitchFamily="2" charset="0"/>
                <a:ea typeface="Calibri" panose="020F0502020204030204" pitchFamily="34" charset="0"/>
                <a:cs typeface="Poppins" panose="00000500000000000000" pitchFamily="2" charset="0"/>
              </a:rPr>
              <a:t>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way the child is constructed can act as an enabler or a barrier to participation. </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uLnTx/>
              <a:uFillTx/>
              <a:latin typeface="Poppins"/>
              <a:ea typeface="+mn-ea"/>
              <a:cs typeface="Poppins"/>
            </a:endParaRPr>
          </a:p>
        </p:txBody>
      </p:sp>
      <p:sp>
        <p:nvSpPr>
          <p:cNvPr id="9" name="Speech Bubble: Rectangle with Corners Rounded 8">
            <a:extLst>
              <a:ext uri="{FF2B5EF4-FFF2-40B4-BE49-F238E27FC236}">
                <a16:creationId xmlns:a16="http://schemas.microsoft.com/office/drawing/2014/main" id="{0C7AF2FD-C24B-34FF-7BA1-AD2E4BA5FA69}"/>
              </a:ext>
            </a:extLst>
          </p:cNvPr>
          <p:cNvSpPr/>
          <p:nvPr/>
        </p:nvSpPr>
        <p:spPr>
          <a:xfrm>
            <a:off x="7465103" y="2670708"/>
            <a:ext cx="4354612" cy="2171115"/>
          </a:xfrm>
          <a:prstGeom prst="wedgeRoundRectCallout">
            <a:avLst>
              <a:gd name="adj1" fmla="val -18382"/>
              <a:gd name="adj2" fmla="val 62830"/>
              <a:gd name="adj3" fmla="val 16667"/>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R="0" lvl="0" algn="l" defTabSz="914400" rtl="0" eaLnBrk="1" fontAlgn="auto" latinLnBrk="0" hangingPunct="1">
              <a:lnSpc>
                <a:spcPct val="100000"/>
              </a:lnSpc>
              <a:spcBef>
                <a:spcPts val="0"/>
              </a:spcBef>
              <a:spcAft>
                <a:spcPts val="0"/>
              </a:spcAft>
              <a:buClrTx/>
              <a:buSzTx/>
              <a:tabLst/>
              <a:defRPr/>
            </a:pPr>
            <a:r>
              <a:rPr kumimoji="0" lang="en-GB" sz="2200" b="1" i="0"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Interests drive curriculum: </a:t>
            </a:r>
          </a:p>
          <a:p>
            <a:pPr marR="0" lvl="0" algn="l" defTabSz="914400" rtl="0" eaLnBrk="1" fontAlgn="auto" latinLnBrk="0" hangingPunct="1">
              <a:lnSpc>
                <a:spcPct val="100000"/>
              </a:lnSpc>
              <a:spcBef>
                <a:spcPts val="0"/>
              </a:spcBef>
              <a:spcAft>
                <a:spcPts val="0"/>
              </a:spcAft>
              <a:buClrTx/>
              <a:buSzTx/>
              <a:tabLst/>
              <a:defRPr/>
            </a:pPr>
            <a:r>
              <a:rPr lang="en-GB" sz="2200" b="1">
                <a:solidFill>
                  <a:srgbClr val="28436E"/>
                </a:solidFill>
                <a:latin typeface="Poppins" panose="00000500000000000000" pitchFamily="2" charset="0"/>
                <a:ea typeface="Calibri" panose="020F0502020204030204" pitchFamily="34" charset="0"/>
                <a:cs typeface="Poppins" panose="00000500000000000000" pitchFamily="2" charset="0"/>
              </a:rPr>
              <a:t> </a:t>
            </a:r>
            <a:r>
              <a:rPr lang="en-GB" sz="2200">
                <a:solidFill>
                  <a:srgbClr val="28436E"/>
                </a:solidFill>
                <a:latin typeface="Poppins" panose="00000500000000000000" pitchFamily="2" charset="0"/>
                <a:ea typeface="Calibri" panose="020F0502020204030204" pitchFamily="34" charset="0"/>
                <a:cs typeface="Poppins" panose="00000500000000000000" pitchFamily="2" charset="0"/>
              </a:rPr>
              <a:t>‘</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They play the central role…. they drive the learning’  </a:t>
            </a:r>
            <a:r>
              <a:rPr kumimoji="0" lang="en-GB" sz="2200" b="0" i="1"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(Alison, Teacher</a:t>
            </a:r>
            <a:r>
              <a:rPr lang="en-GB" sz="2200" i="1">
                <a:solidFill>
                  <a:srgbClr val="28436E"/>
                </a:solidFill>
                <a:latin typeface="Poppins" panose="00000500000000000000" pitchFamily="2" charset="0"/>
                <a:ea typeface="Calibri" panose="020F0502020204030204" pitchFamily="34" charset="0"/>
                <a:cs typeface="Poppins" panose="00000500000000000000" pitchFamily="2" charset="0"/>
              </a:rPr>
              <a:t>, 5-</a:t>
            </a:r>
            <a:r>
              <a:rPr kumimoji="0" lang="en-GB" sz="2200" b="0" i="1"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7yrs)</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12" name="Speech Bubble: Rectangle with Corners Rounded 11">
            <a:extLst>
              <a:ext uri="{FF2B5EF4-FFF2-40B4-BE49-F238E27FC236}">
                <a16:creationId xmlns:a16="http://schemas.microsoft.com/office/drawing/2014/main" id="{3DAB7A91-4DDA-D408-F78B-543BD940F325}"/>
              </a:ext>
            </a:extLst>
          </p:cNvPr>
          <p:cNvSpPr/>
          <p:nvPr/>
        </p:nvSpPr>
        <p:spPr>
          <a:xfrm>
            <a:off x="372285" y="2249988"/>
            <a:ext cx="6568161" cy="4079740"/>
          </a:xfrm>
          <a:prstGeom prst="wedgeRoundRectCallout">
            <a:avLst>
              <a:gd name="adj1" fmla="val -25190"/>
              <a:gd name="adj2" fmla="val 59738"/>
              <a:gd name="adj3" fmla="val 16667"/>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R="0" lvl="0" algn="l" defTabSz="914400" rtl="0" eaLnBrk="1" fontAlgn="auto" latinLnBrk="0" hangingPunct="1">
              <a:lnSpc>
                <a:spcPct val="100000"/>
              </a:lnSpc>
              <a:spcBef>
                <a:spcPts val="0"/>
              </a:spcBef>
              <a:spcAft>
                <a:spcPts val="0"/>
              </a:spcAft>
              <a:buClrTx/>
              <a:buSzTx/>
              <a:tabLst/>
              <a:defRPr/>
            </a:pPr>
            <a:r>
              <a:rPr kumimoji="0" lang="en-GB" sz="2200" b="1" i="0"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Capable enactor of decisions:</a:t>
            </a:r>
            <a:r>
              <a:rPr lang="en-GB" sz="2200" b="1">
                <a:solidFill>
                  <a:srgbClr val="28436E"/>
                </a:solidFill>
                <a:latin typeface="Poppins" panose="00000500000000000000" pitchFamily="2" charset="0"/>
                <a:ea typeface="Calibri" panose="020F0502020204030204" pitchFamily="34" charset="0"/>
                <a:cs typeface="Poppins" panose="00000500000000000000" pitchFamily="2" charset="0"/>
              </a:rPr>
              <a:t> </a:t>
            </a:r>
          </a:p>
          <a:p>
            <a:pPr marR="0" lvl="0" algn="l" defTabSz="914400" rtl="0" eaLnBrk="1" fontAlgn="auto" latinLnBrk="0" hangingPunct="1">
              <a:lnSpc>
                <a:spcPct val="100000"/>
              </a:lnSpc>
              <a:spcBef>
                <a:spcPts val="0"/>
              </a:spcBef>
              <a:spcAft>
                <a:spcPts val="0"/>
              </a:spcAft>
              <a:buClrTx/>
              <a:buSzTx/>
              <a:tabLst/>
              <a:defRPr/>
            </a:pPr>
            <a:r>
              <a:rPr lang="en-GB" sz="2200">
                <a:solidFill>
                  <a:srgbClr val="28426E"/>
                </a:solidFill>
                <a:latin typeface="Poppins" panose="00000500000000000000" pitchFamily="2" charset="0"/>
                <a:ea typeface="Calibri" panose="020F0502020204030204" pitchFamily="34" charset="0"/>
                <a:cs typeface="Poppins" panose="00000500000000000000" pitchFamily="2" charset="0"/>
              </a:rPr>
              <a:t>‘</a:t>
            </a:r>
            <a:r>
              <a:rPr lang="en-GB" sz="2400" err="1">
                <a:solidFill>
                  <a:srgbClr val="28426E"/>
                </a:solidFill>
                <a:latin typeface="Poppins" panose="00000500000000000000" pitchFamily="2" charset="0"/>
                <a:ea typeface="Calibri" panose="020F0502020204030204" pitchFamily="34" charset="0"/>
                <a:cs typeface="Poppins" panose="00000500000000000000" pitchFamily="2" charset="0"/>
              </a:rPr>
              <a:t>Wh</a:t>
            </a:r>
            <a:r>
              <a:rPr kumimoji="0" lang="en-GB" sz="2400" b="0" i="0" u="none" strike="noStrike" kern="1200" cap="none" spc="0" normalizeH="0" baseline="0" noProof="0" err="1">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en</a:t>
            </a:r>
            <a:r>
              <a:rPr lang="en-GB" sz="2400">
                <a:solidFill>
                  <a:srgbClr val="28426E"/>
                </a:solidFill>
                <a:latin typeface="Poppins" panose="00000500000000000000" pitchFamily="2" charset="0"/>
                <a:ea typeface="Calibri" panose="020F0502020204030204" pitchFamily="34" charset="0"/>
                <a:cs typeface="Poppins" panose="00000500000000000000" pitchFamily="2" charset="0"/>
              </a:rPr>
              <a:t> </a:t>
            </a:r>
            <a:r>
              <a:rPr kumimoji="0" lang="en-GB" sz="2400" b="0" i="0"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children are involved in their own learning…when they can decide and make a choice themselves, they're motivation increases, their enjoyment …and definitely their engagement too. When they get to decide where they want to play, who they play with and what they're going to do.’ </a:t>
            </a:r>
          </a:p>
          <a:p>
            <a:pPr marR="0" lvl="0" algn="l" defTabSz="914400" rtl="0" eaLnBrk="1" fontAlgn="auto" latinLnBrk="0" hangingPunct="1">
              <a:lnSpc>
                <a:spcPct val="100000"/>
              </a:lnSpc>
              <a:spcBef>
                <a:spcPts val="0"/>
              </a:spcBef>
              <a:spcAft>
                <a:spcPts val="0"/>
              </a:spcAft>
              <a:buClrTx/>
              <a:buSzTx/>
              <a:tabLst/>
              <a:defRPr/>
            </a:pPr>
            <a:r>
              <a:rPr kumimoji="0" lang="en-GB" sz="2000" b="0" i="1"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a:t>
            </a:r>
            <a:r>
              <a:rPr kumimoji="0" lang="en-GB" sz="2000" b="0" i="1" u="none" strike="noStrike" kern="1200" cap="none" spc="0" normalizeH="0" baseline="0" noProof="0" err="1">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Eleri</a:t>
            </a:r>
            <a:r>
              <a:rPr kumimoji="0" lang="en-GB" sz="2000" b="0" i="1"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 Teacher of 4-5yrs)</a:t>
            </a:r>
            <a:endParaRPr kumimoji="0" lang="en-GB" sz="2000" b="0" i="1"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7914731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EABC5-B8DC-1F4E-193A-1C2125992345}"/>
              </a:ext>
            </a:extLst>
          </p:cNvPr>
          <p:cNvPicPr>
            <a:picLocks noChangeAspect="1"/>
          </p:cNvPicPr>
          <p:nvPr/>
        </p:nvPicPr>
        <p:blipFill>
          <a:blip r:embed="rId3"/>
          <a:stretch>
            <a:fillRect/>
          </a:stretch>
        </p:blipFill>
        <p:spPr>
          <a:xfrm>
            <a:off x="0" y="0"/>
            <a:ext cx="12192000" cy="1157661"/>
          </a:xfrm>
          <a:prstGeom prst="rect">
            <a:avLst/>
          </a:prstGeom>
        </p:spPr>
      </p:pic>
      <p:sp>
        <p:nvSpPr>
          <p:cNvPr id="6" name="TextBox 5">
            <a:extLst>
              <a:ext uri="{FF2B5EF4-FFF2-40B4-BE49-F238E27FC236}">
                <a16:creationId xmlns:a16="http://schemas.microsoft.com/office/drawing/2014/main" id="{50C88DD2-E0D6-69BE-0B78-EAE62FAE6200}"/>
              </a:ext>
            </a:extLst>
          </p:cNvPr>
          <p:cNvSpPr txBox="1"/>
          <p:nvPr/>
        </p:nvSpPr>
        <p:spPr>
          <a:xfrm>
            <a:off x="2270683" y="189079"/>
            <a:ext cx="10098157" cy="1446935"/>
          </a:xfrm>
          <a:prstGeom prst="rect">
            <a:avLst/>
          </a:prstGeom>
          <a:noFill/>
        </p:spPr>
        <p:txBody>
          <a:bodyPr wrap="square" lIns="91440" tIns="45720" rIns="91440" bIns="45720" anchor="t">
            <a:spAutoFit/>
          </a:bodyPr>
          <a:lstStyle/>
          <a:p>
            <a:pPr>
              <a:lnSpc>
                <a:spcPct val="107000"/>
              </a:lnSpc>
              <a:spcAft>
                <a:spcPts val="800"/>
              </a:spcAft>
            </a:pPr>
            <a:r>
              <a:rPr kumimoji="0" lang="en-GB" sz="2400" b="1" i="0" u="none" strike="noStrike" kern="1200" cap="none" spc="-30" normalizeH="0" baseline="0" noProof="0">
                <a:ln>
                  <a:noFill/>
                </a:ln>
                <a:solidFill>
                  <a:srgbClr val="28426D"/>
                </a:solidFill>
                <a:effectLst/>
                <a:uLnTx/>
                <a:uFillTx/>
                <a:latin typeface="Poppins"/>
                <a:cs typeface="Poppins"/>
              </a:rPr>
              <a:t>Constructions of Children: </a:t>
            </a:r>
            <a:r>
              <a:rPr kumimoji="0" lang="en-GB" sz="2400" b="1" i="0" u="none" strike="noStrike" kern="100" cap="none" spc="-30" normalizeH="0" baseline="0" noProof="0" err="1">
                <a:ln>
                  <a:noFill/>
                </a:ln>
                <a:solidFill>
                  <a:srgbClr val="28436E"/>
                </a:solidFill>
                <a:uLnTx/>
                <a:uFillTx/>
                <a:latin typeface="Poppins"/>
                <a:cs typeface="Poppins"/>
              </a:rPr>
              <a:t>B</a:t>
            </a:r>
            <a:r>
              <a:rPr lang="en-GB" sz="2400" b="1" kern="100" err="1">
                <a:solidFill>
                  <a:srgbClr val="28436E"/>
                </a:solidFill>
                <a:effectLst/>
                <a:latin typeface="Poppins"/>
                <a:ea typeface="Aptos" panose="020B0004020202020204" pitchFamily="34" charset="0"/>
                <a:cs typeface="Poppins"/>
              </a:rPr>
              <a:t>oundaried</a:t>
            </a:r>
            <a:r>
              <a:rPr lang="en-GB" sz="2400" b="1" kern="100">
                <a:solidFill>
                  <a:srgbClr val="28436E"/>
                </a:solidFill>
                <a:effectLst/>
                <a:latin typeface="Poppins"/>
                <a:ea typeface="Aptos" panose="020B0004020202020204" pitchFamily="34" charset="0"/>
                <a:cs typeface="Poppins"/>
              </a:rPr>
              <a:t> </a:t>
            </a:r>
            <a:r>
              <a:rPr lang="en-GB" sz="2400" b="1" kern="100">
                <a:solidFill>
                  <a:srgbClr val="28436E"/>
                </a:solidFill>
                <a:latin typeface="Poppins"/>
                <a:ea typeface="Aptos" panose="020B0004020202020204" pitchFamily="34" charset="0"/>
                <a:cs typeface="Poppins"/>
              </a:rPr>
              <a:t>Child (spatial</a:t>
            </a:r>
            <a:r>
              <a:rPr lang="en-GB" sz="2400" b="1" kern="100">
                <a:solidFill>
                  <a:srgbClr val="28436E"/>
                </a:solidFill>
                <a:latin typeface="Poppins"/>
                <a:cs typeface="Poppins"/>
              </a:rPr>
              <a:t> and temporal)</a:t>
            </a:r>
            <a:endParaRPr lang="en-GB" sz="2400" kern="100">
              <a:solidFill>
                <a:srgbClr val="28436E"/>
              </a:solidFill>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30" normalizeH="0" baseline="0" noProof="0">
                <a:ln>
                  <a:noFill/>
                </a:ln>
                <a:solidFill>
                  <a:srgbClr val="28426D"/>
                </a:solidFill>
                <a:effectLst/>
                <a:uLnTx/>
                <a:uFillTx/>
                <a:latin typeface="Poppins"/>
                <a:cs typeface="Poppins"/>
              </a:rPr>
              <a:t>  </a:t>
            </a:r>
            <a:endParaRPr kumimoji="0" lang="en-GB" sz="1800" b="0" i="0" u="none" strike="noStrike" kern="1200" cap="none" spc="0" normalizeH="0" baseline="0" noProof="0">
              <a:ln>
                <a:noFill/>
              </a:ln>
              <a:solidFill>
                <a:prstClr val="black"/>
              </a:solidFill>
              <a:effectLst/>
              <a:uLnTx/>
              <a:uFillTx/>
              <a:latin typeface="Poppins"/>
              <a:cs typeface="Poppins"/>
            </a:endParaRPr>
          </a:p>
        </p:txBody>
      </p:sp>
      <p:sp>
        <p:nvSpPr>
          <p:cNvPr id="2" name="Content Placeholder 1">
            <a:extLst>
              <a:ext uri="{FF2B5EF4-FFF2-40B4-BE49-F238E27FC236}">
                <a16:creationId xmlns:a16="http://schemas.microsoft.com/office/drawing/2014/main" id="{9E955C98-08D0-B179-01D7-BA161A21B0F9}"/>
              </a:ext>
            </a:extLst>
          </p:cNvPr>
          <p:cNvSpPr>
            <a:spLocks noGrp="1"/>
          </p:cNvSpPr>
          <p:nvPr>
            <p:ph idx="1"/>
          </p:nvPr>
        </p:nvSpPr>
        <p:spPr>
          <a:xfrm>
            <a:off x="287257" y="2696750"/>
            <a:ext cx="3098285" cy="3089453"/>
          </a:xfrm>
          <a:prstGeom prst="wedgeRoundRectCallout">
            <a:avLst>
              <a:gd name="adj1" fmla="val 27430"/>
              <a:gd name="adj2" fmla="val 59847"/>
              <a:gd name="adj3" fmla="val 16667"/>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oAutofit/>
          </a:bodyPr>
          <a:lstStyle/>
          <a:p>
            <a:pPr marL="0" lvl="0" indent="0">
              <a:lnSpc>
                <a:spcPct val="100000"/>
              </a:lnSpc>
              <a:spcAft>
                <a:spcPts val="800"/>
              </a:spcAft>
              <a:buNone/>
            </a:pPr>
            <a:r>
              <a:rPr lang="en-GB" sz="2200" b="1" kern="100" err="1">
                <a:solidFill>
                  <a:srgbClr val="28436E"/>
                </a:solidFill>
                <a:effectLst/>
                <a:latin typeface="Poppins" panose="00000500000000000000" pitchFamily="2" charset="0"/>
                <a:ea typeface="Calibri" panose="020F0502020204030204" pitchFamily="34" charset="0"/>
                <a:cs typeface="Poppins" panose="00000500000000000000" pitchFamily="2" charset="0"/>
              </a:rPr>
              <a:t>Boundaried</a:t>
            </a:r>
            <a:r>
              <a:rPr lang="en-GB" sz="2200" b="1" kern="100">
                <a:solidFill>
                  <a:srgbClr val="28436E"/>
                </a:solidFill>
                <a:effectLst/>
                <a:latin typeface="Poppins" panose="00000500000000000000" pitchFamily="2" charset="0"/>
                <a:ea typeface="Calibri" panose="020F0502020204030204" pitchFamily="34" charset="0"/>
                <a:cs typeface="Poppins" panose="00000500000000000000" pitchFamily="2" charset="0"/>
              </a:rPr>
              <a:t> by space: </a:t>
            </a:r>
            <a:r>
              <a:rPr lang="en-GB" sz="2200" kern="100">
                <a:solidFill>
                  <a:srgbClr val="28436E"/>
                </a:solidFill>
                <a:latin typeface="Poppins" panose="00000500000000000000" pitchFamily="2" charset="0"/>
                <a:ea typeface="Calibri" panose="020F0502020204030204" pitchFamily="34" charset="0"/>
                <a:cs typeface="Poppins" panose="00000500000000000000" pitchFamily="2" charset="0"/>
              </a:rPr>
              <a:t>W</a:t>
            </a:r>
            <a:r>
              <a:rPr lang="en-GB" sz="2200" kern="100">
                <a:solidFill>
                  <a:srgbClr val="28436E"/>
                </a:solidFill>
                <a:effectLst/>
                <a:latin typeface="Poppins" panose="00000500000000000000" pitchFamily="2" charset="0"/>
                <a:ea typeface="Calibri" panose="020F0502020204030204" pitchFamily="34" charset="0"/>
                <a:cs typeface="Poppins" panose="00000500000000000000" pitchFamily="2" charset="0"/>
              </a:rPr>
              <a:t>e've got a forest school area as well … the children lead </a:t>
            </a:r>
            <a:r>
              <a:rPr lang="en-GB" sz="2200" i="1" kern="100">
                <a:solidFill>
                  <a:srgbClr val="28436E"/>
                </a:solidFill>
                <a:effectLst/>
                <a:latin typeface="Poppins" panose="00000500000000000000" pitchFamily="2" charset="0"/>
                <a:ea typeface="Calibri" panose="020F0502020204030204" pitchFamily="34" charset="0"/>
                <a:cs typeface="Poppins" panose="00000500000000000000" pitchFamily="2" charset="0"/>
              </a:rPr>
              <a:t>that</a:t>
            </a:r>
            <a:r>
              <a:rPr lang="en-GB" sz="2200" kern="100">
                <a:solidFill>
                  <a:srgbClr val="28436E"/>
                </a:solidFill>
                <a:effectLst/>
                <a:latin typeface="Poppins" panose="00000500000000000000" pitchFamily="2" charset="0"/>
                <a:ea typeface="Calibri" panose="020F0502020204030204" pitchFamily="34" charset="0"/>
                <a:cs typeface="Poppins" panose="00000500000000000000" pitchFamily="2" charset="0"/>
              </a:rPr>
              <a:t> learning</a:t>
            </a:r>
            <a:r>
              <a:rPr lang="en-GB" sz="2200" kern="100">
                <a:solidFill>
                  <a:srgbClr val="28436E"/>
                </a:solidFill>
                <a:latin typeface="Poppins" panose="00000500000000000000" pitchFamily="2" charset="0"/>
                <a:ea typeface="Calibri" panose="020F0502020204030204" pitchFamily="34" charset="0"/>
                <a:cs typeface="Poppins" panose="00000500000000000000" pitchFamily="2" charset="0"/>
              </a:rPr>
              <a:t>.’ </a:t>
            </a:r>
            <a:r>
              <a:rPr lang="en-GB" sz="2000" kern="100">
                <a:solidFill>
                  <a:srgbClr val="28436E"/>
                </a:solidFill>
                <a:latin typeface="Poppins" panose="00000500000000000000" pitchFamily="2" charset="0"/>
                <a:ea typeface="Calibri" panose="020F0502020204030204" pitchFamily="34" charset="0"/>
                <a:cs typeface="Poppins" panose="00000500000000000000" pitchFamily="2" charset="0"/>
              </a:rPr>
              <a:t>(</a:t>
            </a:r>
            <a:r>
              <a:rPr lang="en-GB" sz="2000" i="1" kern="100">
                <a:solidFill>
                  <a:srgbClr val="28436E"/>
                </a:solidFill>
                <a:latin typeface="Poppins" panose="00000500000000000000" pitchFamily="2" charset="0"/>
                <a:ea typeface="Calibri" panose="020F0502020204030204" pitchFamily="34" charset="0"/>
                <a:cs typeface="Poppins" panose="00000500000000000000" pitchFamily="2" charset="0"/>
              </a:rPr>
              <a:t>Julie, Teacher of 5-7yrs)</a:t>
            </a:r>
            <a:endParaRPr lang="en-GB" sz="2000" i="1" kern="100">
              <a:solidFill>
                <a:srgbClr val="28436E"/>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5" name="Content Placeholder 1">
            <a:extLst>
              <a:ext uri="{FF2B5EF4-FFF2-40B4-BE49-F238E27FC236}">
                <a16:creationId xmlns:a16="http://schemas.microsoft.com/office/drawing/2014/main" id="{CB73688A-9832-4DAD-6181-7D37BD52AFEF}"/>
              </a:ext>
            </a:extLst>
          </p:cNvPr>
          <p:cNvSpPr txBox="1">
            <a:spLocks/>
          </p:cNvSpPr>
          <p:nvPr/>
        </p:nvSpPr>
        <p:spPr>
          <a:xfrm>
            <a:off x="3512694" y="1917208"/>
            <a:ext cx="8309276" cy="2027941"/>
          </a:xfrm>
          <a:prstGeom prst="wedgeRoundRectCallout">
            <a:avLst>
              <a:gd name="adj1" fmla="val 19774"/>
              <a:gd name="adj2" fmla="val 59909"/>
              <a:gd name="adj3" fmla="val 16667"/>
            </a:avLst>
          </a:prstGeom>
          <a:solidFill>
            <a:srgbClr val="F9C88F"/>
          </a:solidFill>
          <a:ln w="12700" cap="flat" cmpd="sng" algn="ctr">
            <a:solidFill>
              <a:srgbClr val="F9C88F"/>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spcAft>
                <a:spcPts val="800"/>
              </a:spcAft>
              <a:buFont typeface="Arial" panose="020B0604020202020204" pitchFamily="34" charset="0"/>
              <a:buNone/>
            </a:pPr>
            <a:r>
              <a:rPr lang="en-GB" sz="2200" b="1" err="1">
                <a:solidFill>
                  <a:srgbClr val="28426E"/>
                </a:solidFill>
                <a:effectLst/>
                <a:latin typeface="Poppins" panose="00000500000000000000" pitchFamily="2" charset="0"/>
                <a:ea typeface="Calibri" panose="020F0502020204030204" pitchFamily="34" charset="0"/>
                <a:cs typeface="Poppins" panose="00000500000000000000" pitchFamily="2" charset="0"/>
              </a:rPr>
              <a:t>Boundaried</a:t>
            </a:r>
            <a:r>
              <a:rPr lang="en-GB" sz="2200" b="1">
                <a:solidFill>
                  <a:srgbClr val="28426E"/>
                </a:solidFill>
                <a:effectLst/>
                <a:latin typeface="Poppins" panose="00000500000000000000" pitchFamily="2" charset="0"/>
                <a:ea typeface="Calibri" panose="020F0502020204030204" pitchFamily="34" charset="0"/>
                <a:cs typeface="Poppins" panose="00000500000000000000" pitchFamily="2" charset="0"/>
              </a:rPr>
              <a:t> by adult driven processes:</a:t>
            </a:r>
            <a:r>
              <a:rPr lang="en-GB" sz="2200" b="1">
                <a:solidFill>
                  <a:srgbClr val="28426E"/>
                </a:solidFill>
                <a:latin typeface="Poppins" panose="00000500000000000000" pitchFamily="2" charset="0"/>
                <a:ea typeface="Calibri" panose="020F0502020204030204" pitchFamily="34" charset="0"/>
                <a:cs typeface="Poppins" panose="00000500000000000000" pitchFamily="2" charset="0"/>
              </a:rPr>
              <a:t> </a:t>
            </a:r>
            <a:r>
              <a:rPr lang="en-GB" sz="2200">
                <a:solidFill>
                  <a:srgbClr val="28436E"/>
                </a:solidFill>
                <a:effectLst/>
                <a:latin typeface="Poppins" panose="00000500000000000000" pitchFamily="2" charset="0"/>
                <a:ea typeface="Calibri" panose="020F0502020204030204" pitchFamily="34" charset="0"/>
                <a:cs typeface="Poppins" panose="00000500000000000000" pitchFamily="2" charset="0"/>
              </a:rPr>
              <a:t>‘We try and we like to listen to the pupils, but obviously we can't let them run away with it because they could go down, sometimes they go down really random paths that maybe don't lead anywhere.’</a:t>
            </a:r>
            <a:r>
              <a:rPr lang="en-GB" sz="2200">
                <a:solidFill>
                  <a:srgbClr val="28436E"/>
                </a:solidFill>
                <a:latin typeface="Poppins" panose="00000500000000000000" pitchFamily="2" charset="0"/>
                <a:ea typeface="Calibri" panose="020F0502020204030204" pitchFamily="34" charset="0"/>
                <a:cs typeface="Poppins" panose="00000500000000000000" pitchFamily="2" charset="0"/>
              </a:rPr>
              <a:t> </a:t>
            </a:r>
            <a:r>
              <a:rPr lang="en-GB" sz="2000" i="1">
                <a:solidFill>
                  <a:srgbClr val="28436E"/>
                </a:solidFill>
                <a:latin typeface="Poppins" panose="00000500000000000000" pitchFamily="2" charset="0"/>
                <a:ea typeface="Calibri" panose="020F0502020204030204" pitchFamily="34" charset="0"/>
                <a:cs typeface="Poppins" panose="00000500000000000000" pitchFamily="2" charset="0"/>
              </a:rPr>
              <a:t>(Lizzie, Teacher of 5-7yrs). </a:t>
            </a:r>
            <a:endParaRPr lang="en-GB" sz="2000" i="1" kern="100">
              <a:solidFill>
                <a:srgbClr val="28436E"/>
              </a:solidFill>
              <a:latin typeface="Poppins" panose="00000500000000000000" pitchFamily="2" charset="0"/>
              <a:ea typeface="Calibri" panose="020F0502020204030204" pitchFamily="34" charset="0"/>
              <a:cs typeface="Poppins" panose="00000500000000000000" pitchFamily="2" charset="0"/>
            </a:endParaRPr>
          </a:p>
        </p:txBody>
      </p:sp>
      <p:sp>
        <p:nvSpPr>
          <p:cNvPr id="7" name="Content Placeholder 1">
            <a:extLst>
              <a:ext uri="{FF2B5EF4-FFF2-40B4-BE49-F238E27FC236}">
                <a16:creationId xmlns:a16="http://schemas.microsoft.com/office/drawing/2014/main" id="{A9BC9C0D-7C99-5149-C3CD-33B13BB395DA}"/>
              </a:ext>
            </a:extLst>
          </p:cNvPr>
          <p:cNvSpPr txBox="1">
            <a:spLocks/>
          </p:cNvSpPr>
          <p:nvPr/>
        </p:nvSpPr>
        <p:spPr>
          <a:xfrm>
            <a:off x="3512104" y="4355198"/>
            <a:ext cx="8309866" cy="2149874"/>
          </a:xfrm>
          <a:prstGeom prst="wedgeRoundRectCallout">
            <a:avLst>
              <a:gd name="adj1" fmla="val -20901"/>
              <a:gd name="adj2" fmla="val 62942"/>
              <a:gd name="adj3" fmla="val 16667"/>
            </a:avLst>
          </a:prstGeom>
          <a:solidFill>
            <a:srgbClr val="89A1C8"/>
          </a:solidFill>
          <a:ln w="12700" cap="flat" cmpd="sng" algn="ctr">
            <a:solidFill>
              <a:srgbClr val="89A1C8"/>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a:lnSpc>
                <a:spcPct val="100000"/>
              </a:lnSpc>
              <a:spcAft>
                <a:spcPts val="800"/>
              </a:spcAft>
              <a:buNone/>
            </a:pPr>
            <a:r>
              <a:rPr lang="en-GB" sz="2000" b="1" kern="100" err="1">
                <a:solidFill>
                  <a:srgbClr val="28436E"/>
                </a:solidFill>
                <a:latin typeface="Poppins" panose="00000500000000000000" pitchFamily="2" charset="0"/>
                <a:ea typeface="Calibri" panose="020F0502020204030204" pitchFamily="34" charset="0"/>
                <a:cs typeface="Poppins" panose="00000500000000000000" pitchFamily="2" charset="0"/>
              </a:rPr>
              <a:t>Boundaried</a:t>
            </a:r>
            <a:r>
              <a:rPr lang="en-GB" sz="2000" b="1" kern="100">
                <a:solidFill>
                  <a:srgbClr val="28436E"/>
                </a:solidFill>
                <a:effectLst/>
                <a:latin typeface="Poppins" panose="00000500000000000000" pitchFamily="2" charset="0"/>
                <a:ea typeface="Calibri" panose="020F0502020204030204" pitchFamily="34" charset="0"/>
                <a:cs typeface="Poppins" panose="00000500000000000000" pitchFamily="2" charset="0"/>
              </a:rPr>
              <a:t> within time or context: </a:t>
            </a:r>
            <a:r>
              <a:rPr lang="en-GB" sz="2000" kern="100">
                <a:solidFill>
                  <a:srgbClr val="28436E"/>
                </a:solidFill>
                <a:effectLst/>
                <a:latin typeface="Poppins" panose="00000500000000000000" pitchFamily="2" charset="0"/>
                <a:ea typeface="Calibri" panose="020F0502020204030204" pitchFamily="34" charset="0"/>
                <a:cs typeface="Poppins" panose="00000500000000000000" pitchFamily="2" charset="0"/>
              </a:rPr>
              <a:t>‘At the start of the year, I'll always ensure the children are involved in generating our class rules,</a:t>
            </a:r>
            <a:r>
              <a:rPr lang="en-GB" sz="2000">
                <a:solidFill>
                  <a:srgbClr val="28436E"/>
                </a:solidFill>
                <a:effectLst/>
                <a:latin typeface="Poppins" panose="00000500000000000000" pitchFamily="2" charset="0"/>
                <a:ea typeface="Calibri" panose="020F0502020204030204" pitchFamily="34" charset="0"/>
                <a:cs typeface="Poppins" panose="00000500000000000000" pitchFamily="2" charset="0"/>
              </a:rPr>
              <a:t> such a simple tweak, but it's massively helped… behaviour and I think that's down to … being involved in that, that understanding really of the consequences and the rewards’. </a:t>
            </a:r>
            <a:r>
              <a:rPr lang="en-GB" sz="2000" i="1">
                <a:solidFill>
                  <a:srgbClr val="28436E"/>
                </a:solidFill>
                <a:effectLst/>
                <a:latin typeface="Poppins" panose="00000500000000000000" pitchFamily="2" charset="0"/>
                <a:ea typeface="Calibri" panose="020F0502020204030204" pitchFamily="34" charset="0"/>
                <a:cs typeface="Poppins" panose="00000500000000000000" pitchFamily="2" charset="0"/>
              </a:rPr>
              <a:t>(Lizzie, Teacher of 5-7yrs). </a:t>
            </a:r>
            <a:endParaRPr lang="en-GB" sz="2000" i="1" kern="100">
              <a:solidFill>
                <a:srgbClr val="28436E"/>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9" name="TextBox 8">
            <a:extLst>
              <a:ext uri="{FF2B5EF4-FFF2-40B4-BE49-F238E27FC236}">
                <a16:creationId xmlns:a16="http://schemas.microsoft.com/office/drawing/2014/main" id="{3BCA5201-ACE2-A279-8278-B9EAF4A47846}"/>
              </a:ext>
            </a:extLst>
          </p:cNvPr>
          <p:cNvSpPr txBox="1"/>
          <p:nvPr/>
        </p:nvSpPr>
        <p:spPr>
          <a:xfrm>
            <a:off x="234527" y="1321991"/>
            <a:ext cx="1172294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The</a:t>
            </a:r>
            <a:r>
              <a:rPr kumimoji="0" lang="en-GB" sz="2200" b="1"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way the child is constructed can act as an enabler or a barrier to participation. </a:t>
            </a:r>
          </a:p>
        </p:txBody>
      </p:sp>
    </p:spTree>
    <p:extLst>
      <p:ext uri="{BB962C8B-B14F-4D97-AF65-F5344CB8AC3E}">
        <p14:creationId xmlns:p14="http://schemas.microsoft.com/office/powerpoint/2010/main" val="25463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400" b="1" spc="-30">
                <a:solidFill>
                  <a:srgbClr val="28426D"/>
                </a:solidFill>
                <a:latin typeface="Poppins" panose="00000500000000000000" pitchFamily="2" charset="0"/>
                <a:cs typeface="Poppins" panose="00000500000000000000" pitchFamily="2" charset="0"/>
              </a:rPr>
              <a:t>Constructions of Children: Deficit Child </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167443" y="1257831"/>
            <a:ext cx="11834443" cy="825027"/>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The</a:t>
            </a:r>
            <a:r>
              <a:rPr kumimoji="0" lang="en-GB" sz="2200" b="1"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way the child is constructed can act as an enabler or a barrier to participation.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200">
              <a:solidFill>
                <a:srgbClr val="28436E"/>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uLnTx/>
              <a:uFillTx/>
              <a:latin typeface="Poppins"/>
              <a:ea typeface="+mn-ea"/>
              <a:cs typeface="Poppins"/>
            </a:endParaRPr>
          </a:p>
        </p:txBody>
      </p:sp>
      <p:sp>
        <p:nvSpPr>
          <p:cNvPr id="4" name="Speech Bubble: Rectangle with Corners Rounded 3">
            <a:extLst>
              <a:ext uri="{FF2B5EF4-FFF2-40B4-BE49-F238E27FC236}">
                <a16:creationId xmlns:a16="http://schemas.microsoft.com/office/drawing/2014/main" id="{08612429-7CB7-3BF6-B4FB-73030F990B4B}"/>
              </a:ext>
            </a:extLst>
          </p:cNvPr>
          <p:cNvSpPr/>
          <p:nvPr/>
        </p:nvSpPr>
        <p:spPr>
          <a:xfrm>
            <a:off x="641262" y="4697254"/>
            <a:ext cx="6178417" cy="1632474"/>
          </a:xfrm>
          <a:prstGeom prst="wedgeRoundRectCallout">
            <a:avLst>
              <a:gd name="adj1" fmla="val -21098"/>
              <a:gd name="adj2" fmla="val 72251"/>
              <a:gd name="adj3" fmla="val 16667"/>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a:solidFill>
                  <a:srgbClr val="28436E"/>
                </a:solidFill>
                <a:latin typeface="Poppins"/>
              </a:rPr>
              <a:t>The developing and immature child:</a:t>
            </a:r>
            <a:r>
              <a:rPr lang="en-GB" sz="2200" i="1">
                <a:solidFill>
                  <a:srgbClr val="28436E"/>
                </a:solidFill>
                <a:latin typeface="Poppins"/>
              </a:rPr>
              <a:t> </a:t>
            </a:r>
            <a:r>
              <a:rPr lang="en-GB" sz="2200">
                <a:solidFill>
                  <a:srgbClr val="28436E"/>
                </a:solidFill>
                <a:latin typeface="Poppins"/>
              </a:rPr>
              <a:t>‘I</a:t>
            </a:r>
            <a:r>
              <a:rPr kumimoji="0" lang="en-GB" sz="2200" b="0" u="none" strike="noStrike" kern="1200" cap="none" spc="0" normalizeH="0" baseline="0" noProof="0">
                <a:ln>
                  <a:noFill/>
                </a:ln>
                <a:solidFill>
                  <a:srgbClr val="28436E"/>
                </a:solidFill>
                <a:effectLst/>
                <a:uLnTx/>
                <a:uFillTx/>
                <a:latin typeface="Poppins"/>
                <a:ea typeface="+mn-ea"/>
                <a:cs typeface="+mn-cs"/>
              </a:rPr>
              <a:t> don't think they have the language or the emotional maturity to make decisions...’ </a:t>
            </a:r>
            <a:r>
              <a:rPr kumimoji="0" lang="en-GB" sz="2200" b="0" i="1" u="none" strike="noStrike" kern="1200" cap="none" spc="0" normalizeH="0" baseline="0" noProof="0">
                <a:ln>
                  <a:noFill/>
                </a:ln>
                <a:solidFill>
                  <a:srgbClr val="28436E"/>
                </a:solidFill>
                <a:effectLst/>
                <a:uLnTx/>
                <a:uFillTx/>
                <a:latin typeface="Poppins"/>
                <a:ea typeface="+mn-ea"/>
                <a:cs typeface="+mn-cs"/>
              </a:rPr>
              <a:t>(Josey, </a:t>
            </a:r>
            <a:r>
              <a:rPr lang="en-GB" sz="2200" i="1">
                <a:solidFill>
                  <a:srgbClr val="28436E"/>
                </a:solidFill>
                <a:latin typeface="Poppins"/>
              </a:rPr>
              <a:t>Teacher of </a:t>
            </a:r>
            <a:r>
              <a:rPr kumimoji="0" lang="en-GB" sz="2200" b="0" i="1" u="none" strike="noStrike" kern="1200" cap="none" spc="0" normalizeH="0" baseline="0" noProof="0">
                <a:ln>
                  <a:noFill/>
                </a:ln>
                <a:solidFill>
                  <a:srgbClr val="28436E"/>
                </a:solidFill>
                <a:effectLst/>
                <a:uLnTx/>
                <a:uFillTx/>
                <a:latin typeface="Poppins"/>
                <a:ea typeface="+mn-ea"/>
                <a:cs typeface="+mn-cs"/>
              </a:rPr>
              <a:t>5-7yrs)</a:t>
            </a:r>
          </a:p>
        </p:txBody>
      </p:sp>
      <p:sp>
        <p:nvSpPr>
          <p:cNvPr id="23" name="Speech Bubble: Rectangle with Corners Rounded 22">
            <a:extLst>
              <a:ext uri="{FF2B5EF4-FFF2-40B4-BE49-F238E27FC236}">
                <a16:creationId xmlns:a16="http://schemas.microsoft.com/office/drawing/2014/main" id="{79B65E10-0952-943A-0488-534560EAEE9E}"/>
              </a:ext>
            </a:extLst>
          </p:cNvPr>
          <p:cNvSpPr/>
          <p:nvPr/>
        </p:nvSpPr>
        <p:spPr>
          <a:xfrm>
            <a:off x="7610988" y="1814086"/>
            <a:ext cx="4220024" cy="4661665"/>
          </a:xfrm>
          <a:prstGeom prst="wedgeRoundRectCallout">
            <a:avLst>
              <a:gd name="adj1" fmla="val 27178"/>
              <a:gd name="adj2" fmla="val 55104"/>
              <a:gd name="adj3" fmla="val 16667"/>
            </a:avLst>
          </a:prstGeom>
          <a:solidFill>
            <a:srgbClr val="89A1C8"/>
          </a:solidFill>
          <a:ln>
            <a:solidFill>
              <a:srgbClr val="89A1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a:ln>
                  <a:noFill/>
                </a:ln>
                <a:solidFill>
                  <a:srgbClr val="3A61A0"/>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1"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The incompetent child: </a:t>
            </a:r>
            <a:r>
              <a:rPr kumimoji="0" lang="en-GB" sz="2200" b="0"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‘Yr ones &amp; reception, they're too young to often understand, they'd understand the practical side of things, they wouldn't necessarily understand the.. bigger picture stuff like my year six girls</a:t>
            </a:r>
            <a:r>
              <a:rPr lang="en-GB" sz="2200">
                <a:solidFill>
                  <a:srgbClr val="28426E"/>
                </a:solidFill>
                <a:latin typeface="Poppins" panose="00000500000000000000" pitchFamily="2" charset="0"/>
                <a:ea typeface="Calibri" panose="020F0502020204030204" pitchFamily="34" charset="0"/>
                <a:cs typeface="Poppins" panose="00000500000000000000" pitchFamily="2" charset="0"/>
              </a:rPr>
              <a:t>.’                               (</a:t>
            </a:r>
            <a:r>
              <a:rPr lang="en-GB" sz="2200" i="1" err="1">
                <a:solidFill>
                  <a:srgbClr val="28426E"/>
                </a:solidFill>
                <a:latin typeface="Poppins" panose="00000500000000000000" pitchFamily="2" charset="0"/>
                <a:ea typeface="Calibri" panose="020F0502020204030204" pitchFamily="34" charset="0"/>
                <a:cs typeface="Poppins" panose="00000500000000000000" pitchFamily="2" charset="0"/>
              </a:rPr>
              <a:t>Seren</a:t>
            </a:r>
            <a:r>
              <a:rPr lang="en-GB" sz="2200" i="1">
                <a:solidFill>
                  <a:srgbClr val="28426E"/>
                </a:solidFill>
                <a:latin typeface="Poppins" panose="00000500000000000000" pitchFamily="2" charset="0"/>
                <a:ea typeface="Calibri" panose="020F0502020204030204" pitchFamily="34" charset="0"/>
                <a:cs typeface="Poppins" panose="00000500000000000000" pitchFamily="2" charset="0"/>
              </a:rPr>
              <a:t>, Teacher of 5-6yrs)</a:t>
            </a:r>
            <a:endParaRPr kumimoji="0" lang="en-GB" sz="2200" b="0" i="1" u="none" strike="noStrike" kern="1200" cap="none" spc="0" normalizeH="0" baseline="0" noProof="0">
              <a:ln>
                <a:noFill/>
              </a:ln>
              <a:solidFill>
                <a:srgbClr val="28426E"/>
              </a:solidFill>
              <a:effectLst/>
              <a:uLnTx/>
              <a:uFillTx/>
              <a:latin typeface="Poppins" panose="00000500000000000000" pitchFamily="2" charset="0"/>
              <a:cs typeface="Poppins" panose="00000500000000000000" pitchFamily="2" charset="0"/>
            </a:endParaRPr>
          </a:p>
        </p:txBody>
      </p:sp>
      <p:sp>
        <p:nvSpPr>
          <p:cNvPr id="24" name="Speech Bubble: Rectangle with Corners Rounded 23">
            <a:extLst>
              <a:ext uri="{FF2B5EF4-FFF2-40B4-BE49-F238E27FC236}">
                <a16:creationId xmlns:a16="http://schemas.microsoft.com/office/drawing/2014/main" id="{B73497CC-969B-33C1-C8E4-55A19948AD64}"/>
              </a:ext>
            </a:extLst>
          </p:cNvPr>
          <p:cNvSpPr/>
          <p:nvPr/>
        </p:nvSpPr>
        <p:spPr>
          <a:xfrm>
            <a:off x="568550" y="2033623"/>
            <a:ext cx="6323843" cy="2319474"/>
          </a:xfrm>
          <a:prstGeom prst="wedgeRoundRectCallout">
            <a:avLst>
              <a:gd name="adj1" fmla="val 56917"/>
              <a:gd name="adj2" fmla="val 26309"/>
              <a:gd name="adj3" fmla="val 16667"/>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GB" sz="2200" b="1"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The child as a blank slate:</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0" i="1"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If we're never to…entice them over</a:t>
            </a:r>
            <a:r>
              <a:rPr lang="en-GB" sz="2200">
                <a:solidFill>
                  <a:srgbClr val="28436E"/>
                </a:solidFill>
                <a:latin typeface="Poppins" panose="00000500000000000000" pitchFamily="2" charset="0"/>
                <a:ea typeface="Calibri" panose="020F0502020204030204" pitchFamily="34" charset="0"/>
                <a:cs typeface="Poppins" panose="00000500000000000000" pitchFamily="2" charset="0"/>
              </a:rPr>
              <a:t> </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Calibri" panose="020F0502020204030204" pitchFamily="34" charset="0"/>
                <a:cs typeface="Poppins" panose="00000500000000000000" pitchFamily="2" charset="0"/>
              </a:rPr>
              <a:t>or encourage them to come over and experience something new. They'll kind of stay where they are. They'll never progress in that sense</a:t>
            </a:r>
            <a:r>
              <a:rPr kumimoji="0" lang="en-GB" sz="2200" b="0" u="none" strike="noStrike" kern="1200" cap="none" spc="0" normalizeH="0" baseline="0" noProof="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0" i="1"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a:t>
            </a:r>
            <a:r>
              <a:rPr kumimoji="0" lang="en-GB" sz="2200" b="0" i="1" u="none" strike="noStrike" kern="1200" cap="none" spc="0" normalizeH="0" baseline="0" noProof="0" err="1">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Eleri</a:t>
            </a:r>
            <a:r>
              <a:rPr kumimoji="0" lang="en-GB" sz="2200" b="0" i="1" u="none" strike="noStrike" kern="1200" cap="none" spc="0" normalizeH="0" baseline="0" noProof="0">
                <a:ln>
                  <a:noFill/>
                </a:ln>
                <a:solidFill>
                  <a:srgbClr val="28426E"/>
                </a:solidFill>
                <a:effectLst/>
                <a:uLnTx/>
                <a:uFillTx/>
                <a:latin typeface="Poppins" panose="00000500000000000000" pitchFamily="2" charset="0"/>
                <a:ea typeface="Calibri" panose="020F0502020204030204" pitchFamily="34" charset="0"/>
                <a:cs typeface="Poppins" panose="00000500000000000000" pitchFamily="2" charset="0"/>
              </a:rPr>
              <a:t>, Teacher of 4-5yrs)</a:t>
            </a:r>
            <a:endParaRPr lang="en-GB" sz="2200" i="1">
              <a:solidFill>
                <a:srgbClr val="28426E"/>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5166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4"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5"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6"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7"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8"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9"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10"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1"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199382" y="1193940"/>
            <a:ext cx="11989247" cy="5406220"/>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The</a:t>
            </a:r>
            <a:r>
              <a:rPr kumimoji="0" lang="en-GB" sz="2200" b="1"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way the role of the teacher is constructed can act as an enabler or a barrier to participation. </a:t>
            </a:r>
          </a:p>
          <a:p>
            <a:pPr marL="0" marR="0" lvl="0" indent="0" algn="l" defTabSz="914400" rtl="0" eaLnBrk="1" fontAlgn="auto" latinLnBrk="0" hangingPunct="1">
              <a:lnSpc>
                <a:spcPct val="107000"/>
              </a:lnSpc>
              <a:spcBef>
                <a:spcPts val="0"/>
              </a:spcBef>
              <a:spcAft>
                <a:spcPts val="800"/>
              </a:spcAft>
              <a:buClrTx/>
              <a:buSzTx/>
              <a:buNone/>
              <a:tabLst/>
              <a:defRPr/>
            </a:pPr>
            <a:endPar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2200" b="0" i="0"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15000"/>
              </a:lnSpc>
              <a:buFont typeface="Symbol" panose="05050102010706020507" pitchFamily="18" charset="2"/>
              <a:buChar char=""/>
            </a:pPr>
            <a:endParaRPr lang="en-GB" sz="2000" kern="100">
              <a:solidFill>
                <a:srgbClr val="314F83"/>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uLnTx/>
              <a:uFillTx/>
              <a:latin typeface="Poppins"/>
              <a:ea typeface="+mn-ea"/>
              <a:cs typeface="Poppins"/>
            </a:endParaRPr>
          </a:p>
        </p:txBody>
      </p:sp>
      <p:sp>
        <p:nvSpPr>
          <p:cNvPr id="10" name="Speech Bubble: Rectangle with Corners Rounded 9">
            <a:extLst>
              <a:ext uri="{FF2B5EF4-FFF2-40B4-BE49-F238E27FC236}">
                <a16:creationId xmlns:a16="http://schemas.microsoft.com/office/drawing/2014/main" id="{FEB97E36-560A-4195-5134-72006F0B4551}"/>
              </a:ext>
            </a:extLst>
          </p:cNvPr>
          <p:cNvSpPr/>
          <p:nvPr/>
        </p:nvSpPr>
        <p:spPr>
          <a:xfrm>
            <a:off x="8709102" y="1890619"/>
            <a:ext cx="3283516" cy="4387186"/>
          </a:xfrm>
          <a:prstGeom prst="wedgeRoundRectCallout">
            <a:avLst>
              <a:gd name="adj1" fmla="val -24197"/>
              <a:gd name="adj2" fmla="val 57337"/>
              <a:gd name="adj3" fmla="val 16667"/>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08000" marR="0" lvl="0" indent="0" algn="l" defTabSz="914400" rtl="0" eaLnBrk="1" fontAlgn="auto" latinLnBrk="0" hangingPunct="1">
              <a:spcBef>
                <a:spcPts val="0"/>
              </a:spcBef>
              <a:spcAft>
                <a:spcPts val="600"/>
              </a:spcAft>
              <a:buClrTx/>
              <a:buSzTx/>
              <a:buFontTx/>
              <a:buNone/>
              <a:tabLst/>
              <a:defRPr/>
            </a:pPr>
            <a:r>
              <a:rPr lang="en-GB" sz="2200">
                <a:solidFill>
                  <a:srgbClr val="28436E"/>
                </a:solidFill>
                <a:latin typeface="Poppins" panose="00000500000000000000" pitchFamily="2" charset="0"/>
                <a:ea typeface="Aptos" panose="020B0004020202020204" pitchFamily="34" charset="0"/>
                <a:cs typeface="Poppins" panose="00000500000000000000" pitchFamily="2" charset="0"/>
              </a:rPr>
              <a:t>‘T</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he adult is the </a:t>
            </a:r>
            <a:r>
              <a:rPr kumimoji="0" lang="en-GB" sz="2200" b="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observer</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…that </a:t>
            </a:r>
            <a:r>
              <a:rPr kumimoji="0" lang="en-GB" sz="2200" b="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facilitator</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We don't say you have to come over here and do this worksheet …that's not our type of pedagogy’ </a:t>
            </a:r>
            <a:r>
              <a:rPr kumimoji="0" lang="en-GB" sz="2400" b="0" i="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(Rebecca, Nursery Teacher 2-4yrs)</a:t>
            </a:r>
            <a:endParaRPr kumimoji="0" lang="en-GB"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9" name="Speech Bubble: Rectangle with Corners Rounded 8">
            <a:extLst>
              <a:ext uri="{FF2B5EF4-FFF2-40B4-BE49-F238E27FC236}">
                <a16:creationId xmlns:a16="http://schemas.microsoft.com/office/drawing/2014/main" id="{4D34796E-ED5E-92BB-7064-7A66D39EFE30}"/>
              </a:ext>
            </a:extLst>
          </p:cNvPr>
          <p:cNvSpPr/>
          <p:nvPr/>
        </p:nvSpPr>
        <p:spPr>
          <a:xfrm>
            <a:off x="4110119" y="1948722"/>
            <a:ext cx="4433135" cy="4496684"/>
          </a:xfrm>
          <a:prstGeom prst="wedgeRoundRectCallout">
            <a:avLst>
              <a:gd name="adj1" fmla="val -23380"/>
              <a:gd name="adj2" fmla="val 58389"/>
              <a:gd name="adj3" fmla="val 16667"/>
            </a:avLst>
          </a:prstGeom>
          <a:solidFill>
            <a:srgbClr val="92D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spcBef>
                <a:spcPts val="1000"/>
              </a:spcBef>
              <a:spcAft>
                <a:spcPts val="0"/>
              </a:spcAft>
              <a:buClrTx/>
              <a:buSzTx/>
              <a:tabLst/>
              <a:defRPr/>
            </a:pPr>
            <a:r>
              <a:rPr kumimoji="0" lang="en-GB" sz="2200" b="1" u="none" strike="noStrike" kern="1200" cap="none" spc="0" normalizeH="0" baseline="0" noProof="0" err="1">
                <a:ln>
                  <a:noFill/>
                </a:ln>
                <a:solidFill>
                  <a:srgbClr val="28436E"/>
                </a:solidFill>
                <a:effectLst/>
                <a:uLnTx/>
                <a:uFillTx/>
                <a:latin typeface="Poppins" panose="00000500000000000000" pitchFamily="2" charset="0"/>
                <a:cs typeface="Poppins" panose="00000500000000000000" pitchFamily="2" charset="0"/>
              </a:rPr>
              <a:t>Boundaried</a:t>
            </a:r>
            <a:r>
              <a:rPr kumimoji="0" lang="en-GB" sz="2200" b="1" u="none" strike="noStrike" kern="1200" cap="none" spc="0" normalizeH="0" baseline="0" noProof="0">
                <a:ln>
                  <a:noFill/>
                </a:ln>
                <a:solidFill>
                  <a:srgbClr val="28436E"/>
                </a:solidFill>
                <a:effectLst/>
                <a:uLnTx/>
                <a:uFillTx/>
                <a:latin typeface="Poppins" panose="00000500000000000000" pitchFamily="2" charset="0"/>
                <a:cs typeface="Poppins" panose="00000500000000000000" pitchFamily="2" charset="0"/>
              </a:rPr>
              <a:t> Facilitator</a:t>
            </a:r>
            <a:r>
              <a:rPr kumimoji="0" lang="en-GB" sz="2200" b="0" u="none" strike="noStrike" kern="1200" cap="none" spc="0" normalizeH="0" baseline="0" noProof="0">
                <a:ln>
                  <a:noFill/>
                </a:ln>
                <a:solidFill>
                  <a:srgbClr val="28436E"/>
                </a:solidFill>
                <a:effectLst/>
                <a:uLnTx/>
                <a:uFillTx/>
                <a:latin typeface="Poppins" panose="00000500000000000000" pitchFamily="2" charset="0"/>
                <a:cs typeface="Poppins" panose="00000500000000000000" pitchFamily="2" charset="0"/>
              </a:rPr>
              <a:t>: ‘T</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he role of the teacher is a </a:t>
            </a:r>
            <a:r>
              <a:rPr kumimoji="0" lang="en-GB" sz="2200" b="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facilitator</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 don't put any challenges out….no star charts, nothing whatever they want to learn about and whatever they want to do, they do it </a:t>
            </a:r>
            <a:r>
              <a:rPr kumimoji="0" lang="en-GB" sz="2200" b="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within that hour</a:t>
            </a:r>
            <a:r>
              <a:rPr kumimoji="0" lang="en-GB" sz="2200" b="0"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And we are there as fetchers, carriers, suggesters.’</a:t>
            </a:r>
            <a:r>
              <a:rPr kumimoji="0" lang="en-GB" sz="2200" b="0" i="1" u="none" strike="noStrike" kern="12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(Alison, Teacher 5-7yrs).</a:t>
            </a:r>
          </a:p>
        </p:txBody>
      </p:sp>
      <p:sp>
        <p:nvSpPr>
          <p:cNvPr id="14" name="TextBox 13">
            <a:extLst>
              <a:ext uri="{FF2B5EF4-FFF2-40B4-BE49-F238E27FC236}">
                <a16:creationId xmlns:a16="http://schemas.microsoft.com/office/drawing/2014/main" id="{C6ABCB1F-8D22-E0CA-7F16-1AFE707760AF}"/>
              </a:ext>
            </a:extLst>
          </p:cNvPr>
          <p:cNvSpPr txBox="1"/>
          <p:nvPr/>
        </p:nvSpPr>
        <p:spPr>
          <a:xfrm>
            <a:off x="2789860" y="266150"/>
            <a:ext cx="6553200" cy="61555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30" normalizeH="0" baseline="0" noProof="0">
                <a:ln>
                  <a:noFill/>
                </a:ln>
                <a:solidFill>
                  <a:srgbClr val="28426D"/>
                </a:solidFill>
                <a:effectLst/>
                <a:uLnTx/>
                <a:uFillTx/>
                <a:latin typeface="Poppins"/>
                <a:cs typeface="Poppins"/>
              </a:rPr>
              <a:t>Constructions of </a:t>
            </a:r>
            <a:r>
              <a:rPr lang="en-GB" sz="3400" b="1" spc="-30">
                <a:solidFill>
                  <a:srgbClr val="28426D"/>
                </a:solidFill>
                <a:latin typeface="Poppins"/>
                <a:cs typeface="Poppins"/>
              </a:rPr>
              <a:t>Teachers</a:t>
            </a:r>
            <a:r>
              <a:rPr kumimoji="0" lang="en-GB" sz="3400" b="1" i="0" u="none" strike="noStrike" kern="1200" cap="none" spc="-30" normalizeH="0" baseline="0" noProof="0">
                <a:ln>
                  <a:noFill/>
                </a:ln>
                <a:solidFill>
                  <a:srgbClr val="28426D"/>
                </a:solidFill>
                <a:effectLst/>
                <a:uLnTx/>
                <a:uFillTx/>
                <a:latin typeface="Poppins"/>
                <a:cs typeface="Poppins"/>
              </a:rPr>
              <a:t> </a:t>
            </a:r>
            <a:endParaRPr kumimoji="0" lang="en-GB" sz="3400" b="0" i="0" u="none" strike="noStrike" kern="1200" cap="none" spc="0" normalizeH="0" baseline="0" noProof="0">
              <a:ln>
                <a:noFill/>
              </a:ln>
              <a:solidFill>
                <a:prstClr val="black"/>
              </a:solidFill>
              <a:effectLst/>
              <a:uLnTx/>
              <a:uFillTx/>
              <a:latin typeface="Poppins"/>
              <a:cs typeface="Poppins"/>
            </a:endParaRPr>
          </a:p>
        </p:txBody>
      </p:sp>
      <p:sp>
        <p:nvSpPr>
          <p:cNvPr id="11" name="Speech Bubble: Rectangle with Corners Rounded 10">
            <a:extLst>
              <a:ext uri="{FF2B5EF4-FFF2-40B4-BE49-F238E27FC236}">
                <a16:creationId xmlns:a16="http://schemas.microsoft.com/office/drawing/2014/main" id="{A9E11592-F3C6-46BF-D5CE-5A647D020BEB}"/>
              </a:ext>
            </a:extLst>
          </p:cNvPr>
          <p:cNvSpPr/>
          <p:nvPr/>
        </p:nvSpPr>
        <p:spPr>
          <a:xfrm>
            <a:off x="447945" y="2531791"/>
            <a:ext cx="3413613" cy="3218535"/>
          </a:xfrm>
          <a:prstGeom prst="wedgeRoundRectCallout">
            <a:avLst/>
          </a:prstGeom>
          <a:solidFill>
            <a:srgbClr val="E7E6E6"/>
          </a:solidFill>
          <a:ln>
            <a:solidFill>
              <a:srgbClr val="E7E6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2200" b="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Responder</a:t>
            </a:r>
            <a:r>
              <a:rPr kumimoji="0" lang="en-GB" sz="2200" b="0"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‘It's more of the adult's role in nursery to make sure that the children are having their rights respected.’ (</a:t>
            </a:r>
            <a:r>
              <a:rPr kumimoji="0" lang="en-GB" sz="22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Rebecca, Nursery Teacher 2-4yrs)</a:t>
            </a:r>
            <a:endParaRPr lang="en-GB" sz="2200"/>
          </a:p>
        </p:txBody>
      </p:sp>
    </p:spTree>
    <p:extLst>
      <p:ext uri="{BB962C8B-B14F-4D97-AF65-F5344CB8AC3E}">
        <p14:creationId xmlns:p14="http://schemas.microsoft.com/office/powerpoint/2010/main" val="262423814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4000" b="1" spc="-30">
                <a:solidFill>
                  <a:srgbClr val="28426D"/>
                </a:solidFill>
                <a:latin typeface="Poppins" panose="00000500000000000000" pitchFamily="2" charset="0"/>
                <a:cs typeface="Poppins" panose="00000500000000000000" pitchFamily="2" charset="0"/>
              </a:rPr>
              <a:t>About this research</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548374" y="1497815"/>
            <a:ext cx="10407437" cy="3678449"/>
          </a:xfrm>
        </p:spPr>
        <p:txBody>
          <a:bodyPr vert="horz" lIns="91440" tIns="45720" rIns="91440" bIns="45720" rtlCol="0" anchor="t">
            <a:noAutofit/>
          </a:bodyPr>
          <a:lstStyle/>
          <a:p>
            <a:pPr>
              <a:lnSpc>
                <a:spcPct val="100000"/>
              </a:lnSpc>
              <a:spcBef>
                <a:spcPts val="1200"/>
              </a:spcBef>
            </a:pPr>
            <a:r>
              <a:rPr lang="en-US" sz="2400">
                <a:solidFill>
                  <a:srgbClr val="28426D"/>
                </a:solidFill>
                <a:latin typeface="Poppins"/>
                <a:cs typeface="Poppins"/>
              </a:rPr>
              <a:t>Economic and Social Research Council (ESRC) funded - </a:t>
            </a:r>
            <a:r>
              <a:rPr lang="en-GB" sz="2400">
                <a:solidFill>
                  <a:srgbClr val="28426D"/>
                </a:solidFill>
                <a:latin typeface="Poppins"/>
                <a:cs typeface="Poppins"/>
              </a:rPr>
              <a:t>budget £700,000+</a:t>
            </a:r>
            <a:endParaRPr lang="en-US" sz="2400">
              <a:solidFill>
                <a:srgbClr val="28426D"/>
              </a:solidFill>
              <a:latin typeface="Poppins"/>
              <a:cs typeface="Poppins"/>
            </a:endParaRPr>
          </a:p>
          <a:p>
            <a:pPr>
              <a:lnSpc>
                <a:spcPct val="100000"/>
              </a:lnSpc>
              <a:spcBef>
                <a:spcPts val="1200"/>
              </a:spcBef>
            </a:pPr>
            <a:r>
              <a:rPr lang="en-US" sz="2400">
                <a:solidFill>
                  <a:srgbClr val="28426D"/>
                </a:solidFill>
                <a:latin typeface="Poppins"/>
                <a:cs typeface="Poppins"/>
              </a:rPr>
              <a:t>3-year project - </a:t>
            </a:r>
            <a:r>
              <a:rPr lang="en-GB" sz="2400">
                <a:solidFill>
                  <a:srgbClr val="28426D"/>
                </a:solidFill>
                <a:latin typeface="Poppins"/>
                <a:cs typeface="Poppins"/>
              </a:rPr>
              <a:t>Dec 22 to Nov 25</a:t>
            </a:r>
            <a:endParaRPr lang="en-US" sz="2400">
              <a:latin typeface="Poppins"/>
              <a:ea typeface="Calibri"/>
              <a:cs typeface="Calibri"/>
            </a:endParaRPr>
          </a:p>
          <a:p>
            <a:pPr>
              <a:lnSpc>
                <a:spcPct val="100000"/>
              </a:lnSpc>
              <a:spcBef>
                <a:spcPts val="1200"/>
              </a:spcBef>
            </a:pPr>
            <a:r>
              <a:rPr lang="en-US" sz="2400">
                <a:solidFill>
                  <a:srgbClr val="28426D"/>
                </a:solidFill>
                <a:latin typeface="Poppins"/>
                <a:cs typeface="Poppins"/>
              </a:rPr>
              <a:t>A collaboration across four UK universities</a:t>
            </a:r>
            <a:endParaRPr lang="en-US" sz="2400">
              <a:latin typeface="Poppins"/>
              <a:ea typeface="Calibri"/>
              <a:cs typeface="Calibri"/>
            </a:endParaRPr>
          </a:p>
          <a:p>
            <a:pPr>
              <a:lnSpc>
                <a:spcPct val="100000"/>
              </a:lnSpc>
              <a:spcBef>
                <a:spcPts val="1200"/>
              </a:spcBef>
            </a:pPr>
            <a:r>
              <a:rPr lang="en-US" sz="2400">
                <a:solidFill>
                  <a:srgbClr val="28426D"/>
                </a:solidFill>
                <a:latin typeface="Poppins"/>
                <a:cs typeface="Poppins"/>
              </a:rPr>
              <a:t>A focus on young children’s participative rights in lower primary settings</a:t>
            </a:r>
            <a:endParaRPr lang="en-US" sz="2400">
              <a:latin typeface="Poppins"/>
              <a:ea typeface="Calibri"/>
              <a:cs typeface="Calibri"/>
            </a:endParaRPr>
          </a:p>
          <a:p>
            <a:pPr>
              <a:lnSpc>
                <a:spcPct val="100000"/>
              </a:lnSpc>
              <a:spcBef>
                <a:spcPts val="1200"/>
              </a:spcBef>
            </a:pPr>
            <a:r>
              <a:rPr lang="en-US" sz="2400">
                <a:solidFill>
                  <a:srgbClr val="28426D"/>
                </a:solidFill>
                <a:latin typeface="Poppins"/>
                <a:cs typeface="Poppins"/>
              </a:rPr>
              <a:t>The research aims to uncover ways to integrate participative rights into everyday teaching and learning activities, and to create classroom environments where children's voices are not only valued but actively integrated into the teaching and learning processes.</a:t>
            </a:r>
            <a:endParaRPr lang="en-US" sz="2400"/>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05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08128-028A-7634-BCBF-82AFFB297318}"/>
              </a:ext>
            </a:extLst>
          </p:cNvPr>
          <p:cNvPicPr>
            <a:picLocks noChangeAspect="1"/>
          </p:cNvPicPr>
          <p:nvPr/>
        </p:nvPicPr>
        <p:blipFill>
          <a:blip r:embed="rId3"/>
          <a:stretch>
            <a:fillRect/>
          </a:stretch>
        </p:blipFill>
        <p:spPr>
          <a:xfrm>
            <a:off x="0" y="-12584"/>
            <a:ext cx="12192000" cy="1157661"/>
          </a:xfrm>
          <a:prstGeom prst="rect">
            <a:avLst/>
          </a:prstGeom>
        </p:spPr>
      </p:pic>
      <p:sp>
        <p:nvSpPr>
          <p:cNvPr id="7" name="TextBox 6">
            <a:extLst>
              <a:ext uri="{FF2B5EF4-FFF2-40B4-BE49-F238E27FC236}">
                <a16:creationId xmlns:a16="http://schemas.microsoft.com/office/drawing/2014/main" id="{C8DD0D59-E71B-614C-5A4A-1A40C1F861AB}"/>
              </a:ext>
            </a:extLst>
          </p:cNvPr>
          <p:cNvSpPr txBox="1"/>
          <p:nvPr/>
        </p:nvSpPr>
        <p:spPr>
          <a:xfrm>
            <a:off x="0" y="1335268"/>
            <a:ext cx="12053455" cy="17113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The constructed role of the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teacher can act as an enabler or barrier to participation.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2200" kern="100">
              <a:solidFill>
                <a:srgbClr val="28436E"/>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2200" i="1" kern="100">
                <a:solidFill>
                  <a:srgbClr val="28436E"/>
                </a:solidFill>
                <a:latin typeface="Poppins" panose="00000500000000000000" pitchFamily="2" charset="0"/>
                <a:cs typeface="Poppins" panose="00000500000000000000" pitchFamily="2" charset="0"/>
              </a:rPr>
              <a:t>             A</a:t>
            </a:r>
            <a:r>
              <a:rPr kumimoji="0" lang="en-GB" sz="2200" b="0" i="1" u="none" strike="noStrike" kern="1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 threat to their role, power and agency as a teacher? (Lyle 2014).</a:t>
            </a:r>
            <a:endParaRPr kumimoji="0" lang="en-GB" sz="1200" b="0" i="1"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10" name="TextBox 9">
            <a:extLst>
              <a:ext uri="{FF2B5EF4-FFF2-40B4-BE49-F238E27FC236}">
                <a16:creationId xmlns:a16="http://schemas.microsoft.com/office/drawing/2014/main" id="{BE91BFC1-B5A8-99A2-07B6-95D2598BEFD9}"/>
              </a:ext>
            </a:extLst>
          </p:cNvPr>
          <p:cNvSpPr txBox="1"/>
          <p:nvPr/>
        </p:nvSpPr>
        <p:spPr>
          <a:xfrm>
            <a:off x="2454932" y="339333"/>
            <a:ext cx="6228522" cy="615553"/>
          </a:xfrm>
          <a:prstGeom prst="rect">
            <a:avLst/>
          </a:prstGeom>
          <a:noFill/>
        </p:spPr>
        <p:txBody>
          <a:bodyPr wrap="square" lIns="91440" tIns="45720" rIns="91440" bIns="45720" anchor="t">
            <a:spAutoFit/>
          </a:bodyPr>
          <a:lstStyle/>
          <a:p>
            <a:r>
              <a:rPr kumimoji="0" lang="en-GB" sz="3400" b="1" i="0" u="none" strike="noStrike" kern="1200" cap="none" spc="-30" normalizeH="0" baseline="0" noProof="0">
                <a:ln>
                  <a:noFill/>
                </a:ln>
                <a:solidFill>
                  <a:srgbClr val="28426D"/>
                </a:solidFill>
                <a:effectLst/>
                <a:uLnTx/>
                <a:uFillTx/>
                <a:latin typeface="Poppins"/>
                <a:ea typeface="+mj-ea"/>
                <a:cs typeface="Poppins"/>
              </a:rPr>
              <a:t>Constructions of </a:t>
            </a:r>
            <a:r>
              <a:rPr lang="en-GB" sz="3400" b="1" spc="-30">
                <a:solidFill>
                  <a:srgbClr val="28426D"/>
                </a:solidFill>
                <a:latin typeface="Poppins"/>
                <a:ea typeface="+mj-ea"/>
                <a:cs typeface="Poppins"/>
              </a:rPr>
              <a:t>Teachers</a:t>
            </a:r>
            <a:r>
              <a:rPr kumimoji="0" lang="en-GB" sz="3400" b="1" i="0" u="none" strike="noStrike" kern="1200" cap="none" spc="-30" normalizeH="0" baseline="0" noProof="0">
                <a:ln>
                  <a:noFill/>
                </a:ln>
                <a:solidFill>
                  <a:srgbClr val="28426D"/>
                </a:solidFill>
                <a:effectLst/>
                <a:uLnTx/>
                <a:uFillTx/>
                <a:latin typeface="Poppins"/>
                <a:ea typeface="+mj-ea"/>
                <a:cs typeface="Poppins"/>
              </a:rPr>
              <a:t> </a:t>
            </a:r>
            <a:endParaRPr lang="en-GB" sz="3400">
              <a:latin typeface="Poppins"/>
              <a:cs typeface="Poppins"/>
            </a:endParaRPr>
          </a:p>
        </p:txBody>
      </p:sp>
      <p:sp>
        <p:nvSpPr>
          <p:cNvPr id="2" name="Speech Bubble: Rectangle with Corners Rounded 1">
            <a:extLst>
              <a:ext uri="{FF2B5EF4-FFF2-40B4-BE49-F238E27FC236}">
                <a16:creationId xmlns:a16="http://schemas.microsoft.com/office/drawing/2014/main" id="{CE4378F4-13CD-6DD9-477A-E8428A97C90E}"/>
              </a:ext>
            </a:extLst>
          </p:cNvPr>
          <p:cNvSpPr/>
          <p:nvPr/>
        </p:nvSpPr>
        <p:spPr>
          <a:xfrm>
            <a:off x="6096000" y="3385188"/>
            <a:ext cx="5444836" cy="2497446"/>
          </a:xfrm>
          <a:prstGeom prst="wedgeRoundRectCallout">
            <a:avLst>
              <a:gd name="adj1" fmla="val -22105"/>
              <a:gd name="adj2" fmla="val 74704"/>
              <a:gd name="adj3" fmla="val 16667"/>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1000"/>
              </a:spcBef>
              <a:spcAft>
                <a:spcPts val="800"/>
              </a:spcAft>
              <a:buClrTx/>
              <a:buSzTx/>
              <a:buFontTx/>
              <a:buNone/>
              <a:tabLst/>
              <a:defRPr/>
            </a:pPr>
            <a:r>
              <a:rPr kumimoji="0" lang="en-GB" sz="2200" b="1"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Content provider</a:t>
            </a:r>
            <a:r>
              <a:rPr kumimoji="0" lang="en-GB" sz="22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‘It’s up to us as adults to work out what's best for them, and you know, sometimes what the children want to learn isn’t in their best interest.’ </a:t>
            </a:r>
            <a:r>
              <a:rPr lang="en-GB" sz="2200" i="1" kern="100">
                <a:solidFill>
                  <a:srgbClr val="28436E"/>
                </a:solidFill>
                <a:latin typeface="Poppins" panose="00000500000000000000" pitchFamily="2" charset="0"/>
                <a:ea typeface="Aptos" panose="020B0004020202020204" pitchFamily="34" charset="0"/>
                <a:cs typeface="Poppins" panose="00000500000000000000" pitchFamily="2" charset="0"/>
              </a:rPr>
              <a:t>(</a:t>
            </a:r>
            <a:r>
              <a:rPr lang="en-GB" sz="2200" i="1" kern="100" err="1">
                <a:solidFill>
                  <a:srgbClr val="28436E"/>
                </a:solidFill>
                <a:latin typeface="Poppins" panose="00000500000000000000" pitchFamily="2" charset="0"/>
                <a:ea typeface="Aptos" panose="020B0004020202020204" pitchFamily="34" charset="0"/>
                <a:cs typeface="Poppins" panose="00000500000000000000" pitchFamily="2" charset="0"/>
              </a:rPr>
              <a:t>Eleri</a:t>
            </a:r>
            <a:r>
              <a:rPr lang="en-GB" sz="2200" i="1" kern="100">
                <a:solidFill>
                  <a:srgbClr val="28436E"/>
                </a:solidFill>
                <a:latin typeface="Poppins" panose="00000500000000000000" pitchFamily="2" charset="0"/>
                <a:ea typeface="Aptos" panose="020B0004020202020204" pitchFamily="34" charset="0"/>
                <a:cs typeface="Poppins" panose="00000500000000000000" pitchFamily="2" charset="0"/>
              </a:rPr>
              <a:t>, Teacher of 4-5yrs) </a:t>
            </a:r>
            <a:endParaRPr kumimoji="0" lang="en-GB" sz="22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5" name="Speech Bubble: Rectangle with Corners Rounded 4">
            <a:extLst>
              <a:ext uri="{FF2B5EF4-FFF2-40B4-BE49-F238E27FC236}">
                <a16:creationId xmlns:a16="http://schemas.microsoft.com/office/drawing/2014/main" id="{BBC26628-238A-1286-47B4-EB27F2D0CD35}"/>
              </a:ext>
            </a:extLst>
          </p:cNvPr>
          <p:cNvSpPr/>
          <p:nvPr/>
        </p:nvSpPr>
        <p:spPr>
          <a:xfrm>
            <a:off x="453854" y="3136010"/>
            <a:ext cx="4990982" cy="2995803"/>
          </a:xfrm>
          <a:prstGeom prst="wedgeRoundRectCallout">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marR="0" lvl="0" indent="0" algn="l" defTabSz="914400" rtl="0" eaLnBrk="1" fontAlgn="auto" latinLnBrk="0" hangingPunct="1">
              <a:spcBef>
                <a:spcPts val="0"/>
              </a:spcBef>
              <a:spcAft>
                <a:spcPts val="600"/>
              </a:spcAft>
              <a:buClrTx/>
              <a:buSzTx/>
              <a:buFontTx/>
              <a:buNone/>
              <a:tabLst/>
              <a:defRPr/>
            </a:pPr>
            <a:r>
              <a:rPr kumimoji="0" lang="en-GB" sz="2200" b="1" i="1" u="none" strike="noStrike" kern="0" cap="none" spc="0" normalizeH="0" baseline="0" noProof="0">
                <a:ln>
                  <a:noFill/>
                </a:ln>
                <a:solidFill>
                  <a:srgbClr val="28436E"/>
                </a:solidFill>
                <a:effectLst/>
                <a:uLnTx/>
                <a:uFillTx/>
                <a:latin typeface="Poppins"/>
                <a:ea typeface="Aptos" panose="020B0004020202020204" pitchFamily="34" charset="0"/>
                <a:cs typeface="Poppins"/>
              </a:rPr>
              <a:t>Controller: ‘</a:t>
            </a:r>
            <a:r>
              <a:rPr kumimoji="0" lang="en-GB" sz="2200" b="0" i="1" u="none" strike="noStrike" kern="0" cap="none" spc="0" normalizeH="0" baseline="0" noProof="0">
                <a:ln>
                  <a:noFill/>
                </a:ln>
                <a:solidFill>
                  <a:srgbClr val="28436E"/>
                </a:solidFill>
                <a:effectLst/>
                <a:uLnTx/>
                <a:uFillTx/>
                <a:latin typeface="Poppins"/>
                <a:ea typeface="Aptos" panose="020B0004020202020204" pitchFamily="34" charset="0"/>
                <a:cs typeface="Poppins"/>
              </a:rPr>
              <a:t>We are </a:t>
            </a:r>
            <a:r>
              <a:rPr kumimoji="0" lang="en-GB" sz="2200" i="1" u="none" strike="noStrike" kern="0" cap="none" spc="0" normalizeH="0" baseline="0" noProof="0">
                <a:ln>
                  <a:noFill/>
                </a:ln>
                <a:solidFill>
                  <a:srgbClr val="28436E"/>
                </a:solidFill>
                <a:effectLst/>
                <a:uLnTx/>
                <a:uFillTx/>
                <a:latin typeface="Poppins"/>
                <a:ea typeface="Aptos" panose="020B0004020202020204" pitchFamily="34" charset="0"/>
                <a:cs typeface="Poppins"/>
              </a:rPr>
              <a:t>slight control freaks, and we know </a:t>
            </a:r>
            <a:r>
              <a:rPr kumimoji="0" lang="en-GB" sz="2200" b="0" i="1" u="none" strike="noStrike" kern="0" cap="none" spc="0" normalizeH="0" baseline="0" noProof="0">
                <a:ln>
                  <a:noFill/>
                </a:ln>
                <a:solidFill>
                  <a:srgbClr val="28436E"/>
                </a:solidFill>
                <a:effectLst/>
                <a:uLnTx/>
                <a:uFillTx/>
                <a:latin typeface="Poppins"/>
                <a:ea typeface="Aptos" panose="020B0004020202020204" pitchFamily="34" charset="0"/>
                <a:cs typeface="Poppins"/>
              </a:rPr>
              <a:t>we've got to get this, this, this and this done that sometimes it's training ourselves just to step back and let them have that opportunity.’ (Julie, Teacher of 5-7yrs)</a:t>
            </a:r>
            <a:endParaRPr kumimoji="0" lang="en-GB" sz="2200" b="0" i="1" u="none" strike="noStrike" kern="100" cap="none" spc="0" normalizeH="0" baseline="0" noProof="0">
              <a:ln>
                <a:noFill/>
              </a:ln>
              <a:solidFill>
                <a:srgbClr val="28436E"/>
              </a:solidFill>
              <a:effectLst/>
              <a:uLnTx/>
              <a:uFillTx/>
              <a:latin typeface="Poppins"/>
              <a:ea typeface="Aptos" panose="020B0004020202020204" pitchFamily="34" charset="0"/>
              <a:cs typeface="Poppins"/>
            </a:endParaRPr>
          </a:p>
        </p:txBody>
      </p:sp>
    </p:spTree>
    <p:extLst>
      <p:ext uri="{BB962C8B-B14F-4D97-AF65-F5344CB8AC3E}">
        <p14:creationId xmlns:p14="http://schemas.microsoft.com/office/powerpoint/2010/main" val="153759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0" y="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178591" y="311899"/>
            <a:ext cx="10515600" cy="809727"/>
          </a:xfrm>
        </p:spPr>
        <p:txBody>
          <a:bodyPr>
            <a:noAutofit/>
          </a:bodyPr>
          <a:lstStyle/>
          <a:p>
            <a:pPr>
              <a:lnSpc>
                <a:spcPct val="100000"/>
              </a:lnSpc>
            </a:pPr>
            <a:r>
              <a:rPr lang="en-GB" sz="3200" b="1" spc="-30">
                <a:solidFill>
                  <a:srgbClr val="28426D"/>
                </a:solidFill>
                <a:latin typeface="Poppins" panose="00000500000000000000" pitchFamily="2" charset="0"/>
                <a:cs typeface="Poppins" panose="00000500000000000000" pitchFamily="2" charset="0"/>
              </a:rPr>
              <a:t>Constructions of Learning: Purpose of Education</a:t>
            </a:r>
            <a:endParaRPr lang="en-GB" sz="3200" b="1">
              <a:solidFill>
                <a:srgbClr val="28426D"/>
              </a:solidFill>
              <a:latin typeface="Poppins" panose="00000500000000000000" pitchFamily="2"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372285" y="1280549"/>
            <a:ext cx="11583280" cy="9709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 </a:t>
            </a:r>
          </a:p>
        </p:txBody>
      </p:sp>
      <p:sp>
        <p:nvSpPr>
          <p:cNvPr id="3" name="Speech Bubble: Rectangle with Corners Rounded 2">
            <a:extLst>
              <a:ext uri="{FF2B5EF4-FFF2-40B4-BE49-F238E27FC236}">
                <a16:creationId xmlns:a16="http://schemas.microsoft.com/office/drawing/2014/main" id="{D6FA98A9-16DA-7F2B-C5C3-70C5BD699048}"/>
              </a:ext>
            </a:extLst>
          </p:cNvPr>
          <p:cNvSpPr/>
          <p:nvPr/>
        </p:nvSpPr>
        <p:spPr>
          <a:xfrm>
            <a:off x="151960" y="2396858"/>
            <a:ext cx="7343122" cy="1759484"/>
          </a:xfrm>
          <a:prstGeom prst="wedgeRoundRectCallout">
            <a:avLst>
              <a:gd name="adj1" fmla="val -24236"/>
              <a:gd name="adj2" fmla="val 69129"/>
              <a:gd name="adj3" fmla="val 16667"/>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R="0" lvl="0" algn="l" defTabSz="914400" rtl="0" eaLnBrk="1" fontAlgn="auto" latinLnBrk="0" hangingPunct="1">
              <a:spcBef>
                <a:spcPts val="1000"/>
              </a:spcBef>
              <a:spcAft>
                <a:spcPts val="800"/>
              </a:spcAft>
              <a:buClrTx/>
              <a:buSzTx/>
              <a:tabLst/>
              <a:defRPr/>
            </a:pPr>
            <a:r>
              <a:rPr kumimoji="0" lang="en-GB" sz="2100" b="1"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Knowledge oriented</a:t>
            </a:r>
            <a:r>
              <a:rPr kumimoji="0" lang="en-GB" sz="21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a:t>
            </a:r>
            <a:r>
              <a:rPr kumimoji="0" lang="en-GB" sz="2100" b="0"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‘We're ensuring our phonics are done every single day and our spellings are done every single day because we want to maintain those standards which is so important.</a:t>
            </a:r>
            <a:r>
              <a:rPr lang="en-GB" sz="2100" kern="100">
                <a:solidFill>
                  <a:srgbClr val="28436E"/>
                </a:solidFill>
                <a:latin typeface="Poppins" panose="00000500000000000000" pitchFamily="2" charset="0"/>
                <a:ea typeface="Aptos" panose="020B0004020202020204" pitchFamily="34" charset="0"/>
                <a:cs typeface="Poppins" panose="00000500000000000000" pitchFamily="2" charset="0"/>
              </a:rPr>
              <a:t>’ </a:t>
            </a:r>
            <a:r>
              <a:rPr kumimoji="0" lang="en-GB" sz="21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(Lizzie, Teacher of 5-7yrs)</a:t>
            </a:r>
          </a:p>
        </p:txBody>
      </p:sp>
      <p:sp>
        <p:nvSpPr>
          <p:cNvPr id="13" name="Speech Bubble: Rectangle with Corners Rounded 12">
            <a:extLst>
              <a:ext uri="{FF2B5EF4-FFF2-40B4-BE49-F238E27FC236}">
                <a16:creationId xmlns:a16="http://schemas.microsoft.com/office/drawing/2014/main" id="{CCD8BA7D-25F9-6703-A4BF-2A254DB7F539}"/>
              </a:ext>
            </a:extLst>
          </p:cNvPr>
          <p:cNvSpPr/>
          <p:nvPr/>
        </p:nvSpPr>
        <p:spPr>
          <a:xfrm>
            <a:off x="272579" y="4606498"/>
            <a:ext cx="7315845" cy="1975428"/>
          </a:xfrm>
          <a:prstGeom prst="wedgeRoundRectCallout">
            <a:avLst>
              <a:gd name="adj1" fmla="val -24091"/>
              <a:gd name="adj2" fmla="val 63979"/>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kumimoji="0" lang="en-GB" sz="2100" b="1" i="1" u="none" strike="noStrike" kern="100" cap="none" spc="0" normalizeH="0" baseline="0" noProof="0">
                <a:ln>
                  <a:noFill/>
                </a:ln>
                <a:solidFill>
                  <a:srgbClr val="28436E"/>
                </a:solidFill>
                <a:effectLst/>
                <a:uLnTx/>
                <a:uFillTx/>
                <a:latin typeface="Poppins"/>
                <a:ea typeface="Aptos" panose="020B0004020202020204" pitchFamily="34" charset="0"/>
                <a:cs typeface="Poppins"/>
              </a:rPr>
              <a:t>Knowledge oriented: </a:t>
            </a:r>
            <a:r>
              <a:rPr lang="en-GB" sz="2100" kern="100">
                <a:solidFill>
                  <a:srgbClr val="28436E"/>
                </a:solidFill>
                <a:effectLst/>
                <a:latin typeface="Aptos"/>
                <a:ea typeface="Aptos" panose="020B0004020202020204" pitchFamily="34" charset="0"/>
                <a:cs typeface="Times New Roman"/>
              </a:rPr>
              <a:t>‘</a:t>
            </a:r>
            <a:r>
              <a:rPr lang="en-GB" sz="2100" kern="100">
                <a:solidFill>
                  <a:srgbClr val="28436E"/>
                </a:solidFill>
                <a:latin typeface="Poppins"/>
                <a:ea typeface="Aptos" panose="020B0004020202020204" pitchFamily="34" charset="0"/>
                <a:cs typeface="Poppins"/>
              </a:rPr>
              <a:t>Y</a:t>
            </a:r>
            <a:r>
              <a:rPr lang="en-GB" sz="2100" kern="100">
                <a:solidFill>
                  <a:srgbClr val="28436E"/>
                </a:solidFill>
                <a:effectLst/>
                <a:latin typeface="Poppins"/>
                <a:ea typeface="Aptos" panose="020B0004020202020204" pitchFamily="34" charset="0"/>
                <a:cs typeface="Poppins"/>
              </a:rPr>
              <a:t>es, it was a nice experience for them and there is a time and place for a nice experience, especially for some of our children. But in the case of teaching and learning, it has to be purposeful at the end of the day</a:t>
            </a:r>
            <a:r>
              <a:rPr lang="en-GB" sz="2100" kern="100">
                <a:solidFill>
                  <a:srgbClr val="28436E"/>
                </a:solidFill>
                <a:latin typeface="Poppins"/>
                <a:ea typeface="Aptos" panose="020B0004020202020204" pitchFamily="34" charset="0"/>
                <a:cs typeface="Poppins"/>
              </a:rPr>
              <a:t>’. </a:t>
            </a:r>
            <a:r>
              <a:rPr lang="en-GB" sz="2100" i="1" kern="100">
                <a:solidFill>
                  <a:srgbClr val="28436E"/>
                </a:solidFill>
                <a:latin typeface="Poppins"/>
                <a:ea typeface="Aptos" panose="020B0004020202020204" pitchFamily="34" charset="0"/>
                <a:cs typeface="Poppins"/>
              </a:rPr>
              <a:t>(</a:t>
            </a:r>
            <a:r>
              <a:rPr lang="en-GB" sz="2100" i="1" kern="100" err="1">
                <a:solidFill>
                  <a:srgbClr val="28436E"/>
                </a:solidFill>
                <a:latin typeface="Poppins"/>
                <a:ea typeface="Aptos" panose="020B0004020202020204" pitchFamily="34" charset="0"/>
                <a:cs typeface="Poppins"/>
              </a:rPr>
              <a:t>Eleri</a:t>
            </a:r>
            <a:r>
              <a:rPr lang="en-GB" sz="2100" i="1" kern="100">
                <a:solidFill>
                  <a:srgbClr val="28436E"/>
                </a:solidFill>
                <a:latin typeface="Poppins"/>
                <a:ea typeface="Aptos" panose="020B0004020202020204" pitchFamily="34" charset="0"/>
                <a:cs typeface="Poppins"/>
              </a:rPr>
              <a:t>, Teacher of 4-5yrs)</a:t>
            </a:r>
            <a:endParaRPr lang="en-GB" sz="2100" i="1"/>
          </a:p>
        </p:txBody>
      </p:sp>
      <p:sp>
        <p:nvSpPr>
          <p:cNvPr id="14" name="Speech Bubble: Rectangle with Corners Rounded 13">
            <a:extLst>
              <a:ext uri="{FF2B5EF4-FFF2-40B4-BE49-F238E27FC236}">
                <a16:creationId xmlns:a16="http://schemas.microsoft.com/office/drawing/2014/main" id="{55165F2B-7E0D-8D0A-7AEB-396F099133BF}"/>
              </a:ext>
            </a:extLst>
          </p:cNvPr>
          <p:cNvSpPr/>
          <p:nvPr/>
        </p:nvSpPr>
        <p:spPr>
          <a:xfrm>
            <a:off x="8261499" y="2313752"/>
            <a:ext cx="3694066" cy="4268174"/>
          </a:xfrm>
          <a:prstGeom prst="wedgeRoundRectCallout">
            <a:avLst>
              <a:gd name="adj1" fmla="val -25413"/>
              <a:gd name="adj2" fmla="val 54611"/>
              <a:gd name="adj3" fmla="val 16667"/>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800"/>
              </a:spcAft>
            </a:pPr>
            <a:r>
              <a:rPr lang="en-GB" sz="1900" b="1" i="1" kern="100">
                <a:solidFill>
                  <a:srgbClr val="28436E"/>
                </a:solidFill>
                <a:effectLst/>
                <a:latin typeface="Poppins"/>
                <a:ea typeface="Aptos" panose="020B0004020202020204" pitchFamily="34" charset="0"/>
                <a:cs typeface="Poppins"/>
              </a:rPr>
              <a:t>Pedagogically process </a:t>
            </a:r>
            <a:r>
              <a:rPr lang="en-GB" sz="2000" b="1" i="1" kern="100">
                <a:solidFill>
                  <a:srgbClr val="28436E"/>
                </a:solidFill>
                <a:effectLst/>
                <a:latin typeface="Poppins"/>
                <a:ea typeface="Aptos" panose="020B0004020202020204" pitchFamily="34" charset="0"/>
                <a:cs typeface="Poppins"/>
              </a:rPr>
              <a:t>oriented </a:t>
            </a:r>
            <a:r>
              <a:rPr lang="en-GB" sz="2000" i="1" kern="100">
                <a:solidFill>
                  <a:srgbClr val="28436E"/>
                </a:solidFill>
                <a:effectLst/>
                <a:latin typeface="Poppins"/>
                <a:ea typeface="Aptos" panose="020B0004020202020204" pitchFamily="34" charset="0"/>
                <a:cs typeface="Poppins"/>
              </a:rPr>
              <a:t>‘</a:t>
            </a:r>
            <a:r>
              <a:rPr lang="en-GB" sz="2000" i="1" kern="100">
                <a:solidFill>
                  <a:srgbClr val="28436E"/>
                </a:solidFill>
                <a:latin typeface="Poppins"/>
                <a:ea typeface="Aptos" panose="020B0004020202020204" pitchFamily="34" charset="0"/>
                <a:cs typeface="Poppins"/>
              </a:rPr>
              <a:t>I</a:t>
            </a:r>
            <a:r>
              <a:rPr lang="en-GB" sz="2000" kern="100">
                <a:solidFill>
                  <a:srgbClr val="28436E"/>
                </a:solidFill>
                <a:effectLst/>
                <a:latin typeface="Poppins"/>
                <a:ea typeface="Aptos" panose="020B0004020202020204" pitchFamily="34" charset="0"/>
                <a:cs typeface="Poppins"/>
              </a:rPr>
              <a:t>f you start with the why,  then naturally that participation will come through, because you know you are working, I suppose in co </a:t>
            </a:r>
            <a:r>
              <a:rPr lang="en-GB" sz="2000" i="1" kern="100">
                <a:solidFill>
                  <a:srgbClr val="28436E"/>
                </a:solidFill>
                <a:effectLst/>
                <a:latin typeface="Poppins"/>
                <a:ea typeface="Aptos" panose="020B0004020202020204" pitchFamily="34" charset="0"/>
                <a:cs typeface="Poppins"/>
              </a:rPr>
              <a:t>construction with the children rather than just filling them with irrelevant knowledge’. (Florence, Teacher of 4-5yrs). </a:t>
            </a:r>
            <a:endParaRPr lang="en-GB" sz="2000" kern="100">
              <a:solidFill>
                <a:srgbClr val="28436E"/>
              </a:solidFill>
              <a:effectLst/>
              <a:latin typeface="Poppins"/>
              <a:ea typeface="Aptos" panose="020B0004020202020204" pitchFamily="34" charset="0"/>
              <a:cs typeface="Poppins"/>
            </a:endParaRPr>
          </a:p>
        </p:txBody>
      </p:sp>
      <p:sp>
        <p:nvSpPr>
          <p:cNvPr id="9" name="TextBox 8">
            <a:extLst>
              <a:ext uri="{FF2B5EF4-FFF2-40B4-BE49-F238E27FC236}">
                <a16:creationId xmlns:a16="http://schemas.microsoft.com/office/drawing/2014/main" id="{B6DF9662-C5DC-C23E-A03B-14DFC3E434F4}"/>
              </a:ext>
            </a:extLst>
          </p:cNvPr>
          <p:cNvSpPr txBox="1"/>
          <p:nvPr/>
        </p:nvSpPr>
        <p:spPr>
          <a:xfrm>
            <a:off x="236434" y="1444918"/>
            <a:ext cx="1125887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0" i="0" u="none" strike="noStrike" kern="100" cap="none" spc="0" normalizeH="0" baseline="0" noProof="0">
                <a:ln>
                  <a:noFill/>
                </a:ln>
                <a:solidFill>
                  <a:srgbClr val="314F83"/>
                </a:solidFill>
                <a:effectLst/>
                <a:uLnTx/>
                <a:uFillTx/>
                <a:latin typeface="Poppins" panose="00000500000000000000" pitchFamily="2" charset="0"/>
                <a:ea typeface="Calibri" panose="020F0502020204030204" pitchFamily="34" charset="0"/>
                <a:cs typeface="Poppins" panose="00000500000000000000" pitchFamily="2" charset="0"/>
              </a:rPr>
              <a:t>The constructed role of </a:t>
            </a:r>
            <a:r>
              <a:rPr kumimoji="0" lang="en-GB" sz="22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teaching and learning can act as an enabler or barrier to participation. </a:t>
            </a:r>
          </a:p>
        </p:txBody>
      </p:sp>
    </p:spTree>
    <p:extLst>
      <p:ext uri="{BB962C8B-B14F-4D97-AF65-F5344CB8AC3E}">
        <p14:creationId xmlns:p14="http://schemas.microsoft.com/office/powerpoint/2010/main" val="259967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47A87928-E606-4A81-2FD6-E8B5BB26507C}"/>
              </a:ext>
            </a:extLst>
          </p:cNvPr>
          <p:cNvGraphicFramePr>
            <a:graphicFrameLocks/>
          </p:cNvGraphicFramePr>
          <p:nvPr>
            <p:extLst>
              <p:ext uri="{D42A27DB-BD31-4B8C-83A1-F6EECF244321}">
                <p14:modId xmlns:p14="http://schemas.microsoft.com/office/powerpoint/2010/main" val="3084000219"/>
              </p:ext>
            </p:extLst>
          </p:nvPr>
        </p:nvGraphicFramePr>
        <p:xfrm>
          <a:off x="849034" y="1175220"/>
          <a:ext cx="10668293" cy="5612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object 2">
            <a:extLst>
              <a:ext uri="{FF2B5EF4-FFF2-40B4-BE49-F238E27FC236}">
                <a16:creationId xmlns:a16="http://schemas.microsoft.com/office/drawing/2014/main" id="{20931D29-B336-2CDA-3DE3-1A6D5DF574C3}"/>
              </a:ext>
            </a:extLst>
          </p:cNvPr>
          <p:cNvGrpSpPr/>
          <p:nvPr/>
        </p:nvGrpSpPr>
        <p:grpSpPr>
          <a:xfrm>
            <a:off x="565" y="18253"/>
            <a:ext cx="12191435" cy="1156967"/>
            <a:chOff x="5235" y="0"/>
            <a:chExt cx="20104579" cy="1907924"/>
          </a:xfrm>
        </p:grpSpPr>
        <p:sp>
          <p:nvSpPr>
            <p:cNvPr id="8" name="object 3">
              <a:extLst>
                <a:ext uri="{FF2B5EF4-FFF2-40B4-BE49-F238E27FC236}">
                  <a16:creationId xmlns:a16="http://schemas.microsoft.com/office/drawing/2014/main" id="{B5489F04-2D97-069A-CF18-8933B70AC0F2}"/>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object 4">
              <a:extLst>
                <a:ext uri="{FF2B5EF4-FFF2-40B4-BE49-F238E27FC236}">
                  <a16:creationId xmlns:a16="http://schemas.microsoft.com/office/drawing/2014/main" id="{79B3F704-2AAD-CA08-4962-52D8132D62DC}"/>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object 5">
              <a:extLst>
                <a:ext uri="{FF2B5EF4-FFF2-40B4-BE49-F238E27FC236}">
                  <a16:creationId xmlns:a16="http://schemas.microsoft.com/office/drawing/2014/main" id="{A73F5CE2-5DB0-0E16-96E6-4CA6DC54FADC}"/>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2" name="object 6">
              <a:extLst>
                <a:ext uri="{FF2B5EF4-FFF2-40B4-BE49-F238E27FC236}">
                  <a16:creationId xmlns:a16="http://schemas.microsoft.com/office/drawing/2014/main" id="{492144DB-061F-1965-D5AD-B39D5F915A31}"/>
                </a:ext>
              </a:extLst>
            </p:cNvPr>
            <p:cNvPicPr/>
            <p:nvPr/>
          </p:nvPicPr>
          <p:blipFill>
            <a:blip r:embed="rId8" cstate="print"/>
            <a:stretch>
              <a:fillRect/>
            </a:stretch>
          </p:blipFill>
          <p:spPr>
            <a:xfrm>
              <a:off x="1045555" y="438868"/>
              <a:ext cx="148906" cy="146676"/>
            </a:xfrm>
            <a:prstGeom prst="rect">
              <a:avLst/>
            </a:prstGeom>
          </p:spPr>
        </p:pic>
        <p:sp>
          <p:nvSpPr>
            <p:cNvPr id="13" name="object 7">
              <a:extLst>
                <a:ext uri="{FF2B5EF4-FFF2-40B4-BE49-F238E27FC236}">
                  <a16:creationId xmlns:a16="http://schemas.microsoft.com/office/drawing/2014/main" id="{D5C328DE-52C2-6F19-9BFB-68F7CE2F7783}"/>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object 8">
              <a:extLst>
                <a:ext uri="{FF2B5EF4-FFF2-40B4-BE49-F238E27FC236}">
                  <a16:creationId xmlns:a16="http://schemas.microsoft.com/office/drawing/2014/main" id="{B869F718-1BA3-F882-E67B-37CD18893DA7}"/>
                </a:ext>
              </a:extLst>
            </p:cNvPr>
            <p:cNvPicPr/>
            <p:nvPr/>
          </p:nvPicPr>
          <p:blipFill>
            <a:blip r:embed="rId9" cstate="print"/>
            <a:stretch>
              <a:fillRect/>
            </a:stretch>
          </p:blipFill>
          <p:spPr>
            <a:xfrm>
              <a:off x="635261" y="676623"/>
              <a:ext cx="147806" cy="147809"/>
            </a:xfrm>
            <a:prstGeom prst="rect">
              <a:avLst/>
            </a:prstGeom>
          </p:spPr>
        </p:pic>
        <p:sp>
          <p:nvSpPr>
            <p:cNvPr id="15" name="object 9">
              <a:extLst>
                <a:ext uri="{FF2B5EF4-FFF2-40B4-BE49-F238E27FC236}">
                  <a16:creationId xmlns:a16="http://schemas.microsoft.com/office/drawing/2014/main" id="{D1E98807-8572-91E9-2830-1CA44300A7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6" name="object 10">
              <a:extLst>
                <a:ext uri="{FF2B5EF4-FFF2-40B4-BE49-F238E27FC236}">
                  <a16:creationId xmlns:a16="http://schemas.microsoft.com/office/drawing/2014/main" id="{B86453F8-A2A8-F576-433D-59D0345699BA}"/>
                </a:ext>
              </a:extLst>
            </p:cNvPr>
            <p:cNvPicPr/>
            <p:nvPr/>
          </p:nvPicPr>
          <p:blipFill>
            <a:blip r:embed="rId10" cstate="print"/>
            <a:stretch>
              <a:fillRect/>
            </a:stretch>
          </p:blipFill>
          <p:spPr>
            <a:xfrm>
              <a:off x="635262" y="1151026"/>
              <a:ext cx="147806" cy="147809"/>
            </a:xfrm>
            <a:prstGeom prst="rect">
              <a:avLst/>
            </a:prstGeom>
          </p:spPr>
        </p:pic>
        <p:sp>
          <p:nvSpPr>
            <p:cNvPr id="17" name="object 11">
              <a:extLst>
                <a:ext uri="{FF2B5EF4-FFF2-40B4-BE49-F238E27FC236}">
                  <a16:creationId xmlns:a16="http://schemas.microsoft.com/office/drawing/2014/main" id="{7849ADF4-FF59-CB3D-BD18-1C0EABB2B04B}"/>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8" name="object 12">
              <a:extLst>
                <a:ext uri="{FF2B5EF4-FFF2-40B4-BE49-F238E27FC236}">
                  <a16:creationId xmlns:a16="http://schemas.microsoft.com/office/drawing/2014/main" id="{32B71EFD-09EA-AEC0-4A11-F3C59808579B}"/>
                </a:ext>
              </a:extLst>
            </p:cNvPr>
            <p:cNvPicPr/>
            <p:nvPr/>
          </p:nvPicPr>
          <p:blipFill>
            <a:blip r:embed="rId11" cstate="print"/>
            <a:stretch>
              <a:fillRect/>
            </a:stretch>
          </p:blipFill>
          <p:spPr>
            <a:xfrm>
              <a:off x="1045558" y="1387673"/>
              <a:ext cx="148906" cy="148916"/>
            </a:xfrm>
            <a:prstGeom prst="rect">
              <a:avLst/>
            </a:prstGeom>
          </p:spPr>
        </p:pic>
        <p:sp>
          <p:nvSpPr>
            <p:cNvPr id="19" name="object 13">
              <a:extLst>
                <a:ext uri="{FF2B5EF4-FFF2-40B4-BE49-F238E27FC236}">
                  <a16:creationId xmlns:a16="http://schemas.microsoft.com/office/drawing/2014/main" id="{9F1BB39D-9AD5-2BEB-EFA6-461F0AA25681}"/>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0" name="object 14">
              <a:extLst>
                <a:ext uri="{FF2B5EF4-FFF2-40B4-BE49-F238E27FC236}">
                  <a16:creationId xmlns:a16="http://schemas.microsoft.com/office/drawing/2014/main" id="{5B44B173-B53D-74CA-08F8-481D4EDAE024}"/>
                </a:ext>
              </a:extLst>
            </p:cNvPr>
            <p:cNvPicPr/>
            <p:nvPr/>
          </p:nvPicPr>
          <p:blipFill>
            <a:blip r:embed="rId12" cstate="print"/>
            <a:stretch>
              <a:fillRect/>
            </a:stretch>
          </p:blipFill>
          <p:spPr>
            <a:xfrm>
              <a:off x="1456951" y="1151026"/>
              <a:ext cx="147806" cy="147809"/>
            </a:xfrm>
            <a:prstGeom prst="rect">
              <a:avLst/>
            </a:prstGeom>
          </p:spPr>
        </p:pic>
        <p:sp>
          <p:nvSpPr>
            <p:cNvPr id="27" name="object 15">
              <a:extLst>
                <a:ext uri="{FF2B5EF4-FFF2-40B4-BE49-F238E27FC236}">
                  <a16:creationId xmlns:a16="http://schemas.microsoft.com/office/drawing/2014/main" id="{E763B898-02F8-46F2-DFCA-2F6797ACD8BC}"/>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8" name="object 16">
              <a:extLst>
                <a:ext uri="{FF2B5EF4-FFF2-40B4-BE49-F238E27FC236}">
                  <a16:creationId xmlns:a16="http://schemas.microsoft.com/office/drawing/2014/main" id="{C4001439-F7E6-B8DC-0236-B24E40F89E17}"/>
                </a:ext>
              </a:extLst>
            </p:cNvPr>
            <p:cNvPicPr/>
            <p:nvPr/>
          </p:nvPicPr>
          <p:blipFill>
            <a:blip r:embed="rId13" cstate="print"/>
            <a:stretch>
              <a:fillRect/>
            </a:stretch>
          </p:blipFill>
          <p:spPr>
            <a:xfrm>
              <a:off x="1456951" y="676624"/>
              <a:ext cx="147806" cy="147809"/>
            </a:xfrm>
            <a:prstGeom prst="rect">
              <a:avLst/>
            </a:prstGeom>
          </p:spPr>
        </p:pic>
        <p:pic>
          <p:nvPicPr>
            <p:cNvPr id="29" name="object 17">
              <a:extLst>
                <a:ext uri="{FF2B5EF4-FFF2-40B4-BE49-F238E27FC236}">
                  <a16:creationId xmlns:a16="http://schemas.microsoft.com/office/drawing/2014/main" id="{0B07BA95-605D-E62F-61CD-E2EEDA8D98AF}"/>
                </a:ext>
              </a:extLst>
            </p:cNvPr>
            <p:cNvPicPr/>
            <p:nvPr/>
          </p:nvPicPr>
          <p:blipFill>
            <a:blip r:embed="rId14" cstate="print"/>
            <a:stretch>
              <a:fillRect/>
            </a:stretch>
          </p:blipFill>
          <p:spPr>
            <a:xfrm>
              <a:off x="1796231" y="564627"/>
              <a:ext cx="1339684" cy="212153"/>
            </a:xfrm>
            <a:prstGeom prst="rect">
              <a:avLst/>
            </a:prstGeom>
          </p:spPr>
        </p:pic>
        <p:pic>
          <p:nvPicPr>
            <p:cNvPr id="30" name="object 18">
              <a:extLst>
                <a:ext uri="{FF2B5EF4-FFF2-40B4-BE49-F238E27FC236}">
                  <a16:creationId xmlns:a16="http://schemas.microsoft.com/office/drawing/2014/main" id="{62C04F0F-252B-A77F-EB86-CB551DE15B7D}"/>
                </a:ext>
              </a:extLst>
            </p:cNvPr>
            <p:cNvPicPr/>
            <p:nvPr/>
          </p:nvPicPr>
          <p:blipFill>
            <a:blip r:embed="rId15" cstate="print"/>
            <a:stretch>
              <a:fillRect/>
            </a:stretch>
          </p:blipFill>
          <p:spPr>
            <a:xfrm>
              <a:off x="1802172" y="884830"/>
              <a:ext cx="1747452" cy="525998"/>
            </a:xfrm>
            <a:prstGeom prst="rect">
              <a:avLst/>
            </a:prstGeom>
          </p:spPr>
        </p:pic>
      </p:grpSp>
      <p:sp>
        <p:nvSpPr>
          <p:cNvPr id="32" name="TextBox 31">
            <a:extLst>
              <a:ext uri="{FF2B5EF4-FFF2-40B4-BE49-F238E27FC236}">
                <a16:creationId xmlns:a16="http://schemas.microsoft.com/office/drawing/2014/main" id="{1EF56209-716F-69F3-C5F5-9EC819157CD4}"/>
              </a:ext>
            </a:extLst>
          </p:cNvPr>
          <p:cNvSpPr txBox="1"/>
          <p:nvPr/>
        </p:nvSpPr>
        <p:spPr>
          <a:xfrm>
            <a:off x="2685917" y="391720"/>
            <a:ext cx="7728805" cy="523220"/>
          </a:xfrm>
          <a:prstGeom prst="rect">
            <a:avLst/>
          </a:prstGeom>
          <a:noFill/>
        </p:spPr>
        <p:txBody>
          <a:bodyPr wrap="square">
            <a:spAutoFit/>
          </a:bodyPr>
          <a:lstStyle/>
          <a:p>
            <a:r>
              <a:rPr lang="en-GB" sz="2800" b="1">
                <a:solidFill>
                  <a:srgbClr val="28436E"/>
                </a:solidFill>
                <a:latin typeface="Poppins" panose="00000500000000000000" pitchFamily="2" charset="0"/>
                <a:cs typeface="Poppins" panose="00000500000000000000" pitchFamily="2" charset="0"/>
              </a:rPr>
              <a:t>Constructions: A Complex Interplay</a:t>
            </a:r>
          </a:p>
        </p:txBody>
      </p:sp>
      <p:sp>
        <p:nvSpPr>
          <p:cNvPr id="6" name="TextBox 5">
            <a:extLst>
              <a:ext uri="{FF2B5EF4-FFF2-40B4-BE49-F238E27FC236}">
                <a16:creationId xmlns:a16="http://schemas.microsoft.com/office/drawing/2014/main" id="{7CDBB9C0-4501-462D-E19A-C7460BB9A8A5}"/>
              </a:ext>
            </a:extLst>
          </p:cNvPr>
          <p:cNvSpPr txBox="1"/>
          <p:nvPr/>
        </p:nvSpPr>
        <p:spPr>
          <a:xfrm>
            <a:off x="4683050" y="1960295"/>
            <a:ext cx="3000259" cy="1200329"/>
          </a:xfrm>
          <a:prstGeom prst="rect">
            <a:avLst/>
          </a:prstGeom>
          <a:noFill/>
        </p:spPr>
        <p:txBody>
          <a:bodyPr wrap="square">
            <a:spAutoFit/>
          </a:bodyPr>
          <a:lstStyle/>
          <a:p>
            <a:pPr algn="ctr"/>
            <a:r>
              <a:rPr kumimoji="0" lang="en-GB" u="none" strike="noStrike" kern="1200" cap="none" spc="0" normalizeH="0" baseline="0" noProof="0">
                <a:ln>
                  <a:noFill/>
                </a:ln>
                <a:solidFill>
                  <a:srgbClr val="28436E"/>
                </a:solidFill>
                <a:effectLst/>
                <a:uLnTx/>
                <a:uFillTx/>
                <a:latin typeface="Poppins"/>
                <a:ea typeface="+mn-ea"/>
                <a:cs typeface="Poppins"/>
              </a:rPr>
              <a:t>Constructions </a:t>
            </a:r>
          </a:p>
          <a:p>
            <a:pPr algn="ctr"/>
            <a:r>
              <a:rPr kumimoji="0" lang="en-GB" u="none" strike="noStrike" kern="1200" cap="none" spc="0" normalizeH="0" baseline="0" noProof="0">
                <a:ln>
                  <a:noFill/>
                </a:ln>
                <a:solidFill>
                  <a:srgbClr val="28436E"/>
                </a:solidFill>
                <a:effectLst/>
                <a:uLnTx/>
                <a:uFillTx/>
                <a:latin typeface="Poppins"/>
                <a:ea typeface="+mn-ea"/>
                <a:cs typeface="Poppins"/>
              </a:rPr>
              <a:t>of Children</a:t>
            </a:r>
          </a:p>
          <a:p>
            <a:pPr algn="ctr"/>
            <a:r>
              <a:rPr kumimoji="0" lang="en-GB" u="none" strike="noStrike" kern="1200" cap="none" spc="0" normalizeH="0" baseline="0" noProof="0">
                <a:ln>
                  <a:noFill/>
                </a:ln>
                <a:solidFill>
                  <a:srgbClr val="28436E"/>
                </a:solidFill>
                <a:effectLst/>
                <a:uLnTx/>
                <a:uFillTx/>
                <a:latin typeface="Poppins"/>
                <a:ea typeface="+mn-ea"/>
                <a:cs typeface="Poppins"/>
              </a:rPr>
              <a:t> </a:t>
            </a:r>
          </a:p>
          <a:p>
            <a:pPr algn="ctr"/>
            <a:r>
              <a:rPr lang="en-GB" b="1" i="1">
                <a:solidFill>
                  <a:srgbClr val="28426E"/>
                </a:solidFill>
                <a:latin typeface="Poppins" panose="00000500000000000000" pitchFamily="2" charset="0"/>
                <a:cs typeface="Poppins" panose="00000500000000000000" pitchFamily="2" charset="0"/>
              </a:rPr>
              <a:t>Rights Holder </a:t>
            </a:r>
          </a:p>
        </p:txBody>
      </p:sp>
      <p:sp>
        <p:nvSpPr>
          <p:cNvPr id="31" name="TextBox 30">
            <a:extLst>
              <a:ext uri="{FF2B5EF4-FFF2-40B4-BE49-F238E27FC236}">
                <a16:creationId xmlns:a16="http://schemas.microsoft.com/office/drawing/2014/main" id="{D60817A2-5E79-1DE7-DF24-F6CA4262370A}"/>
              </a:ext>
            </a:extLst>
          </p:cNvPr>
          <p:cNvSpPr txBox="1"/>
          <p:nvPr/>
        </p:nvSpPr>
        <p:spPr>
          <a:xfrm>
            <a:off x="3486004" y="4496510"/>
            <a:ext cx="2919619" cy="19697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rgbClr val="314F83"/>
                </a:solidFill>
                <a:effectLst/>
                <a:uLnTx/>
                <a:uFillTx/>
                <a:latin typeface="Poppins"/>
                <a:ea typeface="+mn-ea"/>
                <a:cs typeface="Poppins"/>
              </a:rPr>
              <a:t>Constructions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rgbClr val="314F83"/>
                </a:solidFill>
                <a:effectLst/>
                <a:uLnTx/>
                <a:uFillTx/>
                <a:latin typeface="Poppins"/>
                <a:ea typeface="+mn-ea"/>
                <a:cs typeface="Poppins"/>
              </a:rPr>
              <a:t>of Teachers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srgbClr val="314F83"/>
              </a:solidFill>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srgbClr val="314F83"/>
                </a:solidFill>
                <a:effectLst/>
                <a:uLnTx/>
                <a:uFillTx/>
                <a:latin typeface="Poppins"/>
                <a:ea typeface="+mn-ea"/>
                <a:cs typeface="Poppins"/>
              </a:rPr>
              <a:t>Facilitator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a:ln>
                <a:noFill/>
              </a:ln>
              <a:solidFill>
                <a:srgbClr val="314F83"/>
              </a:solidFill>
              <a:effectLst/>
              <a:uLnTx/>
              <a:uFillTx/>
              <a:latin typeface="Poppins"/>
              <a:ea typeface="+mn-ea"/>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i="1">
              <a:solidFill>
                <a:srgbClr val="314F83"/>
              </a:solidFill>
              <a:latin typeface="Poppins"/>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a:t>
            </a:r>
            <a:r>
              <a:rPr kumimoji="0" lang="en-US" sz="1400" b="0" i="0" u="none" strike="noStrike" kern="1200" cap="none" spc="0" normalizeH="0" baseline="0" noProof="0">
                <a:ln>
                  <a:noFill/>
                </a:ln>
                <a:solidFill>
                  <a:srgbClr val="314F83"/>
                </a:solidFill>
                <a:effectLst/>
                <a:uLnTx/>
                <a:uFillTx/>
                <a:latin typeface="Poppins"/>
                <a:ea typeface="+mn-ea"/>
                <a:cs typeface="Poppins"/>
              </a:rPr>
              <a:t> </a:t>
            </a:r>
            <a:endParaRPr kumimoji="0" lang="en-GB" sz="1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C99C6EDC-0D82-5B46-5D2B-72BE1155AC28}"/>
              </a:ext>
            </a:extLst>
          </p:cNvPr>
          <p:cNvSpPr txBox="1"/>
          <p:nvPr/>
        </p:nvSpPr>
        <p:spPr>
          <a:xfrm>
            <a:off x="6550319" y="4198597"/>
            <a:ext cx="2518649" cy="196977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u="none" strike="noStrike" kern="1200" cap="none" spc="0" normalizeH="0" baseline="0" noProof="0">
                <a:ln>
                  <a:noFill/>
                </a:ln>
                <a:solidFill>
                  <a:srgbClr val="314F83"/>
                </a:solidFill>
                <a:effectLst/>
                <a:uLnTx/>
                <a:uFillTx/>
                <a:latin typeface="Poppins"/>
                <a:ea typeface="+mn-ea"/>
                <a:cs typeface="Poppins"/>
              </a:rPr>
              <a:t>Purpose </a:t>
            </a:r>
          </a:p>
          <a:p>
            <a:pPr marR="0" lvl="0" algn="ctr" defTabSz="914400" rtl="0" eaLnBrk="1" fontAlgn="auto" latinLnBrk="0" hangingPunct="1">
              <a:lnSpc>
                <a:spcPct val="100000"/>
              </a:lnSpc>
              <a:spcBef>
                <a:spcPts val="0"/>
              </a:spcBef>
              <a:spcAft>
                <a:spcPts val="0"/>
              </a:spcAft>
              <a:buClrTx/>
              <a:buSzTx/>
              <a:tabLst/>
              <a:defRPr/>
            </a:pPr>
            <a:r>
              <a:rPr kumimoji="0" lang="en-US" u="none" strike="noStrike" kern="1200" cap="none" spc="0" normalizeH="0" baseline="0" noProof="0">
                <a:ln>
                  <a:noFill/>
                </a:ln>
                <a:solidFill>
                  <a:srgbClr val="314F83"/>
                </a:solidFill>
                <a:effectLst/>
                <a:uLnTx/>
                <a:uFillTx/>
                <a:latin typeface="Poppins"/>
                <a:ea typeface="+mn-ea"/>
                <a:cs typeface="Poppins"/>
              </a:rPr>
              <a:t>of Education</a:t>
            </a:r>
          </a:p>
          <a:p>
            <a:pPr marR="0" lvl="0" algn="ctr" defTabSz="914400" rtl="0" eaLnBrk="1" fontAlgn="auto" latinLnBrk="0" hangingPunct="1">
              <a:lnSpc>
                <a:spcPct val="100000"/>
              </a:lnSpc>
              <a:spcBef>
                <a:spcPts val="0"/>
              </a:spcBef>
              <a:spcAft>
                <a:spcPts val="0"/>
              </a:spcAft>
              <a:buClrTx/>
              <a:buSzTx/>
              <a:tabLst/>
              <a:defRPr/>
            </a:pPr>
            <a:endParaRPr lang="en-US">
              <a:solidFill>
                <a:srgbClr val="314F83"/>
              </a:solidFill>
              <a:latin typeface="Poppins"/>
              <a:cs typeface="Poppins"/>
            </a:endParaRPr>
          </a:p>
          <a:p>
            <a:pPr marR="0" lvl="0" algn="ctr" defTabSz="914400" rtl="0" eaLnBrk="1" fontAlgn="auto" latinLnBrk="0" hangingPunct="1">
              <a:lnSpc>
                <a:spcPct val="100000"/>
              </a:lnSpc>
              <a:spcBef>
                <a:spcPts val="0"/>
              </a:spcBef>
              <a:spcAft>
                <a:spcPts val="0"/>
              </a:spcAft>
              <a:buClrTx/>
              <a:buSzTx/>
              <a:tabLst/>
              <a:defRPr/>
            </a:pPr>
            <a:r>
              <a:rPr kumimoji="0" lang="en-GB" b="1"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Pedagogically process oriented</a:t>
            </a:r>
            <a:endParaRPr kumimoji="0" lang="en-US" b="1" u="none" strike="noStrike" kern="1200" cap="none" spc="0" normalizeH="0" baseline="0" noProof="0">
              <a:ln>
                <a:noFill/>
              </a:ln>
              <a:solidFill>
                <a:srgbClr val="314F83"/>
              </a:solidFill>
              <a:effectLst/>
              <a:uLnTx/>
              <a:uFillTx/>
              <a:latin typeface="Poppins"/>
              <a:ea typeface="+mn-ea"/>
              <a:cs typeface="Poppins"/>
            </a:endParaRPr>
          </a:p>
          <a:p>
            <a:pPr marR="0" lvl="0" algn="ctr"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a:ln>
                <a:noFill/>
              </a:ln>
              <a:solidFill>
                <a:srgbClr val="314F83"/>
              </a:solidFill>
              <a:effectLst/>
              <a:uLnTx/>
              <a:uFillTx/>
              <a:latin typeface="Poppins"/>
              <a:ea typeface="+mn-ea"/>
              <a:cs typeface="Poppins"/>
            </a:endParaRPr>
          </a:p>
          <a:p>
            <a:pPr marR="0" lvl="0" algn="ctr"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a:ln>
                <a:noFill/>
              </a:ln>
              <a:solidFill>
                <a:srgbClr val="314F83"/>
              </a:solidFill>
              <a:effectLst/>
              <a:uLnTx/>
              <a:uFillTx/>
              <a:latin typeface="Poppins"/>
              <a:ea typeface="+mn-ea"/>
              <a:cs typeface="Poppins"/>
            </a:endParaRPr>
          </a:p>
        </p:txBody>
      </p:sp>
      <p:sp>
        <p:nvSpPr>
          <p:cNvPr id="37" name="TextBox 36">
            <a:extLst>
              <a:ext uri="{FF2B5EF4-FFF2-40B4-BE49-F238E27FC236}">
                <a16:creationId xmlns:a16="http://schemas.microsoft.com/office/drawing/2014/main" id="{EA9D843A-AF50-2421-3F95-342CCA194C84}"/>
              </a:ext>
            </a:extLst>
          </p:cNvPr>
          <p:cNvSpPr txBox="1"/>
          <p:nvPr/>
        </p:nvSpPr>
        <p:spPr>
          <a:xfrm>
            <a:off x="242411" y="1509481"/>
            <a:ext cx="3387480" cy="1477328"/>
          </a:xfrm>
          <a:prstGeom prst="rect">
            <a:avLst/>
          </a:prstGeom>
          <a:noFill/>
        </p:spPr>
        <p:txBody>
          <a:bodyPr wrap="square">
            <a:spAutoFit/>
          </a:bodyPr>
          <a:lstStyle/>
          <a:p>
            <a:r>
              <a:rPr lang="en-GB" i="1">
                <a:solidFill>
                  <a:srgbClr val="28436E"/>
                </a:solidFill>
                <a:latin typeface="Poppins"/>
                <a:cs typeface="Poppins"/>
              </a:rPr>
              <a:t>‘Children </a:t>
            </a:r>
            <a:r>
              <a:rPr kumimoji="0" lang="en-GB" sz="1800" b="1" i="1" u="none" strike="noStrike" kern="1200" cap="none" spc="0" normalizeH="0" baseline="0" noProof="0">
                <a:ln>
                  <a:noFill/>
                </a:ln>
                <a:solidFill>
                  <a:srgbClr val="28436E"/>
                </a:solidFill>
                <a:effectLst/>
                <a:uLnTx/>
                <a:uFillTx/>
                <a:latin typeface="Poppins"/>
                <a:ea typeface="+mn-ea"/>
                <a:cs typeface="Poppins"/>
              </a:rPr>
              <a:t>need</a:t>
            </a:r>
            <a:r>
              <a:rPr kumimoji="0" lang="en-GB" sz="1800" b="0" i="1" u="none" strike="noStrike" kern="1200" cap="none" spc="0" normalizeH="0" baseline="0" noProof="0">
                <a:ln>
                  <a:noFill/>
                </a:ln>
                <a:solidFill>
                  <a:srgbClr val="28436E"/>
                </a:solidFill>
                <a:effectLst/>
                <a:uLnTx/>
                <a:uFillTx/>
                <a:latin typeface="Poppins"/>
                <a:ea typeface="+mn-ea"/>
                <a:cs typeface="Poppins"/>
              </a:rPr>
              <a:t> to be heard. They </a:t>
            </a:r>
            <a:r>
              <a:rPr kumimoji="0" lang="en-GB" sz="1800" b="1" i="1" u="none" strike="noStrike" kern="1200" cap="none" spc="0" normalizeH="0" baseline="0" noProof="0">
                <a:ln>
                  <a:noFill/>
                </a:ln>
                <a:solidFill>
                  <a:srgbClr val="28436E"/>
                </a:solidFill>
                <a:effectLst/>
                <a:uLnTx/>
                <a:uFillTx/>
                <a:latin typeface="Poppins"/>
                <a:ea typeface="+mn-ea"/>
                <a:cs typeface="Poppins"/>
              </a:rPr>
              <a:t>need</a:t>
            </a:r>
            <a:r>
              <a:rPr kumimoji="0" lang="en-GB" sz="1800" b="0" i="1" u="none" strike="noStrike" kern="1200" cap="none" spc="0" normalizeH="0" baseline="0" noProof="0">
                <a:ln>
                  <a:noFill/>
                </a:ln>
                <a:solidFill>
                  <a:srgbClr val="28436E"/>
                </a:solidFill>
                <a:effectLst/>
                <a:uLnTx/>
                <a:uFillTx/>
                <a:latin typeface="Poppins"/>
                <a:ea typeface="+mn-ea"/>
                <a:cs typeface="Poppins"/>
              </a:rPr>
              <a:t> to be listened to. They </a:t>
            </a:r>
            <a:r>
              <a:rPr kumimoji="0" lang="en-GB" sz="1800" b="1" i="1" u="none" strike="noStrike" kern="1200" cap="none" spc="0" normalizeH="0" baseline="0" noProof="0">
                <a:ln>
                  <a:noFill/>
                </a:ln>
                <a:solidFill>
                  <a:srgbClr val="28436E"/>
                </a:solidFill>
                <a:effectLst/>
                <a:uLnTx/>
                <a:uFillTx/>
                <a:latin typeface="Poppins"/>
                <a:ea typeface="+mn-ea"/>
                <a:cs typeface="Poppins"/>
              </a:rPr>
              <a:t>need</a:t>
            </a:r>
            <a:r>
              <a:rPr kumimoji="0" lang="en-GB" sz="1800" b="0" i="1" u="none" strike="noStrike" kern="1200" cap="none" spc="0" normalizeH="0" baseline="0" noProof="0">
                <a:ln>
                  <a:noFill/>
                </a:ln>
                <a:solidFill>
                  <a:srgbClr val="28436E"/>
                </a:solidFill>
                <a:effectLst/>
                <a:uLnTx/>
                <a:uFillTx/>
                <a:latin typeface="Poppins"/>
                <a:ea typeface="+mn-ea"/>
                <a:cs typeface="Poppins"/>
              </a:rPr>
              <a:t> to be treated with kindness, and I think that should just be a norm</a:t>
            </a:r>
            <a:r>
              <a:rPr lang="en-GB" i="1">
                <a:solidFill>
                  <a:srgbClr val="28436E"/>
                </a:solidFill>
                <a:latin typeface="Poppins"/>
                <a:cs typeface="Poppins"/>
              </a:rPr>
              <a:t>.</a:t>
            </a:r>
            <a:endParaRPr lang="en-GB"/>
          </a:p>
        </p:txBody>
      </p:sp>
      <p:sp>
        <p:nvSpPr>
          <p:cNvPr id="39" name="TextBox 38">
            <a:extLst>
              <a:ext uri="{FF2B5EF4-FFF2-40B4-BE49-F238E27FC236}">
                <a16:creationId xmlns:a16="http://schemas.microsoft.com/office/drawing/2014/main" id="{EA7AB04E-FEE0-0DB3-387F-EE71E6D14AFD}"/>
              </a:ext>
            </a:extLst>
          </p:cNvPr>
          <p:cNvSpPr txBox="1"/>
          <p:nvPr/>
        </p:nvSpPr>
        <p:spPr>
          <a:xfrm>
            <a:off x="160248" y="4271992"/>
            <a:ext cx="2919618" cy="2157450"/>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Tx/>
              <a:buNone/>
              <a:tabLst/>
              <a:defRPr/>
            </a:pPr>
            <a:r>
              <a:rPr kumimoji="0" lang="en-GB" sz="1800" b="0" i="1"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‘They are the captain, we are on their ship, especially in yr. 1 &amp; 2, we are the </a:t>
            </a:r>
            <a:r>
              <a:rPr kumimoji="0" lang="en-GB" sz="1800" b="1" i="1"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facilitators</a:t>
            </a:r>
            <a:r>
              <a:rPr kumimoji="0" lang="en-GB" sz="1800" b="0" i="1"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 to provide skills and progression, but they  drive the learning’ </a:t>
            </a:r>
            <a:endParaRPr kumimoji="0" lang="en-GB" sz="18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41" name="TextBox 40">
            <a:extLst>
              <a:ext uri="{FF2B5EF4-FFF2-40B4-BE49-F238E27FC236}">
                <a16:creationId xmlns:a16="http://schemas.microsoft.com/office/drawing/2014/main" id="{3DFA808E-FC70-0964-3F45-13940DC08302}"/>
              </a:ext>
            </a:extLst>
          </p:cNvPr>
          <p:cNvSpPr txBox="1"/>
          <p:nvPr/>
        </p:nvSpPr>
        <p:spPr>
          <a:xfrm>
            <a:off x="9042593" y="2979330"/>
            <a:ext cx="2858937"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800" b="0" i="1"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800" b="0"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We </a:t>
            </a:r>
            <a:r>
              <a:rPr kumimoji="0" lang="en-GB" sz="1800" b="1"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don't have a set scheme </a:t>
            </a:r>
            <a:r>
              <a:rPr kumimoji="0" lang="en-GB" sz="1800" b="0"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and so all has had to be developed and evolved from the staff having the </a:t>
            </a:r>
            <a:r>
              <a:rPr kumimoji="0" lang="en-GB" sz="1800" b="1"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same</a:t>
            </a:r>
            <a:r>
              <a:rPr kumimoji="0" lang="en-GB" sz="1800" b="0"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a:t>
            </a:r>
            <a:r>
              <a:rPr kumimoji="0" lang="en-GB" sz="1800" b="1"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ethos</a:t>
            </a:r>
            <a:r>
              <a:rPr kumimoji="0" lang="en-GB" sz="1800" b="0"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So that's come through from staff training delivered by head teacher</a:t>
            </a:r>
            <a:r>
              <a:rPr lang="en-GB" kern="0">
                <a:solidFill>
                  <a:srgbClr val="28436E"/>
                </a:solidFill>
                <a:latin typeface="Poppins" panose="00000500000000000000" pitchFamily="2" charset="0"/>
                <a:ea typeface="Aptos" panose="020B0004020202020204" pitchFamily="34" charset="0"/>
                <a:cs typeface="Poppins" panose="00000500000000000000" pitchFamily="2" charset="0"/>
              </a:rPr>
              <a:t>’.</a:t>
            </a:r>
            <a:endParaRPr kumimoji="0" lang="en-GB" sz="1800" b="0" i="0" u="none" strike="noStrike" kern="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44" name="TextBox 43">
            <a:extLst>
              <a:ext uri="{FF2B5EF4-FFF2-40B4-BE49-F238E27FC236}">
                <a16:creationId xmlns:a16="http://schemas.microsoft.com/office/drawing/2014/main" id="{2EC7265F-6F68-A6C1-1D31-E686E0D17D56}"/>
              </a:ext>
            </a:extLst>
          </p:cNvPr>
          <p:cNvSpPr txBox="1"/>
          <p:nvPr/>
        </p:nvSpPr>
        <p:spPr>
          <a:xfrm>
            <a:off x="8980289" y="6425422"/>
            <a:ext cx="6102926" cy="37927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800" b="0" i="1" u="none" strike="noStrike" kern="1200" cap="none" spc="0" normalizeH="0" baseline="0" noProof="0">
                <a:ln>
                  <a:noFill/>
                </a:ln>
                <a:solidFill>
                  <a:srgbClr val="28436E"/>
                </a:solidFill>
                <a:effectLst/>
                <a:uLnTx/>
                <a:uFillTx/>
                <a:latin typeface="Poppins"/>
                <a:ea typeface="+mn-ea"/>
                <a:cs typeface="Poppins"/>
              </a:rPr>
              <a:t>(Alison,  teacher of 5-7yrs)</a:t>
            </a:r>
          </a:p>
        </p:txBody>
      </p:sp>
      <p:sp>
        <p:nvSpPr>
          <p:cNvPr id="4" name="TextBox 3">
            <a:extLst>
              <a:ext uri="{FF2B5EF4-FFF2-40B4-BE49-F238E27FC236}">
                <a16:creationId xmlns:a16="http://schemas.microsoft.com/office/drawing/2014/main" id="{3C498F5B-36BB-616F-822D-5DADA9E374CA}"/>
              </a:ext>
            </a:extLst>
          </p:cNvPr>
          <p:cNvSpPr txBox="1"/>
          <p:nvPr/>
        </p:nvSpPr>
        <p:spPr>
          <a:xfrm>
            <a:off x="5875646" y="4117239"/>
            <a:ext cx="738491" cy="37927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800" b="0" i="1" u="none" strike="noStrike" kern="1200" cap="none" spc="0" normalizeH="0" baseline="0" noProof="0">
                <a:ln>
                  <a:noFill/>
                </a:ln>
                <a:solidFill>
                  <a:srgbClr val="28436E"/>
                </a:solidFill>
                <a:effectLst/>
                <a:uLnTx/>
                <a:uFillTx/>
                <a:latin typeface="Poppins"/>
                <a:ea typeface="+mn-ea"/>
                <a:cs typeface="Poppins"/>
              </a:rPr>
              <a:t>PP</a:t>
            </a:r>
          </a:p>
        </p:txBody>
      </p:sp>
    </p:spTree>
    <p:extLst>
      <p:ext uri="{BB962C8B-B14F-4D97-AF65-F5344CB8AC3E}">
        <p14:creationId xmlns:p14="http://schemas.microsoft.com/office/powerpoint/2010/main" val="89646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20931D29-B336-2CDA-3DE3-1A6D5DF574C3}"/>
              </a:ext>
            </a:extLst>
          </p:cNvPr>
          <p:cNvGrpSpPr/>
          <p:nvPr/>
        </p:nvGrpSpPr>
        <p:grpSpPr>
          <a:xfrm>
            <a:off x="565" y="18253"/>
            <a:ext cx="12191435" cy="1156967"/>
            <a:chOff x="5235" y="0"/>
            <a:chExt cx="20104579" cy="1907924"/>
          </a:xfrm>
        </p:grpSpPr>
        <p:sp>
          <p:nvSpPr>
            <p:cNvPr id="8" name="object 3">
              <a:extLst>
                <a:ext uri="{FF2B5EF4-FFF2-40B4-BE49-F238E27FC236}">
                  <a16:creationId xmlns:a16="http://schemas.microsoft.com/office/drawing/2014/main" id="{B5489F04-2D97-069A-CF18-8933B70AC0F2}"/>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object 4">
              <a:extLst>
                <a:ext uri="{FF2B5EF4-FFF2-40B4-BE49-F238E27FC236}">
                  <a16:creationId xmlns:a16="http://schemas.microsoft.com/office/drawing/2014/main" id="{79B3F704-2AAD-CA08-4962-52D8132D62DC}"/>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object 5">
              <a:extLst>
                <a:ext uri="{FF2B5EF4-FFF2-40B4-BE49-F238E27FC236}">
                  <a16:creationId xmlns:a16="http://schemas.microsoft.com/office/drawing/2014/main" id="{A73F5CE2-5DB0-0E16-96E6-4CA6DC54FADC}"/>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2" name="object 6">
              <a:extLst>
                <a:ext uri="{FF2B5EF4-FFF2-40B4-BE49-F238E27FC236}">
                  <a16:creationId xmlns:a16="http://schemas.microsoft.com/office/drawing/2014/main" id="{492144DB-061F-1965-D5AD-B39D5F915A31}"/>
                </a:ext>
              </a:extLst>
            </p:cNvPr>
            <p:cNvPicPr/>
            <p:nvPr/>
          </p:nvPicPr>
          <p:blipFill>
            <a:blip r:embed="rId3" cstate="print"/>
            <a:stretch>
              <a:fillRect/>
            </a:stretch>
          </p:blipFill>
          <p:spPr>
            <a:xfrm>
              <a:off x="1045555" y="438868"/>
              <a:ext cx="148906" cy="146676"/>
            </a:xfrm>
            <a:prstGeom prst="rect">
              <a:avLst/>
            </a:prstGeom>
          </p:spPr>
        </p:pic>
        <p:sp>
          <p:nvSpPr>
            <p:cNvPr id="13" name="object 7">
              <a:extLst>
                <a:ext uri="{FF2B5EF4-FFF2-40B4-BE49-F238E27FC236}">
                  <a16:creationId xmlns:a16="http://schemas.microsoft.com/office/drawing/2014/main" id="{D5C328DE-52C2-6F19-9BFB-68F7CE2F7783}"/>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object 8">
              <a:extLst>
                <a:ext uri="{FF2B5EF4-FFF2-40B4-BE49-F238E27FC236}">
                  <a16:creationId xmlns:a16="http://schemas.microsoft.com/office/drawing/2014/main" id="{B869F718-1BA3-F882-E67B-37CD18893DA7}"/>
                </a:ext>
              </a:extLst>
            </p:cNvPr>
            <p:cNvPicPr/>
            <p:nvPr/>
          </p:nvPicPr>
          <p:blipFill>
            <a:blip r:embed="rId4" cstate="print"/>
            <a:stretch>
              <a:fillRect/>
            </a:stretch>
          </p:blipFill>
          <p:spPr>
            <a:xfrm>
              <a:off x="635261" y="676623"/>
              <a:ext cx="147806" cy="147809"/>
            </a:xfrm>
            <a:prstGeom prst="rect">
              <a:avLst/>
            </a:prstGeom>
          </p:spPr>
        </p:pic>
        <p:sp>
          <p:nvSpPr>
            <p:cNvPr id="15" name="object 9">
              <a:extLst>
                <a:ext uri="{FF2B5EF4-FFF2-40B4-BE49-F238E27FC236}">
                  <a16:creationId xmlns:a16="http://schemas.microsoft.com/office/drawing/2014/main" id="{D1E98807-8572-91E9-2830-1CA44300A7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6" name="object 10">
              <a:extLst>
                <a:ext uri="{FF2B5EF4-FFF2-40B4-BE49-F238E27FC236}">
                  <a16:creationId xmlns:a16="http://schemas.microsoft.com/office/drawing/2014/main" id="{B86453F8-A2A8-F576-433D-59D0345699BA}"/>
                </a:ext>
              </a:extLst>
            </p:cNvPr>
            <p:cNvPicPr/>
            <p:nvPr/>
          </p:nvPicPr>
          <p:blipFill>
            <a:blip r:embed="rId5" cstate="print"/>
            <a:stretch>
              <a:fillRect/>
            </a:stretch>
          </p:blipFill>
          <p:spPr>
            <a:xfrm>
              <a:off x="635262" y="1151026"/>
              <a:ext cx="147806" cy="147809"/>
            </a:xfrm>
            <a:prstGeom prst="rect">
              <a:avLst/>
            </a:prstGeom>
          </p:spPr>
        </p:pic>
        <p:sp>
          <p:nvSpPr>
            <p:cNvPr id="17" name="object 11">
              <a:extLst>
                <a:ext uri="{FF2B5EF4-FFF2-40B4-BE49-F238E27FC236}">
                  <a16:creationId xmlns:a16="http://schemas.microsoft.com/office/drawing/2014/main" id="{7849ADF4-FF59-CB3D-BD18-1C0EABB2B04B}"/>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8" name="object 12">
              <a:extLst>
                <a:ext uri="{FF2B5EF4-FFF2-40B4-BE49-F238E27FC236}">
                  <a16:creationId xmlns:a16="http://schemas.microsoft.com/office/drawing/2014/main" id="{32B71EFD-09EA-AEC0-4A11-F3C59808579B}"/>
                </a:ext>
              </a:extLst>
            </p:cNvPr>
            <p:cNvPicPr/>
            <p:nvPr/>
          </p:nvPicPr>
          <p:blipFill>
            <a:blip r:embed="rId6" cstate="print"/>
            <a:stretch>
              <a:fillRect/>
            </a:stretch>
          </p:blipFill>
          <p:spPr>
            <a:xfrm>
              <a:off x="1045558" y="1387673"/>
              <a:ext cx="148906" cy="148916"/>
            </a:xfrm>
            <a:prstGeom prst="rect">
              <a:avLst/>
            </a:prstGeom>
          </p:spPr>
        </p:pic>
        <p:sp>
          <p:nvSpPr>
            <p:cNvPr id="19" name="object 13">
              <a:extLst>
                <a:ext uri="{FF2B5EF4-FFF2-40B4-BE49-F238E27FC236}">
                  <a16:creationId xmlns:a16="http://schemas.microsoft.com/office/drawing/2014/main" id="{9F1BB39D-9AD5-2BEB-EFA6-461F0AA25681}"/>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0" name="object 14">
              <a:extLst>
                <a:ext uri="{FF2B5EF4-FFF2-40B4-BE49-F238E27FC236}">
                  <a16:creationId xmlns:a16="http://schemas.microsoft.com/office/drawing/2014/main" id="{5B44B173-B53D-74CA-08F8-481D4EDAE024}"/>
                </a:ext>
              </a:extLst>
            </p:cNvPr>
            <p:cNvPicPr/>
            <p:nvPr/>
          </p:nvPicPr>
          <p:blipFill>
            <a:blip r:embed="rId7" cstate="print"/>
            <a:stretch>
              <a:fillRect/>
            </a:stretch>
          </p:blipFill>
          <p:spPr>
            <a:xfrm>
              <a:off x="1456951" y="1151026"/>
              <a:ext cx="147806" cy="147809"/>
            </a:xfrm>
            <a:prstGeom prst="rect">
              <a:avLst/>
            </a:prstGeom>
          </p:spPr>
        </p:pic>
        <p:sp>
          <p:nvSpPr>
            <p:cNvPr id="27" name="object 15">
              <a:extLst>
                <a:ext uri="{FF2B5EF4-FFF2-40B4-BE49-F238E27FC236}">
                  <a16:creationId xmlns:a16="http://schemas.microsoft.com/office/drawing/2014/main" id="{E763B898-02F8-46F2-DFCA-2F6797ACD8BC}"/>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8" name="object 16">
              <a:extLst>
                <a:ext uri="{FF2B5EF4-FFF2-40B4-BE49-F238E27FC236}">
                  <a16:creationId xmlns:a16="http://schemas.microsoft.com/office/drawing/2014/main" id="{C4001439-F7E6-B8DC-0236-B24E40F89E17}"/>
                </a:ext>
              </a:extLst>
            </p:cNvPr>
            <p:cNvPicPr/>
            <p:nvPr/>
          </p:nvPicPr>
          <p:blipFill>
            <a:blip r:embed="rId8" cstate="print"/>
            <a:stretch>
              <a:fillRect/>
            </a:stretch>
          </p:blipFill>
          <p:spPr>
            <a:xfrm>
              <a:off x="1456951" y="676624"/>
              <a:ext cx="147806" cy="147809"/>
            </a:xfrm>
            <a:prstGeom prst="rect">
              <a:avLst/>
            </a:prstGeom>
          </p:spPr>
        </p:pic>
        <p:pic>
          <p:nvPicPr>
            <p:cNvPr id="29" name="object 17">
              <a:extLst>
                <a:ext uri="{FF2B5EF4-FFF2-40B4-BE49-F238E27FC236}">
                  <a16:creationId xmlns:a16="http://schemas.microsoft.com/office/drawing/2014/main" id="{0B07BA95-605D-E62F-61CD-E2EEDA8D98AF}"/>
                </a:ext>
              </a:extLst>
            </p:cNvPr>
            <p:cNvPicPr/>
            <p:nvPr/>
          </p:nvPicPr>
          <p:blipFill>
            <a:blip r:embed="rId9" cstate="print"/>
            <a:stretch>
              <a:fillRect/>
            </a:stretch>
          </p:blipFill>
          <p:spPr>
            <a:xfrm>
              <a:off x="1796231" y="564627"/>
              <a:ext cx="1339684" cy="212153"/>
            </a:xfrm>
            <a:prstGeom prst="rect">
              <a:avLst/>
            </a:prstGeom>
          </p:spPr>
        </p:pic>
        <p:pic>
          <p:nvPicPr>
            <p:cNvPr id="30" name="object 18">
              <a:extLst>
                <a:ext uri="{FF2B5EF4-FFF2-40B4-BE49-F238E27FC236}">
                  <a16:creationId xmlns:a16="http://schemas.microsoft.com/office/drawing/2014/main" id="{62C04F0F-252B-A77F-EB86-CB551DE15B7D}"/>
                </a:ext>
              </a:extLst>
            </p:cNvPr>
            <p:cNvPicPr/>
            <p:nvPr/>
          </p:nvPicPr>
          <p:blipFill>
            <a:blip r:embed="rId10" cstate="print"/>
            <a:stretch>
              <a:fillRect/>
            </a:stretch>
          </p:blipFill>
          <p:spPr>
            <a:xfrm>
              <a:off x="1802172" y="884830"/>
              <a:ext cx="1747452" cy="525998"/>
            </a:xfrm>
            <a:prstGeom prst="rect">
              <a:avLst/>
            </a:prstGeom>
          </p:spPr>
        </p:pic>
      </p:grpSp>
      <p:sp>
        <p:nvSpPr>
          <p:cNvPr id="3" name="TextBox 2">
            <a:extLst>
              <a:ext uri="{FF2B5EF4-FFF2-40B4-BE49-F238E27FC236}">
                <a16:creationId xmlns:a16="http://schemas.microsoft.com/office/drawing/2014/main" id="{BAE5FCBD-5F17-6E0A-EB58-E74FD10EBC1A}"/>
              </a:ext>
            </a:extLst>
          </p:cNvPr>
          <p:cNvSpPr txBox="1"/>
          <p:nvPr/>
        </p:nvSpPr>
        <p:spPr>
          <a:xfrm>
            <a:off x="2811457" y="310133"/>
            <a:ext cx="6345382" cy="707886"/>
          </a:xfrm>
          <a:prstGeom prst="rect">
            <a:avLst/>
          </a:prstGeom>
          <a:noFill/>
        </p:spPr>
        <p:txBody>
          <a:bodyPr wrap="square">
            <a:spAutoFit/>
          </a:bodyPr>
          <a:lstStyle/>
          <a:p>
            <a:r>
              <a:rPr kumimoji="0" lang="en-GB" sz="4000" b="1" i="0" u="none" strike="noStrike" kern="1200" cap="none" spc="185" normalizeH="0" baseline="0" noProof="0">
                <a:ln>
                  <a:noFill/>
                </a:ln>
                <a:solidFill>
                  <a:srgbClr val="28426E"/>
                </a:solidFill>
                <a:effectLst/>
                <a:uLnTx/>
                <a:uFillTx/>
                <a:latin typeface="Poppins" panose="00000500000000000000" pitchFamily="2" charset="0"/>
                <a:ea typeface="+mj-ea"/>
                <a:cs typeface="Poppins" panose="00000500000000000000" pitchFamily="2" charset="0"/>
              </a:rPr>
              <a:t>Conclusions</a:t>
            </a:r>
            <a:endParaRPr lang="en-GB"/>
          </a:p>
        </p:txBody>
      </p:sp>
      <p:sp>
        <p:nvSpPr>
          <p:cNvPr id="6" name="TextBox 5">
            <a:extLst>
              <a:ext uri="{FF2B5EF4-FFF2-40B4-BE49-F238E27FC236}">
                <a16:creationId xmlns:a16="http://schemas.microsoft.com/office/drawing/2014/main" id="{1309A727-63EB-33FC-76B6-37A792B2DEC5}"/>
              </a:ext>
            </a:extLst>
          </p:cNvPr>
          <p:cNvSpPr txBox="1"/>
          <p:nvPr/>
        </p:nvSpPr>
        <p:spPr>
          <a:xfrm>
            <a:off x="65800" y="1194821"/>
            <a:ext cx="11836696" cy="5813386"/>
          </a:xfrm>
          <a:prstGeom prst="rect">
            <a:avLst/>
          </a:prstGeom>
          <a:noFill/>
        </p:spPr>
        <p:txBody>
          <a:bodyPr wrap="square" lIns="91440" tIns="45720" rIns="91440" bIns="45720" anchor="t">
            <a:spAutoFit/>
          </a:bodyPr>
          <a:lstStyle/>
          <a:p>
            <a:pPr marL="228600" indent="-228600">
              <a:lnSpc>
                <a:spcPct val="120000"/>
              </a:lnSpc>
              <a:buFont typeface="Arial" panose="020B0604020202020204" pitchFamily="34" charset="0"/>
              <a:buChar char="•"/>
              <a:defRPr/>
            </a:pPr>
            <a:r>
              <a:rPr kumimoji="0" lang="en-GB" b="0" i="0" u="none" strike="noStrike" kern="100" cap="none" spc="0" normalizeH="0" baseline="0" noProof="0">
                <a:ln>
                  <a:noFill/>
                </a:ln>
                <a:solidFill>
                  <a:srgbClr val="314F83"/>
                </a:solidFill>
                <a:effectLst/>
                <a:uLnTx/>
                <a:uFillTx/>
                <a:latin typeface="Poppins"/>
                <a:ea typeface="Calibri"/>
                <a:cs typeface="Poppins"/>
              </a:rPr>
              <a:t>Data indicates that different constructions of children act as both enablers or barriers  to the </a:t>
            </a:r>
            <a:r>
              <a:rPr kumimoji="0" lang="en-GB" b="0" i="0" u="none" strike="noStrike" kern="1200" cap="none" spc="0" normalizeH="0" baseline="0" noProof="0">
                <a:ln>
                  <a:noFill/>
                </a:ln>
                <a:solidFill>
                  <a:srgbClr val="28436E"/>
                </a:solidFill>
                <a:effectLst/>
                <a:uLnTx/>
                <a:uFillTx/>
                <a:latin typeface="Poppins"/>
                <a:cs typeface="Poppins"/>
              </a:rPr>
              <a:t>actualisation of a participatory pedagogy</a:t>
            </a:r>
            <a:r>
              <a:rPr lang="en-GB">
                <a:solidFill>
                  <a:srgbClr val="28436E"/>
                </a:solidFill>
                <a:latin typeface="Poppins"/>
                <a:cs typeface="Poppins"/>
              </a:rPr>
              <a:t>, this may be on a continuum. </a:t>
            </a:r>
            <a:endParaRPr lang="en-GB" i="0" u="none" strike="noStrike" kern="1200" cap="none" spc="0" normalizeH="0" baseline="0" noProof="0">
              <a:ln>
                <a:noFill/>
              </a:ln>
              <a:solidFill>
                <a:srgbClr val="28436E"/>
              </a:solidFill>
              <a:effectLst/>
              <a:uLnTx/>
              <a:uFillTx/>
              <a:latin typeface="Poppins"/>
              <a:cs typeface="Poppin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GB">
              <a:solidFill>
                <a:srgbClr val="28436E"/>
              </a:solidFill>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rPr>
              <a:t>Constructions of the child have been viewed as a threshold concept (Waters-Davies &amp; Macdonald, 2022) and opportunities for teachers (trainee and in-service) to explicitly unpick constructions may be useful in actualising a children’s right agenda.</a:t>
            </a:r>
            <a:endParaRPr lang="en-GB" b="0"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b="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a:ln>
                  <a:noFill/>
                </a:ln>
                <a:solidFill>
                  <a:srgbClr val="28436E"/>
                </a:solidFill>
                <a:effectLst/>
                <a:uLnTx/>
                <a:uFillTx/>
                <a:latin typeface="Poppins"/>
                <a:cs typeface="Poppins"/>
              </a:rPr>
              <a:t>Our data goes further suggesting that constructions of the role of the teacher are also significant and need deconstructing. This may be  particularly pertinent in the current policy context with the new </a:t>
            </a:r>
            <a:r>
              <a:rPr kumimoji="0" lang="en-GB" b="0" i="0" u="none" strike="noStrike" kern="1200" cap="none" spc="0" normalizeH="0" baseline="0" noProof="0">
                <a:ln>
                  <a:noFill/>
                </a:ln>
                <a:solidFill>
                  <a:srgbClr val="28436E"/>
                </a:solidFill>
                <a:effectLst/>
                <a:uLnTx/>
                <a:uFillTx/>
                <a:latin typeface="Poppins"/>
                <a:cs typeface="Poppins"/>
              </a:rPr>
              <a:t>Curriculum for Wales  and may highlight a tension in policy around the changing role of teacher</a:t>
            </a:r>
            <a:r>
              <a:rPr kumimoji="0" lang="en-GB" b="1" i="0" u="none" strike="noStrike" kern="1200" cap="none" spc="0" normalizeH="0" baseline="0" noProof="0">
                <a:ln>
                  <a:noFill/>
                </a:ln>
                <a:solidFill>
                  <a:srgbClr val="28426E"/>
                </a:solidFill>
                <a:effectLst/>
                <a:uLnTx/>
                <a:uFillTx/>
                <a:latin typeface="Poppins" panose="00000500000000000000" pitchFamily="2" charset="0"/>
                <a:cs typeface="Poppins" panose="00000500000000000000" pitchFamily="2" charset="0"/>
              </a:rPr>
              <a:t> </a:t>
            </a:r>
            <a:r>
              <a:rPr lang="en-GB" b="1">
                <a:solidFill>
                  <a:srgbClr val="28426E"/>
                </a:solidFill>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Curriculum for Wales: continuing the journey - Hwb (</a:t>
            </a:r>
            <a:r>
              <a:rPr lang="en-GB" b="1" err="1">
                <a:solidFill>
                  <a:srgbClr val="28426E"/>
                </a:solidFill>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gov.wales</a:t>
            </a:r>
            <a:r>
              <a:rPr lang="en-GB" b="1">
                <a:solidFill>
                  <a:srgbClr val="28426E"/>
                </a:solidFill>
                <a:latin typeface="Poppins" panose="00000500000000000000" pitchFamily="2" charset="0"/>
                <a:cs typeface="Poppins" panose="00000500000000000000" pitchFamily="2" charset="0"/>
                <a:hlinkClick r:id="rId11">
                  <a:extLst>
                    <a:ext uri="{A12FA001-AC4F-418D-AE19-62706E023703}">
                      <ahyp:hlinkClr xmlns:ahyp="http://schemas.microsoft.com/office/drawing/2018/hyperlinkcolor" val="tx"/>
                    </a:ext>
                  </a:extLst>
                </a:hlinkClick>
              </a:rPr>
              <a:t>)</a:t>
            </a:r>
            <a:endParaRPr lang="en-GB" b="1">
              <a:solidFill>
                <a:srgbClr val="28426E"/>
              </a:solidFill>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GB">
              <a:solidFill>
                <a:srgbClr val="28436E"/>
              </a:solidFill>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28436E"/>
                </a:solidFill>
                <a:effectLst/>
                <a:uLnTx/>
                <a:uFillTx/>
                <a:latin typeface="Poppins"/>
                <a:cs typeface="Poppins"/>
              </a:rPr>
              <a:t> </a:t>
            </a:r>
            <a:r>
              <a:rPr lang="en-GB" kern="0">
                <a:solidFill>
                  <a:srgbClr val="28436E"/>
                </a:solidFill>
                <a:latin typeface="Poppins"/>
                <a:ea typeface="Times New Roman" panose="02020603050405020304" pitchFamily="18" charset="0"/>
                <a:cs typeface="Poppins"/>
              </a:rPr>
              <a:t>Research findings</a:t>
            </a:r>
            <a:r>
              <a:rPr kumimoji="0" lang="en-GB"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rPr>
              <a:t> suggest that teacher understandings of participative rights and associated pedagogy are underpinned by a complex interrelationship between implicit constructions of (a) young children and (b) teachers (and their role) and further, with wider philosophical debates about the purpose of education. </a:t>
            </a:r>
            <a:endParaRPr lang="en-GB"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endParaRPr>
          </a:p>
          <a:p>
            <a:pPr marR="0" lvl="0" algn="l" defTabSz="914400" rtl="0" eaLnBrk="1" fontAlgn="auto" latinLnBrk="0" hangingPunct="1">
              <a:lnSpc>
                <a:spcPct val="110000"/>
              </a:lnSpc>
              <a:spcBef>
                <a:spcPts val="600"/>
              </a:spcBef>
              <a:spcAft>
                <a:spcPts val="0"/>
              </a:spcAft>
              <a:buClrTx/>
              <a:buSzTx/>
              <a:tabLst/>
              <a:defRPr/>
            </a:pPr>
            <a:endParaRPr kumimoji="0" lang="en-GB" sz="200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endParaRPr>
          </a:p>
        </p:txBody>
      </p:sp>
    </p:spTree>
    <p:extLst>
      <p:ext uri="{BB962C8B-B14F-4D97-AF65-F5344CB8AC3E}">
        <p14:creationId xmlns:p14="http://schemas.microsoft.com/office/powerpoint/2010/main" val="202659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marR="0" lvl="0" indent="0" algn="l" defTabSz="914400" rtl="0" eaLnBrk="1" fontAlgn="auto" latinLnBrk="0" hangingPunct="1">
              <a:lnSpc>
                <a:spcPct val="100000"/>
              </a:lnSpc>
              <a:spcBef>
                <a:spcPts val="82"/>
              </a:spcBef>
              <a:spcAft>
                <a:spcPts val="0"/>
              </a:spcAft>
              <a:buClrTx/>
              <a:buSzTx/>
              <a:buFontTx/>
              <a:buNone/>
              <a:tabLst/>
              <a:defRPr/>
            </a:pPr>
            <a:r>
              <a:rPr kumimoji="0" lang="en-GB" sz="4000" b="1" i="0" u="none" strike="noStrike" kern="1200" cap="none" spc="112" normalizeH="0" baseline="0" noProof="0">
                <a:ln>
                  <a:noFill/>
                </a:ln>
                <a:solidFill>
                  <a:srgbClr val="28426E"/>
                </a:solidFill>
                <a:effectLst/>
                <a:uLnTx/>
                <a:uFillTx/>
                <a:latin typeface="Poppins"/>
                <a:ea typeface="+mj-ea"/>
                <a:cs typeface="Poppins"/>
              </a:rPr>
              <a:t>References</a:t>
            </a:r>
            <a:endParaRPr kumimoji="0" lang="en-GB" sz="4000" b="1" i="0" u="none" strike="noStrike" kern="1200" cap="none" spc="112" normalizeH="0" baseline="0" noProof="0">
              <a:ln>
                <a:noFill/>
              </a:ln>
              <a:solidFill>
                <a:srgbClr val="28426E"/>
              </a:solidFill>
              <a:effectLst/>
              <a:uLnTx/>
              <a:uFillTx/>
              <a:latin typeface="Poppins" panose="00000500000000000000" pitchFamily="2" charset="0"/>
              <a:ea typeface="+mj-ea"/>
              <a:cs typeface="Poppins" panose="00000500000000000000" pitchFamily="2" charset="0"/>
            </a:endParaRPr>
          </a:p>
        </p:txBody>
      </p:sp>
      <p:sp>
        <p:nvSpPr>
          <p:cNvPr id="5" name="TextBox 4">
            <a:extLst>
              <a:ext uri="{FF2B5EF4-FFF2-40B4-BE49-F238E27FC236}">
                <a16:creationId xmlns:a16="http://schemas.microsoft.com/office/drawing/2014/main" id="{7B2D5A10-398E-8966-5F90-6BAAE80D078C}"/>
              </a:ext>
            </a:extLst>
          </p:cNvPr>
          <p:cNvSpPr txBox="1"/>
          <p:nvPr/>
        </p:nvSpPr>
        <p:spPr>
          <a:xfrm>
            <a:off x="154368" y="1314847"/>
            <a:ext cx="12188064" cy="553997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a:solidFill>
                  <a:srgbClr val="28436E"/>
                </a:solidFill>
                <a:latin typeface="Poppins"/>
                <a:cs typeface="Poppins"/>
              </a:rPr>
              <a:t>Berger</a:t>
            </a:r>
            <a:r>
              <a:rPr kumimoji="0" lang="en-GB" sz="1400" b="0" i="0" u="none" strike="noStrike" kern="1200" cap="none" spc="0" normalizeH="0" baseline="0" noProof="0">
                <a:ln>
                  <a:noFill/>
                </a:ln>
                <a:solidFill>
                  <a:srgbClr val="28436E"/>
                </a:solidFill>
                <a:effectLst/>
                <a:uLnTx/>
                <a:uFillTx/>
                <a:latin typeface="Poppins"/>
                <a:cs typeface="Poppins"/>
              </a:rPr>
              <a:t>, P. &amp; </a:t>
            </a:r>
            <a:r>
              <a:rPr kumimoji="0" lang="en-GB" sz="1400" b="0" i="0" u="none" strike="noStrike" kern="1200" cap="none" spc="0" normalizeH="0" baseline="0" noProof="0" err="1">
                <a:ln>
                  <a:noFill/>
                </a:ln>
                <a:solidFill>
                  <a:srgbClr val="28436E"/>
                </a:solidFill>
                <a:effectLst/>
                <a:uLnTx/>
                <a:uFillTx/>
                <a:latin typeface="Poppins"/>
                <a:cs typeface="Poppins"/>
              </a:rPr>
              <a:t>Luckmann</a:t>
            </a:r>
            <a:r>
              <a:rPr kumimoji="0" lang="en-GB" sz="1400" b="0" i="0" u="none" strike="noStrike" kern="1200" cap="none" spc="0" normalizeH="0" baseline="0" noProof="0">
                <a:ln>
                  <a:noFill/>
                </a:ln>
                <a:solidFill>
                  <a:srgbClr val="28436E"/>
                </a:solidFill>
                <a:effectLst/>
                <a:uLnTx/>
                <a:uFillTx/>
                <a:latin typeface="Poppins"/>
                <a:cs typeface="Poppins"/>
              </a:rPr>
              <a:t>, T. (1991) </a:t>
            </a:r>
            <a:r>
              <a:rPr kumimoji="0" lang="en-GB" sz="1400" b="0" i="1" u="none" strike="noStrike" kern="1200" cap="none" spc="0" normalizeH="0" baseline="0" noProof="0">
                <a:ln>
                  <a:noFill/>
                </a:ln>
                <a:solidFill>
                  <a:srgbClr val="28436E"/>
                </a:solidFill>
                <a:effectLst/>
                <a:uLnTx/>
                <a:uFillTx/>
                <a:latin typeface="Poppins"/>
                <a:cs typeface="Poppins"/>
              </a:rPr>
              <a:t>The social construction of reality</a:t>
            </a:r>
            <a:r>
              <a:rPr kumimoji="0" lang="en-GB" sz="1400" b="0" i="0" u="none" strike="noStrike" kern="1200" cap="none" spc="0" normalizeH="0" baseline="0" noProof="0">
                <a:ln>
                  <a:noFill/>
                </a:ln>
                <a:solidFill>
                  <a:srgbClr val="28436E"/>
                </a:solidFill>
                <a:effectLst/>
                <a:uLnTx/>
                <a:uFillTx/>
                <a:latin typeface="Poppins"/>
                <a:cs typeface="Poppins"/>
              </a:rPr>
              <a:t>. Penguin Books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err="1">
                <a:ln>
                  <a:noFill/>
                </a:ln>
                <a:solidFill>
                  <a:srgbClr val="28436E"/>
                </a:solidFill>
                <a:effectLst/>
                <a:uLnTx/>
                <a:uFillTx/>
                <a:latin typeface="Poppins"/>
                <a:cs typeface="Poppins"/>
              </a:rPr>
              <a:t>Bessell</a:t>
            </a:r>
            <a:r>
              <a:rPr kumimoji="0" lang="en-GB" sz="1400" b="0" i="0" u="none" strike="noStrike" kern="1200" cap="none" spc="0" normalizeH="0" baseline="0" noProof="0">
                <a:ln>
                  <a:noFill/>
                </a:ln>
                <a:solidFill>
                  <a:srgbClr val="28436E"/>
                </a:solidFill>
                <a:effectLst/>
                <a:uLnTx/>
                <a:uFillTx/>
                <a:latin typeface="Poppins"/>
                <a:cs typeface="Poppins"/>
              </a:rPr>
              <a:t>, S., 2017. Rights-based research with children: Principles and practice. </a:t>
            </a:r>
            <a:r>
              <a:rPr kumimoji="0" lang="en-GB" sz="1400" b="0" i="1" u="none" strike="noStrike" kern="1200" cap="none" spc="0" normalizeH="0" baseline="0" noProof="0">
                <a:ln>
                  <a:noFill/>
                </a:ln>
                <a:solidFill>
                  <a:srgbClr val="28436E"/>
                </a:solidFill>
                <a:effectLst/>
                <a:uLnTx/>
                <a:uFillTx/>
                <a:latin typeface="Poppins"/>
                <a:cs typeface="Poppins"/>
              </a:rPr>
              <a:t>Methodological Approaches Geographies of Children and Young People</a:t>
            </a:r>
            <a:r>
              <a:rPr kumimoji="0" lang="en-GB" sz="1400" b="0" i="0" u="none" strike="noStrike" kern="1200" cap="none" spc="0" normalizeH="0" baseline="0" noProof="0">
                <a:ln>
                  <a:noFill/>
                </a:ln>
                <a:solidFill>
                  <a:srgbClr val="28436E"/>
                </a:solidFill>
                <a:effectLst/>
                <a:uLnTx/>
                <a:uFillTx/>
                <a:latin typeface="Poppins"/>
                <a:cs typeface="Poppins"/>
              </a:rPr>
              <a:t>, </a:t>
            </a:r>
            <a:r>
              <a:rPr kumimoji="0" lang="en-GB" sz="1400" b="0" i="1" u="none" strike="noStrike" kern="1200" cap="none" spc="0" normalizeH="0" baseline="0" noProof="0">
                <a:ln>
                  <a:noFill/>
                </a:ln>
                <a:solidFill>
                  <a:srgbClr val="28436E"/>
                </a:solidFill>
                <a:effectLst/>
                <a:uLnTx/>
                <a:uFillTx/>
                <a:latin typeface="Poppins"/>
                <a:cs typeface="Poppins"/>
              </a:rPr>
              <a:t>2</a:t>
            </a:r>
            <a:r>
              <a:rPr kumimoji="0" lang="en-GB" sz="1400" b="0" i="0" u="none" strike="noStrike" kern="1200" cap="none" spc="0" normalizeH="0" baseline="0" noProof="0">
                <a:ln>
                  <a:noFill/>
                </a:ln>
                <a:solidFill>
                  <a:srgbClr val="28436E"/>
                </a:solidFill>
                <a:effectLst/>
                <a:uLnTx/>
                <a:uFillTx/>
                <a:latin typeface="Poppins"/>
                <a:cs typeface="Poppins"/>
              </a:rPr>
              <a:t>, pp.223-240.</a:t>
            </a:r>
            <a:endParaRPr lang="en-GB" sz="1400" b="0" i="0" u="none" strike="noStrike" kern="1200" cap="none" spc="0" normalizeH="0" baseline="0" noProof="0">
              <a:ln>
                <a:noFill/>
              </a:ln>
              <a:solidFill>
                <a:srgbClr val="28436E"/>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cs typeface="Poppins"/>
              </a:rPr>
              <a:t>Chicken, S. (2023). ‘Doing Reggio?’ Exploring the complexity of ‘curriculum’ migration through a comparison of Reggio Emilia, Italy and the EYFS, England. Global Studies of Childhood, 13(4), 322-340</a:t>
            </a:r>
            <a:endParaRPr lang="en-GB" sz="1400" b="0" i="0" u="none" strike="noStrike" kern="1200" cap="none" spc="0" normalizeH="0" baseline="0" noProof="0">
              <a:ln>
                <a:noFill/>
              </a:ln>
              <a:solidFill>
                <a:srgbClr val="28436E"/>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cs typeface="Poppins"/>
              </a:rPr>
              <a:t>Chicken, S. and Tyrie, J., 2023. Can you Hear me? Problematising the Enactment of </a:t>
            </a:r>
            <a:r>
              <a:rPr kumimoji="0" lang="en-GB" sz="1400" b="0" i="0" u="none" strike="noStrike" kern="1200" cap="none" spc="0" normalizeH="0" baseline="0" noProof="0" err="1">
                <a:ln>
                  <a:noFill/>
                </a:ln>
                <a:solidFill>
                  <a:srgbClr val="28436E"/>
                </a:solidFill>
                <a:effectLst/>
                <a:uLnTx/>
                <a:uFillTx/>
                <a:latin typeface="Poppins"/>
                <a:cs typeface="Poppins"/>
              </a:rPr>
              <a:t>uncrc</a:t>
            </a:r>
            <a:r>
              <a:rPr kumimoji="0" lang="en-GB" sz="1400" b="0" i="0" u="none" strike="noStrike" kern="1200" cap="none" spc="0" normalizeH="0" baseline="0" noProof="0">
                <a:ln>
                  <a:noFill/>
                </a:ln>
                <a:solidFill>
                  <a:srgbClr val="28436E"/>
                </a:solidFill>
                <a:effectLst/>
                <a:uLnTx/>
                <a:uFillTx/>
                <a:latin typeface="Poppins"/>
                <a:cs typeface="Poppins"/>
              </a:rPr>
              <a:t> Article 12 in Welsh Early Years Classrooms: Exploring the Challenges of “Children’s Voice”. </a:t>
            </a:r>
            <a:r>
              <a:rPr kumimoji="0" lang="en-GB" sz="1400" b="0" i="1" u="none" strike="noStrike" kern="1200" cap="none" spc="0" normalizeH="0" baseline="0" noProof="0">
                <a:ln>
                  <a:noFill/>
                </a:ln>
                <a:solidFill>
                  <a:srgbClr val="28436E"/>
                </a:solidFill>
                <a:effectLst/>
                <a:uLnTx/>
                <a:uFillTx/>
                <a:latin typeface="Poppins"/>
                <a:cs typeface="Poppins"/>
              </a:rPr>
              <a:t>The International Journal of Children's Rights</a:t>
            </a:r>
            <a:r>
              <a:rPr kumimoji="0" lang="en-GB" sz="1400" b="0" i="0" u="none" strike="noStrike" kern="1200" cap="none" spc="0" normalizeH="0" baseline="0" noProof="0">
                <a:ln>
                  <a:noFill/>
                </a:ln>
                <a:solidFill>
                  <a:srgbClr val="28436E"/>
                </a:solidFill>
                <a:effectLst/>
                <a:uLnTx/>
                <a:uFillTx/>
                <a:latin typeface="Poppins"/>
                <a:cs typeface="Poppins"/>
              </a:rPr>
              <a:t>, </a:t>
            </a:r>
            <a:r>
              <a:rPr kumimoji="0" lang="en-GB" sz="1400" b="0" i="1" u="none" strike="noStrike" kern="1200" cap="none" spc="0" normalizeH="0" baseline="0" noProof="0">
                <a:ln>
                  <a:noFill/>
                </a:ln>
                <a:solidFill>
                  <a:srgbClr val="28436E"/>
                </a:solidFill>
                <a:effectLst/>
                <a:uLnTx/>
                <a:uFillTx/>
                <a:latin typeface="Poppins"/>
                <a:cs typeface="Poppins"/>
              </a:rPr>
              <a:t>31</a:t>
            </a:r>
            <a:r>
              <a:rPr kumimoji="0" lang="en-GB" sz="1400" b="0" i="0" u="none" strike="noStrike" kern="1200" cap="none" spc="0" normalizeH="0" baseline="0" noProof="0">
                <a:ln>
                  <a:noFill/>
                </a:ln>
                <a:solidFill>
                  <a:srgbClr val="28436E"/>
                </a:solidFill>
                <a:effectLst/>
                <a:uLnTx/>
                <a:uFillTx/>
                <a:latin typeface="Poppins"/>
                <a:cs typeface="Poppins"/>
              </a:rPr>
              <a:t>(2), pp.301-325.</a:t>
            </a:r>
            <a:endParaRPr lang="en-GB" sz="1400" b="0" i="0" u="none" strike="noStrike" kern="1200" cap="none" spc="0" normalizeH="0" baseline="0" noProof="0">
              <a:ln>
                <a:noFill/>
              </a:ln>
              <a:solidFill>
                <a:srgbClr val="28436E"/>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cs typeface="Poppins"/>
              </a:rPr>
              <a:t>Correia, N., Camilo, C., Aguiar, C. and Amaro, F., 2019. Children's right to participate in early childhood education settings: A systematic review. </a:t>
            </a:r>
            <a:r>
              <a:rPr kumimoji="0" lang="en-GB" sz="1400" b="0" i="1" u="none" strike="noStrike" kern="1200" cap="none" spc="0" normalizeH="0" baseline="0" noProof="0">
                <a:ln>
                  <a:noFill/>
                </a:ln>
                <a:solidFill>
                  <a:srgbClr val="28436E"/>
                </a:solidFill>
                <a:effectLst/>
                <a:uLnTx/>
                <a:uFillTx/>
                <a:latin typeface="Poppins"/>
                <a:cs typeface="Poppins"/>
              </a:rPr>
              <a:t>Children and Youth Services Review</a:t>
            </a:r>
            <a:r>
              <a:rPr kumimoji="0" lang="en-GB" sz="1400" b="0" i="0" u="none" strike="noStrike" kern="1200" cap="none" spc="0" normalizeH="0" baseline="0" noProof="0">
                <a:ln>
                  <a:noFill/>
                </a:ln>
                <a:solidFill>
                  <a:srgbClr val="28436E"/>
                </a:solidFill>
                <a:effectLst/>
                <a:uLnTx/>
                <a:uFillTx/>
                <a:latin typeface="Poppins"/>
                <a:cs typeface="Poppins"/>
              </a:rPr>
              <a:t>, </a:t>
            </a:r>
            <a:r>
              <a:rPr kumimoji="0" lang="en-GB" sz="1400" b="0" i="1" u="none" strike="noStrike" kern="1200" cap="none" spc="0" normalizeH="0" baseline="0" noProof="0">
                <a:ln>
                  <a:noFill/>
                </a:ln>
                <a:solidFill>
                  <a:srgbClr val="28436E"/>
                </a:solidFill>
                <a:effectLst/>
                <a:uLnTx/>
                <a:uFillTx/>
                <a:latin typeface="Poppins"/>
                <a:cs typeface="Poppins"/>
              </a:rPr>
              <a:t>100</a:t>
            </a:r>
            <a:r>
              <a:rPr kumimoji="0" lang="en-GB" sz="1400" b="0" i="0" u="none" strike="noStrike" kern="1200" cap="none" spc="0" normalizeH="0" baseline="0" noProof="0">
                <a:ln>
                  <a:noFill/>
                </a:ln>
                <a:solidFill>
                  <a:srgbClr val="28436E"/>
                </a:solidFill>
                <a:effectLst/>
                <a:uLnTx/>
                <a:uFillTx/>
                <a:latin typeface="Poppins"/>
                <a:cs typeface="Poppins"/>
              </a:rPr>
              <a:t>, pp.76-88.</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0" i="0" u="none" strike="noStrike" kern="1200" cap="none" spc="0" normalizeH="0" baseline="0" noProof="0" err="1">
                <a:ln>
                  <a:noFill/>
                </a:ln>
                <a:solidFill>
                  <a:srgbClr val="28436E"/>
                </a:solidFill>
                <a:effectLst/>
                <a:uLnTx/>
                <a:uFillTx/>
                <a:latin typeface="Poppins"/>
                <a:cs typeface="Poppins"/>
              </a:rPr>
              <a:t>Esser</a:t>
            </a:r>
            <a:r>
              <a:rPr lang="en-GB" sz="1400" b="0" i="0" u="none" strike="noStrike" kern="1200" cap="none" spc="0" normalizeH="0" baseline="0" noProof="0">
                <a:ln>
                  <a:noFill/>
                </a:ln>
                <a:solidFill>
                  <a:srgbClr val="28436E"/>
                </a:solidFill>
                <a:effectLst/>
                <a:uLnTx/>
                <a:uFillTx/>
                <a:latin typeface="Poppins"/>
                <a:cs typeface="Poppins"/>
              </a:rPr>
              <a:t>, F., </a:t>
            </a:r>
            <a:r>
              <a:rPr lang="en-GB" sz="1400" b="0" i="0" u="none" strike="noStrike" kern="1200" cap="none" spc="0" normalizeH="0" baseline="0" noProof="0" err="1">
                <a:ln>
                  <a:noFill/>
                </a:ln>
                <a:solidFill>
                  <a:srgbClr val="28436E"/>
                </a:solidFill>
                <a:effectLst/>
                <a:uLnTx/>
                <a:uFillTx/>
                <a:latin typeface="Poppins"/>
                <a:cs typeface="Poppins"/>
              </a:rPr>
              <a:t>Baader</a:t>
            </a:r>
            <a:r>
              <a:rPr lang="en-GB" sz="1400" b="0" i="0" u="none" strike="noStrike" kern="1200" cap="none" spc="0" normalizeH="0" baseline="0" noProof="0">
                <a:ln>
                  <a:noFill/>
                </a:ln>
                <a:solidFill>
                  <a:srgbClr val="28436E"/>
                </a:solidFill>
                <a:effectLst/>
                <a:uLnTx/>
                <a:uFillTx/>
                <a:latin typeface="Poppins"/>
                <a:cs typeface="Poppins"/>
              </a:rPr>
              <a:t>, M.S., Betz, T. and </a:t>
            </a:r>
            <a:r>
              <a:rPr lang="en-GB" sz="1400" b="0" i="0" u="none" strike="noStrike" kern="1200" cap="none" spc="0" normalizeH="0" baseline="0" noProof="0" err="1">
                <a:ln>
                  <a:noFill/>
                </a:ln>
                <a:solidFill>
                  <a:srgbClr val="28436E"/>
                </a:solidFill>
                <a:effectLst/>
                <a:uLnTx/>
                <a:uFillTx/>
                <a:latin typeface="Poppins"/>
                <a:cs typeface="Poppins"/>
              </a:rPr>
              <a:t>Hungerland</a:t>
            </a:r>
            <a:r>
              <a:rPr lang="en-GB" sz="1400" b="0" i="0" u="none" strike="noStrike" kern="1200" cap="none" spc="0" normalizeH="0" baseline="0" noProof="0">
                <a:ln>
                  <a:noFill/>
                </a:ln>
                <a:solidFill>
                  <a:srgbClr val="28436E"/>
                </a:solidFill>
                <a:effectLst/>
                <a:uLnTx/>
                <a:uFillTx/>
                <a:latin typeface="Poppins"/>
                <a:cs typeface="Poppins"/>
              </a:rPr>
              <a:t>, B., 2016. Reconceptualising agency and childhood: An introduction. In Reconceptualising agency and childhood (pp. 1-16). Routledge.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err="1">
                <a:ln>
                  <a:noFill/>
                </a:ln>
                <a:solidFill>
                  <a:srgbClr val="28436E"/>
                </a:solidFill>
                <a:effectLst/>
                <a:uLnTx/>
                <a:uFillTx/>
                <a:latin typeface="Poppins"/>
                <a:cs typeface="Poppins"/>
              </a:rPr>
              <a:t>Invernizzi</a:t>
            </a:r>
            <a:r>
              <a:rPr kumimoji="0" lang="en-GB" sz="1400" b="0" i="0" u="none" strike="noStrike" kern="1200" cap="none" spc="0" normalizeH="0" baseline="0" noProof="0">
                <a:ln>
                  <a:noFill/>
                </a:ln>
                <a:solidFill>
                  <a:srgbClr val="28436E"/>
                </a:solidFill>
                <a:effectLst/>
                <a:uLnTx/>
                <a:uFillTx/>
                <a:latin typeface="Poppins"/>
                <a:cs typeface="Poppins"/>
              </a:rPr>
              <a:t>, A. and Williams, J. (eds) (2011) Human Rights of Children: From Visions to </a:t>
            </a:r>
            <a:br>
              <a:rPr lang="en-GB" sz="1400" b="0" i="0" u="none" strike="noStrike" kern="1200" cap="none" spc="0" normalizeH="0" baseline="0" noProof="0">
                <a:ln>
                  <a:noFill/>
                </a:ln>
                <a:effectLst/>
                <a:uLnTx/>
                <a:uFillTx/>
                <a:latin typeface="Poppins" panose="00000500000000000000" pitchFamily="2" charset="0"/>
                <a:cs typeface="Poppins" panose="00000500000000000000" pitchFamily="2" charset="0"/>
              </a:rPr>
            </a:br>
            <a:r>
              <a:rPr kumimoji="0" lang="en-GB" sz="1400" b="0" i="0" u="none" strike="noStrike" kern="1200" cap="none" spc="0" normalizeH="0" baseline="0" noProof="0">
                <a:ln>
                  <a:noFill/>
                </a:ln>
                <a:solidFill>
                  <a:srgbClr val="28436E"/>
                </a:solidFill>
                <a:effectLst/>
                <a:uLnTx/>
                <a:uFillTx/>
                <a:latin typeface="Poppins"/>
                <a:cs typeface="Poppins"/>
              </a:rPr>
              <a:t>Implementation, London: Routledge. </a:t>
            </a:r>
            <a:endParaRPr kumimoji="0" lang="en-GB" sz="1400" b="0" i="0" u="none" strike="noStrike" kern="1200" cap="none" spc="0" normalizeH="0" baseline="0" noProof="0">
              <a:ln>
                <a:noFill/>
              </a:ln>
              <a:solidFill>
                <a:srgbClr val="002060"/>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2060"/>
                </a:solidFill>
                <a:effectLst/>
                <a:uLnTx/>
                <a:uFillTx/>
                <a:latin typeface="Poppins"/>
                <a:cs typeface="Poppins"/>
              </a:rPr>
              <a:t>James, A. and </a:t>
            </a:r>
            <a:r>
              <a:rPr kumimoji="0" lang="en-GB" sz="1400" b="0" i="0" u="none" strike="noStrike" kern="1200" cap="none" spc="0" normalizeH="0" baseline="0" noProof="0" err="1">
                <a:ln>
                  <a:noFill/>
                </a:ln>
                <a:solidFill>
                  <a:srgbClr val="002060"/>
                </a:solidFill>
                <a:effectLst/>
                <a:uLnTx/>
                <a:uFillTx/>
                <a:latin typeface="Poppins"/>
                <a:cs typeface="Poppins"/>
              </a:rPr>
              <a:t>Prout</a:t>
            </a:r>
            <a:r>
              <a:rPr kumimoji="0" lang="en-GB" sz="1400" b="0" i="0" u="none" strike="noStrike" kern="1200" cap="none" spc="0" normalizeH="0" baseline="0" noProof="0">
                <a:ln>
                  <a:noFill/>
                </a:ln>
                <a:solidFill>
                  <a:srgbClr val="002060"/>
                </a:solidFill>
                <a:effectLst/>
                <a:uLnTx/>
                <a:uFillTx/>
                <a:latin typeface="Poppins"/>
                <a:cs typeface="Poppins"/>
              </a:rPr>
              <a:t>, A., 2015. Re-presenting childhood: Time and transition in the study of childhood. In </a:t>
            </a:r>
            <a:r>
              <a:rPr kumimoji="0" lang="en-GB" sz="1400" b="0" i="1" u="none" strike="noStrike" kern="1200" cap="none" spc="0" normalizeH="0" baseline="0" noProof="0">
                <a:ln>
                  <a:noFill/>
                </a:ln>
                <a:solidFill>
                  <a:srgbClr val="002060"/>
                </a:solidFill>
                <a:effectLst/>
                <a:uLnTx/>
                <a:uFillTx/>
                <a:latin typeface="Poppins"/>
                <a:cs typeface="Poppins"/>
              </a:rPr>
              <a:t>Constructing and reconstructing childhood</a:t>
            </a:r>
            <a:r>
              <a:rPr kumimoji="0" lang="en-GB" sz="1400" b="0" i="0" u="none" strike="noStrike" kern="1200" cap="none" spc="0" normalizeH="0" baseline="0" noProof="0">
                <a:ln>
                  <a:noFill/>
                </a:ln>
                <a:solidFill>
                  <a:srgbClr val="002060"/>
                </a:solidFill>
                <a:effectLst/>
                <a:uLnTx/>
                <a:uFillTx/>
                <a:latin typeface="Poppins"/>
                <a:cs typeface="Poppins"/>
              </a:rPr>
              <a:t> (pp. 202-219). Routledge.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0" i="0" u="none" strike="noStrike" kern="1200" cap="none" spc="0" normalizeH="0" baseline="0" noProof="0">
                <a:ln>
                  <a:noFill/>
                </a:ln>
                <a:solidFill>
                  <a:srgbClr val="002060"/>
                </a:solidFill>
                <a:effectLst/>
                <a:uLnTx/>
                <a:uFillTx/>
                <a:latin typeface="Poppins"/>
                <a:cs typeface="Poppins"/>
              </a:rPr>
              <a:t>Lewis, A., Sarwar, S., Tyrie, J., Waters, J., &amp; Williams, J. (2017). Exploring the extent of enactment of young children's rights in the education system in Wales. Wales Journal of Education, 19(2), 27–50.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2060"/>
                </a:solidFill>
                <a:effectLst/>
                <a:uLnTx/>
                <a:uFillTx/>
                <a:latin typeface="Poppins"/>
                <a:cs typeface="Poppins"/>
              </a:rPr>
              <a:t>Lyle, S., 2014. Embracing the UNCRC in Wales (UK): Policy, pedagogy and prejudices. </a:t>
            </a:r>
            <a:r>
              <a:rPr kumimoji="0" lang="en-GB" sz="1400" b="0" i="1" u="none" strike="noStrike" kern="1200" cap="none" spc="0" normalizeH="0" baseline="0" noProof="0">
                <a:ln>
                  <a:noFill/>
                </a:ln>
                <a:solidFill>
                  <a:srgbClr val="002060"/>
                </a:solidFill>
                <a:effectLst/>
                <a:uLnTx/>
                <a:uFillTx/>
                <a:latin typeface="Poppins"/>
                <a:cs typeface="Poppins"/>
              </a:rPr>
              <a:t>Educational Studies</a:t>
            </a:r>
            <a:r>
              <a:rPr kumimoji="0" lang="en-GB" sz="1400" b="0" i="0" u="none" strike="noStrike" kern="1200" cap="none" spc="0" normalizeH="0" baseline="0" noProof="0">
                <a:ln>
                  <a:noFill/>
                </a:ln>
                <a:solidFill>
                  <a:srgbClr val="002060"/>
                </a:solidFill>
                <a:effectLst/>
                <a:uLnTx/>
                <a:uFillTx/>
                <a:latin typeface="Poppins"/>
                <a:cs typeface="Poppins"/>
              </a:rPr>
              <a:t>, </a:t>
            </a:r>
            <a:r>
              <a:rPr kumimoji="0" lang="en-GB" sz="1400" b="0" i="1" u="none" strike="noStrike" kern="1200" cap="none" spc="0" normalizeH="0" baseline="0" noProof="0">
                <a:ln>
                  <a:noFill/>
                </a:ln>
                <a:solidFill>
                  <a:srgbClr val="002060"/>
                </a:solidFill>
                <a:effectLst/>
                <a:uLnTx/>
                <a:uFillTx/>
                <a:latin typeface="Poppins"/>
                <a:cs typeface="Poppins"/>
              </a:rPr>
              <a:t>40</a:t>
            </a:r>
            <a:r>
              <a:rPr kumimoji="0" lang="en-GB" sz="1400" b="0" i="0" u="none" strike="noStrike" kern="1200" cap="none" spc="0" normalizeH="0" baseline="0" noProof="0">
                <a:ln>
                  <a:noFill/>
                </a:ln>
                <a:solidFill>
                  <a:srgbClr val="002060"/>
                </a:solidFill>
                <a:effectLst/>
                <a:uLnTx/>
                <a:uFillTx/>
                <a:latin typeface="Poppins"/>
                <a:cs typeface="Poppins"/>
              </a:rPr>
              <a:t>(2), pp.215-232.</a:t>
            </a:r>
          </a:p>
          <a:p>
            <a:pPr>
              <a:lnSpc>
                <a:spcPct val="100000"/>
              </a:lnSpc>
              <a:spcBef>
                <a:spcPts val="0"/>
              </a:spcBef>
              <a:spcAft>
                <a:spcPts val="600"/>
              </a:spcAft>
            </a:pPr>
            <a:r>
              <a:rPr lang="en-GB" sz="1400">
                <a:solidFill>
                  <a:srgbClr val="28436E"/>
                </a:solidFill>
                <a:latin typeface="Poppins" panose="00000500000000000000" pitchFamily="2" charset="0"/>
                <a:cs typeface="Poppins" panose="00000500000000000000" pitchFamily="2" charset="0"/>
              </a:rPr>
              <a:t>Malaguzzi, L., 1994. </a:t>
            </a:r>
            <a:r>
              <a:rPr lang="en-GB" sz="1400" i="1">
                <a:solidFill>
                  <a:srgbClr val="28436E"/>
                </a:solidFill>
                <a:latin typeface="Poppins" panose="00000500000000000000" pitchFamily="2" charset="0"/>
                <a:cs typeface="Poppins" panose="00000500000000000000" pitchFamily="2" charset="0"/>
              </a:rPr>
              <a:t>Your image of the child: Where teaching begins</a:t>
            </a:r>
            <a:r>
              <a:rPr lang="en-GB" sz="1400">
                <a:solidFill>
                  <a:srgbClr val="28436E"/>
                </a:solidFill>
                <a:latin typeface="Poppins" panose="00000500000000000000" pitchFamily="2" charset="0"/>
                <a:cs typeface="Poppins" panose="00000500000000000000" pitchFamily="2" charset="0"/>
              </a:rPr>
              <a:t>. Exchange, Vol 3, No: 94 </a:t>
            </a:r>
            <a:endParaRPr lang="en-US" sz="140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1400">
                <a:solidFill>
                  <a:srgbClr val="28436E"/>
                </a:solidFill>
                <a:latin typeface="Poppins" panose="00000500000000000000" pitchFamily="2" charset="0"/>
                <a:cs typeface="Poppins" panose="00000500000000000000" pitchFamily="2" charset="0"/>
              </a:rPr>
              <a:t>Malaguzzi, L., 1998. Part I: History</a:t>
            </a:r>
            <a:r>
              <a:rPr lang="en-GB" sz="1400">
                <a:solidFill>
                  <a:srgbClr val="002060"/>
                </a:solidFill>
                <a:latin typeface="Poppins" panose="00000500000000000000" pitchFamily="2" charset="0"/>
                <a:cs typeface="Poppins" panose="00000500000000000000" pitchFamily="2" charset="0"/>
              </a:rPr>
              <a:t>. </a:t>
            </a:r>
            <a:r>
              <a:rPr lang="en-GB" sz="1400" i="1">
                <a:solidFill>
                  <a:srgbClr val="002060"/>
                </a:solidFill>
                <a:latin typeface="Poppins" panose="00000500000000000000" pitchFamily="2" charset="0"/>
                <a:cs typeface="Poppins" panose="00000500000000000000" pitchFamily="2" charset="0"/>
              </a:rPr>
              <a:t>The hundred languages of children: The Reggio Emilia approach--advanced reflections</a:t>
            </a:r>
            <a:r>
              <a:rPr lang="en-GB" sz="1400">
                <a:solidFill>
                  <a:srgbClr val="002060"/>
                </a:solidFill>
                <a:latin typeface="Poppins" panose="00000500000000000000" pitchFamily="2" charset="0"/>
                <a:cs typeface="Poppins" panose="00000500000000000000" pitchFamily="2" charset="0"/>
              </a:rPr>
              <a:t>, </a:t>
            </a:r>
            <a:r>
              <a:rPr lang="en-GB" sz="1400" i="1">
                <a:solidFill>
                  <a:srgbClr val="002060"/>
                </a:solidFill>
                <a:latin typeface="Poppins" panose="00000500000000000000" pitchFamily="2" charset="0"/>
                <a:cs typeface="Poppins" panose="00000500000000000000" pitchFamily="2" charset="0"/>
              </a:rPr>
              <a:t>49</a:t>
            </a:r>
            <a:r>
              <a:rPr lang="en-GB" sz="1400">
                <a:solidFill>
                  <a:srgbClr val="002060"/>
                </a:solidFill>
                <a:latin typeface="Poppins" panose="00000500000000000000" pitchFamily="2" charset="0"/>
                <a:cs typeface="Poppins" panose="00000500000000000000" pitchFamily="2" charset="0"/>
              </a:rPr>
              <a:t>.</a:t>
            </a:r>
            <a:endParaRPr lang="en-US" sz="140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1400">
                <a:solidFill>
                  <a:srgbClr val="002060"/>
                </a:solidFill>
                <a:latin typeface="Poppins" panose="00000500000000000000" pitchFamily="2" charset="0"/>
                <a:cs typeface="Poppins" panose="00000500000000000000" pitchFamily="2" charset="0"/>
              </a:rPr>
              <a:t>Maynard, T. and Chicken, S., 2010. Through a different lens: Exploring Reggio Emilia in a Welsh context. </a:t>
            </a:r>
            <a:r>
              <a:rPr lang="en-GB" sz="1400" i="1">
                <a:solidFill>
                  <a:srgbClr val="002060"/>
                </a:solidFill>
                <a:latin typeface="Poppins" panose="00000500000000000000" pitchFamily="2" charset="0"/>
                <a:cs typeface="Poppins" panose="00000500000000000000" pitchFamily="2" charset="0"/>
              </a:rPr>
              <a:t>Early Years</a:t>
            </a:r>
            <a:r>
              <a:rPr lang="en-GB" sz="1400">
                <a:solidFill>
                  <a:srgbClr val="002060"/>
                </a:solidFill>
                <a:latin typeface="Poppins" panose="00000500000000000000" pitchFamily="2" charset="0"/>
                <a:cs typeface="Poppins" panose="00000500000000000000" pitchFamily="2" charset="0"/>
              </a:rPr>
              <a:t>, </a:t>
            </a:r>
            <a:r>
              <a:rPr lang="en-GB" sz="1400" i="1">
                <a:solidFill>
                  <a:srgbClr val="002060"/>
                </a:solidFill>
                <a:latin typeface="Poppins" panose="00000500000000000000" pitchFamily="2" charset="0"/>
                <a:cs typeface="Poppins" panose="00000500000000000000" pitchFamily="2" charset="0"/>
              </a:rPr>
              <a:t>30</a:t>
            </a:r>
            <a:r>
              <a:rPr lang="en-GB" sz="1400">
                <a:solidFill>
                  <a:srgbClr val="002060"/>
                </a:solidFill>
                <a:latin typeface="Poppins" panose="00000500000000000000" pitchFamily="2" charset="0"/>
                <a:cs typeface="Poppins" panose="00000500000000000000" pitchFamily="2" charset="0"/>
              </a:rPr>
              <a:t>(1), pp.29-39</a:t>
            </a:r>
            <a:endParaRPr lang="en-GB" sz="1400" b="0" i="0" u="none" strike="noStrike" kern="1200" cap="none" spc="0" normalizeH="0" baseline="0" noProof="0">
              <a:ln>
                <a:noFill/>
              </a:ln>
              <a:solidFill>
                <a:srgbClr val="002060"/>
              </a:solidFill>
              <a:effectLst/>
              <a:uLnTx/>
              <a:uFillTx/>
              <a:latin typeface="Poppins"/>
              <a:cs typeface="Poppins"/>
            </a:endParaRPr>
          </a:p>
        </p:txBody>
      </p:sp>
    </p:spTree>
    <p:extLst>
      <p:ext uri="{BB962C8B-B14F-4D97-AF65-F5344CB8AC3E}">
        <p14:creationId xmlns:p14="http://schemas.microsoft.com/office/powerpoint/2010/main" val="96289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4D17-25F6-4789-FDDE-E72B41812E0C}"/>
              </a:ext>
            </a:extLst>
          </p:cNvPr>
          <p:cNvSpPr>
            <a:spLocks noGrp="1"/>
          </p:cNvSpPr>
          <p:nvPr>
            <p:ph type="title"/>
          </p:nvPr>
        </p:nvSpPr>
        <p:spPr>
          <a:xfrm>
            <a:off x="2088976" y="0"/>
            <a:ext cx="10515600" cy="1325563"/>
          </a:xfrm>
        </p:spPr>
        <p:txBody>
          <a:bodyPr>
            <a:normAutofit/>
          </a:bodyPr>
          <a:lstStyle/>
          <a:p>
            <a:r>
              <a:rPr lang="en-US" sz="4000" b="1">
                <a:solidFill>
                  <a:srgbClr val="28426E"/>
                </a:solidFill>
                <a:latin typeface="Poppins" panose="00000500000000000000" pitchFamily="2" charset="0"/>
                <a:cs typeface="Poppins" panose="00000500000000000000" pitchFamily="2" charset="0"/>
              </a:rPr>
              <a:t>References</a:t>
            </a:r>
          </a:p>
        </p:txBody>
      </p:sp>
      <p:sp>
        <p:nvSpPr>
          <p:cNvPr id="3" name="Content Placeholder 2">
            <a:extLst>
              <a:ext uri="{FF2B5EF4-FFF2-40B4-BE49-F238E27FC236}">
                <a16:creationId xmlns:a16="http://schemas.microsoft.com/office/drawing/2014/main" id="{EEFC3617-4AE2-CA08-7F00-BB9312D5881A}"/>
              </a:ext>
            </a:extLst>
          </p:cNvPr>
          <p:cNvSpPr>
            <a:spLocks noGrp="1"/>
          </p:cNvSpPr>
          <p:nvPr>
            <p:ph idx="1"/>
          </p:nvPr>
        </p:nvSpPr>
        <p:spPr>
          <a:xfrm>
            <a:off x="166255" y="1325563"/>
            <a:ext cx="11817928" cy="5726401"/>
          </a:xfrm>
        </p:spPr>
        <p:txBody>
          <a:bodyPr vert="horz" lIns="91440" tIns="45720" rIns="91440" bIns="45720" rtlCol="0" anchor="t">
            <a:normAutofit fontScale="70000" lnSpcReduction="20000"/>
          </a:bodyPr>
          <a:lstStyle/>
          <a:p>
            <a:pPr marL="0" indent="0">
              <a:lnSpc>
                <a:spcPct val="120000"/>
              </a:lnSpc>
              <a:spcBef>
                <a:spcPts val="0"/>
              </a:spcBef>
              <a:spcAft>
                <a:spcPts val="600"/>
              </a:spcAft>
              <a:buNone/>
            </a:pPr>
            <a:r>
              <a:rPr lang="en-GB" sz="1800">
                <a:solidFill>
                  <a:srgbClr val="002060"/>
                </a:solidFill>
                <a:latin typeface="Poppins" panose="00000500000000000000" pitchFamily="2" charset="0"/>
                <a:cs typeface="Poppins" panose="00000500000000000000" pitchFamily="2" charset="0"/>
              </a:rPr>
              <a:t>Murphy, A., Roberts, L., Williams, J., Chicken, S., Clement, J., Waters-Davies, J. and Tyrie, J., 2024. Participative rights in Welsh primary schools: Unpicking the policy rhetoric. </a:t>
            </a:r>
            <a:r>
              <a:rPr lang="en-GB" sz="1800" i="1">
                <a:solidFill>
                  <a:srgbClr val="002060"/>
                </a:solidFill>
                <a:latin typeface="Poppins" panose="00000500000000000000" pitchFamily="2" charset="0"/>
                <a:cs typeface="Poppins" panose="00000500000000000000" pitchFamily="2" charset="0"/>
              </a:rPr>
              <a:t>Policy Futures in Education</a:t>
            </a:r>
            <a:r>
              <a:rPr lang="en-GB" sz="1800">
                <a:solidFill>
                  <a:srgbClr val="002060"/>
                </a:solidFill>
                <a:latin typeface="Poppins" panose="00000500000000000000" pitchFamily="2" charset="0"/>
                <a:cs typeface="Poppins" panose="00000500000000000000" pitchFamily="2" charset="0"/>
              </a:rPr>
              <a:t>, p.14782103241257281.</a:t>
            </a:r>
            <a:endParaRPr lang="en-US"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800">
                <a:solidFill>
                  <a:srgbClr val="002060"/>
                </a:solidFill>
                <a:latin typeface="Poppins" panose="00000500000000000000" pitchFamily="2" charset="0"/>
                <a:ea typeface="Calibri"/>
                <a:cs typeface="Poppins" panose="00000500000000000000" pitchFamily="2" charset="0"/>
              </a:rPr>
              <a:t>Murphy, A., Roberts, L., Williams, J., Chicken, S., Clement, J., Waters-Davies, J. and Tyrie, J., 2024. Participative rights in Welsh primary schools: Unpicking the policy rhetoric. </a:t>
            </a:r>
            <a:r>
              <a:rPr lang="en-GB" sz="1800" i="1">
                <a:solidFill>
                  <a:srgbClr val="002060"/>
                </a:solidFill>
                <a:latin typeface="Poppins" panose="00000500000000000000" pitchFamily="2" charset="0"/>
                <a:ea typeface="Calibri"/>
                <a:cs typeface="Poppins" panose="00000500000000000000" pitchFamily="2" charset="0"/>
              </a:rPr>
              <a:t>Policy Futures in Education</a:t>
            </a:r>
            <a:r>
              <a:rPr lang="en-GB" sz="1800">
                <a:solidFill>
                  <a:srgbClr val="002060"/>
                </a:solidFill>
                <a:latin typeface="Poppins" panose="00000500000000000000" pitchFamily="2" charset="0"/>
                <a:ea typeface="Calibri"/>
                <a:cs typeface="Poppins" panose="00000500000000000000" pitchFamily="2" charset="0"/>
              </a:rPr>
              <a:t>, p.14782103241257281.</a:t>
            </a:r>
          </a:p>
          <a:p>
            <a:pPr marL="0" indent="0">
              <a:lnSpc>
                <a:spcPct val="120000"/>
              </a:lnSpc>
              <a:spcBef>
                <a:spcPts val="0"/>
              </a:spcBef>
              <a:spcAft>
                <a:spcPts val="600"/>
              </a:spcAft>
              <a:buNone/>
            </a:pPr>
            <a:r>
              <a:rPr lang="en-GB" sz="1800" err="1">
                <a:solidFill>
                  <a:srgbClr val="28426E"/>
                </a:solidFill>
                <a:latin typeface="Poppins" panose="00000500000000000000" pitchFamily="2" charset="0"/>
                <a:ea typeface="Calibri"/>
                <a:cs typeface="Poppins" panose="00000500000000000000" pitchFamily="2" charset="0"/>
              </a:rPr>
              <a:t>Prout</a:t>
            </a:r>
            <a:r>
              <a:rPr lang="en-GB" sz="1800">
                <a:solidFill>
                  <a:srgbClr val="28426E"/>
                </a:solidFill>
                <a:latin typeface="Poppins" panose="00000500000000000000" pitchFamily="2" charset="0"/>
                <a:ea typeface="Calibri"/>
                <a:cs typeface="Poppins" panose="00000500000000000000" pitchFamily="2" charset="0"/>
              </a:rPr>
              <a:t>, A. (2000). Childhood bodies: Construction, agency and hybridity. In The body, childhood and society (pp. 1-18). London: Palgrave Macmillan UK.</a:t>
            </a:r>
          </a:p>
          <a:p>
            <a:pPr marL="0" indent="0">
              <a:lnSpc>
                <a:spcPct val="120000"/>
              </a:lnSpc>
              <a:spcBef>
                <a:spcPts val="0"/>
              </a:spcBef>
              <a:spcAft>
                <a:spcPts val="600"/>
              </a:spcAft>
              <a:buNone/>
            </a:pPr>
            <a:r>
              <a:rPr lang="en-GB" sz="1800" err="1">
                <a:solidFill>
                  <a:srgbClr val="002060"/>
                </a:solidFill>
                <a:latin typeface="Poppins" panose="00000500000000000000" pitchFamily="2" charset="0"/>
                <a:cs typeface="Poppins" panose="00000500000000000000" pitchFamily="2" charset="0"/>
              </a:rPr>
              <a:t>Quennerstedt</a:t>
            </a:r>
            <a:r>
              <a:rPr lang="en-GB" sz="1800">
                <a:solidFill>
                  <a:srgbClr val="002060"/>
                </a:solidFill>
                <a:latin typeface="Poppins" panose="00000500000000000000" pitchFamily="2" charset="0"/>
                <a:cs typeface="Poppins" panose="00000500000000000000" pitchFamily="2" charset="0"/>
              </a:rPr>
              <a:t>, A., Robinson, C. and </a:t>
            </a:r>
            <a:r>
              <a:rPr lang="en-GB" sz="1800" err="1">
                <a:solidFill>
                  <a:srgbClr val="002060"/>
                </a:solidFill>
                <a:latin typeface="Poppins" panose="00000500000000000000" pitchFamily="2" charset="0"/>
                <a:cs typeface="Poppins" panose="00000500000000000000" pitchFamily="2" charset="0"/>
              </a:rPr>
              <a:t>I’Anson</a:t>
            </a:r>
            <a:r>
              <a:rPr lang="en-GB" sz="1800">
                <a:solidFill>
                  <a:srgbClr val="002060"/>
                </a:solidFill>
                <a:latin typeface="Poppins" panose="00000500000000000000" pitchFamily="2" charset="0"/>
                <a:cs typeface="Poppins" panose="00000500000000000000" pitchFamily="2" charset="0"/>
              </a:rPr>
              <a:t>, J., 2018. The UNCRC: The voice of global consensus on children’s rights?. </a:t>
            </a:r>
            <a:r>
              <a:rPr lang="en-GB" sz="1800" i="1">
                <a:solidFill>
                  <a:srgbClr val="002060"/>
                </a:solidFill>
                <a:latin typeface="Poppins" panose="00000500000000000000" pitchFamily="2" charset="0"/>
                <a:cs typeface="Poppins" panose="00000500000000000000" pitchFamily="2" charset="0"/>
              </a:rPr>
              <a:t>Nordic Journal of Human Rights</a:t>
            </a:r>
            <a:r>
              <a:rPr lang="en-GB" sz="1800">
                <a:solidFill>
                  <a:srgbClr val="002060"/>
                </a:solidFill>
                <a:latin typeface="Poppins" panose="00000500000000000000" pitchFamily="2" charset="0"/>
                <a:cs typeface="Poppins" panose="00000500000000000000" pitchFamily="2" charset="0"/>
              </a:rPr>
              <a:t>, </a:t>
            </a:r>
            <a:r>
              <a:rPr lang="en-GB" sz="1800" i="1">
                <a:solidFill>
                  <a:srgbClr val="002060"/>
                </a:solidFill>
                <a:latin typeface="Poppins" panose="00000500000000000000" pitchFamily="2" charset="0"/>
                <a:cs typeface="Poppins" panose="00000500000000000000" pitchFamily="2" charset="0"/>
              </a:rPr>
              <a:t>36</a:t>
            </a:r>
            <a:r>
              <a:rPr lang="en-GB" sz="1800">
                <a:solidFill>
                  <a:srgbClr val="002060"/>
                </a:solidFill>
                <a:latin typeface="Poppins" panose="00000500000000000000" pitchFamily="2" charset="0"/>
                <a:cs typeface="Poppins" panose="00000500000000000000" pitchFamily="2" charset="0"/>
              </a:rPr>
              <a:t>(1), pp.38-54.</a:t>
            </a:r>
            <a:endParaRPr lang="en-US"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800">
                <a:solidFill>
                  <a:srgbClr val="002060"/>
                </a:solidFill>
                <a:latin typeface="Poppins" panose="00000500000000000000" pitchFamily="2" charset="0"/>
                <a:cs typeface="Poppins" panose="00000500000000000000" pitchFamily="2" charset="0"/>
              </a:rPr>
              <a:t>Robinson, C., 2016. Listening to the voices of young people: Working towards the genuine participating young people in discussions about school transformation. </a:t>
            </a:r>
            <a:r>
              <a:rPr lang="en-GB" sz="1800" i="1">
                <a:solidFill>
                  <a:srgbClr val="002060"/>
                </a:solidFill>
                <a:latin typeface="Poppins" panose="00000500000000000000" pitchFamily="2" charset="0"/>
                <a:cs typeface="Poppins" panose="00000500000000000000" pitchFamily="2" charset="0"/>
              </a:rPr>
              <a:t>Reimagining the purpose of schools and educational organisations: Developing critical thinking, agency, beliefs in schools and educational organisations</a:t>
            </a:r>
            <a:r>
              <a:rPr lang="en-GB" sz="1800">
                <a:solidFill>
                  <a:srgbClr val="002060"/>
                </a:solidFill>
                <a:latin typeface="Poppins" panose="00000500000000000000" pitchFamily="2" charset="0"/>
                <a:cs typeface="Poppins" panose="00000500000000000000" pitchFamily="2" charset="0"/>
              </a:rPr>
              <a:t>, pp.79-91.</a:t>
            </a:r>
            <a:endParaRPr lang="en-GB"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800">
                <a:solidFill>
                  <a:srgbClr val="002060"/>
                </a:solidFill>
                <a:latin typeface="Poppins" panose="00000500000000000000" pitchFamily="2" charset="0"/>
                <a:cs typeface="Poppins" panose="00000500000000000000" pitchFamily="2" charset="0"/>
              </a:rPr>
              <a:t>Stewart, Sarah (2024) </a:t>
            </a:r>
            <a:r>
              <a:rPr lang="en-GB" sz="1800" i="1">
                <a:solidFill>
                  <a:srgbClr val="002060"/>
                </a:solidFill>
                <a:latin typeface="Poppins" panose="00000500000000000000" pitchFamily="2" charset="0"/>
                <a:cs typeface="Poppins" panose="00000500000000000000" pitchFamily="2" charset="0"/>
              </a:rPr>
              <a:t>An Exploration of the Conceptualisation and Enactment of Children’s Rights in the Curriculum for Wales.</a:t>
            </a:r>
            <a:r>
              <a:rPr lang="en-GB" sz="1800">
                <a:solidFill>
                  <a:srgbClr val="002060"/>
                </a:solidFill>
                <a:latin typeface="Poppins" panose="00000500000000000000" pitchFamily="2" charset="0"/>
                <a:cs typeface="Poppins" panose="00000500000000000000" pitchFamily="2" charset="0"/>
              </a:rPr>
              <a:t> Doctoral thesis, University of Wales Trinity Saint David.</a:t>
            </a:r>
            <a:endParaRPr lang="en-GB"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800">
                <a:solidFill>
                  <a:srgbClr val="28436E"/>
                </a:solidFill>
                <a:latin typeface="Poppins" panose="00000500000000000000" pitchFamily="2" charset="0"/>
                <a:cs typeface="Poppins" panose="00000500000000000000" pitchFamily="2" charset="0"/>
              </a:rPr>
              <a:t>Townsend, A., 2013. </a:t>
            </a:r>
            <a:r>
              <a:rPr lang="en-GB" sz="1800" i="1">
                <a:solidFill>
                  <a:srgbClr val="28436E"/>
                </a:solidFill>
                <a:latin typeface="Poppins" panose="00000500000000000000" pitchFamily="2" charset="0"/>
                <a:cs typeface="Poppins" panose="00000500000000000000" pitchFamily="2" charset="0"/>
              </a:rPr>
              <a:t>Action research: The challenges of changing and researching practice: The challenges of understanding and changing practice</a:t>
            </a:r>
            <a:r>
              <a:rPr lang="en-GB" sz="1800">
                <a:solidFill>
                  <a:srgbClr val="28436E"/>
                </a:solidFill>
                <a:latin typeface="Poppins" panose="00000500000000000000" pitchFamily="2" charset="0"/>
                <a:cs typeface="Poppins" panose="00000500000000000000" pitchFamily="2" charset="0"/>
              </a:rPr>
              <a:t>. McGraw-Hill Education (UK).</a:t>
            </a:r>
            <a:endParaRPr lang="en-US"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kumimoji="0" lang="en-GB" sz="1800" b="0" i="0" u="none" strike="noStrike" kern="1200" cap="none" spc="0" normalizeH="0" baseline="0" noProof="0">
                <a:ln>
                  <a:noFill/>
                </a:ln>
                <a:solidFill>
                  <a:srgbClr val="002060"/>
                </a:solidFill>
                <a:effectLst/>
                <a:uLnTx/>
                <a:uFillTx/>
                <a:latin typeface="Poppins"/>
                <a:cs typeface="Poppins"/>
              </a:rPr>
              <a:t>Waters, J., Lewis, A., Sarwar, S. and Tyrie, J., 2017. Exploring the extent of enactment of young children's rights in the education system in Wales. </a:t>
            </a:r>
            <a:r>
              <a:rPr kumimoji="0" lang="en-GB" sz="1800" b="0" i="1" u="none" strike="noStrike" kern="1200" cap="none" spc="0" normalizeH="0" baseline="0" noProof="0">
                <a:ln>
                  <a:noFill/>
                </a:ln>
                <a:solidFill>
                  <a:srgbClr val="002060"/>
                </a:solidFill>
                <a:effectLst/>
                <a:uLnTx/>
                <a:uFillTx/>
                <a:latin typeface="Poppins"/>
                <a:cs typeface="Poppins"/>
              </a:rPr>
              <a:t>Wales Journal of Education</a:t>
            </a:r>
            <a:r>
              <a:rPr kumimoji="0" lang="en-GB" sz="1800" b="0" i="0" u="none" strike="noStrike" kern="1200" cap="none" spc="0" normalizeH="0" baseline="0" noProof="0">
                <a:ln>
                  <a:noFill/>
                </a:ln>
                <a:solidFill>
                  <a:srgbClr val="002060"/>
                </a:solidFill>
                <a:effectLst/>
                <a:uLnTx/>
                <a:uFillTx/>
                <a:latin typeface="Poppins"/>
                <a:cs typeface="Poppins"/>
              </a:rPr>
              <a:t>, </a:t>
            </a:r>
            <a:r>
              <a:rPr kumimoji="0" lang="en-GB" sz="1800" b="0" i="1" u="none" strike="noStrike" kern="1200" cap="none" spc="0" normalizeH="0" baseline="0" noProof="0">
                <a:ln>
                  <a:noFill/>
                </a:ln>
                <a:solidFill>
                  <a:srgbClr val="002060"/>
                </a:solidFill>
                <a:effectLst/>
                <a:uLnTx/>
                <a:uFillTx/>
                <a:latin typeface="Poppins"/>
                <a:cs typeface="Poppins"/>
              </a:rPr>
              <a:t>19</a:t>
            </a:r>
            <a:r>
              <a:rPr kumimoji="0" lang="en-GB" sz="1800" b="0" i="0" u="none" strike="noStrike" kern="1200" cap="none" spc="0" normalizeH="0" baseline="0" noProof="0">
                <a:ln>
                  <a:noFill/>
                </a:ln>
                <a:solidFill>
                  <a:srgbClr val="002060"/>
                </a:solidFill>
                <a:effectLst/>
                <a:uLnTx/>
                <a:uFillTx/>
                <a:latin typeface="Poppins"/>
                <a:cs typeface="Poppins"/>
              </a:rPr>
              <a:t>(2).</a:t>
            </a:r>
            <a:endParaRPr lang="en-GB" sz="1800" b="0" i="0" u="none" strike="noStrike" kern="1200" cap="none" spc="0" normalizeH="0" baseline="0" noProof="0">
              <a:ln>
                <a:noFill/>
              </a:ln>
              <a:solidFill>
                <a:srgbClr val="002060"/>
              </a:solidFill>
              <a:effectLst/>
              <a:uLnTx/>
              <a:uFillTx/>
              <a:latin typeface="Poppins"/>
              <a:cs typeface="Poppins"/>
            </a:endParaRPr>
          </a:p>
          <a:p>
            <a:pPr marL="0" indent="0">
              <a:lnSpc>
                <a:spcPct val="120000"/>
              </a:lnSpc>
              <a:spcBef>
                <a:spcPts val="0"/>
              </a:spcBef>
              <a:spcAft>
                <a:spcPts val="600"/>
              </a:spcAft>
              <a:buNone/>
            </a:pPr>
            <a:r>
              <a:rPr lang="en-GB" sz="1800">
                <a:solidFill>
                  <a:srgbClr val="28436E"/>
                </a:solidFill>
                <a:latin typeface="Poppins" panose="00000500000000000000" pitchFamily="2" charset="0"/>
                <a:cs typeface="Poppins" panose="00000500000000000000" pitchFamily="2" charset="0"/>
              </a:rPr>
              <a:t>Waters-Davies, J. and Macdonald, N., 2022. The capable child as a threshold concept for inclusive early childhood education and care. In </a:t>
            </a:r>
            <a:r>
              <a:rPr lang="en-GB" sz="1800" i="1">
                <a:solidFill>
                  <a:srgbClr val="28436E"/>
                </a:solidFill>
                <a:latin typeface="Poppins" panose="00000500000000000000" pitchFamily="2" charset="0"/>
                <a:cs typeface="Poppins" panose="00000500000000000000" pitchFamily="2" charset="0"/>
              </a:rPr>
              <a:t>Inclusive Pedagogies for Early Childhood Education</a:t>
            </a:r>
            <a:r>
              <a:rPr lang="en-GB" sz="1800">
                <a:solidFill>
                  <a:srgbClr val="28436E"/>
                </a:solidFill>
                <a:latin typeface="Poppins" panose="00000500000000000000" pitchFamily="2" charset="0"/>
                <a:cs typeface="Poppins" panose="00000500000000000000" pitchFamily="2" charset="0"/>
              </a:rPr>
              <a:t> (pp. 164-181). Routledge.</a:t>
            </a:r>
            <a:endParaRPr lang="en-US"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800">
                <a:solidFill>
                  <a:srgbClr val="28436E"/>
                </a:solidFill>
                <a:latin typeface="Poppins" panose="00000500000000000000" pitchFamily="2" charset="0"/>
                <a:cs typeface="Poppins" panose="00000500000000000000" pitchFamily="2" charset="0"/>
              </a:rPr>
              <a:t>Waters‐Davies, J., Murphy, A., Chicken, S., Tyrie, J. and Clement, J., 2024. Constructing child participation in early years classrooms: An exploration from Wales. </a:t>
            </a:r>
            <a:r>
              <a:rPr lang="en-GB" sz="1800" i="1">
                <a:solidFill>
                  <a:srgbClr val="28436E"/>
                </a:solidFill>
                <a:latin typeface="Poppins" panose="00000500000000000000" pitchFamily="2" charset="0"/>
                <a:cs typeface="Poppins" panose="00000500000000000000" pitchFamily="2" charset="0"/>
              </a:rPr>
              <a:t>Children &amp; Society</a:t>
            </a:r>
            <a:r>
              <a:rPr lang="en-GB" sz="1800">
                <a:solidFill>
                  <a:srgbClr val="28436E"/>
                </a:solidFill>
                <a:latin typeface="Poppins" panose="00000500000000000000" pitchFamily="2" charset="0"/>
                <a:cs typeface="Poppins" panose="00000500000000000000" pitchFamily="2" charset="0"/>
              </a:rPr>
              <a:t>.</a:t>
            </a:r>
            <a:endParaRPr lang="en-US" sz="1800">
              <a:latin typeface="Poppins" panose="00000500000000000000" pitchFamily="2" charset="0"/>
              <a:cs typeface="Poppins" panose="00000500000000000000" pitchFamily="2" charset="0"/>
            </a:endParaRPr>
          </a:p>
          <a:p>
            <a:pPr marL="0" indent="0">
              <a:lnSpc>
                <a:spcPct val="120000"/>
              </a:lnSpc>
              <a:spcBef>
                <a:spcPts val="0"/>
              </a:spcBef>
              <a:spcAft>
                <a:spcPts val="600"/>
              </a:spcAft>
              <a:buNone/>
            </a:pPr>
            <a:r>
              <a:rPr lang="en-GB" sz="1800">
                <a:solidFill>
                  <a:srgbClr val="28436E"/>
                </a:solidFill>
                <a:latin typeface="Poppins" panose="00000500000000000000" pitchFamily="2" charset="0"/>
                <a:cs typeface="Poppins" panose="00000500000000000000" pitchFamily="2" charset="0"/>
              </a:rPr>
              <a:t>Welsh Government, 2021, Curriculum for Wales. Available at: </a:t>
            </a:r>
            <a:r>
              <a:rPr lang="en-GB" sz="1800">
                <a:latin typeface="Poppins" panose="00000500000000000000" pitchFamily="2" charset="0"/>
                <a:cs typeface="Poppins" panose="00000500000000000000" pitchFamily="2" charset="0"/>
                <a:hlinkClick r:id="rId3"/>
              </a:rPr>
              <a:t>https://hwb.gov.wales/curriculum-for-wales</a:t>
            </a:r>
            <a:r>
              <a:rPr lang="en-GB" sz="1800">
                <a:solidFill>
                  <a:srgbClr val="28436E"/>
                </a:solidFill>
                <a:latin typeface="Poppins" panose="00000500000000000000" pitchFamily="2" charset="0"/>
                <a:cs typeface="Poppins" panose="00000500000000000000" pitchFamily="2" charset="0"/>
              </a:rPr>
              <a:t> [Accessed 31 Jul 2024]</a:t>
            </a:r>
          </a:p>
          <a:p>
            <a:pPr marL="0" indent="0">
              <a:lnSpc>
                <a:spcPct val="120000"/>
              </a:lnSpc>
              <a:spcBef>
                <a:spcPts val="0"/>
              </a:spcBef>
              <a:spcAft>
                <a:spcPts val="600"/>
              </a:spcAft>
              <a:buNone/>
            </a:pPr>
            <a:r>
              <a:rPr lang="en-GB" sz="1800">
                <a:solidFill>
                  <a:srgbClr val="28426E"/>
                </a:solidFill>
                <a:latin typeface="Poppins" panose="00000500000000000000" pitchFamily="2" charset="0"/>
                <a:cs typeface="Poppins" panose="00000500000000000000" pitchFamily="2" charset="0"/>
              </a:rPr>
              <a:t>Williams, J. ed., 2013. The United Nations convention on the rights of the child in Wales. University of Wales Press.</a:t>
            </a:r>
            <a:endParaRPr lang="en-US" sz="1800">
              <a:solidFill>
                <a:srgbClr val="28426E"/>
              </a:solidFill>
              <a:latin typeface="Poppins" panose="00000500000000000000" pitchFamily="2" charset="0"/>
              <a:cs typeface="Poppins" panose="00000500000000000000" pitchFamily="2" charset="0"/>
            </a:endParaRPr>
          </a:p>
          <a:p>
            <a:pPr>
              <a:lnSpc>
                <a:spcPct val="100000"/>
              </a:lnSpc>
              <a:spcBef>
                <a:spcPts val="0"/>
              </a:spcBef>
              <a:spcAft>
                <a:spcPts val="600"/>
              </a:spcAft>
            </a:pPr>
            <a:endParaRPr lang="en-GB" sz="1000">
              <a:latin typeface="Segoe UI"/>
              <a:cs typeface="Segoe UI"/>
            </a:endParaRPr>
          </a:p>
        </p:txBody>
      </p:sp>
      <p:pic>
        <p:nvPicPr>
          <p:cNvPr id="22" name="Picture 21">
            <a:extLst>
              <a:ext uri="{FF2B5EF4-FFF2-40B4-BE49-F238E27FC236}">
                <a16:creationId xmlns:a16="http://schemas.microsoft.com/office/drawing/2014/main" id="{1BDA2D0E-597B-A9E9-5CAC-C8615CC39F5E}"/>
              </a:ext>
            </a:extLst>
          </p:cNvPr>
          <p:cNvPicPr>
            <a:picLocks noChangeAspect="1"/>
          </p:cNvPicPr>
          <p:nvPr/>
        </p:nvPicPr>
        <p:blipFill>
          <a:blip r:embed="rId4"/>
          <a:stretch>
            <a:fillRect/>
          </a:stretch>
        </p:blipFill>
        <p:spPr>
          <a:xfrm>
            <a:off x="-20781" y="0"/>
            <a:ext cx="12192000" cy="1157661"/>
          </a:xfrm>
          <a:prstGeom prst="rect">
            <a:avLst/>
          </a:prstGeom>
        </p:spPr>
      </p:pic>
    </p:spTree>
    <p:extLst>
      <p:ext uri="{BB962C8B-B14F-4D97-AF65-F5344CB8AC3E}">
        <p14:creationId xmlns:p14="http://schemas.microsoft.com/office/powerpoint/2010/main" val="179672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noGrp="1" noUngrp="1" noRot="1" noMove="1" noResize="1"/>
          </p:cNvGrpSpPr>
          <p:nvPr/>
        </p:nvGrpSpPr>
        <p:grpSpPr>
          <a:xfrm>
            <a:off x="0" y="0"/>
            <a:ext cx="12194610" cy="1146337"/>
            <a:chOff x="0" y="-5235"/>
            <a:chExt cx="20109815" cy="1890395"/>
          </a:xfrm>
        </p:grpSpPr>
        <p:sp>
          <p:nvSpPr>
            <p:cNvPr id="3" name="object 3"/>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a:spLocks noGrp="1" noRot="1" noMove="1" noResize="1" noEditPoints="1" noAdjustHandles="1" noChangeArrowheads="1" noChangeShapeType="1"/>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object 6"/>
            <p:cNvPicPr>
              <a:picLocks noGrp="1" noRot="1" noMove="1" noResize="1" noEditPoints="1" noAdjustHandles="1" noChangeArrowheads="1" noChangeShapeType="1" noCrop="1"/>
            </p:cNvPicPr>
            <p:nvPr/>
          </p:nvPicPr>
          <p:blipFill>
            <a:blip r:embed="rId3" cstate="print"/>
            <a:stretch>
              <a:fillRect/>
            </a:stretch>
          </p:blipFill>
          <p:spPr>
            <a:xfrm>
              <a:off x="1045555" y="438868"/>
              <a:ext cx="148906" cy="146676"/>
            </a:xfrm>
            <a:prstGeom prst="rect">
              <a:avLst/>
            </a:prstGeom>
          </p:spPr>
        </p:pic>
        <p:sp>
          <p:nvSpPr>
            <p:cNvPr id="7" name="object 7"/>
            <p:cNvSpPr>
              <a:spLocks noGrp="1" noRot="1" noMove="1" noResize="1" noEditPoints="1" noAdjustHandles="1" noChangeArrowheads="1" noChangeShapeType="1"/>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8"/>
            <p:cNvPicPr>
              <a:picLocks noGrp="1" noRot="1" noMove="1" noResize="1" noEditPoints="1" noAdjustHandles="1" noChangeArrowheads="1" noChangeShapeType="1" noCrop="1"/>
            </p:cNvPicPr>
            <p:nvPr/>
          </p:nvPicPr>
          <p:blipFill>
            <a:blip r:embed="rId4" cstate="print"/>
            <a:stretch>
              <a:fillRect/>
            </a:stretch>
          </p:blipFill>
          <p:spPr>
            <a:xfrm>
              <a:off x="635261" y="676623"/>
              <a:ext cx="147806" cy="147809"/>
            </a:xfrm>
            <a:prstGeom prst="rect">
              <a:avLst/>
            </a:prstGeom>
          </p:spPr>
        </p:pic>
        <p:sp>
          <p:nvSpPr>
            <p:cNvPr id="9" name="object 9"/>
            <p:cNvSpPr>
              <a:spLocks noGrp="1" noRot="1" noMove="1" noResize="1" noEditPoints="1" noAdjustHandles="1" noChangeArrowheads="1" noChangeShapeType="1"/>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a:picLocks noGrp="1" noRot="1" noMove="1" noResize="1" noEditPoints="1" noAdjustHandles="1" noChangeArrowheads="1" noChangeShapeType="1" noCrop="1"/>
            </p:cNvPicPr>
            <p:nvPr/>
          </p:nvPicPr>
          <p:blipFill>
            <a:blip r:embed="rId5" cstate="print"/>
            <a:stretch>
              <a:fillRect/>
            </a:stretch>
          </p:blipFill>
          <p:spPr>
            <a:xfrm>
              <a:off x="635262" y="1151026"/>
              <a:ext cx="147806" cy="147809"/>
            </a:xfrm>
            <a:prstGeom prst="rect">
              <a:avLst/>
            </a:prstGeom>
          </p:spPr>
        </p:pic>
        <p:sp>
          <p:nvSpPr>
            <p:cNvPr id="11" name="object 11"/>
            <p:cNvSpPr>
              <a:spLocks noGrp="1" noRot="1" noMove="1" noResize="1" noEditPoints="1" noAdjustHandles="1" noChangeArrowheads="1" noChangeShapeType="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12"/>
            <p:cNvPicPr>
              <a:picLocks noGrp="1" noRot="1" noMove="1" noResize="1" noEditPoints="1" noAdjustHandles="1" noChangeArrowheads="1" noChangeShapeType="1" noCrop="1"/>
            </p:cNvPicPr>
            <p:nvPr/>
          </p:nvPicPr>
          <p:blipFill>
            <a:blip r:embed="rId6" cstate="print"/>
            <a:stretch>
              <a:fillRect/>
            </a:stretch>
          </p:blipFill>
          <p:spPr>
            <a:xfrm>
              <a:off x="1045558" y="1387673"/>
              <a:ext cx="148906" cy="148916"/>
            </a:xfrm>
            <a:prstGeom prst="rect">
              <a:avLst/>
            </a:prstGeom>
          </p:spPr>
        </p:pic>
        <p:sp>
          <p:nvSpPr>
            <p:cNvPr id="13" name="object 13"/>
            <p:cNvSpPr>
              <a:spLocks noGrp="1" noRot="1" noMove="1" noResize="1" noEditPoints="1" noAdjustHandles="1" noChangeArrowheads="1" noChangeShapeType="1"/>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a:picLocks noGrp="1" noRot="1" noMove="1" noResize="1" noEditPoints="1" noAdjustHandles="1" noChangeArrowheads="1" noChangeShapeType="1" noCrop="1"/>
            </p:cNvPicPr>
            <p:nvPr/>
          </p:nvPicPr>
          <p:blipFill>
            <a:blip r:embed="rId7" cstate="print"/>
            <a:stretch>
              <a:fillRect/>
            </a:stretch>
          </p:blipFill>
          <p:spPr>
            <a:xfrm>
              <a:off x="1456951" y="1151026"/>
              <a:ext cx="147806" cy="147809"/>
            </a:xfrm>
            <a:prstGeom prst="rect">
              <a:avLst/>
            </a:prstGeom>
          </p:spPr>
        </p:pic>
        <p:sp>
          <p:nvSpPr>
            <p:cNvPr id="15" name="object 15"/>
            <p:cNvSpPr>
              <a:spLocks noGrp="1" noRot="1" noMove="1" noResize="1" noEditPoints="1" noAdjustHandles="1" noChangeArrowheads="1" noChangeShapeType="1"/>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a:picLocks noGrp="1" noRot="1" noMove="1" noResize="1" noEditPoints="1" noAdjustHandles="1" noChangeArrowheads="1" noChangeShapeType="1" noCrop="1"/>
            </p:cNvPicPr>
            <p:nvPr/>
          </p:nvPicPr>
          <p:blipFill>
            <a:blip r:embed="rId8" cstate="print"/>
            <a:stretch>
              <a:fillRect/>
            </a:stretch>
          </p:blipFill>
          <p:spPr>
            <a:xfrm>
              <a:off x="1456951" y="676624"/>
              <a:ext cx="147806" cy="147809"/>
            </a:xfrm>
            <a:prstGeom prst="rect">
              <a:avLst/>
            </a:prstGeom>
          </p:spPr>
        </p:pic>
        <p:pic>
          <p:nvPicPr>
            <p:cNvPr id="17" name="object 17"/>
            <p:cNvPicPr>
              <a:picLocks noGrp="1" noRot="1" noMove="1" noResize="1" noEditPoints="1" noAdjustHandles="1" noChangeArrowheads="1" noChangeShapeType="1" noCrop="1"/>
            </p:cNvPicPr>
            <p:nvPr/>
          </p:nvPicPr>
          <p:blipFill>
            <a:blip r:embed="rId9" cstate="print"/>
            <a:stretch>
              <a:fillRect/>
            </a:stretch>
          </p:blipFill>
          <p:spPr>
            <a:xfrm>
              <a:off x="1796231" y="564627"/>
              <a:ext cx="1339684" cy="212153"/>
            </a:xfrm>
            <a:prstGeom prst="rect">
              <a:avLst/>
            </a:prstGeom>
          </p:spPr>
        </p:pic>
        <p:pic>
          <p:nvPicPr>
            <p:cNvPr id="18" name="object 18"/>
            <p:cNvPicPr>
              <a:picLocks noGrp="1" noRot="1" noMove="1" noResize="1" noEditPoints="1" noAdjustHandles="1" noChangeArrowheads="1" noChangeShapeType="1" noCrop="1"/>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404630"/>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a:solidFill>
                  <a:srgbClr val="28426E"/>
                </a:solidFill>
                <a:latin typeface="Poppins"/>
                <a:cs typeface="Poppins"/>
              </a:rPr>
              <a:t>Keeping in touch with the project</a:t>
            </a:r>
          </a:p>
        </p:txBody>
      </p:sp>
      <p:pic>
        <p:nvPicPr>
          <p:cNvPr id="21" name="Picture 21" descr="A white bird in a blue circle&#10;&#10;Description automatically generated">
            <a:extLst>
              <a:ext uri="{FF2B5EF4-FFF2-40B4-BE49-F238E27FC236}">
                <a16:creationId xmlns:a16="http://schemas.microsoft.com/office/drawing/2014/main" id="{BAB1FCBD-E0DA-EDE1-FFE4-426AC229DFDD}"/>
              </a:ext>
            </a:extLst>
          </p:cNvPr>
          <p:cNvPicPr>
            <a:picLocks noChangeAspect="1"/>
          </p:cNvPicPr>
          <p:nvPr/>
        </p:nvPicPr>
        <p:blipFill>
          <a:blip r:embed="rId11"/>
          <a:stretch>
            <a:fillRect/>
          </a:stretch>
        </p:blipFill>
        <p:spPr>
          <a:xfrm>
            <a:off x="9803463" y="1995675"/>
            <a:ext cx="579362" cy="545497"/>
          </a:xfrm>
          <a:prstGeom prst="rect">
            <a:avLst/>
          </a:prstGeom>
        </p:spPr>
      </p:pic>
      <p:sp>
        <p:nvSpPr>
          <p:cNvPr id="22" name="TextBox 21">
            <a:extLst>
              <a:ext uri="{FF2B5EF4-FFF2-40B4-BE49-F238E27FC236}">
                <a16:creationId xmlns:a16="http://schemas.microsoft.com/office/drawing/2014/main" id="{97FA216D-0C37-9130-9843-95F850243DE7}"/>
              </a:ext>
            </a:extLst>
          </p:cNvPr>
          <p:cNvSpPr txBox="1"/>
          <p:nvPr/>
        </p:nvSpPr>
        <p:spPr>
          <a:xfrm>
            <a:off x="10382825" y="205969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426E"/>
                </a:solidFill>
                <a:effectLst/>
                <a:uLnTx/>
                <a:uFillTx/>
                <a:latin typeface="Poppins"/>
                <a:ea typeface="+mn-ea"/>
                <a:cs typeface="Calibri"/>
              </a:rPr>
              <a:t>@ChildPart</a:t>
            </a:r>
            <a:endParaRPr kumimoji="0" lang="en-US" sz="1600" b="0" i="0" u="none" strike="noStrike" kern="1200" cap="none" spc="0" normalizeH="0" baseline="0" noProof="0">
              <a:ln>
                <a:noFill/>
              </a:ln>
              <a:solidFill>
                <a:srgbClr val="28426E"/>
              </a:solidFill>
              <a:effectLst/>
              <a:uLnTx/>
              <a:uFillTx/>
              <a:latin typeface="Poppins"/>
              <a:ea typeface="+mn-ea"/>
              <a:cs typeface="+mn-cs"/>
            </a:endParaRPr>
          </a:p>
        </p:txBody>
      </p:sp>
      <p:pic>
        <p:nvPicPr>
          <p:cNvPr id="24" name="Picture 24" descr="A child holding a pink mask&#10;&#10;Description automatically generated">
            <a:extLst>
              <a:ext uri="{FF2B5EF4-FFF2-40B4-BE49-F238E27FC236}">
                <a16:creationId xmlns:a16="http://schemas.microsoft.com/office/drawing/2014/main" id="{DC6675C6-D7AD-623C-5859-DD424DB9BAAD}"/>
              </a:ext>
            </a:extLst>
          </p:cNvPr>
          <p:cNvPicPr>
            <a:picLocks noChangeAspect="1"/>
          </p:cNvPicPr>
          <p:nvPr/>
        </p:nvPicPr>
        <p:blipFill rotWithShape="1">
          <a:blip r:embed="rId12"/>
          <a:srcRect r="182" b="6706"/>
          <a:stretch/>
        </p:blipFill>
        <p:spPr>
          <a:xfrm>
            <a:off x="177454" y="1212696"/>
            <a:ext cx="5668576" cy="2347146"/>
          </a:xfrm>
          <a:prstGeom prst="rect">
            <a:avLst/>
          </a:prstGeom>
        </p:spPr>
      </p:pic>
      <p:pic>
        <p:nvPicPr>
          <p:cNvPr id="26" name="Picture 26" descr="A blue circle with a white letter and a letter o&#10;&#10;Description automatically generated">
            <a:extLst>
              <a:ext uri="{FF2B5EF4-FFF2-40B4-BE49-F238E27FC236}">
                <a16:creationId xmlns:a16="http://schemas.microsoft.com/office/drawing/2014/main" id="{450F4E40-0664-B4CD-0652-BE0556262BAC}"/>
              </a:ext>
            </a:extLst>
          </p:cNvPr>
          <p:cNvPicPr>
            <a:picLocks noChangeAspect="1"/>
          </p:cNvPicPr>
          <p:nvPr/>
        </p:nvPicPr>
        <p:blipFill>
          <a:blip r:embed="rId13"/>
          <a:stretch>
            <a:fillRect/>
          </a:stretch>
        </p:blipFill>
        <p:spPr>
          <a:xfrm>
            <a:off x="9816352" y="3355639"/>
            <a:ext cx="569570" cy="550215"/>
          </a:xfrm>
          <a:prstGeom prst="rect">
            <a:avLst/>
          </a:prstGeom>
        </p:spPr>
      </p:pic>
      <p:sp>
        <p:nvSpPr>
          <p:cNvPr id="27" name="TextBox 26">
            <a:extLst>
              <a:ext uri="{FF2B5EF4-FFF2-40B4-BE49-F238E27FC236}">
                <a16:creationId xmlns:a16="http://schemas.microsoft.com/office/drawing/2014/main" id="{7C11CC74-5488-18AA-A62F-0E6D84D001F0}"/>
              </a:ext>
            </a:extLst>
          </p:cNvPr>
          <p:cNvSpPr txBox="1"/>
          <p:nvPr/>
        </p:nvSpPr>
        <p:spPr>
          <a:xfrm>
            <a:off x="10332394" y="3366495"/>
            <a:ext cx="18426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8426E"/>
                </a:solidFill>
                <a:effectLst/>
                <a:uLnTx/>
                <a:uFillTx/>
                <a:latin typeface="Poppins"/>
                <a:ea typeface="+mn-ea"/>
                <a:cs typeface="Poppins"/>
              </a:rPr>
              <a:t>child.participation@uwe.ac.uk</a:t>
            </a:r>
          </a:p>
        </p:txBody>
      </p:sp>
      <p:sp>
        <p:nvSpPr>
          <p:cNvPr id="28" name="TextBox 27">
            <a:extLst>
              <a:ext uri="{FF2B5EF4-FFF2-40B4-BE49-F238E27FC236}">
                <a16:creationId xmlns:a16="http://schemas.microsoft.com/office/drawing/2014/main" id="{3F4A26BA-1D1D-0871-D7A1-6B21341BD043}"/>
              </a:ext>
            </a:extLst>
          </p:cNvPr>
          <p:cNvSpPr txBox="1"/>
          <p:nvPr/>
        </p:nvSpPr>
        <p:spPr>
          <a:xfrm>
            <a:off x="9358086" y="1153822"/>
            <a:ext cx="33092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8426E"/>
                </a:solidFill>
                <a:effectLst/>
                <a:uLnTx/>
                <a:uFillTx/>
                <a:latin typeface="Poppins"/>
                <a:ea typeface="+mn-ea"/>
                <a:cs typeface="Calibri"/>
              </a:rPr>
              <a:t>Follow us on Social Media!</a:t>
            </a:r>
            <a:endParaRPr kumimoji="0" lang="en-US" sz="2400" b="1" i="0" u="none" strike="noStrike" kern="1200" cap="none" spc="0" normalizeH="0" baseline="0" noProof="0">
              <a:ln>
                <a:noFill/>
              </a:ln>
              <a:solidFill>
                <a:srgbClr val="28426E"/>
              </a:solidFill>
              <a:effectLst/>
              <a:uLnTx/>
              <a:uFillTx/>
              <a:latin typeface="Poppins"/>
              <a:ea typeface="+mn-ea"/>
              <a:cs typeface="Poppins"/>
            </a:endParaRPr>
          </a:p>
        </p:txBody>
      </p:sp>
      <p:sp>
        <p:nvSpPr>
          <p:cNvPr id="29" name="TextBox 28">
            <a:extLst>
              <a:ext uri="{FF2B5EF4-FFF2-40B4-BE49-F238E27FC236}">
                <a16:creationId xmlns:a16="http://schemas.microsoft.com/office/drawing/2014/main" id="{9C7A46FF-682D-EDF8-E638-95BA3EA92469}"/>
              </a:ext>
            </a:extLst>
          </p:cNvPr>
          <p:cNvSpPr txBox="1"/>
          <p:nvPr/>
        </p:nvSpPr>
        <p:spPr>
          <a:xfrm>
            <a:off x="97456" y="3963773"/>
            <a:ext cx="416857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Website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you can find out more about all parts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Resources Centre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for all things related to children’s participation in schools</a:t>
            </a:r>
          </a:p>
        </p:txBody>
      </p:sp>
      <p:sp>
        <p:nvSpPr>
          <p:cNvPr id="30" name="TextBox 29">
            <a:extLst>
              <a:ext uri="{FF2B5EF4-FFF2-40B4-BE49-F238E27FC236}">
                <a16:creationId xmlns:a16="http://schemas.microsoft.com/office/drawing/2014/main" id="{F6B6D118-FF60-CD75-6C8E-565340B2A9E9}"/>
              </a:ext>
            </a:extLst>
          </p:cNvPr>
          <p:cNvSpPr txBox="1"/>
          <p:nvPr/>
        </p:nvSpPr>
        <p:spPr>
          <a:xfrm>
            <a:off x="97456" y="5718099"/>
            <a:ext cx="48578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Latest news and events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in the field such as upcoming training sessions, conferences and webinars.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endParaRPr>
          </a:p>
        </p:txBody>
      </p:sp>
      <p:sp>
        <p:nvSpPr>
          <p:cNvPr id="31" name="TextBox 30">
            <a:extLst>
              <a:ext uri="{FF2B5EF4-FFF2-40B4-BE49-F238E27FC236}">
                <a16:creationId xmlns:a16="http://schemas.microsoft.com/office/drawing/2014/main" id="{FDA09989-4C63-D6D6-4FE0-2D928FF92501}"/>
              </a:ext>
            </a:extLst>
          </p:cNvPr>
          <p:cNvSpPr txBox="1"/>
          <p:nvPr/>
        </p:nvSpPr>
        <p:spPr>
          <a:xfrm>
            <a:off x="161996" y="3547378"/>
            <a:ext cx="6120078"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1" i="0" strike="noStrike" kern="1200" cap="none" spc="0" normalizeH="0" baseline="0" noProof="0">
                <a:ln>
                  <a:noFill/>
                </a:ln>
                <a:solidFill>
                  <a:srgbClr val="28426E"/>
                </a:solidFill>
                <a:effectLst/>
                <a:uLnTx/>
                <a:uFillTx/>
                <a:latin typeface="Poppins"/>
                <a:ea typeface="+mn-ea"/>
                <a:cs typeface="Calibri"/>
                <a:hlinkClick r:id="rId14">
                  <a:extLst>
                    <a:ext uri="{A12FA001-AC4F-418D-AE19-62706E023703}">
                      <ahyp:hlinkClr xmlns:ahyp="http://schemas.microsoft.com/office/drawing/2018/hyperlinkcolor" val="tx"/>
                    </a:ext>
                  </a:extLst>
                </a:hlinkClick>
              </a:rPr>
              <a:t>https://childrens-participation.org/</a:t>
            </a:r>
            <a:r>
              <a:rPr kumimoji="0" lang="en-US" sz="1800" b="1" i="0" strike="noStrike" kern="1200" cap="none" spc="0" normalizeH="0" baseline="0" noProof="0">
                <a:ln>
                  <a:noFill/>
                </a:ln>
                <a:solidFill>
                  <a:srgbClr val="28426E"/>
                </a:solidFill>
                <a:effectLst/>
                <a:uLnTx/>
                <a:uFillTx/>
                <a:latin typeface="Poppins"/>
                <a:ea typeface="+mn-ea"/>
                <a:cs typeface="Calibri"/>
              </a:rPr>
              <a:t> </a:t>
            </a:r>
            <a:endParaRPr kumimoji="0" lang="en-US" sz="1800" b="0" i="0" strike="noStrike" kern="1200" cap="none" spc="0" normalizeH="0" baseline="0" noProof="0">
              <a:ln>
                <a:noFill/>
              </a:ln>
              <a:solidFill>
                <a:srgbClr val="28426E"/>
              </a:solidFill>
              <a:effectLst/>
              <a:uLnTx/>
              <a:uFillTx/>
              <a:latin typeface="Calibri" panose="020F0502020204030204"/>
              <a:ea typeface="+mn-ea"/>
              <a:cs typeface="+mn-cs"/>
            </a:endParaRPr>
          </a:p>
        </p:txBody>
      </p:sp>
      <p:pic>
        <p:nvPicPr>
          <p:cNvPr id="33" name="Picture 32" descr="LinkedIn Circle Logo - Circle, linkedin, logo, media, network, share, social icon">
            <a:extLst>
              <a:ext uri="{FF2B5EF4-FFF2-40B4-BE49-F238E27FC236}">
                <a16:creationId xmlns:a16="http://schemas.microsoft.com/office/drawing/2014/main" id="{5B88E78F-2594-AC73-38F7-09394A982873}"/>
              </a:ext>
            </a:extLst>
          </p:cNvPr>
          <p:cNvPicPr>
            <a:picLocks noChangeAspect="1"/>
          </p:cNvPicPr>
          <p:nvPr/>
        </p:nvPicPr>
        <p:blipFill>
          <a:blip r:embed="rId15"/>
          <a:stretch>
            <a:fillRect/>
          </a:stretch>
        </p:blipFill>
        <p:spPr>
          <a:xfrm>
            <a:off x="9803463" y="2712227"/>
            <a:ext cx="479287" cy="479287"/>
          </a:xfrm>
          <a:prstGeom prst="rect">
            <a:avLst/>
          </a:prstGeom>
        </p:spPr>
      </p:pic>
      <p:sp>
        <p:nvSpPr>
          <p:cNvPr id="34" name="TextBox 33">
            <a:extLst>
              <a:ext uri="{FF2B5EF4-FFF2-40B4-BE49-F238E27FC236}">
                <a16:creationId xmlns:a16="http://schemas.microsoft.com/office/drawing/2014/main" id="{307A05F7-D25D-960D-1331-674E00078B26}"/>
              </a:ext>
            </a:extLst>
          </p:cNvPr>
          <p:cNvSpPr txBox="1"/>
          <p:nvPr/>
        </p:nvSpPr>
        <p:spPr>
          <a:xfrm>
            <a:off x="10382825" y="2536371"/>
            <a:ext cx="24229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8426E"/>
                </a:solidFill>
                <a:latin typeface="Poppins"/>
                <a:ea typeface="Calibri"/>
                <a:cs typeface="Calibri"/>
              </a:rPr>
              <a:t>Children's Participation in Schools</a:t>
            </a:r>
          </a:p>
        </p:txBody>
      </p:sp>
      <p:pic>
        <p:nvPicPr>
          <p:cNvPr id="20" name="Picture 19" descr="A screenshot of a computer&#10;&#10;Description automatically generated">
            <a:extLst>
              <a:ext uri="{FF2B5EF4-FFF2-40B4-BE49-F238E27FC236}">
                <a16:creationId xmlns:a16="http://schemas.microsoft.com/office/drawing/2014/main" id="{76DB9EE2-65BF-6E51-A15F-B82DC7C4FA23}"/>
              </a:ext>
            </a:extLst>
          </p:cNvPr>
          <p:cNvPicPr>
            <a:picLocks noChangeAspect="1"/>
          </p:cNvPicPr>
          <p:nvPr/>
        </p:nvPicPr>
        <p:blipFill rotWithShape="1">
          <a:blip r:embed="rId16">
            <a:extLst>
              <a:ext uri="{28A0092B-C50C-407E-A947-70E740481C1C}">
                <a14:useLocalDpi xmlns:a14="http://schemas.microsoft.com/office/drawing/2010/main" val="0"/>
              </a:ext>
            </a:extLst>
          </a:blip>
          <a:srcRect l="35668" t="33502" r="37297" b="16429"/>
          <a:stretch/>
        </p:blipFill>
        <p:spPr>
          <a:xfrm>
            <a:off x="9803463" y="4498335"/>
            <a:ext cx="2233941" cy="2197909"/>
          </a:xfrm>
          <a:prstGeom prst="rect">
            <a:avLst/>
          </a:prstGeom>
        </p:spPr>
      </p:pic>
      <p:sp>
        <p:nvSpPr>
          <p:cNvPr id="25" name="TextBox 24">
            <a:extLst>
              <a:ext uri="{FF2B5EF4-FFF2-40B4-BE49-F238E27FC236}">
                <a16:creationId xmlns:a16="http://schemas.microsoft.com/office/drawing/2014/main" id="{B1F167FB-448B-00DC-17F2-579625964B13}"/>
              </a:ext>
            </a:extLst>
          </p:cNvPr>
          <p:cNvSpPr txBox="1"/>
          <p:nvPr/>
        </p:nvSpPr>
        <p:spPr>
          <a:xfrm>
            <a:off x="6814342" y="5104013"/>
            <a:ext cx="30020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Become a </a:t>
            </a:r>
            <a:r>
              <a:rPr kumimoji="0" lang="en-US" sz="1800" b="1" i="0" u="none" strike="noStrike" kern="1200" cap="none" spc="0" normalizeH="0" baseline="0" noProof="0">
                <a:ln>
                  <a:noFill/>
                </a:ln>
                <a:solidFill>
                  <a:srgbClr val="28426E"/>
                </a:solidFill>
                <a:effectLst/>
                <a:uLnTx/>
                <a:uFillTx/>
                <a:latin typeface="Poppins"/>
                <a:ea typeface="+mn-lt"/>
                <a:cs typeface="Calibri" panose="020F0502020204030204"/>
              </a:rPr>
              <a:t>Network Member </a:t>
            </a:r>
            <a:r>
              <a:rPr kumimoji="0" lang="en-US" sz="1800" b="0" i="0" u="none" strike="noStrike" kern="1200" cap="none" spc="0" normalizeH="0" baseline="0" noProof="0">
                <a:ln>
                  <a:noFill/>
                </a:ln>
                <a:solidFill>
                  <a:srgbClr val="28426E"/>
                </a:solidFill>
                <a:effectLst/>
                <a:uLnTx/>
                <a:uFillTx/>
                <a:latin typeface="Poppins"/>
                <a:ea typeface="+mn-lt"/>
                <a:cs typeface="Calibri" panose="020F0502020204030204"/>
              </a:rPr>
              <a:t>- receive a monthly newsletter and invitation to our events</a:t>
            </a:r>
          </a:p>
        </p:txBody>
      </p:sp>
    </p:spTree>
    <p:extLst>
      <p:ext uri="{BB962C8B-B14F-4D97-AF65-F5344CB8AC3E}">
        <p14:creationId xmlns:p14="http://schemas.microsoft.com/office/powerpoint/2010/main" val="175535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2">
            <a:extLst>
              <a:ext uri="{FF2B5EF4-FFF2-40B4-BE49-F238E27FC236}">
                <a16:creationId xmlns:a16="http://schemas.microsoft.com/office/drawing/2014/main" id="{66131C2B-890A-43CC-83D0-E1C8BBAA60E2}"/>
              </a:ext>
            </a:extLst>
          </p:cNvPr>
          <p:cNvGrpSpPr/>
          <p:nvPr/>
        </p:nvGrpSpPr>
        <p:grpSpPr>
          <a:xfrm>
            <a:off x="0" y="0"/>
            <a:ext cx="12194610" cy="1146337"/>
            <a:chOff x="0" y="-5235"/>
            <a:chExt cx="20109815" cy="1890395"/>
          </a:xfrm>
        </p:grpSpPr>
        <p:sp>
          <p:nvSpPr>
            <p:cNvPr id="33" name="object 3">
              <a:extLst>
                <a:ext uri="{FF2B5EF4-FFF2-40B4-BE49-F238E27FC236}">
                  <a16:creationId xmlns:a16="http://schemas.microsoft.com/office/drawing/2014/main" id="{1C0A1F7E-E29E-4847-90B6-B7E483070C9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nchor="t"/>
            <a:lstStyle/>
            <a:p>
              <a:endParaRPr lang="en-US" sz="1050">
                <a:solidFill>
                  <a:srgbClr val="314F83"/>
                </a:solidFill>
                <a:cs typeface="Calibri"/>
              </a:endParaRPr>
            </a:p>
          </p:txBody>
        </p:sp>
        <p:sp>
          <p:nvSpPr>
            <p:cNvPr id="34" name="object 4">
              <a:extLst>
                <a:ext uri="{FF2B5EF4-FFF2-40B4-BE49-F238E27FC236}">
                  <a16:creationId xmlns:a16="http://schemas.microsoft.com/office/drawing/2014/main" id="{8AADC8D7-1DD5-D840-144C-CE20C95257BF}"/>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nchor="t"/>
            <a:lstStyle/>
            <a:p>
              <a:endParaRPr lang="en-US" sz="1050">
                <a:solidFill>
                  <a:srgbClr val="314F83"/>
                </a:solidFill>
                <a:cs typeface="Calibri"/>
              </a:endParaRPr>
            </a:p>
          </p:txBody>
        </p:sp>
        <p:sp>
          <p:nvSpPr>
            <p:cNvPr id="39" name="object 5">
              <a:extLst>
                <a:ext uri="{FF2B5EF4-FFF2-40B4-BE49-F238E27FC236}">
                  <a16:creationId xmlns:a16="http://schemas.microsoft.com/office/drawing/2014/main" id="{9E01B64A-A34F-E772-B81C-7CFB0D0C779E}"/>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nchor="t"/>
            <a:lstStyle/>
            <a:p>
              <a:endParaRPr lang="en-US" sz="1050">
                <a:solidFill>
                  <a:srgbClr val="314F83"/>
                </a:solidFill>
                <a:cs typeface="Calibri"/>
              </a:endParaRPr>
            </a:p>
          </p:txBody>
        </p:sp>
        <p:pic>
          <p:nvPicPr>
            <p:cNvPr id="40" name="object 6">
              <a:extLst>
                <a:ext uri="{FF2B5EF4-FFF2-40B4-BE49-F238E27FC236}">
                  <a16:creationId xmlns:a16="http://schemas.microsoft.com/office/drawing/2014/main" id="{71CEDAF0-55B8-8388-C465-60B42F41C793}"/>
                </a:ext>
              </a:extLst>
            </p:cNvPr>
            <p:cNvPicPr/>
            <p:nvPr/>
          </p:nvPicPr>
          <p:blipFill>
            <a:blip r:embed="rId3" cstate="print"/>
            <a:stretch>
              <a:fillRect/>
            </a:stretch>
          </p:blipFill>
          <p:spPr>
            <a:xfrm>
              <a:off x="1045555" y="438868"/>
              <a:ext cx="148906" cy="146676"/>
            </a:xfrm>
            <a:prstGeom prst="rect">
              <a:avLst/>
            </a:prstGeom>
          </p:spPr>
        </p:pic>
        <p:sp>
          <p:nvSpPr>
            <p:cNvPr id="41" name="object 7">
              <a:extLst>
                <a:ext uri="{FF2B5EF4-FFF2-40B4-BE49-F238E27FC236}">
                  <a16:creationId xmlns:a16="http://schemas.microsoft.com/office/drawing/2014/main" id="{9524B1D1-2FE8-E43D-797E-223E0FB24D3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nchor="t"/>
            <a:lstStyle/>
            <a:p>
              <a:endParaRPr lang="en-US" sz="1050">
                <a:solidFill>
                  <a:srgbClr val="314F83"/>
                </a:solidFill>
                <a:cs typeface="Calibri"/>
              </a:endParaRPr>
            </a:p>
          </p:txBody>
        </p:sp>
        <p:pic>
          <p:nvPicPr>
            <p:cNvPr id="42" name="object 8">
              <a:extLst>
                <a:ext uri="{FF2B5EF4-FFF2-40B4-BE49-F238E27FC236}">
                  <a16:creationId xmlns:a16="http://schemas.microsoft.com/office/drawing/2014/main" id="{636459A5-672D-F8EB-4EEF-477E9ADAA28E}"/>
                </a:ext>
              </a:extLst>
            </p:cNvPr>
            <p:cNvPicPr/>
            <p:nvPr/>
          </p:nvPicPr>
          <p:blipFill>
            <a:blip r:embed="rId4" cstate="print"/>
            <a:stretch>
              <a:fillRect/>
            </a:stretch>
          </p:blipFill>
          <p:spPr>
            <a:xfrm>
              <a:off x="635261" y="676623"/>
              <a:ext cx="147806" cy="147809"/>
            </a:xfrm>
            <a:prstGeom prst="rect">
              <a:avLst/>
            </a:prstGeom>
          </p:spPr>
        </p:pic>
        <p:sp>
          <p:nvSpPr>
            <p:cNvPr id="43" name="object 9">
              <a:extLst>
                <a:ext uri="{FF2B5EF4-FFF2-40B4-BE49-F238E27FC236}">
                  <a16:creationId xmlns:a16="http://schemas.microsoft.com/office/drawing/2014/main" id="{F48AB59D-2CC5-2C8B-3062-177132D5B0A5}"/>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nchor="t"/>
            <a:lstStyle/>
            <a:p>
              <a:endParaRPr lang="en-US" sz="1050">
                <a:solidFill>
                  <a:srgbClr val="314F83"/>
                </a:solidFill>
                <a:cs typeface="Calibri"/>
              </a:endParaRPr>
            </a:p>
          </p:txBody>
        </p:sp>
        <p:pic>
          <p:nvPicPr>
            <p:cNvPr id="44" name="object 10">
              <a:extLst>
                <a:ext uri="{FF2B5EF4-FFF2-40B4-BE49-F238E27FC236}">
                  <a16:creationId xmlns:a16="http://schemas.microsoft.com/office/drawing/2014/main" id="{B09AB446-9F6C-73BE-691F-9833E4C359DC}"/>
                </a:ext>
              </a:extLst>
            </p:cNvPr>
            <p:cNvPicPr/>
            <p:nvPr/>
          </p:nvPicPr>
          <p:blipFill>
            <a:blip r:embed="rId5" cstate="print"/>
            <a:stretch>
              <a:fillRect/>
            </a:stretch>
          </p:blipFill>
          <p:spPr>
            <a:xfrm>
              <a:off x="635262" y="1151026"/>
              <a:ext cx="147806" cy="147809"/>
            </a:xfrm>
            <a:prstGeom prst="rect">
              <a:avLst/>
            </a:prstGeom>
          </p:spPr>
        </p:pic>
        <p:sp>
          <p:nvSpPr>
            <p:cNvPr id="45" name="object 11">
              <a:extLst>
                <a:ext uri="{FF2B5EF4-FFF2-40B4-BE49-F238E27FC236}">
                  <a16:creationId xmlns:a16="http://schemas.microsoft.com/office/drawing/2014/main" id="{97DF870C-A550-EE7F-14EE-A3E68083954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nchor="t"/>
            <a:lstStyle/>
            <a:p>
              <a:endParaRPr lang="en-US" sz="1050">
                <a:solidFill>
                  <a:srgbClr val="314F83"/>
                </a:solidFill>
                <a:cs typeface="Calibri"/>
              </a:endParaRPr>
            </a:p>
          </p:txBody>
        </p:sp>
        <p:pic>
          <p:nvPicPr>
            <p:cNvPr id="46" name="object 12">
              <a:extLst>
                <a:ext uri="{FF2B5EF4-FFF2-40B4-BE49-F238E27FC236}">
                  <a16:creationId xmlns:a16="http://schemas.microsoft.com/office/drawing/2014/main" id="{E66D6536-95A3-4AF6-4C3C-C213A37ACFFE}"/>
                </a:ext>
              </a:extLst>
            </p:cNvPr>
            <p:cNvPicPr/>
            <p:nvPr/>
          </p:nvPicPr>
          <p:blipFill>
            <a:blip r:embed="rId6" cstate="print"/>
            <a:stretch>
              <a:fillRect/>
            </a:stretch>
          </p:blipFill>
          <p:spPr>
            <a:xfrm>
              <a:off x="1045558" y="1387673"/>
              <a:ext cx="148906" cy="148916"/>
            </a:xfrm>
            <a:prstGeom prst="rect">
              <a:avLst/>
            </a:prstGeom>
          </p:spPr>
        </p:pic>
        <p:sp>
          <p:nvSpPr>
            <p:cNvPr id="47" name="object 13">
              <a:extLst>
                <a:ext uri="{FF2B5EF4-FFF2-40B4-BE49-F238E27FC236}">
                  <a16:creationId xmlns:a16="http://schemas.microsoft.com/office/drawing/2014/main" id="{29526617-BD10-35FA-0E08-7322A526A9C8}"/>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nchor="t"/>
            <a:lstStyle/>
            <a:p>
              <a:endParaRPr lang="en-US" sz="1050">
                <a:solidFill>
                  <a:srgbClr val="314F83"/>
                </a:solidFill>
                <a:cs typeface="Calibri"/>
              </a:endParaRPr>
            </a:p>
          </p:txBody>
        </p:sp>
        <p:pic>
          <p:nvPicPr>
            <p:cNvPr id="48" name="object 14">
              <a:extLst>
                <a:ext uri="{FF2B5EF4-FFF2-40B4-BE49-F238E27FC236}">
                  <a16:creationId xmlns:a16="http://schemas.microsoft.com/office/drawing/2014/main" id="{BCE55726-DBEB-1568-222B-0ADE7D5E5F2F}"/>
                </a:ext>
              </a:extLst>
            </p:cNvPr>
            <p:cNvPicPr/>
            <p:nvPr/>
          </p:nvPicPr>
          <p:blipFill>
            <a:blip r:embed="rId7" cstate="print"/>
            <a:stretch>
              <a:fillRect/>
            </a:stretch>
          </p:blipFill>
          <p:spPr>
            <a:xfrm>
              <a:off x="1456951" y="1151026"/>
              <a:ext cx="147806" cy="147809"/>
            </a:xfrm>
            <a:prstGeom prst="rect">
              <a:avLst/>
            </a:prstGeom>
          </p:spPr>
        </p:pic>
        <p:sp>
          <p:nvSpPr>
            <p:cNvPr id="49" name="object 15">
              <a:extLst>
                <a:ext uri="{FF2B5EF4-FFF2-40B4-BE49-F238E27FC236}">
                  <a16:creationId xmlns:a16="http://schemas.microsoft.com/office/drawing/2014/main" id="{017883F7-52D7-7B96-8DFC-07E1A252EC0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nchor="t"/>
            <a:lstStyle/>
            <a:p>
              <a:endParaRPr lang="en-US" sz="1050">
                <a:solidFill>
                  <a:srgbClr val="314F83"/>
                </a:solidFill>
                <a:cs typeface="Calibri"/>
              </a:endParaRPr>
            </a:p>
          </p:txBody>
        </p:sp>
        <p:pic>
          <p:nvPicPr>
            <p:cNvPr id="50" name="object 16">
              <a:extLst>
                <a:ext uri="{FF2B5EF4-FFF2-40B4-BE49-F238E27FC236}">
                  <a16:creationId xmlns:a16="http://schemas.microsoft.com/office/drawing/2014/main" id="{A894767B-6724-FB99-E1FB-3899AB584C81}"/>
                </a:ext>
              </a:extLst>
            </p:cNvPr>
            <p:cNvPicPr/>
            <p:nvPr/>
          </p:nvPicPr>
          <p:blipFill>
            <a:blip r:embed="rId8" cstate="print"/>
            <a:stretch>
              <a:fillRect/>
            </a:stretch>
          </p:blipFill>
          <p:spPr>
            <a:xfrm>
              <a:off x="1456951" y="676624"/>
              <a:ext cx="147806" cy="147809"/>
            </a:xfrm>
            <a:prstGeom prst="rect">
              <a:avLst/>
            </a:prstGeom>
          </p:spPr>
        </p:pic>
        <p:pic>
          <p:nvPicPr>
            <p:cNvPr id="51" name="object 17">
              <a:extLst>
                <a:ext uri="{FF2B5EF4-FFF2-40B4-BE49-F238E27FC236}">
                  <a16:creationId xmlns:a16="http://schemas.microsoft.com/office/drawing/2014/main" id="{3DBFAB15-3E90-E53B-89B8-A305509A8127}"/>
                </a:ext>
              </a:extLst>
            </p:cNvPr>
            <p:cNvPicPr/>
            <p:nvPr/>
          </p:nvPicPr>
          <p:blipFill>
            <a:blip r:embed="rId9" cstate="print"/>
            <a:stretch>
              <a:fillRect/>
            </a:stretch>
          </p:blipFill>
          <p:spPr>
            <a:xfrm>
              <a:off x="1796231" y="564627"/>
              <a:ext cx="1339684" cy="212153"/>
            </a:xfrm>
            <a:prstGeom prst="rect">
              <a:avLst/>
            </a:prstGeom>
          </p:spPr>
        </p:pic>
        <p:pic>
          <p:nvPicPr>
            <p:cNvPr id="52" name="object 18">
              <a:extLst>
                <a:ext uri="{FF2B5EF4-FFF2-40B4-BE49-F238E27FC236}">
                  <a16:creationId xmlns:a16="http://schemas.microsoft.com/office/drawing/2014/main" id="{36A13106-1A58-271D-E2B5-5A5D9ACB5929}"/>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645114" y="244929"/>
            <a:ext cx="9827498" cy="687607"/>
          </a:xfrm>
          <a:prstGeom prst="rect">
            <a:avLst/>
          </a:prstGeom>
        </p:spPr>
        <p:txBody>
          <a:bodyPr vert="horz" wrap="square" lIns="0" tIns="10397" rIns="0" bIns="0" rtlCol="0" anchor="ctr">
            <a:spAutoFit/>
          </a:bodyPr>
          <a:lstStyle/>
          <a:p>
            <a:pPr marL="7701">
              <a:lnSpc>
                <a:spcPct val="100000"/>
              </a:lnSpc>
              <a:spcBef>
                <a:spcPts val="82"/>
              </a:spcBef>
            </a:pPr>
            <a:r>
              <a:rPr lang="en-GB" b="1" spc="-30">
                <a:solidFill>
                  <a:srgbClr val="28426D"/>
                </a:solidFill>
                <a:latin typeface="Poppins" panose="00000500000000000000" pitchFamily="2" charset="0"/>
                <a:cs typeface="Poppins" panose="00000500000000000000" pitchFamily="2" charset="0"/>
              </a:rPr>
              <a:t>Meet the team</a:t>
            </a:r>
            <a:endParaRPr b="1" spc="112">
              <a:solidFill>
                <a:srgbClr val="28426D"/>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4" name="TextBox 23">
            <a:extLst>
              <a:ext uri="{FF2B5EF4-FFF2-40B4-BE49-F238E27FC236}">
                <a16:creationId xmlns:a16="http://schemas.microsoft.com/office/drawing/2014/main" id="{9BB95110-E327-48E0-7B13-5ADD81E19A98}"/>
              </a:ext>
            </a:extLst>
          </p:cNvPr>
          <p:cNvSpPr txBox="1"/>
          <p:nvPr/>
        </p:nvSpPr>
        <p:spPr>
          <a:xfrm>
            <a:off x="2375669" y="1574375"/>
            <a:ext cx="235640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spcAft>
                <a:spcPts val="600"/>
              </a:spcAft>
            </a:pPr>
            <a:r>
              <a:rPr lang="en-US" sz="1600" b="1" kern="1200">
                <a:solidFill>
                  <a:srgbClr val="28426D"/>
                </a:solidFill>
                <a:latin typeface="Poppins"/>
                <a:cs typeface="Poppins"/>
              </a:rPr>
              <a:t>Dr Sarah Chicken</a:t>
            </a:r>
            <a:r>
              <a:rPr lang="en-US" sz="1600">
                <a:solidFill>
                  <a:srgbClr val="28426D"/>
                </a:solidFill>
                <a:latin typeface="Poppins"/>
                <a:cs typeface="Poppins"/>
              </a:rPr>
              <a:t> </a:t>
            </a:r>
            <a:endParaRPr lang="en-US" sz="1600" kern="1200">
              <a:solidFill>
                <a:srgbClr val="28426D"/>
              </a:solidFill>
              <a:latin typeface="Poppins" panose="00000500000000000000" pitchFamily="2" charset="0"/>
              <a:cs typeface="Poppins" panose="00000500000000000000" pitchFamily="2" charset="0"/>
            </a:endParaRPr>
          </a:p>
          <a:p>
            <a:pPr defTabSz="685800">
              <a:spcAft>
                <a:spcPts val="600"/>
              </a:spcAft>
            </a:pPr>
            <a:r>
              <a:rPr lang="en-US" sz="1200">
                <a:solidFill>
                  <a:srgbClr val="28426D"/>
                </a:solidFill>
                <a:latin typeface="Poppins"/>
                <a:cs typeface="Poppins"/>
              </a:rPr>
              <a:t>Principal Investigator, Associate Professor of Childhood and Social Justice,  University</a:t>
            </a:r>
            <a:r>
              <a:rPr lang="en-US" sz="1200" kern="1200">
                <a:solidFill>
                  <a:srgbClr val="28426D"/>
                </a:solidFill>
                <a:latin typeface="Poppins"/>
                <a:cs typeface="Poppins"/>
              </a:rPr>
              <a:t> of the West of England.</a:t>
            </a:r>
            <a:endParaRPr lang="en-US" sz="1200">
              <a:solidFill>
                <a:srgbClr val="28426D"/>
              </a:solidFill>
              <a:latin typeface="Poppins"/>
              <a:cs typeface="Poppins"/>
            </a:endParaRPr>
          </a:p>
          <a:p>
            <a:pPr defTabSz="685800">
              <a:spcAft>
                <a:spcPts val="600"/>
              </a:spcAft>
            </a:pPr>
            <a:r>
              <a:rPr lang="en-GB" sz="1200" b="1" kern="1200">
                <a:solidFill>
                  <a:srgbClr val="28426D"/>
                </a:solidFill>
                <a:latin typeface="Poppins"/>
                <a:cs typeface="Poppins"/>
              </a:rPr>
              <a:t>WP2 LEAD</a:t>
            </a:r>
            <a:endParaRPr lang="en-US" sz="1200">
              <a:solidFill>
                <a:srgbClr val="28426D"/>
              </a:solidFill>
              <a:latin typeface="Poppins"/>
              <a:cs typeface="Poppins"/>
            </a:endParaRPr>
          </a:p>
        </p:txBody>
      </p:sp>
      <p:sp>
        <p:nvSpPr>
          <p:cNvPr id="26" name="TextBox 25">
            <a:extLst>
              <a:ext uri="{FF2B5EF4-FFF2-40B4-BE49-F238E27FC236}">
                <a16:creationId xmlns:a16="http://schemas.microsoft.com/office/drawing/2014/main" id="{8B2DCA0C-454D-3F73-1E07-81CA2AD1EA08}"/>
              </a:ext>
            </a:extLst>
          </p:cNvPr>
          <p:cNvSpPr txBox="1"/>
          <p:nvPr/>
        </p:nvSpPr>
        <p:spPr>
          <a:xfrm>
            <a:off x="9958095" y="1577601"/>
            <a:ext cx="2233905" cy="1154162"/>
          </a:xfrm>
          <a:prstGeom prst="rect">
            <a:avLst/>
          </a:prstGeom>
          <a:noFill/>
        </p:spPr>
        <p:txBody>
          <a:bodyPr wrap="square" lIns="91440" tIns="45720" rIns="91440" bIns="45720" rtlCol="0" anchor="t">
            <a:spAutoFit/>
          </a:bodyPr>
          <a:lstStyle/>
          <a:p>
            <a:pPr defTabSz="685800">
              <a:spcAft>
                <a:spcPts val="600"/>
              </a:spcAft>
            </a:pPr>
            <a:r>
              <a:rPr lang="en-GB" sz="1600" b="1" kern="1200">
                <a:solidFill>
                  <a:srgbClr val="28426D"/>
                </a:solidFill>
                <a:latin typeface="Poppins"/>
                <a:cs typeface="Poppins"/>
              </a:rPr>
              <a:t>Dr Jennie Clement</a:t>
            </a:r>
            <a:r>
              <a:rPr lang="en-GB" sz="1600" b="1">
                <a:solidFill>
                  <a:srgbClr val="28426D"/>
                </a:solidFill>
                <a:latin typeface="Poppins"/>
                <a:cs typeface="Poppins"/>
              </a:rPr>
              <a:t> </a:t>
            </a:r>
          </a:p>
          <a:p>
            <a:pPr defTabSz="685800">
              <a:spcAft>
                <a:spcPts val="600"/>
              </a:spcAft>
            </a:pPr>
            <a:r>
              <a:rPr lang="en-GB" sz="1200" kern="1200">
                <a:solidFill>
                  <a:srgbClr val="28426D"/>
                </a:solidFill>
                <a:latin typeface="Poppins"/>
                <a:cs typeface="Poppins"/>
              </a:rPr>
              <a:t>Co-Investigator, Senior Lecturer</a:t>
            </a:r>
            <a:r>
              <a:rPr lang="en-GB" sz="1200">
                <a:solidFill>
                  <a:srgbClr val="28426D"/>
                </a:solidFill>
                <a:latin typeface="Poppins"/>
                <a:cs typeface="Poppins"/>
              </a:rPr>
              <a:t> in </a:t>
            </a:r>
            <a:r>
              <a:rPr lang="en-GB" sz="1200" kern="1200">
                <a:solidFill>
                  <a:srgbClr val="28426D"/>
                </a:solidFill>
                <a:latin typeface="Poppins"/>
                <a:cs typeface="Poppins"/>
              </a:rPr>
              <a:t> </a:t>
            </a:r>
            <a:r>
              <a:rPr lang="en-GB" sz="1200">
                <a:solidFill>
                  <a:srgbClr val="28426D"/>
                </a:solidFill>
                <a:latin typeface="Poppins"/>
                <a:cs typeface="Poppins"/>
              </a:rPr>
              <a:t>Initial Teacher Education </a:t>
            </a:r>
            <a:r>
              <a:rPr lang="en-GB" sz="1200" kern="1200">
                <a:solidFill>
                  <a:srgbClr val="28426D"/>
                </a:solidFill>
                <a:latin typeface="Poppins"/>
                <a:cs typeface="Poppins"/>
              </a:rPr>
              <a:t>at Cardiff Metropolitan University</a:t>
            </a:r>
            <a:r>
              <a:rPr lang="en-GB" sz="1000" kern="1200">
                <a:solidFill>
                  <a:srgbClr val="28426D"/>
                </a:solidFill>
                <a:latin typeface="Poppins"/>
                <a:cs typeface="Poppins"/>
              </a:rPr>
              <a:t>.</a:t>
            </a:r>
            <a:endParaRPr lang="en-GB" sz="1200" kern="1200">
              <a:solidFill>
                <a:srgbClr val="28426D"/>
              </a:solidFill>
              <a:latin typeface="Poppins"/>
              <a:cs typeface="Poppins"/>
            </a:endParaRPr>
          </a:p>
        </p:txBody>
      </p:sp>
      <p:sp>
        <p:nvSpPr>
          <p:cNvPr id="28" name="TextBox 27">
            <a:extLst>
              <a:ext uri="{FF2B5EF4-FFF2-40B4-BE49-F238E27FC236}">
                <a16:creationId xmlns:a16="http://schemas.microsoft.com/office/drawing/2014/main" id="{4127F864-6988-1FDB-A944-BDE39D6A3B52}"/>
              </a:ext>
            </a:extLst>
          </p:cNvPr>
          <p:cNvSpPr txBox="1"/>
          <p:nvPr/>
        </p:nvSpPr>
        <p:spPr>
          <a:xfrm>
            <a:off x="6219959" y="1565782"/>
            <a:ext cx="1990327" cy="1600438"/>
          </a:xfrm>
          <a:prstGeom prst="rect">
            <a:avLst/>
          </a:prstGeom>
          <a:noFill/>
        </p:spPr>
        <p:txBody>
          <a:bodyPr wrap="square" lIns="91440" tIns="45720" rIns="91440" bIns="45720" rtlCol="0" anchor="t">
            <a:spAutoFit/>
          </a:bodyPr>
          <a:lstStyle/>
          <a:p>
            <a:pPr defTabSz="685800">
              <a:spcAft>
                <a:spcPts val="600"/>
              </a:spcAft>
            </a:pPr>
            <a:r>
              <a:rPr lang="en-GB" sz="1600" b="1" kern="1200">
                <a:solidFill>
                  <a:srgbClr val="28426D"/>
                </a:solidFill>
                <a:latin typeface="Poppins" panose="00000500000000000000" pitchFamily="2" charset="0"/>
                <a:cs typeface="Poppins" panose="00000500000000000000" pitchFamily="2" charset="0"/>
              </a:rPr>
              <a:t>Dr Alison Murphy </a:t>
            </a:r>
            <a:endParaRPr lang="en-GB" sz="1600" b="1">
              <a:solidFill>
                <a:srgbClr val="28426D"/>
              </a:solidFill>
              <a:latin typeface="Poppins" panose="00000500000000000000" pitchFamily="2" charset="0"/>
              <a:cs typeface="Poppins" panose="00000500000000000000" pitchFamily="2" charset="0"/>
            </a:endParaRPr>
          </a:p>
          <a:p>
            <a:pPr defTabSz="685800">
              <a:spcAft>
                <a:spcPts val="600"/>
              </a:spcAft>
            </a:pPr>
            <a:r>
              <a:rPr lang="en-GB" sz="1200" kern="1200">
                <a:solidFill>
                  <a:srgbClr val="28426D"/>
                </a:solidFill>
                <a:latin typeface="Poppins" panose="00000500000000000000" pitchFamily="2" charset="0"/>
                <a:cs typeface="Poppins" panose="00000500000000000000" pitchFamily="2" charset="0"/>
              </a:rPr>
              <a:t>Co-Investigator, Lecturer </a:t>
            </a:r>
            <a:r>
              <a:rPr lang="en-US" altLang="en-US" sz="1200" kern="1200">
                <a:solidFill>
                  <a:srgbClr val="28426D"/>
                </a:solidFill>
                <a:latin typeface="Poppins" panose="00000500000000000000" pitchFamily="2" charset="0"/>
                <a:cs typeface="Poppins" panose="00000500000000000000" pitchFamily="2" charset="0"/>
              </a:rPr>
              <a:t>in the Athrofa: Institute of Education, </a:t>
            </a:r>
            <a:r>
              <a:rPr lang="en-GB" sz="1200" kern="1200">
                <a:solidFill>
                  <a:srgbClr val="28426D"/>
                </a:solidFill>
                <a:latin typeface="Poppins" panose="00000500000000000000" pitchFamily="2" charset="0"/>
                <a:cs typeface="Poppins" panose="00000500000000000000" pitchFamily="2" charset="0"/>
              </a:rPr>
              <a:t>University of Wales Trinity Saint David</a:t>
            </a:r>
          </a:p>
          <a:p>
            <a:pPr defTabSz="685800">
              <a:spcAft>
                <a:spcPts val="600"/>
              </a:spcAft>
            </a:pPr>
            <a:r>
              <a:rPr lang="en-GB" sz="1200" b="1" kern="1200">
                <a:solidFill>
                  <a:srgbClr val="28426D"/>
                </a:solidFill>
                <a:latin typeface="Poppins" panose="00000500000000000000" pitchFamily="2" charset="0"/>
                <a:cs typeface="Poppins" panose="00000500000000000000" pitchFamily="2" charset="0"/>
              </a:rPr>
              <a:t>WP1 LEAD</a:t>
            </a:r>
            <a:endParaRPr lang="en-GB" sz="1200" b="1">
              <a:solidFill>
                <a:srgbClr val="28426D"/>
              </a:solidFill>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4BEFB9BA-EF4B-0068-1A15-E4B1263D567A}"/>
              </a:ext>
            </a:extLst>
          </p:cNvPr>
          <p:cNvSpPr txBox="1"/>
          <p:nvPr/>
        </p:nvSpPr>
        <p:spPr>
          <a:xfrm>
            <a:off x="10064554" y="3632929"/>
            <a:ext cx="2233905" cy="1200329"/>
          </a:xfrm>
          <a:prstGeom prst="rect">
            <a:avLst/>
          </a:prstGeom>
          <a:noFill/>
        </p:spPr>
        <p:txBody>
          <a:bodyPr wrap="square" lIns="91440" tIns="45720" rIns="91440" bIns="45720" rtlCol="0" anchor="t">
            <a:spAutoFit/>
          </a:bodyPr>
          <a:lstStyle/>
          <a:p>
            <a:pPr defTabSz="685800">
              <a:spcAft>
                <a:spcPts val="600"/>
              </a:spcAft>
            </a:pPr>
            <a:r>
              <a:rPr lang="en-GB" sz="1600" b="1" kern="1200">
                <a:solidFill>
                  <a:srgbClr val="28426D"/>
                </a:solidFill>
                <a:latin typeface="Poppins" panose="00000500000000000000" pitchFamily="2" charset="0"/>
                <a:cs typeface="Poppins" panose="00000500000000000000" pitchFamily="2" charset="0"/>
              </a:rPr>
              <a:t>Prof Jane Williams</a:t>
            </a:r>
            <a:endParaRPr lang="en-GB" sz="1600" b="1">
              <a:solidFill>
                <a:srgbClr val="28426D"/>
              </a:solidFill>
              <a:latin typeface="Poppins" panose="00000500000000000000" pitchFamily="2" charset="0"/>
              <a:cs typeface="Poppins" panose="00000500000000000000" pitchFamily="2" charset="0"/>
            </a:endParaRPr>
          </a:p>
          <a:p>
            <a:pPr defTabSz="685800">
              <a:spcAft>
                <a:spcPts val="600"/>
              </a:spcAft>
            </a:pPr>
            <a:r>
              <a:rPr lang="en-GB" sz="1200" kern="1200">
                <a:solidFill>
                  <a:srgbClr val="28426D"/>
                </a:solidFill>
                <a:latin typeface="Poppins" panose="00000500000000000000" pitchFamily="2" charset="0"/>
                <a:cs typeface="Poppins" panose="00000500000000000000" pitchFamily="2" charset="0"/>
              </a:rPr>
              <a:t>Co-Investigator, </a:t>
            </a:r>
            <a:r>
              <a:rPr lang="en-US" sz="1200" kern="1200">
                <a:solidFill>
                  <a:srgbClr val="28426D"/>
                </a:solidFill>
                <a:latin typeface="Poppins" panose="00000500000000000000" pitchFamily="2" charset="0"/>
                <a:cs typeface="Poppins" panose="00000500000000000000" pitchFamily="2" charset="0"/>
              </a:rPr>
              <a:t>Professor of Law at </a:t>
            </a:r>
            <a:r>
              <a:rPr lang="en-GB" sz="1200" kern="1200">
                <a:solidFill>
                  <a:srgbClr val="28426D"/>
                </a:solidFill>
                <a:latin typeface="Poppins" panose="00000500000000000000" pitchFamily="2" charset="0"/>
                <a:cs typeface="Poppins" panose="00000500000000000000" pitchFamily="2" charset="0"/>
              </a:rPr>
              <a:t>Swansea University</a:t>
            </a:r>
          </a:p>
          <a:p>
            <a:pPr defTabSz="685800">
              <a:spcAft>
                <a:spcPts val="600"/>
              </a:spcAft>
            </a:pPr>
            <a:endParaRPr lang="en-GB" sz="1000" b="1">
              <a:latin typeface="Poppins" panose="00000500000000000000" pitchFamily="2" charset="0"/>
              <a:cs typeface="Poppins" panose="00000500000000000000" pitchFamily="2" charset="0"/>
            </a:endParaRPr>
          </a:p>
        </p:txBody>
      </p:sp>
      <p:sp>
        <p:nvSpPr>
          <p:cNvPr id="35" name="TextBox 34">
            <a:extLst>
              <a:ext uri="{FF2B5EF4-FFF2-40B4-BE49-F238E27FC236}">
                <a16:creationId xmlns:a16="http://schemas.microsoft.com/office/drawing/2014/main" id="{A1962F42-F430-5638-2C1C-07D2997DA35F}"/>
              </a:ext>
            </a:extLst>
          </p:cNvPr>
          <p:cNvSpPr txBox="1"/>
          <p:nvPr/>
        </p:nvSpPr>
        <p:spPr>
          <a:xfrm>
            <a:off x="6230138" y="3636547"/>
            <a:ext cx="1930082" cy="2077492"/>
          </a:xfrm>
          <a:prstGeom prst="rect">
            <a:avLst/>
          </a:prstGeom>
          <a:noFill/>
        </p:spPr>
        <p:txBody>
          <a:bodyPr wrap="square" lIns="91440" tIns="45720" rIns="91440" bIns="45720" rtlCol="0" anchor="t">
            <a:spAutoFit/>
          </a:bodyPr>
          <a:lstStyle/>
          <a:p>
            <a:pPr defTabSz="685800">
              <a:spcAft>
                <a:spcPts val="600"/>
              </a:spcAft>
            </a:pPr>
            <a:r>
              <a:rPr lang="en-GB" sz="1600" b="1" kern="1200">
                <a:solidFill>
                  <a:srgbClr val="28426D"/>
                </a:solidFill>
                <a:latin typeface="Poppins"/>
                <a:cs typeface="Poppins"/>
              </a:rPr>
              <a:t>Dr Jane </a:t>
            </a:r>
            <a:r>
              <a:rPr lang="en-GB" sz="1600" b="1">
                <a:solidFill>
                  <a:srgbClr val="28426D"/>
                </a:solidFill>
                <a:latin typeface="Poppins"/>
                <a:cs typeface="Poppins"/>
              </a:rPr>
              <a:t>Waters - Davies</a:t>
            </a:r>
            <a:endParaRPr lang="en-GB" sz="1600" b="1" kern="1200">
              <a:solidFill>
                <a:srgbClr val="28426D"/>
              </a:solidFill>
              <a:latin typeface="Poppins"/>
              <a:cs typeface="Poppins"/>
            </a:endParaRPr>
          </a:p>
          <a:p>
            <a:pPr defTabSz="685800">
              <a:spcAft>
                <a:spcPts val="600"/>
              </a:spcAft>
            </a:pPr>
            <a:r>
              <a:rPr lang="en-GB" sz="1200" kern="1200">
                <a:solidFill>
                  <a:srgbClr val="28426D"/>
                </a:solidFill>
                <a:latin typeface="Poppins"/>
                <a:cs typeface="Poppins"/>
              </a:rPr>
              <a:t>Co-Investigator, Associate Professor in Early Education at University of Wales Trinity Saint David.</a:t>
            </a:r>
          </a:p>
          <a:p>
            <a:pPr defTabSz="685800">
              <a:spcAft>
                <a:spcPts val="600"/>
              </a:spcAft>
            </a:pPr>
            <a:r>
              <a:rPr lang="en-GB" sz="1200" b="1" kern="1200">
                <a:solidFill>
                  <a:srgbClr val="28426D"/>
                </a:solidFill>
                <a:latin typeface="Poppins"/>
                <a:cs typeface="Poppins"/>
              </a:rPr>
              <a:t>WP3 LEAD</a:t>
            </a:r>
          </a:p>
          <a:p>
            <a:pPr>
              <a:spcAft>
                <a:spcPts val="600"/>
              </a:spcAft>
            </a:pPr>
            <a:endParaRPr lang="en-GB" sz="1000">
              <a:latin typeface="Poppins" panose="00000500000000000000" pitchFamily="2" charset="0"/>
              <a:cs typeface="Poppins" panose="00000500000000000000" pitchFamily="2" charset="0"/>
            </a:endParaRPr>
          </a:p>
        </p:txBody>
      </p:sp>
      <p:sp>
        <p:nvSpPr>
          <p:cNvPr id="37" name="TextBox 36">
            <a:extLst>
              <a:ext uri="{FF2B5EF4-FFF2-40B4-BE49-F238E27FC236}">
                <a16:creationId xmlns:a16="http://schemas.microsoft.com/office/drawing/2014/main" id="{F7B3098C-8115-9146-7944-F7A50F1B267C}"/>
              </a:ext>
            </a:extLst>
          </p:cNvPr>
          <p:cNvSpPr txBox="1"/>
          <p:nvPr/>
        </p:nvSpPr>
        <p:spPr>
          <a:xfrm>
            <a:off x="2375669" y="3748766"/>
            <a:ext cx="1805381" cy="1231106"/>
          </a:xfrm>
          <a:prstGeom prst="rect">
            <a:avLst/>
          </a:prstGeom>
          <a:noFill/>
        </p:spPr>
        <p:txBody>
          <a:bodyPr wrap="square" lIns="91440" tIns="45720" rIns="91440" bIns="45720" rtlCol="0" anchor="t">
            <a:spAutoFit/>
          </a:bodyPr>
          <a:lstStyle/>
          <a:p>
            <a:pPr defTabSz="685800">
              <a:spcAft>
                <a:spcPts val="600"/>
              </a:spcAft>
            </a:pPr>
            <a:r>
              <a:rPr lang="en-GB" sz="1600" b="1" kern="1200">
                <a:solidFill>
                  <a:srgbClr val="28426D"/>
                </a:solidFill>
                <a:latin typeface="Poppins" panose="00000500000000000000" pitchFamily="2" charset="0"/>
                <a:cs typeface="Poppins" panose="00000500000000000000" pitchFamily="2" charset="0"/>
              </a:rPr>
              <a:t>Dr Jacky Tyrie </a:t>
            </a:r>
          </a:p>
          <a:p>
            <a:pPr defTabSz="685800">
              <a:spcAft>
                <a:spcPts val="600"/>
              </a:spcAft>
            </a:pPr>
            <a:r>
              <a:rPr lang="en-GB" sz="1200" kern="1200">
                <a:solidFill>
                  <a:srgbClr val="28426D"/>
                </a:solidFill>
                <a:latin typeface="Poppins" panose="00000500000000000000" pitchFamily="2" charset="0"/>
                <a:cs typeface="Poppins" panose="00000500000000000000" pitchFamily="2" charset="0"/>
              </a:rPr>
              <a:t>Co-Investigator, Senior Lecturer at Swansea University.</a:t>
            </a:r>
          </a:p>
          <a:p>
            <a:pPr defTabSz="685800">
              <a:spcAft>
                <a:spcPts val="600"/>
              </a:spcAft>
            </a:pPr>
            <a:r>
              <a:rPr lang="en-GB" sz="1200" b="1" kern="1200">
                <a:solidFill>
                  <a:srgbClr val="28426D"/>
                </a:solidFill>
                <a:latin typeface="Poppins" panose="00000500000000000000" pitchFamily="2" charset="0"/>
                <a:cs typeface="Poppins" panose="00000500000000000000" pitchFamily="2" charset="0"/>
              </a:rPr>
              <a:t>WP4 LEAD</a:t>
            </a:r>
            <a:endParaRPr lang="en-GB" sz="1200" b="1">
              <a:solidFill>
                <a:srgbClr val="28426D"/>
              </a:solidFill>
              <a:latin typeface="Poppins" panose="00000500000000000000" pitchFamily="2" charset="0"/>
              <a:cs typeface="Poppins" panose="00000500000000000000" pitchFamily="2" charset="0"/>
            </a:endParaRPr>
          </a:p>
        </p:txBody>
      </p:sp>
      <p:pic>
        <p:nvPicPr>
          <p:cNvPr id="3" name="Picture 2" descr="A person with long hair smiling">
            <a:extLst>
              <a:ext uri="{FF2B5EF4-FFF2-40B4-BE49-F238E27FC236}">
                <a16:creationId xmlns:a16="http://schemas.microsoft.com/office/drawing/2014/main" id="{2708F685-8F6D-F61A-26D3-CE00A5F7B5E1}"/>
              </a:ext>
              <a:ext uri="{C183D7F6-B498-43B3-948B-1728B52AA6E4}">
                <adec:decorative xmlns:adec="http://schemas.microsoft.com/office/drawing/2017/decorative" val="0"/>
              </a:ext>
            </a:extLst>
          </p:cNvPr>
          <p:cNvPicPr>
            <a:picLocks noChangeAspect="1"/>
          </p:cNvPicPr>
          <p:nvPr/>
        </p:nvPicPr>
        <p:blipFill>
          <a:blip r:embed="rId11"/>
          <a:stretch>
            <a:fillRect/>
          </a:stretch>
        </p:blipFill>
        <p:spPr>
          <a:xfrm>
            <a:off x="660939" y="1650957"/>
            <a:ext cx="1584000" cy="1584000"/>
          </a:xfrm>
          <a:prstGeom prst="rect">
            <a:avLst/>
          </a:prstGeom>
          <a:solidFill>
            <a:srgbClr val="FFFFFF">
              <a:shade val="85000"/>
            </a:srgbClr>
          </a:solidFill>
          <a:ln w="88900" cap="sq">
            <a:solidFill>
              <a:srgbClr val="28426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person with short hair wearing a red shirt">
            <a:extLst>
              <a:ext uri="{FF2B5EF4-FFF2-40B4-BE49-F238E27FC236}">
                <a16:creationId xmlns:a16="http://schemas.microsoft.com/office/drawing/2014/main" id="{C406B7F5-7ABE-D805-537E-9162CEB16A78}"/>
              </a:ext>
            </a:extLst>
          </p:cNvPr>
          <p:cNvPicPr>
            <a:picLocks noChangeAspect="1"/>
          </p:cNvPicPr>
          <p:nvPr/>
        </p:nvPicPr>
        <p:blipFill>
          <a:blip r:embed="rId12"/>
          <a:stretch>
            <a:fillRect/>
          </a:stretch>
        </p:blipFill>
        <p:spPr>
          <a:xfrm>
            <a:off x="655567" y="3742948"/>
            <a:ext cx="1573593" cy="1584000"/>
          </a:xfrm>
          <a:prstGeom prst="rect">
            <a:avLst/>
          </a:prstGeom>
          <a:solidFill>
            <a:srgbClr val="FFFFFF">
              <a:shade val="85000"/>
            </a:srgbClr>
          </a:solidFill>
          <a:ln w="88900" cap="sq">
            <a:solidFill>
              <a:srgbClr val="28426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A person smiling for a selfie&#10;&#10;">
            <a:extLst>
              <a:ext uri="{FF2B5EF4-FFF2-40B4-BE49-F238E27FC236}">
                <a16:creationId xmlns:a16="http://schemas.microsoft.com/office/drawing/2014/main" id="{06D4689F-9219-3D9A-D459-3653BF3A508F}"/>
              </a:ext>
            </a:extLst>
          </p:cNvPr>
          <p:cNvPicPr>
            <a:picLocks noChangeAspect="1"/>
          </p:cNvPicPr>
          <p:nvPr/>
        </p:nvPicPr>
        <p:blipFill>
          <a:blip r:embed="rId13"/>
          <a:stretch>
            <a:fillRect/>
          </a:stretch>
        </p:blipFill>
        <p:spPr>
          <a:xfrm>
            <a:off x="4558754" y="3745867"/>
            <a:ext cx="1583999" cy="1584000"/>
          </a:xfrm>
          <a:prstGeom prst="rect">
            <a:avLst/>
          </a:prstGeom>
          <a:solidFill>
            <a:srgbClr val="FFFFFF">
              <a:shade val="85000"/>
            </a:srgbClr>
          </a:solidFill>
          <a:ln w="88900" cap="sq">
            <a:solidFill>
              <a:srgbClr val="28426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Picture 52" descr="A person wearing glasses and smiling&#10;">
            <a:extLst>
              <a:ext uri="{FF2B5EF4-FFF2-40B4-BE49-F238E27FC236}">
                <a16:creationId xmlns:a16="http://schemas.microsoft.com/office/drawing/2014/main" id="{2008FD23-D565-933F-A5CD-91BA753B2B01}"/>
              </a:ext>
            </a:extLst>
          </p:cNvPr>
          <p:cNvPicPr>
            <a:picLocks noChangeAspect="1"/>
          </p:cNvPicPr>
          <p:nvPr/>
        </p:nvPicPr>
        <p:blipFill>
          <a:blip r:embed="rId14"/>
          <a:stretch>
            <a:fillRect/>
          </a:stretch>
        </p:blipFill>
        <p:spPr>
          <a:xfrm>
            <a:off x="4558754" y="1648731"/>
            <a:ext cx="1584000" cy="1558402"/>
          </a:xfrm>
          <a:prstGeom prst="rect">
            <a:avLst/>
          </a:prstGeom>
          <a:solidFill>
            <a:srgbClr val="FFFFFF">
              <a:shade val="85000"/>
            </a:srgbClr>
          </a:solidFill>
          <a:ln w="88900" cap="sq">
            <a:solidFill>
              <a:srgbClr val="28426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54" descr="A person with curly hair wearing glasses&#10;&#10;">
            <a:extLst>
              <a:ext uri="{FF2B5EF4-FFF2-40B4-BE49-F238E27FC236}">
                <a16:creationId xmlns:a16="http://schemas.microsoft.com/office/drawing/2014/main" id="{22209535-DEB6-0AC7-981F-37695DE94E7E}"/>
              </a:ext>
            </a:extLst>
          </p:cNvPr>
          <p:cNvPicPr>
            <a:picLocks noChangeAspect="1"/>
          </p:cNvPicPr>
          <p:nvPr/>
        </p:nvPicPr>
        <p:blipFill>
          <a:blip r:embed="rId15"/>
          <a:stretch>
            <a:fillRect/>
          </a:stretch>
        </p:blipFill>
        <p:spPr>
          <a:xfrm>
            <a:off x="8365473" y="3709307"/>
            <a:ext cx="1609912" cy="1620559"/>
          </a:xfrm>
          <a:prstGeom prst="rect">
            <a:avLst/>
          </a:prstGeom>
          <a:solidFill>
            <a:srgbClr val="FFFFFF">
              <a:shade val="85000"/>
            </a:srgbClr>
          </a:solidFill>
          <a:ln w="88900" cap="sq">
            <a:solidFill>
              <a:srgbClr val="28426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609C6B28-5016-3B5F-3A5B-A175DAB8104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99F50AE6-A57E-62A6-AE87-F00D1579AA58}"/>
              </a:ext>
            </a:extLst>
          </p:cNvPr>
          <p:cNvGrpSpPr/>
          <p:nvPr/>
        </p:nvGrpSpPr>
        <p:grpSpPr>
          <a:xfrm>
            <a:off x="2279339" y="6080518"/>
            <a:ext cx="7496643" cy="613765"/>
            <a:chOff x="1060217" y="4950107"/>
            <a:chExt cx="10000987" cy="818804"/>
          </a:xfrm>
        </p:grpSpPr>
        <p:pic>
          <p:nvPicPr>
            <p:cNvPr id="25" name="Picture 24" descr="Text&#10;&#10;Description automatically generated with low confidence">
              <a:extLst>
                <a:ext uri="{FF2B5EF4-FFF2-40B4-BE49-F238E27FC236}">
                  <a16:creationId xmlns:a16="http://schemas.microsoft.com/office/drawing/2014/main" id="{D7242E4E-4D56-C8CF-62CA-4F443868EA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27" name="Picture 26" descr="Text&#10;&#10;Description automatically generated with medium confidence">
              <a:extLst>
                <a:ext uri="{FF2B5EF4-FFF2-40B4-BE49-F238E27FC236}">
                  <a16:creationId xmlns:a16="http://schemas.microsoft.com/office/drawing/2014/main" id="{5024B022-7F98-6BC3-AB0F-CDAA38AD9C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30" name="Picture 29" descr="Text&#10;&#10;Description automatically generated">
              <a:extLst>
                <a:ext uri="{FF2B5EF4-FFF2-40B4-BE49-F238E27FC236}">
                  <a16:creationId xmlns:a16="http://schemas.microsoft.com/office/drawing/2014/main" id="{067C3F4B-7E58-078F-2EAA-D8FED41339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31" name="Picture 30" descr="A red background with white text&#10;&#10;Description automatically generated with medium confidence">
              <a:extLst>
                <a:ext uri="{FF2B5EF4-FFF2-40B4-BE49-F238E27FC236}">
                  <a16:creationId xmlns:a16="http://schemas.microsoft.com/office/drawing/2014/main" id="{0042A4EA-E7E1-1D56-A1EA-FCBA61D8D85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pic>
        <p:nvPicPr>
          <p:cNvPr id="36" name="Picture 35" descr="A screenshot of a person smiling">
            <a:extLst>
              <a:ext uri="{FF2B5EF4-FFF2-40B4-BE49-F238E27FC236}">
                <a16:creationId xmlns:a16="http://schemas.microsoft.com/office/drawing/2014/main" id="{D9A0C2CC-7268-A565-8A8E-0477F2677C56}"/>
              </a:ext>
            </a:extLst>
          </p:cNvPr>
          <p:cNvPicPr>
            <a:picLocks noChangeAspect="1"/>
          </p:cNvPicPr>
          <p:nvPr/>
        </p:nvPicPr>
        <p:blipFill rotWithShape="1">
          <a:blip r:embed="rId20"/>
          <a:srcRect l="38361" t="24057" r="37764" b="26728"/>
          <a:stretch/>
        </p:blipFill>
        <p:spPr>
          <a:xfrm>
            <a:off x="8401791" y="1658792"/>
            <a:ext cx="1430970" cy="1584000"/>
          </a:xfrm>
          <a:prstGeom prst="rect">
            <a:avLst/>
          </a:prstGeom>
          <a:solidFill>
            <a:srgbClr val="FFFFFF">
              <a:shade val="85000"/>
            </a:srgbClr>
          </a:solidFill>
          <a:ln w="88900" cap="sq">
            <a:solidFill>
              <a:srgbClr val="28426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014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2610" y="1212"/>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30">
                <a:latin typeface="Poppins" panose="00000500000000000000" pitchFamily="2" charset="0"/>
                <a:cs typeface="Poppins" panose="00000500000000000000" pitchFamily="2" charset="0"/>
              </a:rPr>
              <a:t>Research questions</a:t>
            </a:r>
            <a:endParaRPr lang="en-GB" sz="4000" spc="112">
              <a:latin typeface="Poppins" panose="00000500000000000000" pitchFamily="2" charset="0"/>
              <a:cs typeface="Poppins" panose="00000500000000000000" pitchFamily="2" charset="0"/>
            </a:endParaRPr>
          </a:p>
        </p:txBody>
      </p:sp>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384F9BF-E81C-0AD4-C0CB-48236590DCD7}"/>
              </a:ext>
            </a:extLst>
          </p:cNvPr>
          <p:cNvSpPr txBox="1"/>
          <p:nvPr/>
        </p:nvSpPr>
        <p:spPr>
          <a:xfrm>
            <a:off x="149027" y="1304550"/>
            <a:ext cx="12039602" cy="5252720"/>
          </a:xfrm>
          <a:prstGeom prst="rect">
            <a:avLst/>
          </a:prstGeom>
          <a:noFill/>
        </p:spPr>
        <p:txBody>
          <a:bodyPr wrap="square">
            <a:spAutoFit/>
          </a:bodyPr>
          <a:lstStyle/>
          <a:p>
            <a:pPr marL="457200" marR="0" lvl="0" indent="-457200" algn="l" defTabSz="914400" rtl="0" eaLnBrk="1" fontAlgn="auto" latinLnBrk="0" hangingPunct="1">
              <a:lnSpc>
                <a:spcPct val="120000"/>
              </a:lnSpc>
              <a:spcBef>
                <a:spcPts val="0"/>
              </a:spcBef>
              <a:spcAft>
                <a:spcPts val="600"/>
              </a:spcAft>
              <a:buClrTx/>
              <a:buSzTx/>
              <a:buFont typeface="+mj-lt"/>
              <a:buAutoNum type="arabicPeriod"/>
              <a:tabLst/>
              <a:defRPr/>
            </a:pP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How does the distinct Welsh policy context position teachers</a:t>
            </a:r>
            <a:b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in relation to young children’s participative rights in</a:t>
            </a:r>
            <a:b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primary schools in Wales?</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To what extent do providers of professional learning (including</a:t>
            </a:r>
            <a:b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initial teacher education) support Welsh Government rhetoric for</a:t>
            </a:r>
            <a:b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pedagogic practice that embeds young children's participative rights?</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2200" b="1"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How do primary teachers in Wales conceptualise and support young children’s participative rights and what are perceived enablers and barriers to practice?  </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How are young children's participative rights in Welsh primary schools understood and experienced by young children themselves? </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2200" b="0" i="0" u="none" strike="noStrike" kern="1200" cap="none" spc="0" normalizeH="0" baseline="0" noProof="0">
                <a:ln>
                  <a:noFill/>
                </a:ln>
                <a:solidFill>
                  <a:srgbClr val="28426D"/>
                </a:solidFill>
                <a:effectLst/>
                <a:uLnTx/>
                <a:uFillTx/>
                <a:latin typeface="Poppins" panose="00000500000000000000" pitchFamily="2" charset="0"/>
                <a:ea typeface="+mn-ea"/>
                <a:cs typeface="Poppins" panose="00000500000000000000" pitchFamily="2" charset="0"/>
              </a:rPr>
              <a:t>How can findings from this work be drawn together to understand the process by which pedagogies can be transformed in order to embed participative rights? </a:t>
            </a:r>
          </a:p>
        </p:txBody>
      </p:sp>
      <p:pic>
        <p:nvPicPr>
          <p:cNvPr id="3" name="object 55">
            <a:extLst>
              <a:ext uri="{FF2B5EF4-FFF2-40B4-BE49-F238E27FC236}">
                <a16:creationId xmlns:a16="http://schemas.microsoft.com/office/drawing/2014/main" id="{DCD9CC9C-6F61-77DB-A792-D17F98FDA63F}"/>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294919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Map&#10;&#10;Description automatically generated">
            <a:extLst>
              <a:ext uri="{FF2B5EF4-FFF2-40B4-BE49-F238E27FC236}">
                <a16:creationId xmlns:a16="http://schemas.microsoft.com/office/drawing/2014/main" id="{8083689A-A5B8-0AE0-C2C9-0FB29012FD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65" b="7956"/>
          <a:stretch/>
        </p:blipFill>
        <p:spPr bwMode="auto">
          <a:xfrm>
            <a:off x="587612" y="2132751"/>
            <a:ext cx="3111265" cy="4024091"/>
          </a:xfrm>
          <a:prstGeom prst="rect">
            <a:avLst/>
          </a:prstGeom>
          <a:noFill/>
          <a:ln w="28575">
            <a:solidFill>
              <a:srgbClr val="28436E"/>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50A040-6A47-D1E1-E4BD-2B51BCEDBB5E}"/>
              </a:ext>
            </a:extLst>
          </p:cNvPr>
          <p:cNvSpPr/>
          <p:nvPr/>
        </p:nvSpPr>
        <p:spPr>
          <a:xfrm>
            <a:off x="3937084" y="2107586"/>
            <a:ext cx="7556353" cy="4108815"/>
          </a:xfrm>
          <a:prstGeom prst="rect">
            <a:avLst/>
          </a:prstGeom>
          <a:solidFill>
            <a:schemeClr val="accent1">
              <a:lumMod val="20000"/>
              <a:lumOff val="80000"/>
            </a:schemeClr>
          </a:solidFill>
          <a:ln w="28575">
            <a:solidFill>
              <a:srgbClr val="28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Subtitle 8">
            <a:extLst>
              <a:ext uri="{FF2B5EF4-FFF2-40B4-BE49-F238E27FC236}">
                <a16:creationId xmlns:a16="http://schemas.microsoft.com/office/drawing/2014/main" id="{77956242-5E41-3879-B001-813CE5FECA17}"/>
              </a:ext>
            </a:extLst>
          </p:cNvPr>
          <p:cNvGraphicFramePr>
            <a:graphicFrameLocks/>
          </p:cNvGraphicFramePr>
          <p:nvPr>
            <p:extLst>
              <p:ext uri="{D42A27DB-BD31-4B8C-83A1-F6EECF244321}">
                <p14:modId xmlns:p14="http://schemas.microsoft.com/office/powerpoint/2010/main" val="4169421355"/>
              </p:ext>
            </p:extLst>
          </p:nvPr>
        </p:nvGraphicFramePr>
        <p:xfrm>
          <a:off x="4085959" y="2095625"/>
          <a:ext cx="7352350" cy="3598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10"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11"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12"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13"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14"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15"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16"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7" cstate="print"/>
            <a:stretch>
              <a:fillRect/>
            </a:stretch>
          </p:blipFill>
          <p:spPr>
            <a:xfrm>
              <a:off x="1802172" y="884830"/>
              <a:ext cx="1747452" cy="525998"/>
            </a:xfrm>
            <a:prstGeom prst="rect">
              <a:avLst/>
            </a:prstGeom>
          </p:spPr>
        </p:pic>
      </p:grpSp>
      <p:sp>
        <p:nvSpPr>
          <p:cNvPr id="24" name="TextBox 23">
            <a:extLst>
              <a:ext uri="{FF2B5EF4-FFF2-40B4-BE49-F238E27FC236}">
                <a16:creationId xmlns:a16="http://schemas.microsoft.com/office/drawing/2014/main" id="{627D938D-B68B-2E60-C256-F5432C70704D}"/>
              </a:ext>
            </a:extLst>
          </p:cNvPr>
          <p:cNvSpPr txBox="1"/>
          <p:nvPr/>
        </p:nvSpPr>
        <p:spPr>
          <a:xfrm>
            <a:off x="2152494" y="180319"/>
            <a:ext cx="982179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  </a:t>
            </a:r>
            <a:r>
              <a:rPr kumimoji="0" lang="en-GB" sz="4000" b="1" i="0" u="none" strike="noStrike" kern="1200" cap="none" spc="0" normalizeH="0" baseline="0" noProof="0">
                <a:ln>
                  <a:noFill/>
                </a:ln>
                <a:solidFill>
                  <a:srgbClr val="28436E"/>
                </a:solidFill>
                <a:effectLst/>
                <a:uLnTx/>
                <a:uFillTx/>
                <a:latin typeface="Poppins" panose="00000500000000000000" pitchFamily="2" charset="0"/>
                <a:ea typeface="Calibri Light" panose="020F0302020204030204"/>
                <a:cs typeface="Poppins" panose="00000500000000000000" pitchFamily="2" charset="0"/>
              </a:rPr>
              <a:t>Wales</a:t>
            </a:r>
            <a:endParaRPr kumimoji="0" lang="en-GB" sz="4000" b="0" i="0" u="none" strike="noStrike" kern="120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4" name="TextBox 3">
            <a:extLst>
              <a:ext uri="{FF2B5EF4-FFF2-40B4-BE49-F238E27FC236}">
                <a16:creationId xmlns:a16="http://schemas.microsoft.com/office/drawing/2014/main" id="{F0362CC6-A316-35A5-701B-B807F3A5290E}"/>
              </a:ext>
            </a:extLst>
          </p:cNvPr>
          <p:cNvSpPr txBox="1"/>
          <p:nvPr/>
        </p:nvSpPr>
        <p:spPr>
          <a:xfrm>
            <a:off x="550983" y="1340714"/>
            <a:ext cx="10942454" cy="461665"/>
          </a:xfrm>
          <a:prstGeom prst="rect">
            <a:avLst/>
          </a:prstGeom>
          <a:noFill/>
          <a:ln w="28575">
            <a:solidFill>
              <a:srgbClr val="28426E"/>
            </a:solidFill>
          </a:ln>
        </p:spPr>
        <p:txBody>
          <a:bodyPr wrap="square" rtlCol="0">
            <a:spAutoFit/>
          </a:bodyPr>
          <a:lstStyle/>
          <a:p>
            <a:r>
              <a:rPr lang="en-GB" sz="2400">
                <a:solidFill>
                  <a:srgbClr val="28426E"/>
                </a:solidFill>
                <a:latin typeface="Poppins" panose="00000500000000000000" pitchFamily="2" charset="0"/>
                <a:cs typeface="Poppins" panose="00000500000000000000" pitchFamily="2" charset="0"/>
              </a:rPr>
              <a:t>A geographical and curricular context </a:t>
            </a:r>
          </a:p>
        </p:txBody>
      </p:sp>
      <p:sp>
        <p:nvSpPr>
          <p:cNvPr id="26" name="TextBox 25">
            <a:extLst>
              <a:ext uri="{FF2B5EF4-FFF2-40B4-BE49-F238E27FC236}">
                <a16:creationId xmlns:a16="http://schemas.microsoft.com/office/drawing/2014/main" id="{E872F4C7-4993-2356-2F40-FFD7CE3200D9}"/>
              </a:ext>
            </a:extLst>
          </p:cNvPr>
          <p:cNvSpPr txBox="1"/>
          <p:nvPr/>
        </p:nvSpPr>
        <p:spPr>
          <a:xfrm>
            <a:off x="8540512" y="6374723"/>
            <a:ext cx="3651488" cy="353943"/>
          </a:xfrm>
          <a:prstGeom prst="rect">
            <a:avLst/>
          </a:prstGeom>
          <a:noFill/>
        </p:spPr>
        <p:txBody>
          <a:bodyPr wrap="square">
            <a:spAutoFit/>
          </a:bodyPr>
          <a:lstStyle/>
          <a:p>
            <a:r>
              <a:rPr kumimoji="0" lang="en-GB" sz="1700" b="0" i="0" u="none" strike="noStrike" kern="1200" cap="none" spc="0" normalizeH="0" baseline="0" noProof="0">
                <a:ln>
                  <a:noFill/>
                </a:ln>
                <a:solidFill>
                  <a:srgbClr val="28426E"/>
                </a:solidFill>
                <a:effectLst/>
                <a:uLnTx/>
                <a:uFillTx/>
                <a:latin typeface="Poppins"/>
                <a:ea typeface="Calibri" panose="020F0502020204030204"/>
                <a:cs typeface="Poppins"/>
              </a:rPr>
              <a:t>(Welsh Government, 2021)</a:t>
            </a:r>
            <a:endParaRPr lang="en-GB" sz="1700"/>
          </a:p>
        </p:txBody>
      </p:sp>
    </p:spTree>
    <p:extLst>
      <p:ext uri="{BB962C8B-B14F-4D97-AF65-F5344CB8AC3E}">
        <p14:creationId xmlns:p14="http://schemas.microsoft.com/office/powerpoint/2010/main" val="68012073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30797"/>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267831" y="310918"/>
            <a:ext cx="6933508"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a:solidFill>
                  <a:srgbClr val="28426E"/>
                </a:solidFill>
                <a:latin typeface="Poppins"/>
                <a:cs typeface="Poppins"/>
              </a:rPr>
              <a:t>UNCRC</a:t>
            </a:r>
            <a:endParaRPr lang="en-GB" sz="4000" spc="112">
              <a:solidFill>
                <a:srgbClr val="28426E"/>
              </a:solidFill>
              <a:latin typeface="Poppins" panose="00000500000000000000" pitchFamily="2" charset="0"/>
              <a:cs typeface="Poppins" panose="00000500000000000000" pitchFamily="2" charset="0"/>
            </a:endParaRPr>
          </a:p>
        </p:txBody>
      </p:sp>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97004" y="2528487"/>
            <a:ext cx="9318661" cy="508404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9" name="TextBox 38">
            <a:extLst>
              <a:ext uri="{FF2B5EF4-FFF2-40B4-BE49-F238E27FC236}">
                <a16:creationId xmlns:a16="http://schemas.microsoft.com/office/drawing/2014/main" id="{E4C3872D-80CD-2587-16A5-E74B46DDFB34}"/>
              </a:ext>
            </a:extLst>
          </p:cNvPr>
          <p:cNvSpPr txBox="1"/>
          <p:nvPr/>
        </p:nvSpPr>
        <p:spPr>
          <a:xfrm>
            <a:off x="104272" y="1568621"/>
            <a:ext cx="9643729" cy="2101088"/>
          </a:xfrm>
          <a:prstGeom prst="rect">
            <a:avLst/>
          </a:prstGeom>
          <a:noFill/>
        </p:spPr>
        <p:txBody>
          <a:bodyPr wrap="square">
            <a:spAutoFit/>
          </a:bodyPr>
          <a:lstStyle/>
          <a:p>
            <a:pPr marL="914400" marR="0" lvl="1"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26D"/>
                </a:solidFill>
                <a:effectLst/>
                <a:uLnTx/>
                <a:uFillTx/>
                <a:latin typeface="Poppins"/>
                <a:ea typeface="Calibri" panose="020F0502020204030204"/>
                <a:cs typeface="Poppins"/>
              </a:rPr>
              <a:t>The project is framed within the context of the UNCRC and the Welsh Government commitment to children’s rights </a:t>
            </a:r>
          </a:p>
          <a:p>
            <a:pPr marL="914400" marR="0" lvl="1"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26D"/>
                </a:solidFill>
                <a:effectLst/>
                <a:uLnTx/>
                <a:uFillTx/>
                <a:latin typeface="Poppins"/>
                <a:ea typeface="Calibri" panose="020F0502020204030204"/>
                <a:cs typeface="Poppins"/>
              </a:rPr>
              <a:t>Concerned with adult’s positioning, behaviours and attitudes relative to the child</a:t>
            </a:r>
          </a:p>
          <a:p>
            <a:pPr marL="914400" marR="0" lvl="1"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srgbClr val="28426D"/>
                </a:solidFill>
                <a:effectLst/>
                <a:uLnTx/>
                <a:uFillTx/>
                <a:latin typeface="Poppins"/>
                <a:ea typeface="Calibri" panose="020F0502020204030204"/>
                <a:cs typeface="Poppins"/>
              </a:rPr>
              <a:t>Including but not limited to Article 12, the ‘right to participate’</a:t>
            </a:r>
          </a:p>
        </p:txBody>
      </p:sp>
      <p:sp>
        <p:nvSpPr>
          <p:cNvPr id="3" name="TextBox 2">
            <a:extLst>
              <a:ext uri="{FF2B5EF4-FFF2-40B4-BE49-F238E27FC236}">
                <a16:creationId xmlns:a16="http://schemas.microsoft.com/office/drawing/2014/main" id="{985BDFD4-829F-2095-9CA9-4EFB059F2276}"/>
              </a:ext>
            </a:extLst>
          </p:cNvPr>
          <p:cNvSpPr txBox="1"/>
          <p:nvPr/>
        </p:nvSpPr>
        <p:spPr>
          <a:xfrm>
            <a:off x="146804" y="4009226"/>
            <a:ext cx="3677456" cy="2122567"/>
          </a:xfrm>
          <a:prstGeom prst="round2DiagRect">
            <a:avLst/>
          </a:prstGeom>
          <a:noFill/>
          <a:ln w="38100">
            <a:solidFill>
              <a:srgbClr val="3A61A0"/>
            </a:solidFill>
          </a:ln>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a:ln>
                  <a:noFill/>
                </a:ln>
                <a:solidFill>
                  <a:srgbClr val="28426D"/>
                </a:solidFill>
                <a:effectLst/>
                <a:uLnTx/>
                <a:uFillTx/>
                <a:latin typeface="Poppins"/>
                <a:ea typeface="+mn-ea"/>
                <a:cs typeface="Poppins"/>
              </a:rPr>
              <a:t>Participative rights:</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0" i="1" u="none" strike="noStrike" kern="1200" cap="none" spc="0" normalizeH="0" baseline="0" noProof="0">
                <a:ln>
                  <a:noFill/>
                </a:ln>
                <a:solidFill>
                  <a:srgbClr val="28426D"/>
                </a:solidFill>
                <a:effectLst/>
                <a:uLnTx/>
                <a:uFillTx/>
                <a:latin typeface="Poppins"/>
                <a:ea typeface="+mn-ea"/>
                <a:cs typeface="Poppins"/>
              </a:rPr>
              <a:t>Article 12 as indivisible from and interconnected with all children’s rights</a:t>
            </a:r>
          </a:p>
        </p:txBody>
      </p:sp>
      <p:sp>
        <p:nvSpPr>
          <p:cNvPr id="40" name="TextBox 39">
            <a:extLst>
              <a:ext uri="{FF2B5EF4-FFF2-40B4-BE49-F238E27FC236}">
                <a16:creationId xmlns:a16="http://schemas.microsoft.com/office/drawing/2014/main" id="{3E43EE09-968C-F593-27A2-EA8B02EA5890}"/>
              </a:ext>
            </a:extLst>
          </p:cNvPr>
          <p:cNvSpPr txBox="1"/>
          <p:nvPr/>
        </p:nvSpPr>
        <p:spPr>
          <a:xfrm>
            <a:off x="4096827" y="4009226"/>
            <a:ext cx="3345922" cy="2122567"/>
          </a:xfrm>
          <a:prstGeom prst="round2DiagRect">
            <a:avLst/>
          </a:prstGeom>
          <a:noFill/>
          <a:ln w="38100">
            <a:solidFill>
              <a:srgbClr val="3A61A0"/>
            </a:solidFill>
          </a:ln>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a:ln>
                  <a:noFill/>
                </a:ln>
                <a:solidFill>
                  <a:srgbClr val="28426D"/>
                </a:solidFill>
                <a:effectLst/>
                <a:uLnTx/>
                <a:uFillTx/>
                <a:latin typeface="Poppins"/>
                <a:ea typeface="+mn-ea"/>
                <a:cs typeface="Poppins"/>
              </a:rPr>
              <a:t>Participation:</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0" i="1" u="none" strike="noStrike" kern="1200" cap="none" spc="0" normalizeH="0" baseline="0" noProof="0">
                <a:ln>
                  <a:noFill/>
                </a:ln>
                <a:solidFill>
                  <a:srgbClr val="28426D"/>
                </a:solidFill>
                <a:effectLst/>
                <a:uLnTx/>
                <a:uFillTx/>
                <a:latin typeface="Poppins"/>
                <a:ea typeface="+mn-ea"/>
                <a:cs typeface="Poppins"/>
              </a:rPr>
              <a:t>the varying ways in which children can be involved in decision-making</a:t>
            </a:r>
          </a:p>
        </p:txBody>
      </p:sp>
      <p:sp>
        <p:nvSpPr>
          <p:cNvPr id="41" name="TextBox 40">
            <a:extLst>
              <a:ext uri="{FF2B5EF4-FFF2-40B4-BE49-F238E27FC236}">
                <a16:creationId xmlns:a16="http://schemas.microsoft.com/office/drawing/2014/main" id="{E9BDC1DA-CD31-7F13-CCAA-513A4A5F3873}"/>
              </a:ext>
            </a:extLst>
          </p:cNvPr>
          <p:cNvSpPr txBox="1"/>
          <p:nvPr/>
        </p:nvSpPr>
        <p:spPr>
          <a:xfrm>
            <a:off x="7704684" y="4015337"/>
            <a:ext cx="4329278" cy="2121503"/>
          </a:xfrm>
          <a:prstGeom prst="round2DiagRect">
            <a:avLst/>
          </a:prstGeom>
          <a:noFill/>
          <a:ln w="38100">
            <a:solidFill>
              <a:srgbClr val="3A61A0"/>
            </a:solidFill>
          </a:ln>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a:ln>
                  <a:noFill/>
                </a:ln>
                <a:solidFill>
                  <a:srgbClr val="28426D"/>
                </a:solidFill>
                <a:effectLst/>
                <a:uLnTx/>
                <a:uFillTx/>
                <a:latin typeface="Poppins"/>
                <a:ea typeface="+mn-ea"/>
                <a:cs typeface="Poppins"/>
              </a:rPr>
              <a:t>Participatory pedagogies:</a:t>
            </a:r>
          </a:p>
          <a:p>
            <a:pPr marL="457200" marR="0" lvl="1" indent="0" defTabSz="914400" rtl="0" eaLnBrk="1" fontAlgn="auto" latinLnBrk="0" hangingPunct="1">
              <a:lnSpc>
                <a:spcPct val="120000"/>
              </a:lnSpc>
              <a:spcBef>
                <a:spcPts val="0"/>
              </a:spcBef>
              <a:spcAft>
                <a:spcPts val="0"/>
              </a:spcAft>
              <a:buClrTx/>
              <a:buSzTx/>
              <a:buFontTx/>
              <a:buNone/>
              <a:tabLst/>
              <a:defRPr/>
            </a:pPr>
            <a:r>
              <a:rPr kumimoji="0" lang="en-GB" sz="2000" b="0" i="1" u="none" strike="noStrike" kern="1200" cap="none" spc="0" normalizeH="0" baseline="0" noProof="0">
                <a:ln>
                  <a:noFill/>
                </a:ln>
                <a:solidFill>
                  <a:srgbClr val="28426D"/>
                </a:solidFill>
                <a:effectLst/>
                <a:uLnTx/>
                <a:uFillTx/>
                <a:latin typeface="Poppins"/>
                <a:ea typeface="+mn-ea"/>
                <a:cs typeface="Poppins"/>
              </a:rPr>
              <a:t>the ways that educators enable participation and enact children’s participative rights</a:t>
            </a:r>
            <a:endParaRPr kumimoji="0" lang="en-GB"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84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2610" y="-24959"/>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152495" y="344553"/>
            <a:ext cx="7308477" cy="502941"/>
          </a:xfrm>
          <a:prstGeom prst="rect">
            <a:avLst/>
          </a:prstGeom>
        </p:spPr>
        <p:txBody>
          <a:bodyPr vert="horz" wrap="square" lIns="0" tIns="10397" rIns="0" bIns="0" rtlCol="0" anchor="ctr">
            <a:spAutoFit/>
          </a:bodyPr>
          <a:lstStyle/>
          <a:p>
            <a:pPr marL="7620">
              <a:lnSpc>
                <a:spcPct val="100000"/>
              </a:lnSpc>
              <a:spcBef>
                <a:spcPts val="82"/>
              </a:spcBef>
            </a:pPr>
            <a:r>
              <a:rPr lang="en-GB" sz="3200" spc="112">
                <a:solidFill>
                  <a:srgbClr val="28426E"/>
                </a:solidFill>
                <a:latin typeface="Poppins"/>
                <a:cs typeface="Poppins"/>
              </a:rPr>
              <a:t>Why was the study necessary?</a:t>
            </a:r>
            <a:endParaRPr lang="en-GB" sz="3200" spc="112">
              <a:solidFill>
                <a:srgbClr val="28426E"/>
              </a:solidFill>
              <a:latin typeface="Poppins" panose="00000500000000000000" pitchFamily="2" charset="0"/>
              <a:cs typeface="Poppins" panose="00000500000000000000" pitchFamily="2" charset="0"/>
            </a:endParaRPr>
          </a:p>
        </p:txBody>
      </p:sp>
      <p:sp>
        <p:nvSpPr>
          <p:cNvPr id="39" name="TextBox 38">
            <a:extLst>
              <a:ext uri="{FF2B5EF4-FFF2-40B4-BE49-F238E27FC236}">
                <a16:creationId xmlns:a16="http://schemas.microsoft.com/office/drawing/2014/main" id="{1875942F-7B24-3B0F-B030-4237CE9B15CE}"/>
              </a:ext>
            </a:extLst>
          </p:cNvPr>
          <p:cNvSpPr txBox="1"/>
          <p:nvPr/>
        </p:nvSpPr>
        <p:spPr>
          <a:xfrm>
            <a:off x="0" y="1395263"/>
            <a:ext cx="9331287" cy="5601533"/>
          </a:xfrm>
          <a:prstGeom prst="rect">
            <a:avLst/>
          </a:prstGeom>
          <a:noFill/>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28436E"/>
                </a:solidFill>
                <a:effectLst/>
                <a:uLnTx/>
                <a:uFillTx/>
                <a:latin typeface="Poppins"/>
                <a:ea typeface="+mn-ea"/>
                <a:cs typeface="Poppins"/>
              </a:rPr>
              <a:t>Limited research in this area (Lewis et al., 2017; Correia et al., 2019) </a:t>
            </a:r>
          </a:p>
          <a:p>
            <a:pPr marL="800100" marR="0" lvl="1"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0" cap="none" spc="0" normalizeH="0" baseline="0" noProof="0">
                <a:ln>
                  <a:noFill/>
                </a:ln>
                <a:solidFill>
                  <a:srgbClr val="28436E"/>
                </a:solidFill>
                <a:effectLst/>
                <a:uLnTx/>
                <a:uFillTx/>
                <a:latin typeface="Poppins"/>
                <a:ea typeface="Times New Roman" panose="02020603050405020304" pitchFamily="18" charset="0"/>
                <a:cs typeface="Poppins"/>
              </a:rPr>
              <a:t>Understandings of participatory pedagogies are varied (Chicken and Tyrie, 2023) </a:t>
            </a:r>
            <a:endParaRPr kumimoji="0" lang="en-GB" sz="2400" b="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endParaRPr>
          </a:p>
          <a:p>
            <a:pPr marL="800100" marR="0" lvl="1" indent="-3429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28436E"/>
                </a:solidFill>
                <a:effectLst/>
                <a:uLnTx/>
                <a:uFillTx/>
                <a:latin typeface="Poppins"/>
                <a:ea typeface="+mn-lt"/>
                <a:cs typeface="Poppins"/>
              </a:rPr>
              <a:t>A tension between desires to enact participation and required outcomes (Maynard and Chicken, 2010).</a:t>
            </a:r>
          </a:p>
          <a:p>
            <a:pPr marL="800100" lvl="1" indent="-342900">
              <a:spcAft>
                <a:spcPts val="2400"/>
              </a:spcAft>
              <a:buFont typeface="Arial" panose="020B0604020202020204" pitchFamily="34" charset="0"/>
              <a:buChar char="•"/>
              <a:defRPr/>
            </a:pPr>
            <a:r>
              <a:rPr kumimoji="0" lang="en-GB" sz="2400" b="0" i="0" u="none" strike="noStrike" kern="1200" cap="none" spc="0" normalizeH="0" baseline="0" noProof="0">
                <a:ln>
                  <a:noFill/>
                </a:ln>
                <a:solidFill>
                  <a:srgbClr val="28436E"/>
                </a:solidFill>
                <a:effectLst/>
                <a:uLnTx/>
                <a:uFillTx/>
                <a:latin typeface="Poppins"/>
                <a:ea typeface="+mn-lt"/>
                <a:cs typeface="Poppins"/>
              </a:rPr>
              <a:t>Participation could be developed further by many teachers (</a:t>
            </a:r>
            <a:r>
              <a:rPr kumimoji="0" lang="en-GB" sz="2400" b="0" i="0" u="none" strike="noStrike" kern="1200" cap="none" spc="0" normalizeH="0" baseline="0" noProof="0">
                <a:ln>
                  <a:noFill/>
                </a:ln>
                <a:solidFill>
                  <a:srgbClr val="28436E"/>
                </a:solidFill>
                <a:effectLst/>
                <a:uLnTx/>
                <a:uFillTx/>
                <a:latin typeface="Poppins"/>
                <a:ea typeface="+mn-ea"/>
                <a:cs typeface="Poppins"/>
              </a:rPr>
              <a:t>Robinson et al., 2015</a:t>
            </a:r>
            <a:r>
              <a:rPr lang="en-GB" sz="2400">
                <a:solidFill>
                  <a:srgbClr val="28436E"/>
                </a:solidFill>
                <a:latin typeface="Poppins"/>
                <a:ea typeface="+mn-lt"/>
                <a:cs typeface="Poppins"/>
              </a:rPr>
              <a:t>)</a:t>
            </a:r>
          </a:p>
          <a:p>
            <a:pPr marL="800100" lvl="1" indent="-342900">
              <a:spcAft>
                <a:spcPts val="2400"/>
              </a:spcAft>
              <a:buFont typeface="Arial" panose="020B0604020202020204" pitchFamily="34" charset="0"/>
              <a:buChar char="•"/>
              <a:defRPr/>
            </a:pPr>
            <a:r>
              <a:rPr lang="en-GB" sz="2400">
                <a:solidFill>
                  <a:srgbClr val="28436E"/>
                </a:solidFill>
                <a:latin typeface="Poppins"/>
                <a:ea typeface="+mn-lt"/>
                <a:cs typeface="Poppins"/>
              </a:rPr>
              <a:t>Research indicates a gap between the policy ambition and enactment   (Murphy et al, 2024)</a:t>
            </a:r>
          </a:p>
          <a:p>
            <a:pPr marR="0" lvl="1" algn="l" defTabSz="914400">
              <a:lnSpc>
                <a:spcPct val="100000"/>
              </a:lnSpc>
              <a:spcBef>
                <a:spcPts val="0"/>
              </a:spcBef>
              <a:spcAft>
                <a:spcPts val="2400"/>
              </a:spcAft>
              <a:buClrTx/>
              <a:buSzTx/>
              <a:tabLst/>
              <a:defRPr/>
            </a:pPr>
            <a:endParaRPr lang="en-GB"/>
          </a:p>
        </p:txBody>
      </p:sp>
      <p:pic>
        <p:nvPicPr>
          <p:cNvPr id="3" name="object 55">
            <a:extLst>
              <a:ext uri="{FF2B5EF4-FFF2-40B4-BE49-F238E27FC236}">
                <a16:creationId xmlns:a16="http://schemas.microsoft.com/office/drawing/2014/main" id="{C84591E8-BDD1-4AC2-80D8-FD2ED483CA74}"/>
              </a:ext>
            </a:extLst>
          </p:cNvPr>
          <p:cNvPicPr/>
          <p:nvPr/>
        </p:nvPicPr>
        <p:blipFill>
          <a:blip r:embed="rId11" cstate="print"/>
          <a:stretch>
            <a:fillRect/>
          </a:stretch>
        </p:blipFill>
        <p:spPr>
          <a:xfrm>
            <a:off x="9486900" y="-50800"/>
            <a:ext cx="2728361" cy="3009900"/>
          </a:xfrm>
          <a:prstGeom prst="rect">
            <a:avLst/>
          </a:prstGeom>
        </p:spPr>
      </p:pic>
    </p:spTree>
    <p:extLst>
      <p:ext uri="{BB962C8B-B14F-4D97-AF65-F5344CB8AC3E}">
        <p14:creationId xmlns:p14="http://schemas.microsoft.com/office/powerpoint/2010/main" val="37784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a:grpSpLocks noGrp="1" noUngrp="1" noRot="1" noMove="1" noResize="1"/>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4">
              <a:extLst>
                <a:ext uri="{FF2B5EF4-FFF2-40B4-BE49-F238E27FC236}">
                  <a16:creationId xmlns:a16="http://schemas.microsoft.com/office/drawing/2014/main" id="{E0DEC63E-0759-FE54-4381-8CCF97A51A7F}"/>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5">
              <a:extLst>
                <a:ext uri="{FF2B5EF4-FFF2-40B4-BE49-F238E27FC236}">
                  <a16:creationId xmlns:a16="http://schemas.microsoft.com/office/drawing/2014/main" id="{FCA21E5E-7DBB-0DA0-4CCB-E3BB831636CD}"/>
                </a:ext>
              </a:extLst>
            </p:cNvPr>
            <p:cNvSpPr>
              <a:spLocks noGrp="1" noRot="1" noMove="1" noResize="1" noEditPoints="1" noAdjustHandles="1" noChangeArrowheads="1" noChangeShapeType="1"/>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object 6">
              <a:extLst>
                <a:ext uri="{FF2B5EF4-FFF2-40B4-BE49-F238E27FC236}">
                  <a16:creationId xmlns:a16="http://schemas.microsoft.com/office/drawing/2014/main" id="{C0CB888F-3025-F026-3BF8-83D907B924F9}"/>
                </a:ext>
              </a:extLst>
            </p:cNvPr>
            <p:cNvPicPr>
              <a:picLocks noGrp="1" noRot="1" noMove="1" noResize="1" noEditPoints="1" noAdjustHandles="1" noChangeArrowheads="1" noChangeShapeType="1" noCrop="1"/>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a:spLocks noGrp="1" noRot="1" noMove="1" noResize="1" noEditPoints="1" noAdjustHandles="1" noChangeArrowheads="1" noChangeShapeType="1"/>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object 8">
              <a:extLst>
                <a:ext uri="{FF2B5EF4-FFF2-40B4-BE49-F238E27FC236}">
                  <a16:creationId xmlns:a16="http://schemas.microsoft.com/office/drawing/2014/main" id="{D2BF3725-DD50-AF60-75D6-0DBF386A8039}"/>
                </a:ext>
              </a:extLst>
            </p:cNvPr>
            <p:cNvPicPr>
              <a:picLocks noGrp="1" noRot="1" noMove="1" noResize="1" noEditPoints="1" noAdjustHandles="1" noChangeArrowheads="1" noChangeShapeType="1" noCrop="1"/>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a:spLocks noGrp="1" noRot="1" noMove="1" noResize="1" noEditPoints="1" noAdjustHandles="1" noChangeArrowheads="1" noChangeShapeType="1"/>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0">
              <a:extLst>
                <a:ext uri="{FF2B5EF4-FFF2-40B4-BE49-F238E27FC236}">
                  <a16:creationId xmlns:a16="http://schemas.microsoft.com/office/drawing/2014/main" id="{1099784B-B67D-C5E2-52DD-E2B4B893F57C}"/>
                </a:ext>
              </a:extLst>
            </p:cNvPr>
            <p:cNvPicPr>
              <a:picLocks noGrp="1" noRot="1" noMove="1" noResize="1" noEditPoints="1" noAdjustHandles="1" noChangeArrowheads="1" noChangeShapeType="1" noCrop="1"/>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a:spLocks noGrp="1" noRot="1" noMove="1" noResize="1" noEditPoints="1" noAdjustHandles="1" noChangeArrowheads="1" noChangeShapeType="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2">
              <a:extLst>
                <a:ext uri="{FF2B5EF4-FFF2-40B4-BE49-F238E27FC236}">
                  <a16:creationId xmlns:a16="http://schemas.microsoft.com/office/drawing/2014/main" id="{D0DF838C-450C-B725-7684-B0C52014DB5C}"/>
                </a:ext>
              </a:extLst>
            </p:cNvPr>
            <p:cNvPicPr>
              <a:picLocks noGrp="1" noRot="1" noMove="1" noResize="1" noEditPoints="1" noAdjustHandles="1" noChangeArrowheads="1" noChangeShapeType="1" noCrop="1"/>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a:spLocks noGrp="1" noRot="1" noMove="1" noResize="1" noEditPoints="1" noAdjustHandles="1" noChangeArrowheads="1" noChangeShapeType="1"/>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4">
              <a:extLst>
                <a:ext uri="{FF2B5EF4-FFF2-40B4-BE49-F238E27FC236}">
                  <a16:creationId xmlns:a16="http://schemas.microsoft.com/office/drawing/2014/main" id="{B9B2B4A1-74F5-B5E7-EEBF-8FBB1F9D1CBC}"/>
                </a:ext>
              </a:extLst>
            </p:cNvPr>
            <p:cNvPicPr>
              <a:picLocks noGrp="1" noRot="1" noMove="1" noResize="1" noEditPoints="1" noAdjustHandles="1" noChangeArrowheads="1" noChangeShapeType="1" noCrop="1"/>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a:spLocks noGrp="1" noRot="1" noMove="1" noResize="1" noEditPoints="1" noAdjustHandles="1" noChangeArrowheads="1" noChangeShapeType="1"/>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16">
              <a:extLst>
                <a:ext uri="{FF2B5EF4-FFF2-40B4-BE49-F238E27FC236}">
                  <a16:creationId xmlns:a16="http://schemas.microsoft.com/office/drawing/2014/main" id="{1DC0E71C-9E2D-732D-B838-0B85507BCCF0}"/>
                </a:ext>
              </a:extLst>
            </p:cNvPr>
            <p:cNvPicPr>
              <a:picLocks noGrp="1" noRot="1" noMove="1" noResize="1" noEditPoints="1" noAdjustHandles="1" noChangeArrowheads="1" noChangeShapeType="1" noCrop="1"/>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a:picLocks noGrp="1" noRot="1" noMove="1" noResize="1" noEditPoints="1" noAdjustHandles="1" noChangeArrowheads="1" noChangeShapeType="1" noCrop="1"/>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a:picLocks noGrp="1" noRot="1" noMove="1" noResize="1" noEditPoints="1" noAdjustHandles="1" noChangeArrowheads="1" noChangeShapeType="1" noCrop="1"/>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17835"/>
            <a:ext cx="7241097" cy="626052"/>
          </a:xfrm>
          <a:prstGeom prst="rect">
            <a:avLst/>
          </a:prstGeom>
        </p:spPr>
        <p:txBody>
          <a:bodyPr vert="horz" wrap="square" lIns="0" tIns="10397" rIns="0" bIns="0" rtlCol="0" anchor="ctr">
            <a:spAutoFit/>
          </a:bodyPr>
          <a:lstStyle/>
          <a:p>
            <a:pPr marL="7701">
              <a:lnSpc>
                <a:spcPct val="100000"/>
              </a:lnSpc>
              <a:spcBef>
                <a:spcPts val="82"/>
              </a:spcBef>
            </a:pPr>
            <a:r>
              <a:rPr lang="en-GB" sz="4000" b="1">
                <a:latin typeface="Poppins" panose="00000500000000000000" pitchFamily="2" charset="0"/>
                <a:cs typeface="Poppins" panose="00000500000000000000" pitchFamily="2" charset="0"/>
              </a:rPr>
              <a:t>Theoretical orientation </a:t>
            </a:r>
            <a:endParaRPr sz="4000" spc="185">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1" name="Content Placeholder 3">
            <a:extLst>
              <a:ext uri="{FF2B5EF4-FFF2-40B4-BE49-F238E27FC236}">
                <a16:creationId xmlns:a16="http://schemas.microsoft.com/office/drawing/2014/main" id="{5946F94A-6372-0631-C661-69C28A9A295C}"/>
              </a:ext>
            </a:extLst>
          </p:cNvPr>
          <p:cNvSpPr txBox="1">
            <a:spLocks/>
          </p:cNvSpPr>
          <p:nvPr/>
        </p:nvSpPr>
        <p:spPr>
          <a:xfrm>
            <a:off x="634025" y="1388915"/>
            <a:ext cx="8812641" cy="448081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ts val="12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28436E"/>
                </a:solidFill>
                <a:effectLst/>
                <a:uLnTx/>
                <a:uFillTx/>
                <a:latin typeface="Poppins"/>
                <a:cs typeface="Poppins"/>
              </a:rPr>
              <a:t>The study adopted a rights-based approach (</a:t>
            </a:r>
            <a:r>
              <a:rPr kumimoji="0" lang="en-GB" sz="2400" b="0" i="0" u="none" strike="noStrike" kern="1200" cap="none" spc="0" normalizeH="0" baseline="0" noProof="0" err="1">
                <a:ln>
                  <a:noFill/>
                </a:ln>
                <a:solidFill>
                  <a:srgbClr val="28436E"/>
                </a:solidFill>
                <a:effectLst/>
                <a:uLnTx/>
                <a:uFillTx/>
                <a:latin typeface="Poppins"/>
                <a:cs typeface="Poppins"/>
              </a:rPr>
              <a:t>Bessell</a:t>
            </a:r>
            <a:r>
              <a:rPr kumimoji="0" lang="en-GB" sz="2400" b="0" i="0" u="none" strike="noStrike" kern="1200" cap="none" spc="0" normalizeH="0" baseline="0" noProof="0">
                <a:ln>
                  <a:noFill/>
                </a:ln>
                <a:solidFill>
                  <a:srgbClr val="28436E"/>
                </a:solidFill>
                <a:effectLst/>
                <a:uLnTx/>
                <a:uFillTx/>
                <a:latin typeface="Poppins"/>
                <a:cs typeface="Poppins"/>
              </a:rPr>
              <a:t>, 2017).</a:t>
            </a:r>
            <a:endParaRPr lang="en-GB" sz="2400" b="0" i="0" u="none" strike="noStrike" kern="1200" cap="none" spc="0" normalizeH="0" baseline="0" noProof="0">
              <a:ln>
                <a:noFill/>
              </a:ln>
              <a:solidFill>
                <a:srgbClr val="28436E"/>
              </a:solidFill>
              <a:effectLst/>
              <a:uLnTx/>
              <a:uFillTx/>
              <a:latin typeface="Poppins"/>
              <a:cs typeface="Poppins"/>
            </a:endParaRPr>
          </a:p>
          <a:p>
            <a:pPr marL="342900" indent="-342900">
              <a:lnSpc>
                <a:spcPct val="150000"/>
              </a:lnSpc>
              <a:spcBef>
                <a:spcPts val="1200"/>
              </a:spcBef>
              <a:defRPr/>
            </a:pPr>
            <a:r>
              <a:rPr lang="en-GB" sz="2400">
                <a:solidFill>
                  <a:srgbClr val="28436E"/>
                </a:solidFill>
                <a:latin typeface="Poppins"/>
                <a:cs typeface="Poppins"/>
              </a:rPr>
              <a:t>An axiological position with young children constructed as capable, agentic meaning-makers (Malaguzzi, 1998) and as social actors (</a:t>
            </a:r>
            <a:r>
              <a:rPr lang="en-GB" sz="2400" err="1">
                <a:solidFill>
                  <a:srgbClr val="28436E"/>
                </a:solidFill>
                <a:latin typeface="Poppins"/>
                <a:cs typeface="Poppins"/>
              </a:rPr>
              <a:t>Prout</a:t>
            </a:r>
            <a:r>
              <a:rPr lang="en-GB" sz="2400">
                <a:solidFill>
                  <a:srgbClr val="28436E"/>
                </a:solidFill>
                <a:latin typeface="Poppins"/>
                <a:cs typeface="Poppins"/>
              </a:rPr>
              <a:t>, 2000)</a:t>
            </a:r>
          </a:p>
          <a:p>
            <a:pPr marL="342900" indent="-342900">
              <a:lnSpc>
                <a:spcPct val="150000"/>
              </a:lnSpc>
              <a:spcBef>
                <a:spcPts val="1200"/>
              </a:spcBef>
              <a:defRPr/>
            </a:pPr>
            <a:r>
              <a:rPr lang="en-GB" sz="2400">
                <a:solidFill>
                  <a:srgbClr val="28436E"/>
                </a:solidFill>
                <a:latin typeface="Poppins"/>
                <a:ea typeface="+mn-lt"/>
                <a:cs typeface="+mn-lt"/>
              </a:rPr>
              <a:t>A social-constructionist stance (Berger &amp; Luckman, 1991) with childhood positioned as a social construction (James and </a:t>
            </a:r>
            <a:r>
              <a:rPr lang="en-GB" sz="2400" err="1">
                <a:solidFill>
                  <a:srgbClr val="28436E"/>
                </a:solidFill>
                <a:latin typeface="Poppins"/>
                <a:ea typeface="+mn-lt"/>
                <a:cs typeface="+mn-lt"/>
              </a:rPr>
              <a:t>Prout</a:t>
            </a:r>
            <a:r>
              <a:rPr lang="en-GB" sz="2400">
                <a:solidFill>
                  <a:srgbClr val="28436E"/>
                </a:solidFill>
                <a:latin typeface="Poppins"/>
                <a:ea typeface="+mn-lt"/>
                <a:cs typeface="+mn-lt"/>
              </a:rPr>
              <a:t>, 2015)</a:t>
            </a:r>
            <a:endParaRPr lang="en-GB" sz="2400">
              <a:solidFill>
                <a:srgbClr val="28436E"/>
              </a:solidFill>
              <a:latin typeface="Poppins"/>
              <a:cs typeface="Poppins" panose="00000500000000000000" pitchFamily="2" charset="0"/>
            </a:endParaRPr>
          </a:p>
        </p:txBody>
      </p:sp>
      <p:pic>
        <p:nvPicPr>
          <p:cNvPr id="3" name="object 7">
            <a:extLst>
              <a:ext uri="{FF2B5EF4-FFF2-40B4-BE49-F238E27FC236}">
                <a16:creationId xmlns:a16="http://schemas.microsoft.com/office/drawing/2014/main" id="{75782FCB-2123-8730-9584-EDD3B2834903}"/>
              </a:ext>
            </a:extLst>
          </p:cNvPr>
          <p:cNvPicPr/>
          <p:nvPr/>
        </p:nvPicPr>
        <p:blipFill>
          <a:blip r:embed="rId11" cstate="print"/>
          <a:stretch>
            <a:fillRect/>
          </a:stretch>
        </p:blipFill>
        <p:spPr>
          <a:xfrm>
            <a:off x="9546633" y="0"/>
            <a:ext cx="2644938" cy="2989088"/>
          </a:xfrm>
          <a:prstGeom prst="rect">
            <a:avLst/>
          </a:prstGeom>
        </p:spPr>
      </p:pic>
    </p:spTree>
    <p:extLst>
      <p:ext uri="{BB962C8B-B14F-4D97-AF65-F5344CB8AC3E}">
        <p14:creationId xmlns:p14="http://schemas.microsoft.com/office/powerpoint/2010/main" val="149708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marR="0" lvl="0" indent="0" algn="l" defTabSz="914400" rtl="0" eaLnBrk="1" fontAlgn="auto" latinLnBrk="0" hangingPunct="1">
              <a:lnSpc>
                <a:spcPct val="100000"/>
              </a:lnSpc>
              <a:spcBef>
                <a:spcPts val="82"/>
              </a:spcBef>
              <a:spcAft>
                <a:spcPts val="0"/>
              </a:spcAft>
              <a:buClrTx/>
              <a:buSzTx/>
              <a:buFontTx/>
              <a:buNone/>
              <a:tabLst/>
              <a:defRPr/>
            </a:pPr>
            <a:r>
              <a:rPr kumimoji="0" lang="en-GB" sz="4000" b="1" i="0" u="none" strike="noStrike" kern="1200" cap="none" spc="-30" normalizeH="0" baseline="0" noProof="0">
                <a:ln>
                  <a:noFill/>
                </a:ln>
                <a:solidFill>
                  <a:srgbClr val="28436E"/>
                </a:solidFill>
                <a:effectLst/>
                <a:uLnTx/>
                <a:uFillTx/>
                <a:latin typeface="Poppins" panose="00000500000000000000" pitchFamily="2" charset="0"/>
                <a:ea typeface="+mj-ea"/>
                <a:cs typeface="Poppins" panose="00000500000000000000" pitchFamily="2" charset="0"/>
              </a:rPr>
              <a:t>Methodology / methods</a:t>
            </a:r>
            <a:endParaRPr kumimoji="0" lang="en-GB" sz="4000" b="1" i="0" u="none" strike="noStrike" kern="1200" cap="none" spc="112" normalizeH="0" baseline="0" noProof="0">
              <a:ln>
                <a:noFill/>
              </a:ln>
              <a:solidFill>
                <a:srgbClr val="28436E"/>
              </a:solidFill>
              <a:effectLst/>
              <a:uLnTx/>
              <a:uFillTx/>
              <a:latin typeface="Poppins" panose="00000500000000000000" pitchFamily="2" charset="0"/>
              <a:ea typeface="+mj-ea"/>
              <a:cs typeface="Poppins" panose="00000500000000000000" pitchFamily="2" charset="0"/>
            </a:endParaRPr>
          </a:p>
        </p:txBody>
      </p:sp>
      <p:sp>
        <p:nvSpPr>
          <p:cNvPr id="5" name="Content Placeholder 3">
            <a:extLst>
              <a:ext uri="{FF2B5EF4-FFF2-40B4-BE49-F238E27FC236}">
                <a16:creationId xmlns:a16="http://schemas.microsoft.com/office/drawing/2014/main" id="{F726117D-4C83-DC9D-E3C1-231F8E1D00C6}"/>
              </a:ext>
            </a:extLst>
          </p:cNvPr>
          <p:cNvSpPr txBox="1">
            <a:spLocks/>
          </p:cNvSpPr>
          <p:nvPr/>
        </p:nvSpPr>
        <p:spPr>
          <a:xfrm>
            <a:off x="0" y="1335455"/>
            <a:ext cx="11900263" cy="520471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203864"/>
              </a:solidFill>
              <a:effectLst/>
              <a:uLnTx/>
              <a:uFillTx/>
              <a:latin typeface="Poppins" panose="00000500000000000000" pitchFamily="2" charset="0"/>
              <a:ea typeface="Calibri" panose="020F0502020204030204"/>
              <a:cs typeface="Calibri"/>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Poppins" panose="00000500000000000000" pitchFamily="2" charset="0"/>
              <a:ea typeface="Calibri" panose="020F0502020204030204"/>
              <a:cs typeface="Poppins" panose="00000500000000000000" pitchFamily="2" charset="0"/>
            </a:endParaRPr>
          </a:p>
        </p:txBody>
      </p:sp>
      <p:sp>
        <p:nvSpPr>
          <p:cNvPr id="29" name="Content Placeholder 3">
            <a:extLst>
              <a:ext uri="{FF2B5EF4-FFF2-40B4-BE49-F238E27FC236}">
                <a16:creationId xmlns:a16="http://schemas.microsoft.com/office/drawing/2014/main" id="{2E90F14B-3AB4-E6C3-940A-6F5AA6C7CC12}"/>
              </a:ext>
            </a:extLst>
          </p:cNvPr>
          <p:cNvSpPr txBox="1">
            <a:spLocks/>
          </p:cNvSpPr>
          <p:nvPr/>
        </p:nvSpPr>
        <p:spPr>
          <a:xfrm>
            <a:off x="374894" y="1287133"/>
            <a:ext cx="11453484" cy="113979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2000" b="0" i="0" u="none" strike="noStrike" kern="0" cap="none" spc="0" normalizeH="0" baseline="0" noProof="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rPr>
              <a:t>Participatory action research (Townsend, 2013)</a:t>
            </a:r>
            <a:endParaRPr lang="en-GB" sz="2000" kern="0">
              <a:solidFill>
                <a:srgbClr val="28436E"/>
              </a:solidFill>
              <a:latin typeface="Poppins" panose="00000500000000000000" pitchFamily="2" charset="0"/>
              <a:ea typeface="Times New Roman" panose="02020603050405020304" pitchFamily="18" charset="0"/>
              <a:cs typeface="Poppins" panose="00000500000000000000" pitchFamily="2" charset="0"/>
            </a:endParaRPr>
          </a:p>
          <a:p>
            <a:pPr marL="342900" indent="-342900">
              <a:lnSpc>
                <a:spcPct val="120000"/>
              </a:lnSpc>
              <a:spcBef>
                <a:spcPts val="1200"/>
              </a:spcBef>
              <a:defRPr/>
            </a:pPr>
            <a:r>
              <a:rPr lang="en-GB" sz="2000" kern="0">
                <a:solidFill>
                  <a:srgbClr val="28436E"/>
                </a:solidFill>
                <a:latin typeface="Poppins" panose="00000500000000000000" pitchFamily="2" charset="0"/>
                <a:cs typeface="Poppins" panose="00000500000000000000" pitchFamily="2" charset="0"/>
              </a:rPr>
              <a:t>14 teachers of children between the ages of 3 and 7</a:t>
            </a:r>
          </a:p>
        </p:txBody>
      </p:sp>
      <p:sp>
        <p:nvSpPr>
          <p:cNvPr id="30" name="Content Placeholder 3">
            <a:extLst>
              <a:ext uri="{FF2B5EF4-FFF2-40B4-BE49-F238E27FC236}">
                <a16:creationId xmlns:a16="http://schemas.microsoft.com/office/drawing/2014/main" id="{9CF15979-5A6B-1FC1-6194-4BBF18B09559}"/>
              </a:ext>
            </a:extLst>
          </p:cNvPr>
          <p:cNvSpPr txBox="1">
            <a:spLocks/>
          </p:cNvSpPr>
          <p:nvPr/>
        </p:nvSpPr>
        <p:spPr>
          <a:xfrm>
            <a:off x="153007" y="2266240"/>
            <a:ext cx="3457442" cy="3747100"/>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1" i="0" u="none" strike="noStrike" kern="0" cap="none" spc="0" normalizeH="0" baseline="0" noProof="0">
                <a:ln>
                  <a:noFill/>
                </a:ln>
                <a:solidFill>
                  <a:srgbClr val="28436E"/>
                </a:solidFill>
                <a:effectLst/>
                <a:uLnTx/>
                <a:uFillTx/>
                <a:latin typeface="Poppins"/>
                <a:cs typeface="Poppins"/>
              </a:rPr>
              <a:t>Term 1</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1" i="0" u="none" strike="noStrike" kern="0" cap="none" spc="0" normalizeH="0" baseline="0" noProof="0">
                <a:ln>
                  <a:noFill/>
                </a:ln>
                <a:solidFill>
                  <a:srgbClr val="FF0000"/>
                </a:solidFill>
                <a:effectLst/>
                <a:uLnTx/>
                <a:uFillTx/>
                <a:latin typeface="Poppins"/>
                <a:cs typeface="Poppins"/>
              </a:rPr>
              <a:t>Semi-structured interviews with teachers</a:t>
            </a:r>
            <a:endParaRPr lang="en-GB" sz="1900" b="1" i="0" u="none" strike="noStrike" kern="0" cap="none" spc="0" normalizeH="0" baseline="0" noProof="0">
              <a:ln>
                <a:noFill/>
              </a:ln>
              <a:solidFill>
                <a:srgbClr val="FF0000"/>
              </a:solidFill>
              <a:effectLst/>
              <a:uLnTx/>
              <a:uFillTx/>
              <a:latin typeface="Poppins"/>
              <a:cs typeface="Poppins"/>
            </a:endParaRP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0" i="0" u="none" strike="noStrike" kern="0" cap="none" spc="0" normalizeH="0" baseline="0" noProof="0">
                <a:ln>
                  <a:noFill/>
                </a:ln>
                <a:solidFill>
                  <a:srgbClr val="28436E"/>
                </a:solidFill>
                <a:effectLst/>
                <a:uLnTx/>
                <a:uFillTx/>
                <a:latin typeface="Poppins"/>
                <a:cs typeface="Poppins"/>
              </a:rPr>
              <a:t>Dialogic workshops with an artist consultant using Reggio Emilian pedagogy as a provocation</a:t>
            </a:r>
            <a:endParaRPr kumimoji="0" lang="en-US" sz="1900" b="0" i="0" u="none" strike="noStrike" kern="1200" cap="none" spc="0" normalizeH="0" baseline="0" noProof="0">
              <a:ln>
                <a:noFill/>
              </a:ln>
              <a:solidFill>
                <a:srgbClr val="28426E"/>
              </a:solidFill>
              <a:effectLst/>
              <a:uLnTx/>
              <a:uFillTx/>
              <a:latin typeface="Poppins"/>
              <a:cs typeface="Poppins"/>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1" name="Content Placeholder 3">
            <a:extLst>
              <a:ext uri="{FF2B5EF4-FFF2-40B4-BE49-F238E27FC236}">
                <a16:creationId xmlns:a16="http://schemas.microsoft.com/office/drawing/2014/main" id="{6AD9EB1E-6E85-D3F6-5F77-F1A21D8BF3B8}"/>
              </a:ext>
            </a:extLst>
          </p:cNvPr>
          <p:cNvSpPr txBox="1">
            <a:spLocks/>
          </p:cNvSpPr>
          <p:nvPr/>
        </p:nvSpPr>
        <p:spPr>
          <a:xfrm>
            <a:off x="3763456" y="2266240"/>
            <a:ext cx="2194365" cy="2562238"/>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1" i="0" u="none" strike="noStrike" kern="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Term 2</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0" i="0" u="none" strike="noStrike" kern="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Class based projects with children</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0" i="0" u="none" strike="noStrike" kern="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Online support sessions</a:t>
            </a:r>
            <a:endParaRPr kumimoji="0" lang="en-US" sz="1900" b="0" i="0" u="none" strike="noStrike" kern="1200" cap="none" spc="0" normalizeH="0" baseline="0" noProof="0">
              <a:ln>
                <a:noFill/>
              </a:ln>
              <a:solidFill>
                <a:srgbClr val="28426E"/>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2" name="Content Placeholder 3">
            <a:extLst>
              <a:ext uri="{FF2B5EF4-FFF2-40B4-BE49-F238E27FC236}">
                <a16:creationId xmlns:a16="http://schemas.microsoft.com/office/drawing/2014/main" id="{75AE60EA-0B3A-D784-B56D-8EC9212E9BDC}"/>
              </a:ext>
            </a:extLst>
          </p:cNvPr>
          <p:cNvSpPr txBox="1">
            <a:spLocks/>
          </p:cNvSpPr>
          <p:nvPr/>
        </p:nvSpPr>
        <p:spPr>
          <a:xfrm>
            <a:off x="6160982" y="2335446"/>
            <a:ext cx="2732117" cy="2095631"/>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1" i="0" u="none" strike="noStrike" kern="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Term 3</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0" i="0" u="none" strike="noStrike" kern="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Sharing events</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1900" b="0" i="0" u="none" strike="noStrike" kern="0" cap="none" spc="0" normalizeH="0" baseline="0" noProof="0">
                <a:ln>
                  <a:noFill/>
                </a:ln>
                <a:solidFill>
                  <a:srgbClr val="28436E"/>
                </a:solidFill>
                <a:effectLst/>
                <a:uLnTx/>
                <a:uFillTx/>
                <a:latin typeface="Poppins" panose="00000500000000000000" pitchFamily="2" charset="0"/>
                <a:ea typeface="+mn-ea"/>
                <a:cs typeface="Poppins" panose="00000500000000000000" pitchFamily="2" charset="0"/>
              </a:rPr>
              <a:t>Post interviews with teachers</a:t>
            </a:r>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6" name="Content Placeholder 3">
            <a:extLst>
              <a:ext uri="{FF2B5EF4-FFF2-40B4-BE49-F238E27FC236}">
                <a16:creationId xmlns:a16="http://schemas.microsoft.com/office/drawing/2014/main" id="{3A946A7E-904C-1BF5-A07D-DDA4D6B19DA1}"/>
              </a:ext>
            </a:extLst>
          </p:cNvPr>
          <p:cNvSpPr txBox="1">
            <a:spLocks/>
          </p:cNvSpPr>
          <p:nvPr/>
        </p:nvSpPr>
        <p:spPr>
          <a:xfrm>
            <a:off x="9004687" y="2289593"/>
            <a:ext cx="3026852" cy="2058879"/>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8" name="TextBox 27">
            <a:extLst>
              <a:ext uri="{FF2B5EF4-FFF2-40B4-BE49-F238E27FC236}">
                <a16:creationId xmlns:a16="http://schemas.microsoft.com/office/drawing/2014/main" id="{5EF4E1F7-00EC-63AA-F6B4-1886EA099BFF}"/>
              </a:ext>
            </a:extLst>
          </p:cNvPr>
          <p:cNvSpPr txBox="1"/>
          <p:nvPr/>
        </p:nvSpPr>
        <p:spPr>
          <a:xfrm>
            <a:off x="9248066" y="2521306"/>
            <a:ext cx="2446013" cy="1827167"/>
          </a:xfrm>
          <a:prstGeom prst="rect">
            <a:avLst/>
          </a:prstGeom>
          <a:noFill/>
        </p:spPr>
        <p:txBody>
          <a:bodyPr wrap="square">
            <a:spAutoFit/>
          </a:bodyPr>
          <a:lstStyle/>
          <a:p>
            <a:pPr marR="0" lvl="0" algn="l" defTabSz="914400" rtl="0" eaLnBrk="1" fontAlgn="auto" latinLnBrk="0" hangingPunct="1">
              <a:lnSpc>
                <a:spcPct val="120000"/>
              </a:lnSpc>
              <a:spcBef>
                <a:spcPts val="1200"/>
              </a:spcBef>
              <a:spcAft>
                <a:spcPts val="0"/>
              </a:spcAft>
              <a:buClrTx/>
              <a:buSzTx/>
              <a:tabLst/>
              <a:defRPr/>
            </a:pPr>
            <a:r>
              <a:rPr kumimoji="0" lang="en-GB" sz="1900" b="0" i="0" u="none" strike="noStrike" kern="1200" cap="none" spc="0" normalizeH="0" baseline="0" noProof="0">
                <a:ln>
                  <a:noFill/>
                </a:ln>
                <a:solidFill>
                  <a:srgbClr val="28426E"/>
                </a:solidFill>
                <a:effectLst/>
                <a:uLnTx/>
                <a:uFillTx/>
                <a:latin typeface="Poppins" panose="00000500000000000000" pitchFamily="2" charset="0"/>
                <a:cs typeface="Poppins" panose="00000500000000000000" pitchFamily="2" charset="0"/>
              </a:rPr>
              <a:t>Reflexive thematic analysis ( Braun and Clark, 2022) as a tool for meaning making  </a:t>
            </a:r>
            <a:endParaRPr kumimoji="0" lang="en-GB" sz="1900" b="0" i="0" u="none" strike="noStrike" kern="1200" cap="none" spc="0" normalizeH="0" baseline="0" noProof="0">
              <a:ln>
                <a:noFill/>
              </a:ln>
              <a:solidFill>
                <a:srgbClr val="28426E"/>
              </a:solidFill>
              <a:effectLst/>
              <a:highlight>
                <a:srgbClr val="FFFF00"/>
              </a:highligh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9255938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7453</Words>
  <Application>Microsoft Office PowerPoint</Application>
  <PresentationFormat>Widescreen</PresentationFormat>
  <Paragraphs>545</Paragraphs>
  <Slides>26</Slides>
  <Notes>26</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Calibri Light</vt:lpstr>
      <vt:lpstr>Helvetica</vt:lpstr>
      <vt:lpstr>Poppins</vt:lpstr>
      <vt:lpstr>Segoe UI</vt:lpstr>
      <vt:lpstr>Symbol</vt:lpstr>
      <vt:lpstr>Tahoma</vt:lpstr>
      <vt:lpstr>2_Office Theme</vt:lpstr>
      <vt:lpstr>PowerPoint Presentation</vt:lpstr>
      <vt:lpstr>About this research  </vt:lpstr>
      <vt:lpstr>Meet the team</vt:lpstr>
      <vt:lpstr>Research questions</vt:lpstr>
      <vt:lpstr>PowerPoint Presentation</vt:lpstr>
      <vt:lpstr>UNCRC</vt:lpstr>
      <vt:lpstr>Why was the study necessary?</vt:lpstr>
      <vt:lpstr>Theoretical orientation </vt:lpstr>
      <vt:lpstr>PowerPoint Presentation</vt:lpstr>
      <vt:lpstr>Understanding and supporting participation  </vt:lpstr>
      <vt:lpstr>PowerPoint Presentation</vt:lpstr>
      <vt:lpstr>PowerPoint Presentation</vt:lpstr>
      <vt:lpstr>PowerPoint Presentation</vt:lpstr>
      <vt:lpstr>Constructions   </vt:lpstr>
      <vt:lpstr>Constructions   </vt:lpstr>
      <vt:lpstr>Constructions of Children: Capable Child     </vt:lpstr>
      <vt:lpstr>PowerPoint Presentation</vt:lpstr>
      <vt:lpstr>Constructions of Children: Deficit Child   </vt:lpstr>
      <vt:lpstr>  </vt:lpstr>
      <vt:lpstr>PowerPoint Presentation</vt:lpstr>
      <vt:lpstr>Constructions of Learning: Purpose of Education</vt:lpstr>
      <vt:lpstr>PowerPoint Presentation</vt:lpstr>
      <vt:lpstr>PowerPoint Presentation</vt:lpstr>
      <vt:lpstr>PowerPoint Presentation</vt:lpstr>
      <vt:lpstr>References</vt:lpstr>
      <vt:lpstr>Keeping in touch with the project</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Chicken</dc:creator>
  <cp:lastModifiedBy>Georgia Fee</cp:lastModifiedBy>
  <cp:revision>1</cp:revision>
  <dcterms:created xsi:type="dcterms:W3CDTF">2024-05-01T17:50:50Z</dcterms:created>
  <dcterms:modified xsi:type="dcterms:W3CDTF">2024-09-10T10:41:15Z</dcterms:modified>
</cp:coreProperties>
</file>