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18"/>
  </p:notesMasterIdLst>
  <p:handoutMasterIdLst>
    <p:handoutMasterId r:id="rId19"/>
  </p:handoutMasterIdLst>
  <p:sldIdLst>
    <p:sldId id="258" r:id="rId5"/>
    <p:sldId id="951" r:id="rId6"/>
    <p:sldId id="950" r:id="rId7"/>
    <p:sldId id="952" r:id="rId8"/>
    <p:sldId id="953" r:id="rId9"/>
    <p:sldId id="826" r:id="rId10"/>
    <p:sldId id="949" r:id="rId11"/>
    <p:sldId id="945" r:id="rId12"/>
    <p:sldId id="828" r:id="rId13"/>
    <p:sldId id="954" r:id="rId14"/>
    <p:sldId id="956" r:id="rId15"/>
    <p:sldId id="832" r:id="rId16"/>
    <p:sldId id="955" r:id="rId17"/>
  </p:sldIdLst>
  <p:sldSz cx="12192000" cy="6858000"/>
  <p:notesSz cx="9144000" cy="6858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284EADD-FE41-494D-A42C-2B60CCFC2DE6}">
          <p14:sldIdLst>
            <p14:sldId id="258"/>
            <p14:sldId id="951"/>
            <p14:sldId id="950"/>
            <p14:sldId id="952"/>
            <p14:sldId id="953"/>
            <p14:sldId id="826"/>
            <p14:sldId id="949"/>
            <p14:sldId id="945"/>
            <p14:sldId id="828"/>
            <p14:sldId id="954"/>
            <p14:sldId id="956"/>
            <p14:sldId id="832"/>
            <p14:sldId id="955"/>
          </p14:sldIdLst>
        </p14:section>
      </p14:sectionLst>
    </p:ext>
    <p:ext uri="{EFAFB233-063F-42B5-8137-9DF3F51BA10A}">
      <p15:sldGuideLst xmlns:p15="http://schemas.microsoft.com/office/powerpoint/2012/main">
        <p15:guide id="4" orient="horz" pos="383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7" pos="6804" userDrawn="1">
          <p15:clr>
            <a:srgbClr val="A4A3A4"/>
          </p15:clr>
        </p15:guide>
        <p15:guide id="12" pos="8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7392"/>
    <a:srgbClr val="1A9DAC"/>
    <a:srgbClr val="199DAC"/>
    <a:srgbClr val="16818D"/>
    <a:srgbClr val="1C9DAC"/>
    <a:srgbClr val="598752"/>
    <a:srgbClr val="6DA463"/>
    <a:srgbClr val="A65C45"/>
    <a:srgbClr val="CC705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10"/>
  </p:normalViewPr>
  <p:slideViewPr>
    <p:cSldViewPr showGuides="1">
      <p:cViewPr varScale="1">
        <p:scale>
          <a:sx n="85" d="100"/>
          <a:sy n="85" d="100"/>
        </p:scale>
        <p:origin x="413" y="67"/>
      </p:cViewPr>
      <p:guideLst>
        <p:guide orient="horz" pos="3838"/>
        <p:guide pos="3840"/>
        <p:guide pos="6804"/>
        <p:guide pos="8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83" d="100"/>
          <a:sy n="183" d="100"/>
        </p:scale>
        <p:origin x="208" y="3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Crew" userId="64d85f6a-0e30-431d-907a-bd21debb319a" providerId="ADAL" clId="{8ABF5EBB-C7E0-4A2E-8588-4D4BDC4DE38A}"/>
    <pc:docChg chg="undo redo custSel addSld delSld modSld sldOrd modSection">
      <pc:chgData name="Adrian Crew" userId="64d85f6a-0e30-431d-907a-bd21debb319a" providerId="ADAL" clId="{8ABF5EBB-C7E0-4A2E-8588-4D4BDC4DE38A}" dt="2024-09-02T20:08:16.420" v="3237" actId="20577"/>
      <pc:docMkLst>
        <pc:docMk/>
      </pc:docMkLst>
      <pc:sldChg chg="modSp mod">
        <pc:chgData name="Adrian Crew" userId="64d85f6a-0e30-431d-907a-bd21debb319a" providerId="ADAL" clId="{8ABF5EBB-C7E0-4A2E-8588-4D4BDC4DE38A}" dt="2024-09-02T19:51:24.798" v="2676"/>
        <pc:sldMkLst>
          <pc:docMk/>
          <pc:sldMk cId="3991562034" sldId="258"/>
        </pc:sldMkLst>
        <pc:spChg chg="mod">
          <ac:chgData name="Adrian Crew" userId="64d85f6a-0e30-431d-907a-bd21debb319a" providerId="ADAL" clId="{8ABF5EBB-C7E0-4A2E-8588-4D4BDC4DE38A}" dt="2024-09-01T17:56:36.761" v="17" actId="115"/>
          <ac:spMkLst>
            <pc:docMk/>
            <pc:sldMk cId="3991562034" sldId="258"/>
            <ac:spMk id="3" creationId="{6B8770F0-E78A-4DDC-8C3F-FF4AC75DE09C}"/>
          </ac:spMkLst>
        </pc:spChg>
        <pc:picChg chg="mod">
          <ac:chgData name="Adrian Crew" userId="64d85f6a-0e30-431d-907a-bd21debb319a" providerId="ADAL" clId="{8ABF5EBB-C7E0-4A2E-8588-4D4BDC4DE38A}" dt="2024-09-02T19:51:24.798" v="2676"/>
          <ac:picMkLst>
            <pc:docMk/>
            <pc:sldMk cId="3991562034" sldId="258"/>
            <ac:picMk id="5" creationId="{BF050682-63E8-44D4-A50D-09DC34925D73}"/>
          </ac:picMkLst>
        </pc:picChg>
      </pc:sldChg>
      <pc:sldChg chg="del">
        <pc:chgData name="Adrian Crew" userId="64d85f6a-0e30-431d-907a-bd21debb319a" providerId="ADAL" clId="{8ABF5EBB-C7E0-4A2E-8588-4D4BDC4DE38A}" dt="2024-09-02T18:50:22.442" v="2675" actId="47"/>
        <pc:sldMkLst>
          <pc:docMk/>
          <pc:sldMk cId="3223859287" sldId="819"/>
        </pc:sldMkLst>
      </pc:sldChg>
      <pc:sldChg chg="modSp mod">
        <pc:chgData name="Adrian Crew" userId="64d85f6a-0e30-431d-907a-bd21debb319a" providerId="ADAL" clId="{8ABF5EBB-C7E0-4A2E-8588-4D4BDC4DE38A}" dt="2024-09-02T20:03:12.038" v="2979" actId="20577"/>
        <pc:sldMkLst>
          <pc:docMk/>
          <pc:sldMk cId="3243823744" sldId="826"/>
        </pc:sldMkLst>
        <pc:spChg chg="mod">
          <ac:chgData name="Adrian Crew" userId="64d85f6a-0e30-431d-907a-bd21debb319a" providerId="ADAL" clId="{8ABF5EBB-C7E0-4A2E-8588-4D4BDC4DE38A}" dt="2024-09-02T20:03:12.038" v="2979" actId="20577"/>
          <ac:spMkLst>
            <pc:docMk/>
            <pc:sldMk cId="3243823744" sldId="826"/>
            <ac:spMk id="3" creationId="{AA861788-1763-041E-44B6-953A666BB425}"/>
          </ac:spMkLst>
        </pc:spChg>
      </pc:sldChg>
      <pc:sldChg chg="delSp modSp mod ord">
        <pc:chgData name="Adrian Crew" userId="64d85f6a-0e30-431d-907a-bd21debb319a" providerId="ADAL" clId="{8ABF5EBB-C7E0-4A2E-8588-4D4BDC4DE38A}" dt="2024-09-02T20:03:42.902" v="2987" actId="20577"/>
        <pc:sldMkLst>
          <pc:docMk/>
          <pc:sldMk cId="2339958934" sldId="828"/>
        </pc:sldMkLst>
        <pc:spChg chg="mod">
          <ac:chgData name="Adrian Crew" userId="64d85f6a-0e30-431d-907a-bd21debb319a" providerId="ADAL" clId="{8ABF5EBB-C7E0-4A2E-8588-4D4BDC4DE38A}" dt="2024-09-02T20:03:42.902" v="2987" actId="20577"/>
          <ac:spMkLst>
            <pc:docMk/>
            <pc:sldMk cId="2339958934" sldId="828"/>
            <ac:spMk id="2" creationId="{A333814E-7285-96BA-064B-221F583B339D}"/>
          </ac:spMkLst>
        </pc:spChg>
        <pc:spChg chg="mod">
          <ac:chgData name="Adrian Crew" userId="64d85f6a-0e30-431d-907a-bd21debb319a" providerId="ADAL" clId="{8ABF5EBB-C7E0-4A2E-8588-4D4BDC4DE38A}" dt="2024-09-01T23:17:18.815" v="1784" actId="404"/>
          <ac:spMkLst>
            <pc:docMk/>
            <pc:sldMk cId="2339958934" sldId="828"/>
            <ac:spMk id="3" creationId="{DA2A2E8A-504E-B3F6-66F4-B8D58EF2C84D}"/>
          </ac:spMkLst>
        </pc:spChg>
        <pc:spChg chg="del">
          <ac:chgData name="Adrian Crew" userId="64d85f6a-0e30-431d-907a-bd21debb319a" providerId="ADAL" clId="{8ABF5EBB-C7E0-4A2E-8588-4D4BDC4DE38A}" dt="2024-09-02T11:23:02.458" v="2437" actId="478"/>
          <ac:spMkLst>
            <pc:docMk/>
            <pc:sldMk cId="2339958934" sldId="828"/>
            <ac:spMk id="4" creationId="{5642F98D-6E7F-7D22-B5D8-E3D3E37A31BC}"/>
          </ac:spMkLst>
        </pc:spChg>
        <pc:spChg chg="del">
          <ac:chgData name="Adrian Crew" userId="64d85f6a-0e30-431d-907a-bd21debb319a" providerId="ADAL" clId="{8ABF5EBB-C7E0-4A2E-8588-4D4BDC4DE38A}" dt="2024-09-02T11:23:06.309" v="2438" actId="478"/>
          <ac:spMkLst>
            <pc:docMk/>
            <pc:sldMk cId="2339958934" sldId="828"/>
            <ac:spMk id="6" creationId="{189171E7-D60E-DC9A-C14C-E018F438809F}"/>
          </ac:spMkLst>
        </pc:spChg>
        <pc:spChg chg="mod">
          <ac:chgData name="Adrian Crew" userId="64d85f6a-0e30-431d-907a-bd21debb319a" providerId="ADAL" clId="{8ABF5EBB-C7E0-4A2E-8588-4D4BDC4DE38A}" dt="2024-09-01T23:17:06.932" v="1779" actId="1036"/>
          <ac:spMkLst>
            <pc:docMk/>
            <pc:sldMk cId="2339958934" sldId="828"/>
            <ac:spMk id="8" creationId="{D529E91E-6B6B-CE2D-2E84-E9E2DFB37C15}"/>
          </ac:spMkLst>
        </pc:spChg>
        <pc:picChg chg="mod">
          <ac:chgData name="Adrian Crew" userId="64d85f6a-0e30-431d-907a-bd21debb319a" providerId="ADAL" clId="{8ABF5EBB-C7E0-4A2E-8588-4D4BDC4DE38A}" dt="2024-09-01T23:17:04.042" v="1777" actId="1076"/>
          <ac:picMkLst>
            <pc:docMk/>
            <pc:sldMk cId="2339958934" sldId="828"/>
            <ac:picMk id="1030" creationId="{A6105B0A-0B38-1088-228D-2A58BC03741A}"/>
          </ac:picMkLst>
        </pc:picChg>
      </pc:sldChg>
      <pc:sldChg chg="addSp delSp modSp mod ord modAnim">
        <pc:chgData name="Adrian Crew" userId="64d85f6a-0e30-431d-907a-bd21debb319a" providerId="ADAL" clId="{8ABF5EBB-C7E0-4A2E-8588-4D4BDC4DE38A}" dt="2024-09-02T13:19:01.898" v="2577" actId="1076"/>
        <pc:sldMkLst>
          <pc:docMk/>
          <pc:sldMk cId="331152944" sldId="832"/>
        </pc:sldMkLst>
        <pc:spChg chg="del mod">
          <ac:chgData name="Adrian Crew" userId="64d85f6a-0e30-431d-907a-bd21debb319a" providerId="ADAL" clId="{8ABF5EBB-C7E0-4A2E-8588-4D4BDC4DE38A}" dt="2024-09-01T23:15:37.839" v="1758" actId="478"/>
          <ac:spMkLst>
            <pc:docMk/>
            <pc:sldMk cId="331152944" sldId="832"/>
            <ac:spMk id="2" creationId="{F60D0B24-11DA-C40E-2D5C-F8D37B078611}"/>
          </ac:spMkLst>
        </pc:spChg>
        <pc:spChg chg="del mod">
          <ac:chgData name="Adrian Crew" userId="64d85f6a-0e30-431d-907a-bd21debb319a" providerId="ADAL" clId="{8ABF5EBB-C7E0-4A2E-8588-4D4BDC4DE38A}" dt="2024-09-01T22:20:23.916" v="20" actId="478"/>
          <ac:spMkLst>
            <pc:docMk/>
            <pc:sldMk cId="331152944" sldId="832"/>
            <ac:spMk id="6" creationId="{0E04F10E-B789-E9E5-B495-AB9197D019D9}"/>
          </ac:spMkLst>
        </pc:spChg>
        <pc:spChg chg="add del mod">
          <ac:chgData name="Adrian Crew" userId="64d85f6a-0e30-431d-907a-bd21debb319a" providerId="ADAL" clId="{8ABF5EBB-C7E0-4A2E-8588-4D4BDC4DE38A}" dt="2024-09-01T23:15:50.691" v="1759" actId="478"/>
          <ac:spMkLst>
            <pc:docMk/>
            <pc:sldMk cId="331152944" sldId="832"/>
            <ac:spMk id="10" creationId="{E878B7C7-9681-8A26-9F66-DC23292F35D2}"/>
          </ac:spMkLst>
        </pc:spChg>
        <pc:spChg chg="add del mod">
          <ac:chgData name="Adrian Crew" userId="64d85f6a-0e30-431d-907a-bd21debb319a" providerId="ADAL" clId="{8ABF5EBB-C7E0-4A2E-8588-4D4BDC4DE38A}" dt="2024-09-01T23:10:37.925" v="1153" actId="478"/>
          <ac:spMkLst>
            <pc:docMk/>
            <pc:sldMk cId="331152944" sldId="832"/>
            <ac:spMk id="12" creationId="{B8355BDE-40BE-BAC1-9D65-0D3D52FE70E5}"/>
          </ac:spMkLst>
        </pc:spChg>
        <pc:spChg chg="mod">
          <ac:chgData name="Adrian Crew" userId="64d85f6a-0e30-431d-907a-bd21debb319a" providerId="ADAL" clId="{8ABF5EBB-C7E0-4A2E-8588-4D4BDC4DE38A}" dt="2024-09-01T23:16:04.204" v="1775" actId="1037"/>
          <ac:spMkLst>
            <pc:docMk/>
            <pc:sldMk cId="331152944" sldId="832"/>
            <ac:spMk id="14" creationId="{A9F97A7A-D5C5-254F-0C33-B5713A6F35B9}"/>
          </ac:spMkLst>
        </pc:spChg>
        <pc:spChg chg="add mod">
          <ac:chgData name="Adrian Crew" userId="64d85f6a-0e30-431d-907a-bd21debb319a" providerId="ADAL" clId="{8ABF5EBB-C7E0-4A2E-8588-4D4BDC4DE38A}" dt="2024-09-02T11:30:17.479" v="2572" actId="1076"/>
          <ac:spMkLst>
            <pc:docMk/>
            <pc:sldMk cId="331152944" sldId="832"/>
            <ac:spMk id="15" creationId="{034E276C-325F-90EF-C982-695002177DEB}"/>
          </ac:spMkLst>
        </pc:spChg>
        <pc:spChg chg="mod ord">
          <ac:chgData name="Adrian Crew" userId="64d85f6a-0e30-431d-907a-bd21debb319a" providerId="ADAL" clId="{8ABF5EBB-C7E0-4A2E-8588-4D4BDC4DE38A}" dt="2024-09-01T23:16:12.690" v="1776" actId="164"/>
          <ac:spMkLst>
            <pc:docMk/>
            <pc:sldMk cId="331152944" sldId="832"/>
            <ac:spMk id="19" creationId="{BD4EC289-997A-B0D7-495D-A1E343654C05}"/>
          </ac:spMkLst>
        </pc:spChg>
        <pc:spChg chg="mod">
          <ac:chgData name="Adrian Crew" userId="64d85f6a-0e30-431d-907a-bd21debb319a" providerId="ADAL" clId="{8ABF5EBB-C7E0-4A2E-8588-4D4BDC4DE38A}" dt="2024-09-01T23:16:12.690" v="1776" actId="164"/>
          <ac:spMkLst>
            <pc:docMk/>
            <pc:sldMk cId="331152944" sldId="832"/>
            <ac:spMk id="20" creationId="{6E375E02-9269-D4DA-6C15-40FADBE8133C}"/>
          </ac:spMkLst>
        </pc:spChg>
        <pc:spChg chg="mod ord">
          <ac:chgData name="Adrian Crew" userId="64d85f6a-0e30-431d-907a-bd21debb319a" providerId="ADAL" clId="{8ABF5EBB-C7E0-4A2E-8588-4D4BDC4DE38A}" dt="2024-09-01T23:16:12.690" v="1776" actId="164"/>
          <ac:spMkLst>
            <pc:docMk/>
            <pc:sldMk cId="331152944" sldId="832"/>
            <ac:spMk id="21" creationId="{CF152932-B654-468A-45B1-392C3CCCA55A}"/>
          </ac:spMkLst>
        </pc:spChg>
        <pc:spChg chg="mod">
          <ac:chgData name="Adrian Crew" userId="64d85f6a-0e30-431d-907a-bd21debb319a" providerId="ADAL" clId="{8ABF5EBB-C7E0-4A2E-8588-4D4BDC4DE38A}" dt="2024-09-01T23:16:12.690" v="1776" actId="164"/>
          <ac:spMkLst>
            <pc:docMk/>
            <pc:sldMk cId="331152944" sldId="832"/>
            <ac:spMk id="22" creationId="{0E1032F9-2BF9-F82D-CCC1-5F77BAFE6CDB}"/>
          </ac:spMkLst>
        </pc:spChg>
        <pc:grpChg chg="add mod">
          <ac:chgData name="Adrian Crew" userId="64d85f6a-0e30-431d-907a-bd21debb319a" providerId="ADAL" clId="{8ABF5EBB-C7E0-4A2E-8588-4D4BDC4DE38A}" dt="2024-09-01T23:16:12.690" v="1776" actId="164"/>
          <ac:grpSpMkLst>
            <pc:docMk/>
            <pc:sldMk cId="331152944" sldId="832"/>
            <ac:grpSpMk id="4" creationId="{00BE6631-496A-41B3-A282-EAB70CBDDCDB}"/>
          </ac:grpSpMkLst>
        </pc:grpChg>
        <pc:grpChg chg="add mod">
          <ac:chgData name="Adrian Crew" userId="64d85f6a-0e30-431d-907a-bd21debb319a" providerId="ADAL" clId="{8ABF5EBB-C7E0-4A2E-8588-4D4BDC4DE38A}" dt="2024-09-01T23:16:12.690" v="1776" actId="164"/>
          <ac:grpSpMkLst>
            <pc:docMk/>
            <pc:sldMk cId="331152944" sldId="832"/>
            <ac:grpSpMk id="11" creationId="{9E56F9BD-E84C-0351-3679-A55DD8C19DE1}"/>
          </ac:grpSpMkLst>
        </pc:grpChg>
        <pc:graphicFrameChg chg="mod ord">
          <ac:chgData name="Adrian Crew" userId="64d85f6a-0e30-431d-907a-bd21debb319a" providerId="ADAL" clId="{8ABF5EBB-C7E0-4A2E-8588-4D4BDC4DE38A}" dt="2024-09-01T23:16:04.204" v="1775" actId="1037"/>
          <ac:graphicFrameMkLst>
            <pc:docMk/>
            <pc:sldMk cId="331152944" sldId="832"/>
            <ac:graphicFrameMk id="13" creationId="{C0BDF84D-2EEB-10B3-C88D-B144914830C2}"/>
          </ac:graphicFrameMkLst>
        </pc:graphicFrameChg>
        <pc:picChg chg="mod">
          <ac:chgData name="Adrian Crew" userId="64d85f6a-0e30-431d-907a-bd21debb319a" providerId="ADAL" clId="{8ABF5EBB-C7E0-4A2E-8588-4D4BDC4DE38A}" dt="2024-09-02T11:30:33.744" v="2574" actId="1076"/>
          <ac:picMkLst>
            <pc:docMk/>
            <pc:sldMk cId="331152944" sldId="832"/>
            <ac:picMk id="5" creationId="{23205228-0683-E53C-B9E3-B57B1D29F4E4}"/>
          </ac:picMkLst>
        </pc:picChg>
        <pc:picChg chg="del mod">
          <ac:chgData name="Adrian Crew" userId="64d85f6a-0e30-431d-907a-bd21debb319a" providerId="ADAL" clId="{8ABF5EBB-C7E0-4A2E-8588-4D4BDC4DE38A}" dt="2024-09-01T23:10:45.617" v="1154" actId="478"/>
          <ac:picMkLst>
            <pc:docMk/>
            <pc:sldMk cId="331152944" sldId="832"/>
            <ac:picMk id="7" creationId="{BB4B2D20-26D3-460E-6E21-1CC421FDA5D3}"/>
          </ac:picMkLst>
        </pc:picChg>
        <pc:picChg chg="del">
          <ac:chgData name="Adrian Crew" userId="64d85f6a-0e30-431d-907a-bd21debb319a" providerId="ADAL" clId="{8ABF5EBB-C7E0-4A2E-8588-4D4BDC4DE38A}" dt="2024-09-01T23:08:17.967" v="1003" actId="478"/>
          <ac:picMkLst>
            <pc:docMk/>
            <pc:sldMk cId="331152944" sldId="832"/>
            <ac:picMk id="8" creationId="{D81A6610-8BFF-2FC0-D60A-9DED14040D9D}"/>
          </ac:picMkLst>
        </pc:picChg>
        <pc:picChg chg="add mod">
          <ac:chgData name="Adrian Crew" userId="64d85f6a-0e30-431d-907a-bd21debb319a" providerId="ADAL" clId="{8ABF5EBB-C7E0-4A2E-8588-4D4BDC4DE38A}" dt="2024-09-02T13:19:01.898" v="2577" actId="1076"/>
          <ac:picMkLst>
            <pc:docMk/>
            <pc:sldMk cId="331152944" sldId="832"/>
            <ac:picMk id="16" creationId="{B18CF0B1-22C6-F776-222E-CA6F3E5F56F1}"/>
          </ac:picMkLst>
        </pc:picChg>
        <pc:picChg chg="mod">
          <ac:chgData name="Adrian Crew" userId="64d85f6a-0e30-431d-907a-bd21debb319a" providerId="ADAL" clId="{8ABF5EBB-C7E0-4A2E-8588-4D4BDC4DE38A}" dt="2024-09-01T23:16:12.690" v="1776" actId="164"/>
          <ac:picMkLst>
            <pc:docMk/>
            <pc:sldMk cId="331152944" sldId="832"/>
            <ac:picMk id="18" creationId="{6DE623AA-3032-C9F1-6381-A9D7B06A7BA6}"/>
          </ac:picMkLst>
        </pc:picChg>
        <pc:picChg chg="mod">
          <ac:chgData name="Adrian Crew" userId="64d85f6a-0e30-431d-907a-bd21debb319a" providerId="ADAL" clId="{8ABF5EBB-C7E0-4A2E-8588-4D4BDC4DE38A}" dt="2024-09-01T23:16:04.204" v="1775" actId="1037"/>
          <ac:picMkLst>
            <pc:docMk/>
            <pc:sldMk cId="331152944" sldId="832"/>
            <ac:picMk id="24" creationId="{87A7BAAF-F50C-9764-EEDC-A89726A8F5A5}"/>
          </ac:picMkLst>
        </pc:picChg>
        <pc:picChg chg="mod">
          <ac:chgData name="Adrian Crew" userId="64d85f6a-0e30-431d-907a-bd21debb319a" providerId="ADAL" clId="{8ABF5EBB-C7E0-4A2E-8588-4D4BDC4DE38A}" dt="2024-09-01T23:16:04.204" v="1775" actId="1037"/>
          <ac:picMkLst>
            <pc:docMk/>
            <pc:sldMk cId="331152944" sldId="832"/>
            <ac:picMk id="26" creationId="{EE025D41-DA0F-3EBB-F27B-4319AA3E0F9F}"/>
          </ac:picMkLst>
        </pc:picChg>
        <pc:picChg chg="mod">
          <ac:chgData name="Adrian Crew" userId="64d85f6a-0e30-431d-907a-bd21debb319a" providerId="ADAL" clId="{8ABF5EBB-C7E0-4A2E-8588-4D4BDC4DE38A}" dt="2024-09-01T23:16:04.204" v="1775" actId="1037"/>
          <ac:picMkLst>
            <pc:docMk/>
            <pc:sldMk cId="331152944" sldId="832"/>
            <ac:picMk id="28" creationId="{35D60F02-A3C7-72DD-4025-97CB4F39A67C}"/>
          </ac:picMkLst>
        </pc:picChg>
        <pc:picChg chg="mod">
          <ac:chgData name="Adrian Crew" userId="64d85f6a-0e30-431d-907a-bd21debb319a" providerId="ADAL" clId="{8ABF5EBB-C7E0-4A2E-8588-4D4BDC4DE38A}" dt="2024-09-01T23:16:04.204" v="1775" actId="1037"/>
          <ac:picMkLst>
            <pc:docMk/>
            <pc:sldMk cId="331152944" sldId="832"/>
            <ac:picMk id="1028" creationId="{DFACD2E3-1541-2D26-4B8F-908E38FC4643}"/>
          </ac:picMkLst>
        </pc:picChg>
      </pc:sldChg>
      <pc:sldChg chg="modSp mod">
        <pc:chgData name="Adrian Crew" userId="64d85f6a-0e30-431d-907a-bd21debb319a" providerId="ADAL" clId="{8ABF5EBB-C7E0-4A2E-8588-4D4BDC4DE38A}" dt="2024-09-01T22:39:50.088" v="661" actId="1035"/>
        <pc:sldMkLst>
          <pc:docMk/>
          <pc:sldMk cId="2740913404" sldId="945"/>
        </pc:sldMkLst>
        <pc:spChg chg="mod">
          <ac:chgData name="Adrian Crew" userId="64d85f6a-0e30-431d-907a-bd21debb319a" providerId="ADAL" clId="{8ABF5EBB-C7E0-4A2E-8588-4D4BDC4DE38A}" dt="2024-09-01T22:39:50.088" v="661" actId="1035"/>
          <ac:spMkLst>
            <pc:docMk/>
            <pc:sldMk cId="2740913404" sldId="945"/>
            <ac:spMk id="31" creationId="{7FB9210D-3307-7804-42E3-7B9C583D364A}"/>
          </ac:spMkLst>
        </pc:spChg>
        <pc:picChg chg="mod">
          <ac:chgData name="Adrian Crew" userId="64d85f6a-0e30-431d-907a-bd21debb319a" providerId="ADAL" clId="{8ABF5EBB-C7E0-4A2E-8588-4D4BDC4DE38A}" dt="2024-09-01T22:39:46.020" v="660" actId="1035"/>
          <ac:picMkLst>
            <pc:docMk/>
            <pc:sldMk cId="2740913404" sldId="945"/>
            <ac:picMk id="1026" creationId="{47ED4893-BA60-A278-7F80-0C61E45375D8}"/>
          </ac:picMkLst>
        </pc:picChg>
      </pc:sldChg>
      <pc:sldChg chg="modSp mod">
        <pc:chgData name="Adrian Crew" userId="64d85f6a-0e30-431d-907a-bd21debb319a" providerId="ADAL" clId="{8ABF5EBB-C7E0-4A2E-8588-4D4BDC4DE38A}" dt="2024-09-02T18:46:59.131" v="2644" actId="1035"/>
        <pc:sldMkLst>
          <pc:docMk/>
          <pc:sldMk cId="1541076368" sldId="950"/>
        </pc:sldMkLst>
        <pc:spChg chg="mod">
          <ac:chgData name="Adrian Crew" userId="64d85f6a-0e30-431d-907a-bd21debb319a" providerId="ADAL" clId="{8ABF5EBB-C7E0-4A2E-8588-4D4BDC4DE38A}" dt="2024-09-02T18:46:59.131" v="2644" actId="1035"/>
          <ac:spMkLst>
            <pc:docMk/>
            <pc:sldMk cId="1541076368" sldId="950"/>
            <ac:spMk id="3" creationId="{E86C072A-71D8-7735-45CE-823DF9F3F687}"/>
          </ac:spMkLst>
        </pc:spChg>
      </pc:sldChg>
      <pc:sldChg chg="modSp mod">
        <pc:chgData name="Adrian Crew" userId="64d85f6a-0e30-431d-907a-bd21debb319a" providerId="ADAL" clId="{8ABF5EBB-C7E0-4A2E-8588-4D4BDC4DE38A}" dt="2024-09-02T19:58:22.526" v="2913" actId="20577"/>
        <pc:sldMkLst>
          <pc:docMk/>
          <pc:sldMk cId="1981995586" sldId="951"/>
        </pc:sldMkLst>
        <pc:spChg chg="mod">
          <ac:chgData name="Adrian Crew" userId="64d85f6a-0e30-431d-907a-bd21debb319a" providerId="ADAL" clId="{8ABF5EBB-C7E0-4A2E-8588-4D4BDC4DE38A}" dt="2024-09-02T19:52:34.062" v="2697" actId="20577"/>
          <ac:spMkLst>
            <pc:docMk/>
            <pc:sldMk cId="1981995586" sldId="951"/>
            <ac:spMk id="2" creationId="{361164C1-5F91-A32D-03C2-576BB754DE68}"/>
          </ac:spMkLst>
        </pc:spChg>
        <pc:spChg chg="mod">
          <ac:chgData name="Adrian Crew" userId="64d85f6a-0e30-431d-907a-bd21debb319a" providerId="ADAL" clId="{8ABF5EBB-C7E0-4A2E-8588-4D4BDC4DE38A}" dt="2024-09-02T19:58:22.526" v="2913" actId="20577"/>
          <ac:spMkLst>
            <pc:docMk/>
            <pc:sldMk cId="1981995586" sldId="951"/>
            <ac:spMk id="3" creationId="{22EE0FAF-B43E-50BF-5492-56A7196A59A3}"/>
          </ac:spMkLst>
        </pc:spChg>
      </pc:sldChg>
      <pc:sldChg chg="modSp mod modAnim">
        <pc:chgData name="Adrian Crew" userId="64d85f6a-0e30-431d-907a-bd21debb319a" providerId="ADAL" clId="{8ABF5EBB-C7E0-4A2E-8588-4D4BDC4DE38A}" dt="2024-09-02T19:59:52.077" v="2916"/>
        <pc:sldMkLst>
          <pc:docMk/>
          <pc:sldMk cId="805523343" sldId="952"/>
        </pc:sldMkLst>
        <pc:spChg chg="mod">
          <ac:chgData name="Adrian Crew" userId="64d85f6a-0e30-431d-907a-bd21debb319a" providerId="ADAL" clId="{8ABF5EBB-C7E0-4A2E-8588-4D4BDC4DE38A}" dt="2024-09-02T18:49:51.861" v="2674" actId="20577"/>
          <ac:spMkLst>
            <pc:docMk/>
            <pc:sldMk cId="805523343" sldId="952"/>
            <ac:spMk id="3" creationId="{92DDB998-9154-2B26-57CD-E35DCFAB3ED8}"/>
          </ac:spMkLst>
        </pc:spChg>
      </pc:sldChg>
      <pc:sldChg chg="modSp mod">
        <pc:chgData name="Adrian Crew" userId="64d85f6a-0e30-431d-907a-bd21debb319a" providerId="ADAL" clId="{8ABF5EBB-C7E0-4A2E-8588-4D4BDC4DE38A}" dt="2024-09-02T20:02:29.079" v="2953" actId="20577"/>
        <pc:sldMkLst>
          <pc:docMk/>
          <pc:sldMk cId="1939345705" sldId="953"/>
        </pc:sldMkLst>
        <pc:spChg chg="mod">
          <ac:chgData name="Adrian Crew" userId="64d85f6a-0e30-431d-907a-bd21debb319a" providerId="ADAL" clId="{8ABF5EBB-C7E0-4A2E-8588-4D4BDC4DE38A}" dt="2024-09-02T20:02:29.079" v="2953" actId="20577"/>
          <ac:spMkLst>
            <pc:docMk/>
            <pc:sldMk cId="1939345705" sldId="953"/>
            <ac:spMk id="3" creationId="{BB8CBB29-AC77-9CE5-3564-61658DFB82D0}"/>
          </ac:spMkLst>
        </pc:spChg>
      </pc:sldChg>
      <pc:sldChg chg="modSp new mod modAnim">
        <pc:chgData name="Adrian Crew" userId="64d85f6a-0e30-431d-907a-bd21debb319a" providerId="ADAL" clId="{8ABF5EBB-C7E0-4A2E-8588-4D4BDC4DE38A}" dt="2024-09-02T20:04:52.321" v="3004" actId="5793"/>
        <pc:sldMkLst>
          <pc:docMk/>
          <pc:sldMk cId="2052175690" sldId="954"/>
        </pc:sldMkLst>
        <pc:spChg chg="mod">
          <ac:chgData name="Adrian Crew" userId="64d85f6a-0e30-431d-907a-bd21debb319a" providerId="ADAL" clId="{8ABF5EBB-C7E0-4A2E-8588-4D4BDC4DE38A}" dt="2024-09-01T22:24:31.188" v="54" actId="20577"/>
          <ac:spMkLst>
            <pc:docMk/>
            <pc:sldMk cId="2052175690" sldId="954"/>
            <ac:spMk id="2" creationId="{6B10B1CB-7566-C30A-64AD-387029814ACA}"/>
          </ac:spMkLst>
        </pc:spChg>
        <pc:spChg chg="mod">
          <ac:chgData name="Adrian Crew" userId="64d85f6a-0e30-431d-907a-bd21debb319a" providerId="ADAL" clId="{8ABF5EBB-C7E0-4A2E-8588-4D4BDC4DE38A}" dt="2024-09-02T20:04:52.321" v="3004" actId="5793"/>
          <ac:spMkLst>
            <pc:docMk/>
            <pc:sldMk cId="2052175690" sldId="954"/>
            <ac:spMk id="3" creationId="{A69CA99E-C4E3-6F2C-F4F2-B8828BD45753}"/>
          </ac:spMkLst>
        </pc:spChg>
      </pc:sldChg>
      <pc:sldChg chg="new del">
        <pc:chgData name="Adrian Crew" userId="64d85f6a-0e30-431d-907a-bd21debb319a" providerId="ADAL" clId="{8ABF5EBB-C7E0-4A2E-8588-4D4BDC4DE38A}" dt="2024-09-01T23:18:05.427" v="1786" actId="47"/>
        <pc:sldMkLst>
          <pc:docMk/>
          <pc:sldMk cId="974495641" sldId="955"/>
        </pc:sldMkLst>
      </pc:sldChg>
      <pc:sldChg chg="modSp new mod">
        <pc:chgData name="Adrian Crew" userId="64d85f6a-0e30-431d-907a-bd21debb319a" providerId="ADAL" clId="{8ABF5EBB-C7E0-4A2E-8588-4D4BDC4DE38A}" dt="2024-09-02T15:59:30.626" v="2634" actId="20577"/>
        <pc:sldMkLst>
          <pc:docMk/>
          <pc:sldMk cId="3162600055" sldId="955"/>
        </pc:sldMkLst>
        <pc:spChg chg="mod">
          <ac:chgData name="Adrian Crew" userId="64d85f6a-0e30-431d-907a-bd21debb319a" providerId="ADAL" clId="{8ABF5EBB-C7E0-4A2E-8588-4D4BDC4DE38A}" dt="2024-09-01T23:18:32.495" v="1800" actId="27636"/>
          <ac:spMkLst>
            <pc:docMk/>
            <pc:sldMk cId="3162600055" sldId="955"/>
            <ac:spMk id="2" creationId="{F45917AB-FC46-0B7E-6D6F-6E8DDC37764E}"/>
          </ac:spMkLst>
        </pc:spChg>
        <pc:spChg chg="mod">
          <ac:chgData name="Adrian Crew" userId="64d85f6a-0e30-431d-907a-bd21debb319a" providerId="ADAL" clId="{8ABF5EBB-C7E0-4A2E-8588-4D4BDC4DE38A}" dt="2024-09-02T15:59:30.626" v="2634" actId="20577"/>
          <ac:spMkLst>
            <pc:docMk/>
            <pc:sldMk cId="3162600055" sldId="955"/>
            <ac:spMk id="3" creationId="{BC907A97-3E7D-7515-0A7F-FA1CE71B9DFD}"/>
          </ac:spMkLst>
        </pc:spChg>
      </pc:sldChg>
      <pc:sldChg chg="addSp delSp modSp new mod">
        <pc:chgData name="Adrian Crew" userId="64d85f6a-0e30-431d-907a-bd21debb319a" providerId="ADAL" clId="{8ABF5EBB-C7E0-4A2E-8588-4D4BDC4DE38A}" dt="2024-09-02T20:08:16.420" v="3237" actId="20577"/>
        <pc:sldMkLst>
          <pc:docMk/>
          <pc:sldMk cId="3135660853" sldId="956"/>
        </pc:sldMkLst>
        <pc:spChg chg="mod">
          <ac:chgData name="Adrian Crew" userId="64d85f6a-0e30-431d-907a-bd21debb319a" providerId="ADAL" clId="{8ABF5EBB-C7E0-4A2E-8588-4D4BDC4DE38A}" dt="2024-09-02T11:28:10.149" v="2538" actId="20577"/>
          <ac:spMkLst>
            <pc:docMk/>
            <pc:sldMk cId="3135660853" sldId="956"/>
            <ac:spMk id="2" creationId="{7A848EE1-3B1E-05E7-65C6-C33FD2E97554}"/>
          </ac:spMkLst>
        </pc:spChg>
        <pc:spChg chg="del">
          <ac:chgData name="Adrian Crew" userId="64d85f6a-0e30-431d-907a-bd21debb319a" providerId="ADAL" clId="{8ABF5EBB-C7E0-4A2E-8588-4D4BDC4DE38A}" dt="2024-09-02T11:27:06.693" v="2457" actId="478"/>
          <ac:spMkLst>
            <pc:docMk/>
            <pc:sldMk cId="3135660853" sldId="956"/>
            <ac:spMk id="3" creationId="{9A60296A-C84D-D17D-36A8-27CF12AB4C42}"/>
          </ac:spMkLst>
        </pc:spChg>
        <pc:spChg chg="add mod">
          <ac:chgData name="Adrian Crew" userId="64d85f6a-0e30-431d-907a-bd21debb319a" providerId="ADAL" clId="{8ABF5EBB-C7E0-4A2E-8588-4D4BDC4DE38A}" dt="2024-09-02T20:08:16.420" v="3237" actId="20577"/>
          <ac:spMkLst>
            <pc:docMk/>
            <pc:sldMk cId="3135660853" sldId="956"/>
            <ac:spMk id="6" creationId="{2F762DB2-75F1-0E92-86E6-78213EC824B4}"/>
          </ac:spMkLst>
        </pc:spChg>
        <pc:picChg chg="add mod">
          <ac:chgData name="Adrian Crew" userId="64d85f6a-0e30-431d-907a-bd21debb319a" providerId="ADAL" clId="{8ABF5EBB-C7E0-4A2E-8588-4D4BDC4DE38A}" dt="2024-09-02T20:05:20.284" v="3016" actId="1035"/>
          <ac:picMkLst>
            <pc:docMk/>
            <pc:sldMk cId="3135660853" sldId="956"/>
            <ac:picMk id="4" creationId="{41000587-E85D-9087-53A6-42959C9F307F}"/>
          </ac:picMkLst>
        </pc:picChg>
        <pc:picChg chg="add mod">
          <ac:chgData name="Adrian Crew" userId="64d85f6a-0e30-431d-907a-bd21debb319a" providerId="ADAL" clId="{8ABF5EBB-C7E0-4A2E-8588-4D4BDC4DE38A}" dt="2024-09-02T20:05:20.284" v="3016" actId="1035"/>
          <ac:picMkLst>
            <pc:docMk/>
            <pc:sldMk cId="3135660853" sldId="956"/>
            <ac:picMk id="5" creationId="{FF44B0F1-33F9-1A7A-5FEF-1B248387C41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C557F-8E64-4B34-9459-2F82C6498685}" type="doc">
      <dgm:prSet loTypeId="urn:microsoft.com/office/officeart/2005/8/layout/cycle7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6CF808-D72C-4635-8405-4EC365481700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800" dirty="0" err="1">
              <a:latin typeface="+mn-lt"/>
            </a:rPr>
            <a:t>Geophonies</a:t>
          </a:r>
          <a:endParaRPr lang="en-GB" sz="1800" dirty="0">
            <a:latin typeface="+mn-lt"/>
          </a:endParaRPr>
        </a:p>
      </dgm:t>
    </dgm:pt>
    <dgm:pt modelId="{51EE0F1E-D094-4FBC-B9B2-FEF11B6FE496}" type="parTrans" cxnId="{564805B5-5179-4F06-A20F-C15E67A56532}">
      <dgm:prSet/>
      <dgm:spPr/>
      <dgm:t>
        <a:bodyPr/>
        <a:lstStyle/>
        <a:p>
          <a:endParaRPr lang="en-GB"/>
        </a:p>
      </dgm:t>
    </dgm:pt>
    <dgm:pt modelId="{73B90237-1C9C-4009-B33B-BDF5F5492122}" type="sibTrans" cxnId="{564805B5-5179-4F06-A20F-C15E67A56532}">
      <dgm:prSet/>
      <dgm:spPr/>
      <dgm:t>
        <a:bodyPr/>
        <a:lstStyle/>
        <a:p>
          <a:endParaRPr lang="en-GB"/>
        </a:p>
      </dgm:t>
    </dgm:pt>
    <dgm:pt modelId="{9C0CCC91-AE5E-4AD1-AFA8-00C999E9992F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800" dirty="0" err="1"/>
            <a:t>Anthrophonies</a:t>
          </a:r>
          <a:endParaRPr lang="en-GB" sz="1800" dirty="0"/>
        </a:p>
      </dgm:t>
    </dgm:pt>
    <dgm:pt modelId="{AA1490F3-72D7-4711-9A84-BC9288572156}" type="parTrans" cxnId="{277222DE-0772-4B0C-96FD-C93C5906A172}">
      <dgm:prSet/>
      <dgm:spPr/>
      <dgm:t>
        <a:bodyPr/>
        <a:lstStyle/>
        <a:p>
          <a:endParaRPr lang="en-GB"/>
        </a:p>
      </dgm:t>
    </dgm:pt>
    <dgm:pt modelId="{E00543E9-5C23-487B-81D5-E0B19BCF88D3}" type="sibTrans" cxnId="{277222DE-0772-4B0C-96FD-C93C5906A172}">
      <dgm:prSet/>
      <dgm:spPr/>
      <dgm:t>
        <a:bodyPr/>
        <a:lstStyle/>
        <a:p>
          <a:endParaRPr lang="en-GB"/>
        </a:p>
      </dgm:t>
    </dgm:pt>
    <dgm:pt modelId="{1FC3B9D3-473A-4B2E-874B-9C1C4EDB0C06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800" dirty="0" err="1"/>
            <a:t>Biophonies</a:t>
          </a:r>
          <a:endParaRPr lang="en-GB" sz="1800" dirty="0"/>
        </a:p>
      </dgm:t>
    </dgm:pt>
    <dgm:pt modelId="{4A2DF238-0527-49D8-8A9A-D248C78CAA20}" type="parTrans" cxnId="{CFE0E325-3D47-4C88-921B-BDAAA9A62EA7}">
      <dgm:prSet/>
      <dgm:spPr/>
      <dgm:t>
        <a:bodyPr/>
        <a:lstStyle/>
        <a:p>
          <a:endParaRPr lang="en-GB"/>
        </a:p>
      </dgm:t>
    </dgm:pt>
    <dgm:pt modelId="{40D1BEF1-86B1-4E78-BAF5-603BC62683D2}" type="sibTrans" cxnId="{CFE0E325-3D47-4C88-921B-BDAAA9A62EA7}">
      <dgm:prSet/>
      <dgm:spPr/>
      <dgm:t>
        <a:bodyPr/>
        <a:lstStyle/>
        <a:p>
          <a:endParaRPr lang="en-GB"/>
        </a:p>
      </dgm:t>
    </dgm:pt>
    <dgm:pt modelId="{A0051F75-ED44-4406-B64B-2EC6557A7C63}" type="pres">
      <dgm:prSet presAssocID="{3DDC557F-8E64-4B34-9459-2F82C6498685}" presName="Name0" presStyleCnt="0">
        <dgm:presLayoutVars>
          <dgm:dir/>
          <dgm:resizeHandles val="exact"/>
        </dgm:presLayoutVars>
      </dgm:prSet>
      <dgm:spPr/>
    </dgm:pt>
    <dgm:pt modelId="{35A3450B-3670-4D5D-9858-D745954164B7}" type="pres">
      <dgm:prSet presAssocID="{C96CF808-D72C-4635-8405-4EC365481700}" presName="node" presStyleLbl="node1" presStyleIdx="0" presStyleCnt="3" custScaleX="150330">
        <dgm:presLayoutVars>
          <dgm:bulletEnabled val="1"/>
        </dgm:presLayoutVars>
      </dgm:prSet>
      <dgm:spPr/>
    </dgm:pt>
    <dgm:pt modelId="{48D81B4D-CE4C-4F78-8BF3-E8937D7E166D}" type="pres">
      <dgm:prSet presAssocID="{73B90237-1C9C-4009-B33B-BDF5F5492122}" presName="sibTrans" presStyleLbl="sibTrans2D1" presStyleIdx="0" presStyleCnt="3"/>
      <dgm:spPr/>
    </dgm:pt>
    <dgm:pt modelId="{1166A679-D0ED-4D00-BBE6-470F2FCC9314}" type="pres">
      <dgm:prSet presAssocID="{73B90237-1C9C-4009-B33B-BDF5F5492122}" presName="connectorText" presStyleLbl="sibTrans2D1" presStyleIdx="0" presStyleCnt="3"/>
      <dgm:spPr/>
    </dgm:pt>
    <dgm:pt modelId="{2AA26BB2-8381-44DE-B42D-0E5318C22E3D}" type="pres">
      <dgm:prSet presAssocID="{9C0CCC91-AE5E-4AD1-AFA8-00C999E9992F}" presName="node" presStyleLbl="node1" presStyleIdx="1" presStyleCnt="3" custScaleX="182957" custRadScaleRad="134930" custRadScaleInc="-9534">
        <dgm:presLayoutVars>
          <dgm:bulletEnabled val="1"/>
        </dgm:presLayoutVars>
      </dgm:prSet>
      <dgm:spPr/>
    </dgm:pt>
    <dgm:pt modelId="{3E69D914-322F-4F67-AF51-47C9B14A9698}" type="pres">
      <dgm:prSet presAssocID="{E00543E9-5C23-487B-81D5-E0B19BCF88D3}" presName="sibTrans" presStyleLbl="sibTrans2D1" presStyleIdx="1" presStyleCnt="3"/>
      <dgm:spPr/>
    </dgm:pt>
    <dgm:pt modelId="{5FA3EAE6-74BD-47B5-B0C7-D92EE61EC892}" type="pres">
      <dgm:prSet presAssocID="{E00543E9-5C23-487B-81D5-E0B19BCF88D3}" presName="connectorText" presStyleLbl="sibTrans2D1" presStyleIdx="1" presStyleCnt="3"/>
      <dgm:spPr/>
    </dgm:pt>
    <dgm:pt modelId="{39EFB644-C807-4A95-80BE-067B3D33FAFC}" type="pres">
      <dgm:prSet presAssocID="{1FC3B9D3-473A-4B2E-874B-9C1C4EDB0C06}" presName="node" presStyleLbl="node1" presStyleIdx="2" presStyleCnt="3" custScaleX="183367" custRadScaleRad="147974" custRadScaleInc="12387">
        <dgm:presLayoutVars>
          <dgm:bulletEnabled val="1"/>
        </dgm:presLayoutVars>
      </dgm:prSet>
      <dgm:spPr/>
    </dgm:pt>
    <dgm:pt modelId="{BB2E53D2-7FEF-433E-B684-334532C09815}" type="pres">
      <dgm:prSet presAssocID="{40D1BEF1-86B1-4E78-BAF5-603BC62683D2}" presName="sibTrans" presStyleLbl="sibTrans2D1" presStyleIdx="2" presStyleCnt="3"/>
      <dgm:spPr/>
    </dgm:pt>
    <dgm:pt modelId="{3A383F1E-7A97-4438-86B4-63E00C51AABA}" type="pres">
      <dgm:prSet presAssocID="{40D1BEF1-86B1-4E78-BAF5-603BC62683D2}" presName="connectorText" presStyleLbl="sibTrans2D1" presStyleIdx="2" presStyleCnt="3"/>
      <dgm:spPr/>
    </dgm:pt>
  </dgm:ptLst>
  <dgm:cxnLst>
    <dgm:cxn modelId="{21F0EB08-F4A0-4362-AB09-4CD674A7DF33}" type="presOf" srcId="{E00543E9-5C23-487B-81D5-E0B19BCF88D3}" destId="{5FA3EAE6-74BD-47B5-B0C7-D92EE61EC892}" srcOrd="1" destOrd="0" presId="urn:microsoft.com/office/officeart/2005/8/layout/cycle7"/>
    <dgm:cxn modelId="{CFE0E325-3D47-4C88-921B-BDAAA9A62EA7}" srcId="{3DDC557F-8E64-4B34-9459-2F82C6498685}" destId="{1FC3B9D3-473A-4B2E-874B-9C1C4EDB0C06}" srcOrd="2" destOrd="0" parTransId="{4A2DF238-0527-49D8-8A9A-D248C78CAA20}" sibTransId="{40D1BEF1-86B1-4E78-BAF5-603BC62683D2}"/>
    <dgm:cxn modelId="{E110963E-0F87-48F0-854D-06DFC3A32C6E}" type="presOf" srcId="{73B90237-1C9C-4009-B33B-BDF5F5492122}" destId="{1166A679-D0ED-4D00-BBE6-470F2FCC9314}" srcOrd="1" destOrd="0" presId="urn:microsoft.com/office/officeart/2005/8/layout/cycle7"/>
    <dgm:cxn modelId="{89CBE064-C197-4738-8AD0-C97C5F0D67E7}" type="presOf" srcId="{E00543E9-5C23-487B-81D5-E0B19BCF88D3}" destId="{3E69D914-322F-4F67-AF51-47C9B14A9698}" srcOrd="0" destOrd="0" presId="urn:microsoft.com/office/officeart/2005/8/layout/cycle7"/>
    <dgm:cxn modelId="{08CAE046-E204-47F9-8B45-2EF1FF75632A}" type="presOf" srcId="{3DDC557F-8E64-4B34-9459-2F82C6498685}" destId="{A0051F75-ED44-4406-B64B-2EC6557A7C63}" srcOrd="0" destOrd="0" presId="urn:microsoft.com/office/officeart/2005/8/layout/cycle7"/>
    <dgm:cxn modelId="{273F674C-A0B6-40D6-9369-D9266603BEAC}" type="presOf" srcId="{40D1BEF1-86B1-4E78-BAF5-603BC62683D2}" destId="{3A383F1E-7A97-4438-86B4-63E00C51AABA}" srcOrd="1" destOrd="0" presId="urn:microsoft.com/office/officeart/2005/8/layout/cycle7"/>
    <dgm:cxn modelId="{B935FB5A-4081-41CE-AF67-4D4E5F9364D8}" type="presOf" srcId="{73B90237-1C9C-4009-B33B-BDF5F5492122}" destId="{48D81B4D-CE4C-4F78-8BF3-E8937D7E166D}" srcOrd="0" destOrd="0" presId="urn:microsoft.com/office/officeart/2005/8/layout/cycle7"/>
    <dgm:cxn modelId="{09121982-BE5C-4149-BF91-EBD5CC6E42EF}" type="presOf" srcId="{1FC3B9D3-473A-4B2E-874B-9C1C4EDB0C06}" destId="{39EFB644-C807-4A95-80BE-067B3D33FAFC}" srcOrd="0" destOrd="0" presId="urn:microsoft.com/office/officeart/2005/8/layout/cycle7"/>
    <dgm:cxn modelId="{6E526DAA-614B-4DC0-B49C-1C0CADEB9F87}" type="presOf" srcId="{C96CF808-D72C-4635-8405-4EC365481700}" destId="{35A3450B-3670-4D5D-9858-D745954164B7}" srcOrd="0" destOrd="0" presId="urn:microsoft.com/office/officeart/2005/8/layout/cycle7"/>
    <dgm:cxn modelId="{564805B5-5179-4F06-A20F-C15E67A56532}" srcId="{3DDC557F-8E64-4B34-9459-2F82C6498685}" destId="{C96CF808-D72C-4635-8405-4EC365481700}" srcOrd="0" destOrd="0" parTransId="{51EE0F1E-D094-4FBC-B9B2-FEF11B6FE496}" sibTransId="{73B90237-1C9C-4009-B33B-BDF5F5492122}"/>
    <dgm:cxn modelId="{277222DE-0772-4B0C-96FD-C93C5906A172}" srcId="{3DDC557F-8E64-4B34-9459-2F82C6498685}" destId="{9C0CCC91-AE5E-4AD1-AFA8-00C999E9992F}" srcOrd="1" destOrd="0" parTransId="{AA1490F3-72D7-4711-9A84-BC9288572156}" sibTransId="{E00543E9-5C23-487B-81D5-E0B19BCF88D3}"/>
    <dgm:cxn modelId="{2F871EF5-B314-4397-831B-9FB8C5A2742D}" type="presOf" srcId="{40D1BEF1-86B1-4E78-BAF5-603BC62683D2}" destId="{BB2E53D2-7FEF-433E-B684-334532C09815}" srcOrd="0" destOrd="0" presId="urn:microsoft.com/office/officeart/2005/8/layout/cycle7"/>
    <dgm:cxn modelId="{B38C17F8-2ED0-45BC-8A1A-38AC8B7FB77A}" type="presOf" srcId="{9C0CCC91-AE5E-4AD1-AFA8-00C999E9992F}" destId="{2AA26BB2-8381-44DE-B42D-0E5318C22E3D}" srcOrd="0" destOrd="0" presId="urn:microsoft.com/office/officeart/2005/8/layout/cycle7"/>
    <dgm:cxn modelId="{A5EECD0A-73B8-4122-A02A-9A7604C9554A}" type="presParOf" srcId="{A0051F75-ED44-4406-B64B-2EC6557A7C63}" destId="{35A3450B-3670-4D5D-9858-D745954164B7}" srcOrd="0" destOrd="0" presId="urn:microsoft.com/office/officeart/2005/8/layout/cycle7"/>
    <dgm:cxn modelId="{3DFFA887-60CC-4FB8-AA76-9B54B0AB31D2}" type="presParOf" srcId="{A0051F75-ED44-4406-B64B-2EC6557A7C63}" destId="{48D81B4D-CE4C-4F78-8BF3-E8937D7E166D}" srcOrd="1" destOrd="0" presId="urn:microsoft.com/office/officeart/2005/8/layout/cycle7"/>
    <dgm:cxn modelId="{FB17BA37-EAA6-4F10-8586-E5F75AFDB7F5}" type="presParOf" srcId="{48D81B4D-CE4C-4F78-8BF3-E8937D7E166D}" destId="{1166A679-D0ED-4D00-BBE6-470F2FCC9314}" srcOrd="0" destOrd="0" presId="urn:microsoft.com/office/officeart/2005/8/layout/cycle7"/>
    <dgm:cxn modelId="{2FD0DF58-9E31-461E-9D22-50CD2A4BC9D1}" type="presParOf" srcId="{A0051F75-ED44-4406-B64B-2EC6557A7C63}" destId="{2AA26BB2-8381-44DE-B42D-0E5318C22E3D}" srcOrd="2" destOrd="0" presId="urn:microsoft.com/office/officeart/2005/8/layout/cycle7"/>
    <dgm:cxn modelId="{A3544B0C-954E-40EB-814C-40B4A94DCF73}" type="presParOf" srcId="{A0051F75-ED44-4406-B64B-2EC6557A7C63}" destId="{3E69D914-322F-4F67-AF51-47C9B14A9698}" srcOrd="3" destOrd="0" presId="urn:microsoft.com/office/officeart/2005/8/layout/cycle7"/>
    <dgm:cxn modelId="{3AE031E5-EF37-48DF-8EE7-5F8FFCA2F2AA}" type="presParOf" srcId="{3E69D914-322F-4F67-AF51-47C9B14A9698}" destId="{5FA3EAE6-74BD-47B5-B0C7-D92EE61EC892}" srcOrd="0" destOrd="0" presId="urn:microsoft.com/office/officeart/2005/8/layout/cycle7"/>
    <dgm:cxn modelId="{74537D13-D757-4B93-B7D7-0DACF85A5631}" type="presParOf" srcId="{A0051F75-ED44-4406-B64B-2EC6557A7C63}" destId="{39EFB644-C807-4A95-80BE-067B3D33FAFC}" srcOrd="4" destOrd="0" presId="urn:microsoft.com/office/officeart/2005/8/layout/cycle7"/>
    <dgm:cxn modelId="{C884EF25-69D0-4D9D-A6D5-B7A28AF2FC49}" type="presParOf" srcId="{A0051F75-ED44-4406-B64B-2EC6557A7C63}" destId="{BB2E53D2-7FEF-433E-B684-334532C09815}" srcOrd="5" destOrd="0" presId="urn:microsoft.com/office/officeart/2005/8/layout/cycle7"/>
    <dgm:cxn modelId="{0A3B769D-3875-4D4D-B472-5F8C1BA65B8F}" type="presParOf" srcId="{BB2E53D2-7FEF-433E-B684-334532C09815}" destId="{3A383F1E-7A97-4438-86B4-63E00C51AAB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3450B-3670-4D5D-9858-D745954164B7}">
      <dsp:nvSpPr>
        <dsp:cNvPr id="0" name=""/>
        <dsp:cNvSpPr/>
      </dsp:nvSpPr>
      <dsp:spPr>
        <a:xfrm>
          <a:off x="1762457" y="499"/>
          <a:ext cx="1325832" cy="440974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latin typeface="+mn-lt"/>
            </a:rPr>
            <a:t>Geophonies</a:t>
          </a:r>
          <a:endParaRPr lang="en-GB" sz="1800" kern="1200" dirty="0">
            <a:latin typeface="+mn-lt"/>
          </a:endParaRPr>
        </a:p>
      </dsp:txBody>
      <dsp:txXfrm>
        <a:off x="1775373" y="13415"/>
        <a:ext cx="1300000" cy="415142"/>
      </dsp:txXfrm>
    </dsp:sp>
    <dsp:sp modelId="{48D81B4D-CE4C-4F78-8BF3-E8937D7E166D}">
      <dsp:nvSpPr>
        <dsp:cNvPr id="0" name=""/>
        <dsp:cNvSpPr/>
      </dsp:nvSpPr>
      <dsp:spPr>
        <a:xfrm rot="3039625">
          <a:off x="2715345" y="774740"/>
          <a:ext cx="454323" cy="15434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2761647" y="805608"/>
        <a:ext cx="361719" cy="92604"/>
      </dsp:txXfrm>
    </dsp:sp>
    <dsp:sp modelId="{2AA26BB2-8381-44DE-B42D-0E5318C22E3D}">
      <dsp:nvSpPr>
        <dsp:cNvPr id="0" name=""/>
        <dsp:cNvSpPr/>
      </dsp:nvSpPr>
      <dsp:spPr>
        <a:xfrm>
          <a:off x="2652848" y="1262348"/>
          <a:ext cx="1613585" cy="440974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Anthrophonies</a:t>
          </a:r>
          <a:endParaRPr lang="en-GB" sz="1800" kern="1200" dirty="0"/>
        </a:p>
      </dsp:txBody>
      <dsp:txXfrm>
        <a:off x="2665764" y="1275264"/>
        <a:ext cx="1587753" cy="415142"/>
      </dsp:txXfrm>
    </dsp:sp>
    <dsp:sp modelId="{3E69D914-322F-4F67-AF51-47C9B14A9698}">
      <dsp:nvSpPr>
        <dsp:cNvPr id="0" name=""/>
        <dsp:cNvSpPr/>
      </dsp:nvSpPr>
      <dsp:spPr>
        <a:xfrm rot="10800000">
          <a:off x="2141734" y="1405665"/>
          <a:ext cx="454323" cy="15434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 rot="10800000">
        <a:off x="2188036" y="1436533"/>
        <a:ext cx="361719" cy="92604"/>
      </dsp:txXfrm>
    </dsp:sp>
    <dsp:sp modelId="{39EFB644-C807-4A95-80BE-067B3D33FAFC}">
      <dsp:nvSpPr>
        <dsp:cNvPr id="0" name=""/>
        <dsp:cNvSpPr/>
      </dsp:nvSpPr>
      <dsp:spPr>
        <a:xfrm>
          <a:off x="467741" y="1262348"/>
          <a:ext cx="1617201" cy="440974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Biophonies</a:t>
          </a:r>
          <a:endParaRPr lang="en-GB" sz="1800" kern="1200" dirty="0"/>
        </a:p>
      </dsp:txBody>
      <dsp:txXfrm>
        <a:off x="480657" y="1275264"/>
        <a:ext cx="1591369" cy="415142"/>
      </dsp:txXfrm>
    </dsp:sp>
    <dsp:sp modelId="{BB2E53D2-7FEF-433E-B684-334532C09815}">
      <dsp:nvSpPr>
        <dsp:cNvPr id="0" name=""/>
        <dsp:cNvSpPr/>
      </dsp:nvSpPr>
      <dsp:spPr>
        <a:xfrm rot="18739246">
          <a:off x="1623696" y="774740"/>
          <a:ext cx="454323" cy="15434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1669998" y="805608"/>
        <a:ext cx="361719" cy="92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43CF07-9307-6C48-9A7D-CFB6D27789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7DB75-BAF4-B743-9A92-74B92A91E0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2C6B3-A39F-7849-8137-15C55F281F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1F245-9DFC-A14D-946D-EB14F66A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02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360570-2B09-DB43-BBE0-DA076DA91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87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7A7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D8E96D4C-F781-D146-B2F0-26791859F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1787872" cy="89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E3B5BC-7C7D-A745-8158-A53C466D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435" y="1915482"/>
            <a:ext cx="7586032" cy="208958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9EC6F0B-C9B0-464E-ABF8-505FA2B99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1897" y="1916833"/>
            <a:ext cx="1625519" cy="2690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1E2BFEE-0AD7-C548-92B3-DE639BB40C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1895" y="2323736"/>
            <a:ext cx="1625519" cy="6012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E54718D-4C22-E94B-A4C0-C34A3A4257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9991" y="3132250"/>
            <a:ext cx="1625519" cy="5934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3A8BFE-74A7-E94B-8A00-4CD70EAFA367}"/>
              </a:ext>
            </a:extLst>
          </p:cNvPr>
          <p:cNvCxnSpPr>
            <a:cxnSpLocks/>
          </p:cNvCxnSpPr>
          <p:nvPr userDrawn="1"/>
        </p:nvCxnSpPr>
        <p:spPr>
          <a:xfrm>
            <a:off x="2559051" y="1916832"/>
            <a:ext cx="0" cy="38022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5B2378F-7E74-5649-B1F7-5BE87863FD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008" y="5373216"/>
            <a:ext cx="1625519" cy="34582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03722685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1207" userDrawn="1">
          <p15:clr>
            <a:srgbClr val="FBAE40"/>
          </p15:clr>
        </p15:guide>
        <p15:guide id="2" pos="17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ED979-55B4-3C48-802B-10CF449D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692699"/>
            <a:ext cx="10515600" cy="7200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953" y="1412776"/>
            <a:ext cx="12192000" cy="595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060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AD231-0526-BA4B-A751-485A68D4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1" y="692699"/>
            <a:ext cx="9938841" cy="7683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1461052"/>
            <a:ext cx="4032251" cy="53969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8817" y="1461053"/>
            <a:ext cx="4027088" cy="2650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8817" y="4149728"/>
            <a:ext cx="4027088" cy="2708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57635" y="1461052"/>
            <a:ext cx="4034367" cy="53969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21980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3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pos="5111" userDrawn="1">
          <p15:clr>
            <a:srgbClr val="FBAE40"/>
          </p15:clr>
        </p15:guide>
        <p15:guide id="5" orient="horz" pos="2614" userDrawn="1">
          <p15:clr>
            <a:srgbClr val="FBAE40"/>
          </p15:clr>
        </p15:guide>
        <p15:guide id="6" pos="756" userDrawn="1">
          <p15:clr>
            <a:srgbClr val="FBAE40"/>
          </p15:clr>
        </p15:guide>
        <p15:guide id="8" pos="2569" userDrawn="1">
          <p15:clr>
            <a:srgbClr val="FBAE40"/>
          </p15:clr>
        </p15:guide>
        <p15:guide id="9" pos="5139" userDrawn="1">
          <p15:clr>
            <a:srgbClr val="FBAE40"/>
          </p15:clr>
        </p15:guide>
        <p15:guide id="10" orient="horz" pos="259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2A74-33A9-1E47-9EBD-B4B8BA3C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53" y="692699"/>
            <a:ext cx="10515600" cy="7683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0755" y="1461052"/>
            <a:ext cx="3396094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7A7392"/>
              </a:buClr>
              <a:buSzTx/>
              <a:buFont typeface="Arial" panose="020B0604020202020204" pitchFamily="34" charset="0"/>
              <a:buChar char="•"/>
              <a:tabLst/>
              <a:defRPr sz="2000" b="0" i="0" baseline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7A7392"/>
              </a:buClr>
              <a:buFont typeface="Courier New" panose="02070309020205020404" pitchFamily="49" charset="0"/>
              <a:buChar char="o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Bullet Point</a:t>
            </a:r>
          </a:p>
          <a:p>
            <a:pPr lvl="2"/>
            <a:r>
              <a:rPr lang="en-GB" dirty="0"/>
              <a:t>Third Bullet Point</a:t>
            </a:r>
          </a:p>
          <a:p>
            <a:pPr lvl="3"/>
            <a:endParaRPr lang="en-GB" dirty="0"/>
          </a:p>
        </p:txBody>
      </p:sp>
      <p:sp>
        <p:nvSpPr>
          <p:cNvPr id="5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55533" y="1461052"/>
            <a:ext cx="4057651" cy="53969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61867" y="1461053"/>
            <a:ext cx="4030132" cy="2650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61868" y="4146550"/>
            <a:ext cx="4030133" cy="27114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538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141" userDrawn="1">
          <p15:clr>
            <a:srgbClr val="FBAE40"/>
          </p15:clr>
        </p15:guide>
        <p15:guide id="4" pos="5111" userDrawn="1">
          <p15:clr>
            <a:srgbClr val="FBAE40"/>
          </p15:clr>
        </p15:guide>
        <p15:guide id="6" orient="horz" pos="2590" userDrawn="1">
          <p15:clr>
            <a:srgbClr val="FBAE40"/>
          </p15:clr>
        </p15:guide>
        <p15:guide id="7" orient="horz" pos="26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419B-FC38-4656-9F77-C3E7F5DE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280AE-A27A-4C21-8018-4CDF514359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6050" y="1700213"/>
            <a:ext cx="9217025" cy="3960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A7392"/>
                </a:solidFill>
              </a:defRPr>
            </a:lvl1pPr>
            <a:lvl2pPr marL="609600" indent="0">
              <a:buNone/>
              <a:defRPr sz="2000">
                <a:solidFill>
                  <a:srgbClr val="7A7392"/>
                </a:solidFill>
              </a:defRPr>
            </a:lvl2pPr>
            <a:lvl3pPr marL="1219200" indent="0">
              <a:buNone/>
              <a:defRPr sz="2000">
                <a:solidFill>
                  <a:srgbClr val="7A7392"/>
                </a:solidFill>
              </a:defRPr>
            </a:lvl3pPr>
            <a:lvl4pPr marL="1828800" indent="0">
              <a:buNone/>
              <a:defRPr sz="2000">
                <a:solidFill>
                  <a:srgbClr val="7A7392"/>
                </a:solidFill>
              </a:defRPr>
            </a:lvl4pPr>
            <a:lvl5pPr marL="2438400" indent="0">
              <a:buNone/>
              <a:defRPr sz="2000">
                <a:solidFill>
                  <a:srgbClr val="7A739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60BAE-66FC-42F6-BD3C-5B58157AAA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6050" y="5661025"/>
            <a:ext cx="9217025" cy="10810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609600" indent="0" algn="r">
              <a:buNone/>
              <a:defRPr sz="1800">
                <a:solidFill>
                  <a:schemeClr val="tx1"/>
                </a:solidFill>
              </a:defRPr>
            </a:lvl2pPr>
            <a:lvl3pPr marL="1219200" indent="0" algn="r">
              <a:buNone/>
              <a:defRPr sz="1800">
                <a:solidFill>
                  <a:schemeClr val="tx1"/>
                </a:solidFill>
              </a:defRPr>
            </a:lvl3pPr>
            <a:lvl4pPr marL="1828800" indent="0" algn="r">
              <a:buNone/>
              <a:defRPr sz="1800">
                <a:solidFill>
                  <a:schemeClr val="tx1"/>
                </a:solidFill>
              </a:defRPr>
            </a:lvl4pPr>
            <a:lvl5pPr marL="2438400" indent="0" algn="r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04163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3A07-22BD-4911-A932-8F2D6698F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42487-5D92-4193-8C12-E3811303EA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348880"/>
            <a:ext cx="4176464" cy="2995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0">
                <a:solidFill>
                  <a:srgbClr val="7A7392"/>
                </a:solidFill>
              </a:defRPr>
            </a:lvl1pPr>
          </a:lstStyle>
          <a:p>
            <a:pPr lvl="0"/>
            <a:r>
              <a:rPr lang="en-GB" dirty="0"/>
              <a:t>100%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F246C3-55F5-41A0-A73E-5368C3F43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3872" y="2348880"/>
            <a:ext cx="6481366" cy="2995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7A7392"/>
                </a:solidFill>
              </a:defRPr>
            </a:lvl1pPr>
            <a:lvl2pPr marL="609600" indent="0">
              <a:buNone/>
              <a:defRPr sz="2000">
                <a:solidFill>
                  <a:srgbClr val="7A7392"/>
                </a:solidFill>
              </a:defRPr>
            </a:lvl2pPr>
            <a:lvl3pPr marL="1219200" indent="0">
              <a:buNone/>
              <a:defRPr sz="2000">
                <a:solidFill>
                  <a:srgbClr val="7A7392"/>
                </a:solidFill>
              </a:defRPr>
            </a:lvl3pPr>
            <a:lvl4pPr marL="1828800" indent="0">
              <a:buNone/>
              <a:defRPr sz="2000">
                <a:solidFill>
                  <a:srgbClr val="7A7392"/>
                </a:solidFill>
              </a:defRPr>
            </a:lvl4pPr>
            <a:lvl5pPr marL="2438400" indent="0">
              <a:buNone/>
              <a:defRPr sz="2000">
                <a:solidFill>
                  <a:srgbClr val="7A739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E5FF59-326E-4B4E-9D7D-CFDB81AC6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58925" y="5344492"/>
            <a:ext cx="9650413" cy="1108696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800"/>
            </a:lvl1pPr>
            <a:lvl2pPr marL="609600" indent="0" algn="r">
              <a:buNone/>
              <a:defRPr sz="1800"/>
            </a:lvl2pPr>
            <a:lvl3pPr marL="1219200" indent="0" algn="r">
              <a:buNone/>
              <a:defRPr sz="1800"/>
            </a:lvl3pPr>
            <a:lvl4pPr marL="1828800" indent="0" algn="r">
              <a:buNone/>
              <a:defRPr sz="1800"/>
            </a:lvl4pPr>
            <a:lvl5pPr marL="2438400" indent="0" algn="r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52614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9C07C-D2D3-433B-BE72-7C693A920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34980-8851-4480-AAF2-DB4071C2A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AD489-FA4D-46D2-9AF5-E2483FF97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EFC3-3919-4436-856C-36B82E0EB6E2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BE8B2-BBB1-41EA-BF56-F0F163F0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E39D7-5336-4E85-BCCC-53148CF5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E619-43BF-4A54-8415-24F9E81C99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21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3390B-2337-4DA3-A13E-E288B2E4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04B7A-A34E-4233-B227-04A09CCCC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39E86-8788-4431-A893-388242A5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EFC3-3919-4436-856C-36B82E0EB6E2}" type="datetimeFigureOut">
              <a:rPr lang="en-GB" smtClean="0"/>
              <a:t>31/08/2024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1B015-BA31-4486-8100-A8FE0453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579C0-8E77-493A-BE44-7D2C682F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E619-43BF-4A54-8415-24F9E81C99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60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3DBD-28B5-6744-B93D-384D879A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974058"/>
            <a:ext cx="868749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A739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199456" y="4221163"/>
            <a:ext cx="8687493" cy="603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800" b="0" i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45060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64AAA3-E9D4-B544-B77B-0789573E9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455" y="689703"/>
            <a:ext cx="9937104" cy="101110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7A739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6" y="1700808"/>
            <a:ext cx="9937104" cy="4608512"/>
          </a:xfrm>
          <a:prstGeom prst="rect">
            <a:avLst/>
          </a:prstGeom>
        </p:spPr>
        <p:txBody>
          <a:bodyPr lIns="0" tIns="0" rIns="0" bIns="0"/>
          <a:lstStyle>
            <a:lvl1pPr marL="266700" indent="-257175">
              <a:buClr>
                <a:srgbClr val="7A7392"/>
              </a:buClr>
              <a:tabLst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7A7392"/>
              </a:buClr>
              <a:buFont typeface="Courier New" panose="02070309020205020404" pitchFamily="49" charset="0"/>
              <a:buChar char="o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2667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91223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7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4AA9-9B1B-7D49-821B-E768D4FE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1" y="687617"/>
            <a:ext cx="9936408" cy="101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00152" y="1700216"/>
            <a:ext cx="9936408" cy="4465637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buClr>
                <a:srgbClr val="7A7392"/>
              </a:buClr>
              <a:buFont typeface="+mj-lt"/>
              <a:buAutoNum type="arabicPeriod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7A7392"/>
              </a:buClr>
              <a:buFont typeface="+mj-lt"/>
              <a:buAutoNum type="romanLcPeriod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3431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9527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606882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85A6-D158-2E49-90B4-F2441730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692699"/>
            <a:ext cx="9912077" cy="9361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199457" y="1628800"/>
            <a:ext cx="4871515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240016" y="1628800"/>
            <a:ext cx="4871516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62276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63C3-2B19-3E4C-861A-2B5A52BA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692699"/>
            <a:ext cx="10515600" cy="9361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8" y="1628800"/>
            <a:ext cx="4896542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7A7392"/>
              </a:buClr>
              <a:buSzTx/>
              <a:buFont typeface="Arial" panose="020B0604020202020204" pitchFamily="34" charset="0"/>
              <a:buChar char="•"/>
              <a:tabLst/>
              <a:defRPr sz="2000" b="0" i="0" baseline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7A7392"/>
              </a:buClr>
              <a:buFont typeface="Courier New" panose="02070309020205020404" pitchFamily="49" charset="0"/>
              <a:buChar char="o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6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Bullet Point</a:t>
            </a:r>
          </a:p>
          <a:p>
            <a:pPr lvl="2"/>
            <a:r>
              <a:rPr lang="en-GB" dirty="0"/>
              <a:t>Third Bullet Point</a:t>
            </a:r>
          </a:p>
          <a:p>
            <a:pPr lvl="3"/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40016" y="1628800"/>
            <a:ext cx="4752528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7A7392"/>
              </a:buClr>
              <a:buSzTx/>
              <a:buFont typeface="Arial" panose="020B0604020202020204" pitchFamily="34" charset="0"/>
              <a:buChar char="•"/>
              <a:tabLst/>
              <a:defRPr sz="2400" b="0" i="0" baseline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7A7392"/>
              </a:buClr>
              <a:buFont typeface="Courier New" panose="02070309020205020404" pitchFamily="49" charset="0"/>
              <a:buChar char="o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Bullet Point</a:t>
            </a:r>
          </a:p>
          <a:p>
            <a:pPr lvl="2"/>
            <a:r>
              <a:rPr lang="en-US" dirty="0"/>
              <a:t>Third Bullet Point</a:t>
            </a:r>
          </a:p>
          <a:p>
            <a:pPr lvl="3"/>
            <a:endParaRPr lang="en-US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4551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A39C-6E99-FE4F-B641-F44C7B4B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692699"/>
            <a:ext cx="10515600" cy="9361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8" y="1628800"/>
            <a:ext cx="4896542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7A7392"/>
              </a:buClr>
              <a:buSzTx/>
              <a:buFont typeface="+mj-lt"/>
              <a:buAutoNum type="arabicPeriod"/>
              <a:tabLst/>
              <a:defRPr sz="20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  <a:lvl2pPr marL="541338" indent="-274638">
              <a:buClr>
                <a:srgbClr val="7A7392"/>
              </a:buClr>
              <a:buFont typeface="+mj-lt"/>
              <a:buAutoNum type="romanLcPeriod"/>
              <a:defRPr sz="2000" baseline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Clr>
                <a:srgbClr val="1A9DAC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  <a:p>
            <a:pPr lvl="3"/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40018" y="1628800"/>
            <a:ext cx="4896542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7A7392"/>
              </a:buClr>
              <a:buSzTx/>
              <a:buFont typeface="+mj-lt"/>
              <a:buAutoNum type="arabicPeriod"/>
              <a:tabLst/>
              <a:defRPr sz="20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  <a:lvl2pPr marL="541338" indent="-274638">
              <a:buClr>
                <a:srgbClr val="7A7392"/>
              </a:buClr>
              <a:buFont typeface="+mj-lt"/>
              <a:buAutoNum type="romanLcPeriod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765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0C80B-5DE2-104C-BCD7-114FA55CD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20" y="692700"/>
            <a:ext cx="10515600" cy="862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1199456" y="1554763"/>
            <a:ext cx="9865096" cy="45380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753494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lumn text styl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65AE-FBB8-C547-A863-8ACFC537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692699"/>
            <a:ext cx="10515600" cy="9361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199458" y="1628800"/>
            <a:ext cx="4392486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5712885" y="1628802"/>
            <a:ext cx="5351667" cy="4464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861172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C2A975-9E0E-5D43-ADC1-E0089E324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0"/>
            <a:ext cx="10810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3631A212-DAA8-B544-9BA8-9F3465AA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699"/>
            <a:ext cx="10299327" cy="7200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7" r:id="rId13"/>
    <p:sldLayoutId id="2147483976" r:id="rId14"/>
    <p:sldLayoutId id="2147483978" r:id="rId15"/>
    <p:sldLayoutId id="2147483979" r:id="rId16"/>
  </p:sldLayoutIdLst>
  <p:transition spd="slow">
    <p:fade/>
  </p:transition>
  <p:txStyles>
    <p:titleStyle>
      <a:lvl1pPr algn="l" defTabSz="606425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7A7392"/>
          </a:solidFill>
          <a:latin typeface="+mj-lt"/>
          <a:ea typeface="ＭＳ Ｐゴシック" charset="0"/>
          <a:cs typeface="ＭＳ Ｐゴシック" charset="0"/>
        </a:defRPr>
      </a:lvl1pPr>
      <a:lvl2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555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10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664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218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4025" indent="-4540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87425" indent="-3778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08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04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00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1.svg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5.svg"/><Relationship Id="rId1" Type="http://schemas.openxmlformats.org/officeDocument/2006/relationships/video" Target="https://www.youtube.com/embed/zYwDsBM5jAY?feature=oembed" TargetMode="Externa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0.png"/><Relationship Id="rId5" Type="http://schemas.openxmlformats.org/officeDocument/2006/relationships/diagramData" Target="../diagrams/data1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diagramDrawing" Target="../diagrams/drawing1.xml"/><Relationship Id="rId1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50682-63E8-44D4-A50D-09DC34925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8DC73-3905-4D95-93D4-238725A35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400" y="2204864"/>
            <a:ext cx="11103293" cy="2387600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Sensing Solutions in Soil Biodiversity and Carbon Monitoring; 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From Acoustics to Biosensing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8770F0-E78A-4DDC-8C3F-FF4AC75DE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941168"/>
            <a:ext cx="12361333" cy="1916831"/>
          </a:xfrm>
          <a:solidFill>
            <a:schemeClr val="tx1">
              <a:alpha val="42000"/>
            </a:schemeClr>
          </a:solidFill>
        </p:spPr>
        <p:txBody>
          <a:bodyPr>
            <a:normAutofit/>
          </a:bodyPr>
          <a:lstStyle/>
          <a:p>
            <a:r>
              <a:rPr lang="en-GB" u="sng" dirty="0">
                <a:solidFill>
                  <a:schemeClr val="bg1"/>
                </a:solidFill>
              </a:rPr>
              <a:t>Adrian Crew</a:t>
            </a:r>
            <a:r>
              <a:rPr lang="en-GB" dirty="0">
                <a:solidFill>
                  <a:schemeClr val="bg1"/>
                </a:solidFill>
              </a:rPr>
              <a:t>, Sam Bonnett &amp; Luke Reed (UWE), Prof Matt Bell (Hartpury University)</a:t>
            </a:r>
          </a:p>
          <a:p>
            <a:r>
              <a:rPr lang="en-GB" dirty="0">
                <a:solidFill>
                  <a:schemeClr val="bg1"/>
                </a:solidFill>
              </a:rPr>
              <a:t>PhD students: Marcus Palmer &amp; </a:t>
            </a:r>
            <a:r>
              <a:rPr lang="en-GB" dirty="0" err="1">
                <a:solidFill>
                  <a:schemeClr val="bg1"/>
                </a:solidFill>
              </a:rPr>
              <a:t>Efe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Okekporo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r>
              <a:rPr lang="en-GB" dirty="0" err="1">
                <a:solidFill>
                  <a:schemeClr val="bg1"/>
                </a:solidFill>
              </a:rPr>
              <a:t>MRes</a:t>
            </a:r>
            <a:r>
              <a:rPr lang="en-GB" dirty="0">
                <a:solidFill>
                  <a:schemeClr val="bg1"/>
                </a:solidFill>
              </a:rPr>
              <a:t> students: Luke Ramsay &amp; Robbie Sidhu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le-cdn.website-editor.net/s/64e1f0ff82f1421db696d9cc6a7e5e53/dms3rep/multi/opt/WILD_CARBON_RGB_GREEN-280w.png?Expires=1638109349&amp;Signature=YQOc-atW1PoHkcxhxZA1cif9Cp4fRIahGWx7Uf2U5yXCSC5M2hun6jeKfWIElYw341ECBUo81GB5ouQijhUfw5ntlOmR0mJvnKt~gibn-njRKX-tgduTVQkkKx~2MBMozo8KgaaCWDTA2JgBOSAI~j1X6KMjkJpqCAgg5VAiFn0pC2AswJFuaIoG9EJ8bTpxKT~epNAZnBOnD1NTpb03V52oSsJnUwnSt7PugZ-W0MicFoUqIi5irEm0YYWfrEPbap1dNfkOAzZp7S0wzPV2ndRvMPAEjCI-RgGQGkOvnWiflmtslmacLyWhjh9twrg2yYFUJsi6ASQuweTRu9cw8g__&amp;Key-Pair-Id=K2NXBXLF010TJW">
            <a:extLst>
              <a:ext uri="{FF2B5EF4-FFF2-40B4-BE49-F238E27FC236}">
                <a16:creationId xmlns:a16="http://schemas.microsoft.com/office/drawing/2014/main" id="{873E761D-3B0D-48CA-B9BA-83673CCA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89" y="393208"/>
            <a:ext cx="1780077" cy="116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le:UWE Bristol logo.svg - Wikimedia Commons">
            <a:extLst>
              <a:ext uri="{FF2B5EF4-FFF2-40B4-BE49-F238E27FC236}">
                <a16:creationId xmlns:a16="http://schemas.microsoft.com/office/drawing/2014/main" id="{4CAC4D59-7911-2471-5FDC-A3FCC37E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77" y="323535"/>
            <a:ext cx="1929646" cy="9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black text&#10;&#10;Description automatically generated">
            <a:extLst>
              <a:ext uri="{FF2B5EF4-FFF2-40B4-BE49-F238E27FC236}">
                <a16:creationId xmlns:a16="http://schemas.microsoft.com/office/drawing/2014/main" id="{9817536C-7FEE-EF26-71CC-0DF286F42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338365"/>
            <a:ext cx="1242876" cy="11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B1CB-7566-C30A-64AD-387029814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possible solution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CA99E-C4E3-6F2C-F4F2-B8828BD45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9525" indent="0">
              <a:buNone/>
            </a:pPr>
            <a:r>
              <a:rPr lang="en-GB" dirty="0"/>
              <a:t>We have a range of ‘cheap’ sensors for bio-indicators and carbon compounds and we know how to integrate these sensors for simultaneous multi-analysis</a:t>
            </a:r>
          </a:p>
          <a:p>
            <a:pPr marL="9525" indent="0">
              <a:buNone/>
            </a:pPr>
            <a:endParaRPr lang="en-GB" dirty="0"/>
          </a:p>
          <a:p>
            <a:pPr marL="9525" indent="0">
              <a:buNone/>
            </a:pPr>
            <a:r>
              <a:rPr lang="en-GB" dirty="0"/>
              <a:t>For CO</a:t>
            </a:r>
            <a:r>
              <a:rPr lang="en-GB" baseline="-25000" dirty="0"/>
              <a:t>2</a:t>
            </a:r>
            <a:r>
              <a:rPr lang="en-GB" dirty="0"/>
              <a:t>/CH</a:t>
            </a:r>
            <a:r>
              <a:rPr lang="en-GB" baseline="-25000" dirty="0"/>
              <a:t>4</a:t>
            </a:r>
            <a:r>
              <a:rPr lang="en-GB" dirty="0"/>
              <a:t>/VOC we are testing four cutting-edge gas sensors with an Arduino ecosystem to provide a compact and energy-efficient device that redefines intelligent sensing solutions. The sensors on our Arduino board houses:</a:t>
            </a:r>
          </a:p>
          <a:p>
            <a:pPr lvl="1"/>
            <a:r>
              <a:rPr lang="en-GB" dirty="0"/>
              <a:t>Motion sensor system with integrated AI</a:t>
            </a:r>
          </a:p>
          <a:p>
            <a:pPr lvl="1"/>
            <a:r>
              <a:rPr lang="en-GB" dirty="0"/>
              <a:t>Magnetometer</a:t>
            </a:r>
          </a:p>
          <a:p>
            <a:pPr lvl="1"/>
            <a:r>
              <a:rPr lang="en-GB" dirty="0"/>
              <a:t>Pressure sensor</a:t>
            </a:r>
          </a:p>
          <a:p>
            <a:pPr lvl="1"/>
            <a:r>
              <a:rPr lang="en-GB" dirty="0"/>
              <a:t>4-in-1 gas sensor with AI and integrated high-linearity, as well as high-accuracy pressure, humidity and temperature sensors.</a:t>
            </a:r>
          </a:p>
          <a:p>
            <a:pPr lvl="1"/>
            <a:endParaRPr lang="en-GB" dirty="0"/>
          </a:p>
          <a:p>
            <a:pPr marL="9525" indent="0">
              <a:buNone/>
            </a:pPr>
            <a:r>
              <a:rPr lang="en-GB" dirty="0"/>
              <a:t>The above solution is about the size of a matchbox, robust, </a:t>
            </a:r>
            <a:r>
              <a:rPr lang="en-GB" dirty="0" err="1"/>
              <a:t>WiFi</a:t>
            </a:r>
            <a:r>
              <a:rPr lang="en-GB" dirty="0"/>
              <a:t>-enabled, and very importantly an extremely cost-effective method for long-term continuous analysis </a:t>
            </a:r>
            <a:r>
              <a:rPr lang="en-GB" b="1" i="1" dirty="0">
                <a:solidFill>
                  <a:srgbClr val="FF0000"/>
                </a:solidFill>
              </a:rPr>
              <a:t>in situ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2175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EE1-3B1E-05E7-65C6-C33FD2E9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the new sensors perform so far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00587-E85D-9087-53A6-42959C9F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203" y="1556792"/>
            <a:ext cx="4944285" cy="3566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4B0F1-33F9-1A7A-5FEF-1B248387C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556792"/>
            <a:ext cx="4944285" cy="3566469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762DB2-75F1-0E92-86E6-78213EC824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440" y="5229200"/>
            <a:ext cx="9937104" cy="1224136"/>
          </a:xfrm>
        </p:spPr>
        <p:txBody>
          <a:bodyPr/>
          <a:lstStyle/>
          <a:p>
            <a:r>
              <a:rPr lang="en-GB" dirty="0"/>
              <a:t>Effective monitoring of CO</a:t>
            </a:r>
            <a:r>
              <a:rPr lang="en-GB" baseline="-25000" dirty="0"/>
              <a:t>2</a:t>
            </a:r>
            <a:r>
              <a:rPr lang="en-GB" dirty="0"/>
              <a:t> and VOCs</a:t>
            </a:r>
          </a:p>
          <a:p>
            <a:r>
              <a:rPr lang="en-GB" dirty="0"/>
              <a:t>To be trained for CH</a:t>
            </a:r>
            <a:r>
              <a:rPr lang="en-GB" baseline="-25000" dirty="0"/>
              <a:t>4 </a:t>
            </a:r>
            <a:r>
              <a:rPr lang="en-GB" dirty="0"/>
              <a:t>and target individual volatile compounds</a:t>
            </a:r>
          </a:p>
          <a:p>
            <a:r>
              <a:rPr lang="en-GB" dirty="0"/>
              <a:t>Field testing over extended periods.</a:t>
            </a:r>
          </a:p>
        </p:txBody>
      </p:sp>
    </p:spTree>
    <p:extLst>
      <p:ext uri="{BB962C8B-B14F-4D97-AF65-F5344CB8AC3E}">
        <p14:creationId xmlns:p14="http://schemas.microsoft.com/office/powerpoint/2010/main" val="313566085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67C2237-C53B-566D-F47D-7CA59D00A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2774" y="898739"/>
            <a:ext cx="9144000" cy="16557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Monitoring </a:t>
            </a:r>
            <a:r>
              <a:rPr lang="en-GB" dirty="0" err="1">
                <a:solidFill>
                  <a:schemeClr val="bg1"/>
                </a:solidFill>
                <a:latin typeface="+mj-lt"/>
              </a:rPr>
              <a:t>biophony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, geophony and anthrophony for soil health</a:t>
            </a:r>
          </a:p>
        </p:txBody>
      </p:sp>
      <p:pic>
        <p:nvPicPr>
          <p:cNvPr id="5" name="Picture 4" descr="A group of people in a field">
            <a:extLst>
              <a:ext uri="{FF2B5EF4-FFF2-40B4-BE49-F238E27FC236}">
                <a16:creationId xmlns:a16="http://schemas.microsoft.com/office/drawing/2014/main" id="{23205228-0683-E53C-B9E3-B57B1D29F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84" y="897511"/>
            <a:ext cx="12480943" cy="61186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56F9BD-E84C-0351-3679-A55DD8C19DE1}"/>
              </a:ext>
            </a:extLst>
          </p:cNvPr>
          <p:cNvGrpSpPr/>
          <p:nvPr/>
        </p:nvGrpSpPr>
        <p:grpSpPr>
          <a:xfrm>
            <a:off x="5231904" y="908720"/>
            <a:ext cx="5853370" cy="2761208"/>
            <a:chOff x="5231904" y="908720"/>
            <a:chExt cx="5853370" cy="27612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E623AA-3032-C9F1-6381-A9D7B06A7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6399" y="1871414"/>
              <a:ext cx="2428875" cy="1097665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375E02-9269-D4DA-6C15-40FADBE8133C}"/>
                </a:ext>
              </a:extLst>
            </p:cNvPr>
            <p:cNvSpPr txBox="1"/>
            <p:nvPr/>
          </p:nvSpPr>
          <p:spPr>
            <a:xfrm>
              <a:off x="8656400" y="1772816"/>
              <a:ext cx="242887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Typical spectrogram of a soil recording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1032F9-2BF9-F82D-CCC1-5F77BAFE6CDB}"/>
                </a:ext>
              </a:extLst>
            </p:cNvPr>
            <p:cNvSpPr/>
            <p:nvPr/>
          </p:nvSpPr>
          <p:spPr>
            <a:xfrm>
              <a:off x="8656398" y="1776484"/>
              <a:ext cx="2428874" cy="117400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BE6631-496A-41B3-A282-EAB70CBDDCDB}"/>
                </a:ext>
              </a:extLst>
            </p:cNvPr>
            <p:cNvGrpSpPr/>
            <p:nvPr/>
          </p:nvGrpSpPr>
          <p:grpSpPr>
            <a:xfrm>
              <a:off x="5231904" y="908720"/>
              <a:ext cx="5135506" cy="2761208"/>
              <a:chOff x="6363310" y="908720"/>
              <a:chExt cx="5135506" cy="2761208"/>
            </a:xfrm>
          </p:grpSpPr>
          <p:graphicFrame>
            <p:nvGraphicFramePr>
              <p:cNvPr id="13" name="Diagram 12">
                <a:extLst>
                  <a:ext uri="{FF2B5EF4-FFF2-40B4-BE49-F238E27FC236}">
                    <a16:creationId xmlns:a16="http://schemas.microsoft.com/office/drawing/2014/main" id="{C0BDF84D-2EEB-10B3-C88D-B144914830C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29183253"/>
                  </p:ext>
                </p:extLst>
              </p:nvPr>
            </p:nvGraphicFramePr>
            <p:xfrm>
              <a:off x="6629198" y="1861116"/>
              <a:ext cx="4848939" cy="17033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F97A7A-D5C5-254F-0C33-B5713A6F35B9}"/>
                  </a:ext>
                </a:extLst>
              </p:cNvPr>
              <p:cNvSpPr txBox="1"/>
              <p:nvPr/>
            </p:nvSpPr>
            <p:spPr>
              <a:xfrm>
                <a:off x="6591734" y="908720"/>
                <a:ext cx="4725113" cy="738664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To monitor biodiversity in soil using acoustics, we need to understand the interactions between </a:t>
                </a:r>
                <a:r>
                  <a:rPr kumimoji="0" lang="en-GB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geophonies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en-GB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anthrophonies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and </a:t>
                </a:r>
                <a:r>
                  <a:rPr kumimoji="0" lang="en-GB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biophonies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across distinct habitats.</a:t>
                </a:r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DFACD2E3-1541-2D26-4B8F-908E38FC46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697" y="1827561"/>
                <a:ext cx="1629200" cy="1174005"/>
              </a:xfrm>
              <a:prstGeom prst="rect">
                <a:avLst/>
              </a:prstGeom>
              <a:noFill/>
              <a:ln w="254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Graphic 23" descr="Airplane with solid fill">
                <a:extLst>
                  <a:ext uri="{FF2B5EF4-FFF2-40B4-BE49-F238E27FC236}">
                    <a16:creationId xmlns:a16="http://schemas.microsoft.com/office/drawing/2014/main" id="{87A7BAAF-F50C-9764-EEDC-A89726A8F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19254479">
                <a:off x="10801504" y="2947931"/>
                <a:ext cx="697312" cy="697312"/>
              </a:xfrm>
              <a:prstGeom prst="rect">
                <a:avLst/>
              </a:prstGeom>
            </p:spPr>
          </p:pic>
          <p:pic>
            <p:nvPicPr>
              <p:cNvPr id="26" name="Graphic 25" descr="Ant with solid fill">
                <a:extLst>
                  <a:ext uri="{FF2B5EF4-FFF2-40B4-BE49-F238E27FC236}">
                    <a16:creationId xmlns:a16="http://schemas.microsoft.com/office/drawing/2014/main" id="{EE025D41-DA0F-3EBB-F27B-4319AA3E0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3284881">
                <a:off x="6363310" y="2896081"/>
                <a:ext cx="773847" cy="773847"/>
              </a:xfrm>
              <a:prstGeom prst="rect">
                <a:avLst/>
              </a:prstGeom>
            </p:spPr>
          </p:pic>
          <p:pic>
            <p:nvPicPr>
              <p:cNvPr id="28" name="Graphic 27" descr="Question Mark with solid fill">
                <a:extLst>
                  <a:ext uri="{FF2B5EF4-FFF2-40B4-BE49-F238E27FC236}">
                    <a16:creationId xmlns:a16="http://schemas.microsoft.com/office/drawing/2014/main" id="{35D60F02-A3C7-72DD-4025-97CB4F39A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8685960" y="2441272"/>
                <a:ext cx="676275" cy="676275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4EC289-997A-B0D7-495D-A1E343654C05}"/>
                </a:ext>
              </a:extLst>
            </p:cNvPr>
            <p:cNvSpPr txBox="1"/>
            <p:nvPr/>
          </p:nvSpPr>
          <p:spPr>
            <a:xfrm>
              <a:off x="5495632" y="1814994"/>
              <a:ext cx="160202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Soil </a:t>
              </a:r>
              <a:r>
                <a:rPr kumimoji="0" lang="en-GB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foodweb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‘orchestra’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152932-B654-468A-45B1-392C3CCCA55A}"/>
                </a:ext>
              </a:extLst>
            </p:cNvPr>
            <p:cNvSpPr/>
            <p:nvPr/>
          </p:nvSpPr>
          <p:spPr>
            <a:xfrm>
              <a:off x="5472138" y="1800689"/>
              <a:ext cx="1652696" cy="1196263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34E276C-325F-90EF-C982-695002177DEB}"/>
              </a:ext>
            </a:extLst>
          </p:cNvPr>
          <p:cNvSpPr txBox="1">
            <a:spLocks/>
          </p:cNvSpPr>
          <p:nvPr/>
        </p:nvSpPr>
        <p:spPr>
          <a:xfrm>
            <a:off x="491776" y="-146535"/>
            <a:ext cx="9937104" cy="101110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606425" rtl="0" eaLnBrk="1" fontAlgn="base" hangingPunct="1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7A739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606425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606425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606425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606425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609555" algn="ctr" defTabSz="60955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219110" algn="ctr" defTabSz="60955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828664" algn="ctr" defTabSz="60955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438218" algn="ctr" defTabSz="60955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GB" sz="4800" dirty="0"/>
              <a:t>And the </a:t>
            </a:r>
            <a:r>
              <a:rPr lang="en-GB" sz="4800" dirty="0" err="1"/>
              <a:t>ecoacoustics</a:t>
            </a:r>
            <a:endParaRPr lang="en-GB" sz="4800" dirty="0"/>
          </a:p>
        </p:txBody>
      </p:sp>
      <p:pic>
        <p:nvPicPr>
          <p:cNvPr id="16" name="Online Media 15" title="Soundsystem Soil 001">
            <a:hlinkClick r:id="" action="ppaction://media"/>
            <a:extLst>
              <a:ext uri="{FF2B5EF4-FFF2-40B4-BE49-F238E27FC236}">
                <a16:creationId xmlns:a16="http://schemas.microsoft.com/office/drawing/2014/main" id="{B18CF0B1-22C6-F776-222E-CA6F3E5F56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7"/>
          <a:stretch>
            <a:fillRect/>
          </a:stretch>
        </p:blipFill>
        <p:spPr>
          <a:xfrm>
            <a:off x="0" y="4077072"/>
            <a:ext cx="4925847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17AB-FC46-0B7E-6D6F-6E8DDC37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Our goal: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07A97-3E7D-7515-0A7F-FA1CE71B9D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Multi-sensor integration into a single robust, adaptable unit:</a:t>
            </a:r>
          </a:p>
          <a:p>
            <a:pPr lvl="1"/>
            <a:r>
              <a:rPr lang="en-GB" dirty="0"/>
              <a:t>C-dynamics  and flux via gas sensing + electrochemical (bio)sensing</a:t>
            </a:r>
          </a:p>
          <a:p>
            <a:pPr lvl="1"/>
            <a:r>
              <a:rPr lang="en-GB" dirty="0"/>
              <a:t>Biodiversity monitoring via biomarker sensing + </a:t>
            </a:r>
            <a:r>
              <a:rPr lang="en-GB" dirty="0" err="1"/>
              <a:t>ecoacoustics</a:t>
            </a:r>
            <a:r>
              <a:rPr lang="en-GB" dirty="0"/>
              <a:t>/biomotion and other technologies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We have a target to do all this to allow long-term </a:t>
            </a:r>
            <a:r>
              <a:rPr lang="en-GB" i="1" dirty="0"/>
              <a:t>in situ</a:t>
            </a:r>
            <a:r>
              <a:rPr lang="en-GB" dirty="0"/>
              <a:t> analysis close to the cost of current standard commercial sampling at a field and farm scale.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Our goal is to provide farm-relevant information for effective management.</a:t>
            </a:r>
          </a:p>
        </p:txBody>
      </p:sp>
    </p:spTree>
    <p:extLst>
      <p:ext uri="{BB962C8B-B14F-4D97-AF65-F5344CB8AC3E}">
        <p14:creationId xmlns:p14="http://schemas.microsoft.com/office/powerpoint/2010/main" val="316260005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164C1-5F91-A32D-03C2-576BB754D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Our Background: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E0FAF-B43E-50BF-5492-56A7196A59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441" y="1412776"/>
            <a:ext cx="9937104" cy="4608512"/>
          </a:xfrm>
        </p:spPr>
        <p:txBody>
          <a:bodyPr/>
          <a:lstStyle/>
          <a:p>
            <a:pPr marL="0" indent="268288">
              <a:buFont typeface="Arial" pitchFamily="34" charset="0"/>
              <a:buChar char="•"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Involvement in electrochemical biosensing research for &gt;30years (not me!)</a:t>
            </a:r>
          </a:p>
          <a:p>
            <a:pPr marL="0" indent="268288">
              <a:buFont typeface="Arial" pitchFamily="34" charset="0"/>
              <a:buChar char="•"/>
            </a:pPr>
            <a:endParaRPr lang="en-GB" sz="1100" dirty="0">
              <a:latin typeface="Arial" pitchFamily="34" charset="0"/>
              <a:cs typeface="Arial" pitchFamily="34" charset="0"/>
            </a:endParaRPr>
          </a:p>
          <a:p>
            <a:pPr marL="0" indent="268288">
              <a:buFont typeface="Arial" pitchFamily="34" charset="0"/>
              <a:buChar char="•"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One of a wide range of complimentary biosensing and analytical technologies</a:t>
            </a:r>
          </a:p>
          <a:p>
            <a:pPr indent="266700">
              <a:buFont typeface="Arial" pitchFamily="34" charset="0"/>
              <a:buChar char="•"/>
            </a:pPr>
            <a:endParaRPr lang="en-GB" sz="1100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buFont typeface="Arial" pitchFamily="34" charset="0"/>
              <a:buChar char="•"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Applications across biomedicine, food &amp; agriculture, environment and manufacturing</a:t>
            </a:r>
          </a:p>
          <a:p>
            <a:pPr marL="266700" indent="-266700">
              <a:buFont typeface="Arial" pitchFamily="34" charset="0"/>
              <a:buChar char="•"/>
            </a:pPr>
            <a:endParaRPr lang="en-GB" sz="1100" dirty="0">
              <a:latin typeface="Arial" pitchFamily="34" charset="0"/>
              <a:cs typeface="Arial" pitchFamily="34" charset="0"/>
            </a:endParaRPr>
          </a:p>
          <a:p>
            <a:pPr marL="0" indent="266700">
              <a:buFont typeface="Arial" pitchFamily="34" charset="0"/>
              <a:buChar char="•"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Industry-focussed (i.e. application design/problem-solving)</a:t>
            </a:r>
          </a:p>
          <a:p>
            <a:pPr indent="0">
              <a:buNone/>
            </a:pPr>
            <a:endParaRPr lang="en-GB" sz="1800" dirty="0">
              <a:latin typeface="Arial" pitchFamily="34" charset="0"/>
              <a:cs typeface="Arial" pitchFamily="34" charset="0"/>
            </a:endParaRPr>
          </a:p>
          <a:p>
            <a:r>
              <a:rPr lang="en-GB" sz="1800" b="1" dirty="0">
                <a:latin typeface="Arial" pitchFamily="34" charset="0"/>
                <a:cs typeface="Arial" pitchFamily="34" charset="0"/>
              </a:rPr>
              <a:t>Electrochemical biosensing group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indent="26670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Carbon-based electrode systems (</a:t>
            </a:r>
            <a:r>
              <a:rPr lang="en-GB" sz="1800" b="1" dirty="0">
                <a:solidFill>
                  <a:srgbClr val="7F4633"/>
                </a:solidFill>
                <a:latin typeface="Arial" pitchFamily="34" charset="0"/>
                <a:cs typeface="Arial" pitchFamily="34" charset="0"/>
              </a:rPr>
              <a:t>low-cost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)</a:t>
            </a:r>
          </a:p>
          <a:p>
            <a:pPr indent="26670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Manufactured using screen-printing technology (</a:t>
            </a:r>
            <a:r>
              <a:rPr lang="en-GB" sz="1800" b="1" dirty="0">
                <a:solidFill>
                  <a:srgbClr val="7F4633"/>
                </a:solidFill>
                <a:latin typeface="Arial" pitchFamily="34" charset="0"/>
                <a:cs typeface="Arial" pitchFamily="34" charset="0"/>
              </a:rPr>
              <a:t>low cost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)</a:t>
            </a:r>
          </a:p>
          <a:p>
            <a:pPr indent="26670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Aqueous matrices, gas analysis and direct sample analysis (inc.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reagentless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GB" sz="1800" b="1" dirty="0">
                <a:latin typeface="Arial" pitchFamily="34" charset="0"/>
                <a:cs typeface="Arial" pitchFamily="34" charset="0"/>
              </a:rPr>
              <a:t>Soil carbon and biodiversity group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indent="26670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Analysis, monitoring, modelling, dynamics/fluxes, remote sensing and novel technologies.</a:t>
            </a:r>
          </a:p>
        </p:txBody>
      </p:sp>
    </p:spTree>
    <p:extLst>
      <p:ext uri="{BB962C8B-B14F-4D97-AF65-F5344CB8AC3E}">
        <p14:creationId xmlns:p14="http://schemas.microsoft.com/office/powerpoint/2010/main" val="198199558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5A5D8-4EA9-ADE3-7DC8-E27FA524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689703"/>
            <a:ext cx="9937104" cy="1011105"/>
          </a:xfrm>
        </p:spPr>
        <p:txBody>
          <a:bodyPr>
            <a:normAutofit fontScale="90000"/>
          </a:bodyPr>
          <a:lstStyle/>
          <a:p>
            <a:r>
              <a:rPr lang="en-GB" dirty="0"/>
              <a:t>A library of analyses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C072A-71D8-7735-45CE-823DF9F3F6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1412776"/>
            <a:ext cx="9937104" cy="4608512"/>
          </a:xfrm>
        </p:spPr>
        <p:txBody>
          <a:bodyPr/>
          <a:lstStyle/>
          <a:p>
            <a:pPr lvl="1"/>
            <a:r>
              <a:rPr lang="en-GB" sz="1800" dirty="0"/>
              <a:t>Metals</a:t>
            </a:r>
          </a:p>
          <a:p>
            <a:pPr lvl="1"/>
            <a:r>
              <a:rPr lang="en-GB" sz="1800" dirty="0"/>
              <a:t>Amino acids</a:t>
            </a:r>
          </a:p>
          <a:p>
            <a:pPr lvl="1"/>
            <a:r>
              <a:rPr lang="en-GB" sz="1800" dirty="0"/>
              <a:t>Fatty acids</a:t>
            </a:r>
          </a:p>
          <a:p>
            <a:pPr lvl="1"/>
            <a:r>
              <a:rPr lang="en-GB" sz="1800" dirty="0"/>
              <a:t>Organic acids</a:t>
            </a:r>
          </a:p>
          <a:p>
            <a:pPr lvl="1"/>
            <a:r>
              <a:rPr lang="en-GB" sz="1800" dirty="0"/>
              <a:t>Hormones</a:t>
            </a:r>
          </a:p>
          <a:p>
            <a:pPr lvl="1"/>
            <a:r>
              <a:rPr lang="en-GB" sz="1800" dirty="0"/>
              <a:t>DNA products</a:t>
            </a:r>
          </a:p>
          <a:p>
            <a:pPr lvl="1"/>
            <a:r>
              <a:rPr lang="en-GB" sz="1800" dirty="0"/>
              <a:t>Volatile organics</a:t>
            </a:r>
          </a:p>
          <a:p>
            <a:pPr lvl="1"/>
            <a:r>
              <a:rPr lang="en-GB" sz="1800" dirty="0"/>
              <a:t>Thiol compounds</a:t>
            </a:r>
          </a:p>
          <a:p>
            <a:pPr lvl="1"/>
            <a:r>
              <a:rPr lang="en-GB" sz="1800" dirty="0"/>
              <a:t>Aromatic hydrocarbons</a:t>
            </a:r>
          </a:p>
          <a:p>
            <a:pPr lvl="1"/>
            <a:r>
              <a:rPr lang="en-GB" sz="1800" dirty="0"/>
              <a:t>Hydroperoxides</a:t>
            </a:r>
          </a:p>
          <a:p>
            <a:pPr lvl="1"/>
            <a:r>
              <a:rPr lang="en-GB" sz="1800" dirty="0"/>
              <a:t>Enzymes and other proteins</a:t>
            </a:r>
          </a:p>
          <a:p>
            <a:pPr lvl="1"/>
            <a:r>
              <a:rPr lang="en-GB" sz="1800" dirty="0"/>
              <a:t>Immunoglobulins</a:t>
            </a:r>
          </a:p>
          <a:p>
            <a:pPr lvl="1"/>
            <a:endParaRPr lang="en-GB" sz="1800" dirty="0"/>
          </a:p>
          <a:p>
            <a:pPr marL="9525" indent="0">
              <a:buNone/>
            </a:pPr>
            <a:r>
              <a:rPr lang="en-GB" sz="1800" dirty="0"/>
              <a:t>Why haven’t these been exploited so far?  Communication (or lack of it)!</a:t>
            </a:r>
          </a:p>
          <a:p>
            <a:pPr marL="9525" indent="0">
              <a:buNone/>
            </a:pPr>
            <a:r>
              <a:rPr lang="en-GB" sz="1800" dirty="0"/>
              <a:t>The challenge of using different electrochemical techniques in the same sample</a:t>
            </a:r>
          </a:p>
          <a:p>
            <a:pPr lvl="1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54107636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A6A66-8FF4-82C9-4C24-4C723A5A0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Carbon and Biodiversity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DB998-9154-2B26-57CD-E35DCFAB3E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Increasingly clear that carbon dynamics and biodiversity are intrinsically linked</a:t>
            </a:r>
          </a:p>
          <a:p>
            <a:r>
              <a:rPr lang="en-GB" dirty="0"/>
              <a:t>Ever increasing estimations of the extent and importance of soil biodiversity</a:t>
            </a:r>
          </a:p>
          <a:p>
            <a:r>
              <a:rPr lang="en-GB" dirty="0"/>
              <a:t>Essential role in soil ‘health’, farm productive potential and pest/pathogen management</a:t>
            </a:r>
          </a:p>
          <a:p>
            <a:endParaRPr lang="en-GB" dirty="0"/>
          </a:p>
          <a:p>
            <a:pPr marL="9525" indent="0">
              <a:buNone/>
            </a:pPr>
            <a:r>
              <a:rPr lang="en-GB" b="1" dirty="0"/>
              <a:t>How do we manage the two aspects of soil that we cannot measure accurately?</a:t>
            </a:r>
          </a:p>
          <a:p>
            <a:pPr marL="9525" indent="0">
              <a:buNone/>
            </a:pPr>
            <a:endParaRPr lang="en-GB" b="1" dirty="0"/>
          </a:p>
          <a:p>
            <a:pPr marL="9525" indent="0">
              <a:buNone/>
            </a:pPr>
            <a:r>
              <a:rPr lang="en-GB" dirty="0"/>
              <a:t>We have methods:</a:t>
            </a:r>
          </a:p>
          <a:p>
            <a:pPr marL="9525" indent="0">
              <a:buNone/>
            </a:pPr>
            <a:endParaRPr lang="en-GB" dirty="0"/>
          </a:p>
          <a:p>
            <a:pPr marL="9525" indent="0">
              <a:buNone/>
            </a:pPr>
            <a:r>
              <a:rPr lang="en-GB" dirty="0"/>
              <a:t>For carbon (solid): Loss-on-ignition, TOC, NIR etc</a:t>
            </a:r>
          </a:p>
          <a:p>
            <a:pPr marL="9525" indent="0">
              <a:buNone/>
            </a:pPr>
            <a:r>
              <a:rPr lang="en-GB" dirty="0"/>
              <a:t>For carbon (gas): Surface sensing, closed chamber systems, remote sensing(?)</a:t>
            </a:r>
          </a:p>
          <a:p>
            <a:pPr marL="9525" indent="0">
              <a:buNone/>
            </a:pPr>
            <a:endParaRPr lang="en-GB" dirty="0"/>
          </a:p>
          <a:p>
            <a:pPr marL="9525" indent="0">
              <a:buNone/>
            </a:pPr>
            <a:r>
              <a:rPr lang="en-GB" dirty="0"/>
              <a:t>For biodiversity: Earthworm counts, invertebrate surveys, DNA/eDNA, teabags, </a:t>
            </a:r>
            <a:r>
              <a:rPr lang="en-GB" dirty="0" err="1"/>
              <a:t>ecoplates</a:t>
            </a:r>
            <a:r>
              <a:rPr lang="en-GB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805523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5B895-71C5-EA81-9E09-4C9F4F045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Problem of Soil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CBB29-AC77-9CE5-3564-61658DFB82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Traditional methods require disturbance of the soil and its biology combined with mostly destructive techniques</a:t>
            </a:r>
          </a:p>
          <a:p>
            <a:pPr lvl="4">
              <a:lnSpc>
                <a:spcPct val="150000"/>
              </a:lnSpc>
            </a:pPr>
            <a:r>
              <a:rPr lang="en-GB" dirty="0"/>
              <a:t>How representative are the results??</a:t>
            </a:r>
          </a:p>
          <a:p>
            <a:pPr>
              <a:lnSpc>
                <a:spcPct val="150000"/>
              </a:lnSpc>
            </a:pPr>
            <a:r>
              <a:rPr lang="en-GB" dirty="0"/>
              <a:t>Survey methods use </a:t>
            </a:r>
            <a:r>
              <a:rPr lang="en-GB" dirty="0">
                <a:solidFill>
                  <a:srgbClr val="C00000"/>
                </a:solidFill>
              </a:rPr>
              <a:t>point sampling </a:t>
            </a:r>
            <a:r>
              <a:rPr lang="en-GB" dirty="0"/>
              <a:t>that ignores spatial variability</a:t>
            </a:r>
          </a:p>
          <a:p>
            <a:pPr>
              <a:lnSpc>
                <a:spcPct val="150000"/>
              </a:lnSpc>
            </a:pPr>
            <a:r>
              <a:rPr lang="en-GB" dirty="0"/>
              <a:t>Current ‘</a:t>
            </a:r>
            <a:r>
              <a:rPr lang="en-GB" i="1" dirty="0"/>
              <a:t>in situ</a:t>
            </a:r>
            <a:r>
              <a:rPr lang="en-GB" dirty="0"/>
              <a:t>’ devices often effect the locality of the measurement</a:t>
            </a:r>
          </a:p>
          <a:p>
            <a:pPr>
              <a:lnSpc>
                <a:spcPct val="150000"/>
              </a:lnSpc>
            </a:pPr>
            <a:r>
              <a:rPr lang="en-GB" dirty="0"/>
              <a:t>Soil is dynamic spatially and temporally, so timing and location of monitoring is critical</a:t>
            </a:r>
          </a:p>
          <a:p>
            <a:pPr>
              <a:lnSpc>
                <a:spcPct val="150000"/>
              </a:lnSpc>
            </a:pPr>
            <a:r>
              <a:rPr lang="en-GB" dirty="0"/>
              <a:t>Soil itself is underestimated and over-simplified</a:t>
            </a:r>
          </a:p>
        </p:txBody>
      </p:sp>
    </p:spTree>
    <p:extLst>
      <p:ext uri="{BB962C8B-B14F-4D97-AF65-F5344CB8AC3E}">
        <p14:creationId xmlns:p14="http://schemas.microsoft.com/office/powerpoint/2010/main" val="193934570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BOnet Multi-Depth Soil Moisture &amp; Temperature Sensor">
            <a:extLst>
              <a:ext uri="{FF2B5EF4-FFF2-40B4-BE49-F238E27FC236}">
                <a16:creationId xmlns:a16="http://schemas.microsoft.com/office/drawing/2014/main" id="{D4BCAD9D-EAEC-BB87-2C00-D240A82E0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62" y="-6782"/>
            <a:ext cx="2749923" cy="274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61788-1763-041E-44B6-953A666BB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7" y="2492896"/>
            <a:ext cx="5913423" cy="41245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600" b="1" dirty="0"/>
              <a:t>Spatial variation: a conventional approach</a:t>
            </a:r>
          </a:p>
          <a:p>
            <a:r>
              <a:rPr lang="en-GB" sz="2600" dirty="0"/>
              <a:t>Determine appropriate sampling approach</a:t>
            </a:r>
          </a:p>
          <a:p>
            <a:r>
              <a:rPr lang="en-GB" sz="2600" dirty="0"/>
              <a:t>Detailed spatial variation at plot and landscape scales, spatial variograms for autocorrelation, sensors for temperature, moisture and PAR, diurnal variation over 24 hours, control plots</a:t>
            </a:r>
          </a:p>
          <a:p>
            <a:r>
              <a:rPr lang="en-GB" sz="2600" dirty="0"/>
              <a:t>GHG flux twice per year (Winter and Summer) – 2 weeks </a:t>
            </a:r>
            <a:r>
              <a:rPr lang="en-GB" sz="2600" i="1" dirty="0"/>
              <a:t>in situ </a:t>
            </a:r>
            <a:r>
              <a:rPr lang="en-GB" sz="2600" dirty="0"/>
              <a:t>gas analysis with chambers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D0E4C0-CFA7-8706-A0F6-18FC6DDEBBE7}"/>
              </a:ext>
            </a:extLst>
          </p:cNvPr>
          <p:cNvSpPr txBox="1"/>
          <p:nvPr/>
        </p:nvSpPr>
        <p:spPr>
          <a:xfrm>
            <a:off x="2371647" y="153214"/>
            <a:ext cx="23761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HOBO RX2106 </a:t>
            </a:r>
            <a:r>
              <a:rPr lang="en-GB" sz="1400" dirty="0" err="1"/>
              <a:t>MicroRX</a:t>
            </a:r>
            <a:r>
              <a:rPr lang="en-GB" sz="1400" dirty="0"/>
              <a:t> Cellular Web-enabled Outdoor Monitoring Station (Wireless Sensors)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95B6B8-2F62-045F-E9FC-E617B8688FFF}"/>
              </a:ext>
            </a:extLst>
          </p:cNvPr>
          <p:cNvSpPr txBox="1"/>
          <p:nvPr/>
        </p:nvSpPr>
        <p:spPr>
          <a:xfrm>
            <a:off x="3602534" y="1133042"/>
            <a:ext cx="17399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/>
              <a:t>HOBOnet</a:t>
            </a:r>
            <a:r>
              <a:rPr lang="fr-FR" sz="1600" dirty="0"/>
              <a:t> T11 </a:t>
            </a:r>
            <a:r>
              <a:rPr lang="fr-FR" sz="1600" dirty="0" err="1"/>
              <a:t>Soil</a:t>
            </a:r>
            <a:r>
              <a:rPr lang="fr-FR" sz="1600" dirty="0"/>
              <a:t> </a:t>
            </a:r>
            <a:r>
              <a:rPr lang="fr-FR" sz="1600" dirty="0" err="1"/>
              <a:t>Moisture</a:t>
            </a:r>
            <a:r>
              <a:rPr lang="fr-FR" sz="1600" dirty="0"/>
              <a:t> &amp; </a:t>
            </a:r>
            <a:r>
              <a:rPr lang="fr-FR" sz="1600" dirty="0" err="1"/>
              <a:t>Temperature</a:t>
            </a:r>
            <a:r>
              <a:rPr lang="fr-FR" sz="1600" dirty="0"/>
              <a:t> </a:t>
            </a:r>
            <a:r>
              <a:rPr lang="fr-FR" sz="1600" dirty="0" err="1"/>
              <a:t>Sensor</a:t>
            </a:r>
            <a:r>
              <a:rPr lang="fr-FR" sz="1600" dirty="0"/>
              <a:t> x 4</a:t>
            </a:r>
            <a:endParaRPr lang="en-GB" sz="1600" dirty="0"/>
          </a:p>
        </p:txBody>
      </p:sp>
      <p:pic>
        <p:nvPicPr>
          <p:cNvPr id="1026" name="Picture 2" descr="HOBO RX2106 MicroRX solar powered">
            <a:extLst>
              <a:ext uri="{FF2B5EF4-FFF2-40B4-BE49-F238E27FC236}">
                <a16:creationId xmlns:a16="http://schemas.microsoft.com/office/drawing/2014/main" id="{DD65BACD-EE13-798A-9376-0CFDF1BC6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7" y="140722"/>
            <a:ext cx="1733896" cy="17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men standing in a field&#10;&#10;Description automatically generated">
            <a:extLst>
              <a:ext uri="{FF2B5EF4-FFF2-40B4-BE49-F238E27FC236}">
                <a16:creationId xmlns:a16="http://schemas.microsoft.com/office/drawing/2014/main" id="{CC0F38A8-A109-5CF4-DAC4-FD6B607045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01E7-CD87-C577-5A10-DCC55631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Gas chamber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F24F55-3EE5-91D7-9B1D-484CB41FC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1823" y="467208"/>
            <a:ext cx="4886957" cy="5923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03BCE7-D9DE-1754-D53C-E0A472981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r="45066"/>
          <a:stretch/>
        </p:blipFill>
        <p:spPr bwMode="auto">
          <a:xfrm>
            <a:off x="191344" y="801099"/>
            <a:ext cx="4608512" cy="464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29115D-046C-8D4B-94D0-60B141AA82BF}"/>
              </a:ext>
            </a:extLst>
          </p:cNvPr>
          <p:cNvSpPr txBox="1">
            <a:spLocks/>
          </p:cNvSpPr>
          <p:nvPr/>
        </p:nvSpPr>
        <p:spPr>
          <a:xfrm>
            <a:off x="21549" y="5436931"/>
            <a:ext cx="7923963" cy="80416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l" defTabSz="606425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7A739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606425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606425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606425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606425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609555" algn="ctr" defTabSz="60955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219110" algn="ctr" defTabSz="60955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828664" algn="ctr" defTabSz="60955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438218" algn="ctr" defTabSz="60955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/>
              <a:t>Vegetation to tall for small chambers sampling</a:t>
            </a:r>
          </a:p>
        </p:txBody>
      </p:sp>
    </p:spTree>
    <p:extLst>
      <p:ext uri="{BB962C8B-B14F-4D97-AF65-F5344CB8AC3E}">
        <p14:creationId xmlns:p14="http://schemas.microsoft.com/office/powerpoint/2010/main" val="29379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064315B-A032-AE92-4B56-4FA8310E5CFC}"/>
              </a:ext>
            </a:extLst>
          </p:cNvPr>
          <p:cNvGrpSpPr/>
          <p:nvPr/>
        </p:nvGrpSpPr>
        <p:grpSpPr>
          <a:xfrm>
            <a:off x="44349" y="2443011"/>
            <a:ext cx="5374802" cy="4325643"/>
            <a:chOff x="0" y="0"/>
            <a:chExt cx="9625405" cy="6858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F0C46C2-DA04-9AE4-A848-C6EA9C8C0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625405" cy="6858000"/>
            </a:xfrm>
            <a:prstGeom prst="rect">
              <a:avLst/>
            </a:prstGeom>
          </p:spPr>
        </p:pic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BD777BC8-6C86-6555-47EF-9DD668BE40D1}"/>
                </a:ext>
              </a:extLst>
            </p:cNvPr>
            <p:cNvSpPr/>
            <p:nvPr/>
          </p:nvSpPr>
          <p:spPr>
            <a:xfrm rot="835127">
              <a:off x="7711209" y="3503694"/>
              <a:ext cx="866504" cy="1073263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29634B2-9E32-31BF-7A1E-B0B1AE3C9B42}"/>
                </a:ext>
              </a:extLst>
            </p:cNvPr>
            <p:cNvSpPr/>
            <p:nvPr/>
          </p:nvSpPr>
          <p:spPr>
            <a:xfrm rot="11564522">
              <a:off x="7708787" y="3565144"/>
              <a:ext cx="912439" cy="74991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1" kern="1200">
                  <a:ln w="13462" cap="flat" cmpd="sng" algn="ctr">
                    <a:solidFill>
                      <a:srgbClr val="FFFFFF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>
                    <a:outerShdw dist="38100" dir="2700000" algn="bl">
                      <a:schemeClr val="accent5"/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endParaRPr lang="en-GB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F027AC4-515A-8C6A-FA6B-BF8B236E7B7D}"/>
                </a:ext>
              </a:extLst>
            </p:cNvPr>
            <p:cNvSpPr/>
            <p:nvPr/>
          </p:nvSpPr>
          <p:spPr>
            <a:xfrm>
              <a:off x="3802085" y="4063129"/>
              <a:ext cx="1004841" cy="9147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700" b="1" kern="1200"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WS</a:t>
              </a:r>
              <a:endParaRPr lang="en-GB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 descr="Location Pin PNGs for Free Download">
              <a:extLst>
                <a:ext uri="{FF2B5EF4-FFF2-40B4-BE49-F238E27FC236}">
                  <a16:creationId xmlns:a16="http://schemas.microsoft.com/office/drawing/2014/main" id="{F2E7A0FA-10C1-B323-1DA7-CF40A2522C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3561" y="3243896"/>
              <a:ext cx="237942" cy="410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 descr="Location Pin PNGs for Free Download">
              <a:extLst>
                <a:ext uri="{FF2B5EF4-FFF2-40B4-BE49-F238E27FC236}">
                  <a16:creationId xmlns:a16="http://schemas.microsoft.com/office/drawing/2014/main" id="{D7AB2879-7BA3-1E6C-7ABC-4E44D2C1B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761" y="805496"/>
              <a:ext cx="237942" cy="410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 descr="Location Pin PNGs for Free Download">
              <a:extLst>
                <a:ext uri="{FF2B5EF4-FFF2-40B4-BE49-F238E27FC236}">
                  <a16:creationId xmlns:a16="http://schemas.microsoft.com/office/drawing/2014/main" id="{DA528161-EAA5-4F83-7207-FBD3F7850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960" y="2551590"/>
              <a:ext cx="237942" cy="410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0" descr="Location Pin PNGs for Free Download">
              <a:extLst>
                <a:ext uri="{FF2B5EF4-FFF2-40B4-BE49-F238E27FC236}">
                  <a16:creationId xmlns:a16="http://schemas.microsoft.com/office/drawing/2014/main" id="{FDC0D268-F09B-FA68-E6E0-8E1FE8783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7636" y="5740072"/>
              <a:ext cx="237942" cy="410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302488-1CD5-2070-4643-F51094C8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245"/>
            <a:ext cx="10515600" cy="1325563"/>
          </a:xfrm>
        </p:spPr>
        <p:txBody>
          <a:bodyPr/>
          <a:lstStyle/>
          <a:p>
            <a:r>
              <a:rPr lang="en-GB" dirty="0"/>
              <a:t>Results – Spatial mapping of CO</a:t>
            </a:r>
            <a:r>
              <a:rPr lang="en-GB" baseline="-25000" dirty="0"/>
              <a:t>2</a:t>
            </a:r>
            <a:r>
              <a:rPr lang="en-GB" dirty="0"/>
              <a:t> and CH</a:t>
            </a:r>
            <a:r>
              <a:rPr lang="en-GB" baseline="-25000" dirty="0"/>
              <a:t>4</a:t>
            </a:r>
            <a:r>
              <a:rPr lang="en-GB" dirty="0"/>
              <a:t> flux</a:t>
            </a:r>
          </a:p>
        </p:txBody>
      </p:sp>
      <p:pic>
        <p:nvPicPr>
          <p:cNvPr id="14" name="Picture 13" descr="A colorful map of different colors&#10;&#10;Description automatically generated">
            <a:extLst>
              <a:ext uri="{FF2B5EF4-FFF2-40B4-BE49-F238E27FC236}">
                <a16:creationId xmlns:a16="http://schemas.microsoft.com/office/drawing/2014/main" id="{4563C572-15CE-80E3-E242-87D774DA6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0229"/>
            <a:ext cx="2635511" cy="2072484"/>
          </a:xfrm>
          <a:prstGeom prst="rect">
            <a:avLst/>
          </a:prstGeom>
        </p:spPr>
      </p:pic>
      <p:pic>
        <p:nvPicPr>
          <p:cNvPr id="16" name="Picture 15" descr="A map of different colors&#10;&#10;Description automatically generated">
            <a:extLst>
              <a:ext uri="{FF2B5EF4-FFF2-40B4-BE49-F238E27FC236}">
                <a16:creationId xmlns:a16="http://schemas.microsoft.com/office/drawing/2014/main" id="{D58EDEDE-B4C6-8455-8CE9-55CE319D97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319" y="1553601"/>
            <a:ext cx="2688799" cy="21257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A96B4E-5488-F0E1-3582-AA02D99603C3}"/>
              </a:ext>
            </a:extLst>
          </p:cNvPr>
          <p:cNvSpPr txBox="1"/>
          <p:nvPr/>
        </p:nvSpPr>
        <p:spPr>
          <a:xfrm>
            <a:off x="5348557" y="2431805"/>
            <a:ext cx="891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CO</a:t>
            </a:r>
            <a:r>
              <a:rPr lang="en-GB" sz="2800" baseline="-25000" dirty="0"/>
              <a:t>2</a:t>
            </a:r>
            <a:endParaRPr lang="en-GB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3B6AD6-BD49-FE98-FE6B-4958EC42251B}"/>
              </a:ext>
            </a:extLst>
          </p:cNvPr>
          <p:cNvSpPr txBox="1"/>
          <p:nvPr/>
        </p:nvSpPr>
        <p:spPr>
          <a:xfrm>
            <a:off x="6942175" y="1210897"/>
            <a:ext cx="49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June 2023		August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0D26C-0E15-5CEC-C104-602C51530E09}"/>
              </a:ext>
            </a:extLst>
          </p:cNvPr>
          <p:cNvSpPr txBox="1"/>
          <p:nvPr/>
        </p:nvSpPr>
        <p:spPr>
          <a:xfrm>
            <a:off x="5356532" y="4551636"/>
            <a:ext cx="883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CH</a:t>
            </a:r>
            <a:r>
              <a:rPr lang="en-GB" sz="2800" baseline="-25000" dirty="0"/>
              <a:t>4</a:t>
            </a:r>
            <a:endParaRPr lang="en-GB" sz="2800" dirty="0"/>
          </a:p>
        </p:txBody>
      </p:sp>
      <p:pic>
        <p:nvPicPr>
          <p:cNvPr id="22" name="Picture 21" descr="A colorful map of a space&#10;&#10;Description automatically generated with medium confidence">
            <a:extLst>
              <a:ext uri="{FF2B5EF4-FFF2-40B4-BE49-F238E27FC236}">
                <a16:creationId xmlns:a16="http://schemas.microsoft.com/office/drawing/2014/main" id="{002EC1F9-3153-141F-A65B-C2E150BE84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224" y="4032345"/>
            <a:ext cx="2697061" cy="2125740"/>
          </a:xfrm>
          <a:prstGeom prst="rect">
            <a:avLst/>
          </a:prstGeom>
        </p:spPr>
      </p:pic>
      <p:pic>
        <p:nvPicPr>
          <p:cNvPr id="24" name="Picture 23" descr="A map of different colors&#10;&#10;Description automatically generated">
            <a:extLst>
              <a:ext uri="{FF2B5EF4-FFF2-40B4-BE49-F238E27FC236}">
                <a16:creationId xmlns:a16="http://schemas.microsoft.com/office/drawing/2014/main" id="{247A5EBB-F2FE-C764-F4C4-B52117818F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62" y="4011986"/>
            <a:ext cx="2688799" cy="21151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8178556-D629-935C-E5EA-26CF1FB820ED}"/>
              </a:ext>
            </a:extLst>
          </p:cNvPr>
          <p:cNvSpPr txBox="1"/>
          <p:nvPr/>
        </p:nvSpPr>
        <p:spPr>
          <a:xfrm>
            <a:off x="6734175" y="3663013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 = source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64961B-DC77-3636-E33B-51F1F86CA9BF}"/>
              </a:ext>
            </a:extLst>
          </p:cNvPr>
          <p:cNvSpPr txBox="1"/>
          <p:nvPr/>
        </p:nvSpPr>
        <p:spPr>
          <a:xfrm>
            <a:off x="9791700" y="3642654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= sinks</a:t>
            </a:r>
          </a:p>
        </p:txBody>
      </p:sp>
      <p:pic>
        <p:nvPicPr>
          <p:cNvPr id="28" name="Picture 27" descr="A chart of yellow and green color&#10;&#10;Description automatically generated with medium confidence">
            <a:extLst>
              <a:ext uri="{FF2B5EF4-FFF2-40B4-BE49-F238E27FC236}">
                <a16:creationId xmlns:a16="http://schemas.microsoft.com/office/drawing/2014/main" id="{EDAC86D3-D64D-B22D-9D24-CDB56F410F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415"/>
            <a:ext cx="6103975" cy="97075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6CFC89C-B747-CD14-E06D-034655FE53BD}"/>
              </a:ext>
            </a:extLst>
          </p:cNvPr>
          <p:cNvSpPr txBox="1"/>
          <p:nvPr/>
        </p:nvSpPr>
        <p:spPr>
          <a:xfrm>
            <a:off x="6739680" y="6279436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 = source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8F4707-28AA-039E-81F5-AC437D9C12B2}"/>
              </a:ext>
            </a:extLst>
          </p:cNvPr>
          <p:cNvSpPr txBox="1"/>
          <p:nvPr/>
        </p:nvSpPr>
        <p:spPr>
          <a:xfrm>
            <a:off x="9727098" y="6259077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 = source</a:t>
            </a:r>
          </a:p>
        </p:txBody>
      </p:sp>
      <p:pic>
        <p:nvPicPr>
          <p:cNvPr id="1026" name="Picture 2" descr="3: Typical structure of a (semi) variogram model; Sill (C+C0), range... |  Download Scientific Diagram">
            <a:extLst>
              <a:ext uri="{FF2B5EF4-FFF2-40B4-BE49-F238E27FC236}">
                <a16:creationId xmlns:a16="http://schemas.microsoft.com/office/drawing/2014/main" id="{47ED4893-BA60-A278-7F80-0C61E453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5" y="1124744"/>
            <a:ext cx="5446774" cy="571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FB9210D-3307-7804-42E3-7B9C583D364A}"/>
              </a:ext>
            </a:extLst>
          </p:cNvPr>
          <p:cNvSpPr txBox="1"/>
          <p:nvPr/>
        </p:nvSpPr>
        <p:spPr>
          <a:xfrm>
            <a:off x="3158791" y="3140968"/>
            <a:ext cx="2133600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Semi-variogram analysis</a:t>
            </a:r>
          </a:p>
          <a:p>
            <a:r>
              <a:rPr lang="en-GB" sz="2400" dirty="0"/>
              <a:t>Range = 100m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62D66F-3F01-83D7-1BB9-0A559A895CE3}"/>
              </a:ext>
            </a:extLst>
          </p:cNvPr>
          <p:cNvSpPr/>
          <p:nvPr/>
        </p:nvSpPr>
        <p:spPr>
          <a:xfrm>
            <a:off x="5102942" y="1281415"/>
            <a:ext cx="975960" cy="803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814E-7285-96BA-064B-221F583B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61"/>
            <a:ext cx="10515600" cy="1325563"/>
          </a:xfrm>
        </p:spPr>
        <p:txBody>
          <a:bodyPr/>
          <a:lstStyle/>
          <a:p>
            <a:r>
              <a:rPr lang="en-GB" dirty="0"/>
              <a:t>CO</a:t>
            </a:r>
            <a:r>
              <a:rPr lang="en-GB" baseline="-25000" dirty="0"/>
              <a:t>2</a:t>
            </a:r>
            <a:r>
              <a:rPr lang="en-GB" dirty="0"/>
              <a:t> Sensors: One Option? Cost!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A2E8A-504E-B3F6-66F4-B8D58EF2C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70" y="1682072"/>
            <a:ext cx="10515600" cy="4351338"/>
          </a:xfrm>
        </p:spPr>
        <p:txBody>
          <a:bodyPr/>
          <a:lstStyle/>
          <a:p>
            <a:r>
              <a:rPr lang="en-GB" sz="2400" dirty="0"/>
              <a:t>Vaisala CO</a:t>
            </a:r>
            <a:r>
              <a:rPr lang="en-GB" sz="2400" baseline="-25000" dirty="0"/>
              <a:t>2</a:t>
            </a:r>
            <a:r>
              <a:rPr lang="en-GB" sz="2400" dirty="0"/>
              <a:t> probe GMP343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CC6803-8EDD-787F-3EB9-4D22A8814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27" y="2278731"/>
            <a:ext cx="2267243" cy="17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MP343">
            <a:extLst>
              <a:ext uri="{FF2B5EF4-FFF2-40B4-BE49-F238E27FC236}">
                <a16:creationId xmlns:a16="http://schemas.microsoft.com/office/drawing/2014/main" id="{3B8F20B4-58DF-0A96-1FBB-9579887B1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27" y="3983603"/>
            <a:ext cx="2267243" cy="17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6105B0A-0B38-1088-228D-2A58BC037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60" y="2323204"/>
            <a:ext cx="3319856" cy="306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C1F03A-DB32-6E90-9568-8B8FAAF760BD}"/>
              </a:ext>
            </a:extLst>
          </p:cNvPr>
          <p:cNvSpPr txBox="1"/>
          <p:nvPr/>
        </p:nvSpPr>
        <p:spPr>
          <a:xfrm>
            <a:off x="1907177" y="6004258"/>
            <a:ext cx="150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£2000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59485-32D9-8714-F9AE-564621A9B1C4}"/>
              </a:ext>
            </a:extLst>
          </p:cNvPr>
          <p:cNvSpPr txBox="1"/>
          <p:nvPr/>
        </p:nvSpPr>
        <p:spPr>
          <a:xfrm>
            <a:off x="5853170" y="6004258"/>
            <a:ext cx="150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£120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0B48DE3-10BA-1AA3-BA08-38C5A649F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77" y="1450589"/>
            <a:ext cx="1932073" cy="23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RTH CO2 Respirometer">
            <a:extLst>
              <a:ext uri="{FF2B5EF4-FFF2-40B4-BE49-F238E27FC236}">
                <a16:creationId xmlns:a16="http://schemas.microsoft.com/office/drawing/2014/main" id="{FE87AC45-B1C4-1444-3F94-1E4AAEC63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07" y="3870955"/>
            <a:ext cx="2492163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F3F7C1-BD1D-A9C6-0605-A11F61C2B814}"/>
              </a:ext>
            </a:extLst>
          </p:cNvPr>
          <p:cNvSpPr txBox="1"/>
          <p:nvPr/>
        </p:nvSpPr>
        <p:spPr>
          <a:xfrm>
            <a:off x="9423903" y="5989419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$2400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9E91E-6B6B-CE2D-2E84-E9E2DFB37C15}"/>
              </a:ext>
            </a:extLst>
          </p:cNvPr>
          <p:cNvSpPr txBox="1"/>
          <p:nvPr/>
        </p:nvSpPr>
        <p:spPr>
          <a:xfrm>
            <a:off x="4196520" y="5374957"/>
            <a:ext cx="479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 approaches – open or closed chambers</a:t>
            </a:r>
          </a:p>
          <a:p>
            <a:r>
              <a:rPr lang="en-GB" dirty="0"/>
              <a:t>Or soil gradient method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693CC16-52BF-DF98-08AE-04C0F87ED40B}"/>
              </a:ext>
            </a:extLst>
          </p:cNvPr>
          <p:cNvSpPr/>
          <p:nvPr/>
        </p:nvSpPr>
        <p:spPr>
          <a:xfrm rot="10800000">
            <a:off x="696635" y="2781434"/>
            <a:ext cx="497265" cy="2120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8.0&quot;&gt;&lt;object type=&quot;1&quot; unique_id=&quot;10001&quot;&gt;&lt;object type=&quot;2&quot; unique_id=&quot;10073&quot;&gt;&lt;object type=&quot;3&quot; unique_id=&quot;10074&quot;&gt;&lt;property id=&quot;20148&quot; value=&quot;5&quot;/&gt;&lt;property id=&quot;20300&quot; value=&quot;Slide 1&quot;/&gt;&lt;property id=&quot;20307&quot; value=&quot;256&quot;/&gt;&lt;/object&gt;&lt;object type=&quot;3&quot; unique_id=&quot;10075&quot;&gt;&lt;property id=&quot;20148&quot; value=&quot;5&quot;/&gt;&lt;property id=&quot;20300&quot; value=&quot;Slide 2&quot;/&gt;&lt;property id=&quot;20307&quot; value=&quot;260&quot;/&gt;&lt;/object&gt;&lt;object type=&quot;3&quot; unique_id=&quot;10076&quot;&gt;&lt;property id=&quot;20148&quot; value=&quot;5&quot;/&gt;&lt;property id=&quot;20300&quot; value=&quot;Slide 3&quot;/&gt;&lt;property id=&quot;20307&quot; value=&quot;267&quot;/&gt;&lt;/object&gt;&lt;object type=&quot;3&quot; unique_id=&quot;10077&quot;&gt;&lt;property id=&quot;20148&quot; value=&quot;5&quot;/&gt;&lt;property id=&quot;20300&quot; value=&quot;Slide 4&quot;/&gt;&lt;property id=&quot;20307&quot; value=&quot;264&quot;/&gt;&lt;/object&gt;&lt;object type=&quot;3&quot; unique_id=&quot;10078&quot;&gt;&lt;property id=&quot;20148&quot; value=&quot;5&quot;/&gt;&lt;property id=&quot;20300&quot; value=&quot;Slide 5&quot;/&gt;&lt;property id=&quot;20307&quot; value=&quot;268&quot;/&gt;&lt;/object&gt;&lt;object type=&quot;3&quot; unique_id=&quot;10079&quot;&gt;&lt;property id=&quot;20148&quot; value=&quot;5&quot;/&gt;&lt;property id=&quot;20300&quot; value=&quot;Slide 6&quot;/&gt;&lt;property id=&quot;20307&quot; value=&quot;265&quot;/&gt;&lt;/object&gt;&lt;object type=&quot;3&quot; unique_id=&quot;10080&quot;&gt;&lt;property id=&quot;20148&quot; value=&quot;5&quot;/&gt;&lt;property id=&quot;20300&quot; value=&quot;Slide 7&quot;/&gt;&lt;property id=&quot;20307&quot; value=&quot;266&quot;/&gt;&lt;/object&gt;&lt;object type=&quot;3&quot; unique_id=&quot;10081&quot;&gt;&lt;property id=&quot;20148&quot; value=&quot;5&quot;/&gt;&lt;property id=&quot;20300&quot; value=&quot;Slide 8&quot;/&gt;&lt;property id=&quot;20307&quot; value=&quot;262&quot;/&gt;&lt;/object&gt;&lt;object type=&quot;3&quot; unique_id=&quot;10082&quot;&gt;&lt;property id=&quot;20148&quot; value=&quot;5&quot;/&gt;&lt;property id=&quot;20300&quot; value=&quot;Slide 9&quot;/&gt;&lt;property id=&quot;20307&quot; value=&quot;269&quot;/&gt;&lt;/object&gt;&lt;object type=&quot;3&quot; unique_id=&quot;10083&quot;&gt;&lt;property id=&quot;20148&quot; value=&quot;5&quot;/&gt;&lt;property id=&quot;20300&quot; value=&quot;Slide 10&quot;/&gt;&lt;property id=&quot;20307&quot; value=&quot;259&quot;/&gt;&lt;/object&gt;&lt;/object&gt;&lt;object type=&quot;8&quot; unique_id=&quot;10095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template LILAC with UWE logo top WIDESCREEN" id="{43D5D6E4-9CA8-413C-A8DB-97D05B5BD478}" vid="{416AC107-BCB6-4289-85E4-79E89F80091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ofdocument xmlns="e8946c25-bf8a-4e7a-b3bc-ca2d5c690832" xsi:nil="true"/>
    <Meetingdate xmlns="e8946c25-bf8a-4e7a-b3bc-ca2d5c69083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7B0BB0EC335243A4CF78822AAF671C" ma:contentTypeVersion="14" ma:contentTypeDescription="Create a new document." ma:contentTypeScope="" ma:versionID="6c2eb1b5df38ab5d84827720349ca045">
  <xsd:schema xmlns:xsd="http://www.w3.org/2001/XMLSchema" xmlns:xs="http://www.w3.org/2001/XMLSchema" xmlns:p="http://schemas.microsoft.com/office/2006/metadata/properties" xmlns:ns2="e8946c25-bf8a-4e7a-b3bc-ca2d5c690832" xmlns:ns3="4008ae8d-d1eb-4f33-a34c-6ad8d87baf5e" targetNamespace="http://schemas.microsoft.com/office/2006/metadata/properties" ma:root="true" ma:fieldsID="41ce0839c6625f84d4c1eb29b9db494d" ns2:_="" ns3:_="">
    <xsd:import namespace="e8946c25-bf8a-4e7a-b3bc-ca2d5c690832"/>
    <xsd:import namespace="4008ae8d-d1eb-4f33-a34c-6ad8d87baf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etingdate" minOccurs="0"/>
                <xsd:element ref="ns2:Typeofdocument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946c25-bf8a-4e7a-b3bc-ca2d5c6908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etingdate" ma:index="17" nillable="true" ma:displayName="Meeting date" ma:format="DateOnly" ma:internalName="Meetingdate">
      <xsd:simpleType>
        <xsd:restriction base="dms:DateTime"/>
      </xsd:simpleType>
    </xsd:element>
    <xsd:element name="Typeofdocument" ma:index="18" nillable="true" ma:displayName="Type of document" ma:format="Dropdown" ma:internalName="Typeofdocument">
      <xsd:simpleType>
        <xsd:restriction base="dms:Choice">
          <xsd:enumeration value="Agenda"/>
          <xsd:enumeration value="Minutes"/>
          <xsd:enumeration value="Report"/>
          <xsd:enumeration value="Terms of Reference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08ae8d-d1eb-4f33-a34c-6ad8d87baf5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89102B-94DD-4360-A2A0-1A8F0D7F84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7BB7B5-274C-4E94-9498-5C5B0E448458}">
  <ds:schemaRefs>
    <ds:schemaRef ds:uri="e8946c25-bf8a-4e7a-b3bc-ca2d5c690832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4008ae8d-d1eb-4f33-a34c-6ad8d87baf5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D0454D5-B79F-470E-A12E-F29853C5F7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946c25-bf8a-4e7a-b3bc-ca2d5c690832"/>
    <ds:schemaRef ds:uri="4008ae8d-d1eb-4f33-a34c-6ad8d87baf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UWE Lilac widescreen</Template>
  <TotalTime>1954</TotalTime>
  <Words>811</Words>
  <Application>Microsoft Office PowerPoint</Application>
  <PresentationFormat>Widescreen</PresentationFormat>
  <Paragraphs>114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Tahoma</vt:lpstr>
      <vt:lpstr>Custom Design</vt:lpstr>
      <vt:lpstr>Sensing Solutions in Soil Biodiversity and Carbon Monitoring;  From Acoustics to Biosensing</vt:lpstr>
      <vt:lpstr>Our Background: </vt:lpstr>
      <vt:lpstr>A library of analyses </vt:lpstr>
      <vt:lpstr>Carbon and Biodiversity</vt:lpstr>
      <vt:lpstr>The Problem of Soil</vt:lpstr>
      <vt:lpstr>PowerPoint Presentation</vt:lpstr>
      <vt:lpstr>Gas chamber design</vt:lpstr>
      <vt:lpstr>Results – Spatial mapping of CO2 and CH4 flux</vt:lpstr>
      <vt:lpstr>CO2 Sensors: One Option? Cost!</vt:lpstr>
      <vt:lpstr>A possible solution </vt:lpstr>
      <vt:lpstr>How the new sensors perform so far</vt:lpstr>
      <vt:lpstr>PowerPoint Presentation</vt:lpstr>
      <vt:lpstr>Our goal: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 Crew</dc:creator>
  <cp:lastModifiedBy>Adrian Crew</cp:lastModifiedBy>
  <cp:revision>1</cp:revision>
  <cp:lastPrinted>2016-09-22T10:08:48Z</cp:lastPrinted>
  <dcterms:created xsi:type="dcterms:W3CDTF">2024-09-01T11:34:19Z</dcterms:created>
  <dcterms:modified xsi:type="dcterms:W3CDTF">2024-09-02T20:09:01Z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0x0101006F7B0BB0EC335243A4CF78822AAF671C</vt:lpwstr>
  </property>
</Properties>
</file>