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4" r:id="rId2"/>
    <p:sldId id="285" r:id="rId3"/>
    <p:sldId id="296" r:id="rId4"/>
    <p:sldId id="258" r:id="rId5"/>
    <p:sldId id="264" r:id="rId6"/>
    <p:sldId id="290" r:id="rId7"/>
    <p:sldId id="265" r:id="rId8"/>
    <p:sldId id="267" r:id="rId9"/>
    <p:sldId id="269" r:id="rId10"/>
    <p:sldId id="274" r:id="rId11"/>
    <p:sldId id="298" r:id="rId12"/>
    <p:sldId id="300" r:id="rId13"/>
    <p:sldId id="273" r:id="rId14"/>
    <p:sldId id="291" r:id="rId15"/>
  </p:sldIdLst>
  <p:sldSz cx="12192000" cy="6858000"/>
  <p:notesSz cx="6188075" cy="93202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426D"/>
    <a:srgbClr val="ECF1F9"/>
    <a:srgbClr val="FFFFFF"/>
    <a:srgbClr val="F79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3D14EA-9A2C-E199-EC24-D916192C7E07}" v="10" dt="2024-02-22T10:23:32.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54030" autoAdjust="0"/>
  </p:normalViewPr>
  <p:slideViewPr>
    <p:cSldViewPr snapToGrid="0">
      <p:cViewPr varScale="1">
        <p:scale>
          <a:sx n="32" d="100"/>
          <a:sy n="32" d="100"/>
        </p:scale>
        <p:origin x="1940" y="3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a Roberts" userId="6ac06236-f141-4288-974b-9cf0f49805f1" providerId="ADAL" clId="{03222042-E077-4A6C-8AD0-55AA01EB9FE5}"/>
    <pc:docChg chg="undo redo custSel addSld delSld modSld sldOrd">
      <pc:chgData name="Louisa Roberts" userId="6ac06236-f141-4288-974b-9cf0f49805f1" providerId="ADAL" clId="{03222042-E077-4A6C-8AD0-55AA01EB9FE5}" dt="2023-09-01T10:57:14.749" v="14456" actId="14100"/>
      <pc:docMkLst>
        <pc:docMk/>
      </pc:docMkLst>
      <pc:sldChg chg="del">
        <pc:chgData name="Louisa Roberts" userId="6ac06236-f141-4288-974b-9cf0f49805f1" providerId="ADAL" clId="{03222042-E077-4A6C-8AD0-55AA01EB9FE5}" dt="2023-08-14T10:04:32.488" v="0" actId="47"/>
        <pc:sldMkLst>
          <pc:docMk/>
          <pc:sldMk cId="3784610454" sldId="257"/>
        </pc:sldMkLst>
      </pc:sldChg>
      <pc:sldChg chg="modSp mod modNotesTx">
        <pc:chgData name="Louisa Roberts" userId="6ac06236-f141-4288-974b-9cf0f49805f1" providerId="ADAL" clId="{03222042-E077-4A6C-8AD0-55AA01EB9FE5}" dt="2023-09-01T10:38:37.167" v="14196" actId="20577"/>
        <pc:sldMkLst>
          <pc:docMk/>
          <pc:sldMk cId="2919404393" sldId="258"/>
        </pc:sldMkLst>
        <pc:spChg chg="mod">
          <ac:chgData name="Louisa Roberts" userId="6ac06236-f141-4288-974b-9cf0f49805f1" providerId="ADAL" clId="{03222042-E077-4A6C-8AD0-55AA01EB9FE5}" dt="2023-08-30T11:19:03.863" v="10247" actId="20577"/>
          <ac:spMkLst>
            <pc:docMk/>
            <pc:sldMk cId="2919404393" sldId="258"/>
            <ac:spMk id="2" creationId="{1D397007-851D-F9BF-C4B8-61C868FD0EFA}"/>
          </ac:spMkLst>
        </pc:spChg>
        <pc:spChg chg="mod">
          <ac:chgData name="Louisa Roberts" userId="6ac06236-f141-4288-974b-9cf0f49805f1" providerId="ADAL" clId="{03222042-E077-4A6C-8AD0-55AA01EB9FE5}" dt="2023-09-01T10:38:37.167" v="14196" actId="20577"/>
          <ac:spMkLst>
            <pc:docMk/>
            <pc:sldMk cId="2919404393" sldId="258"/>
            <ac:spMk id="3" creationId="{E4974337-4849-BF8B-C0D4-289249B81D30}"/>
          </ac:spMkLst>
        </pc:spChg>
        <pc:spChg chg="mod">
          <ac:chgData name="Louisa Roberts" userId="6ac06236-f141-4288-974b-9cf0f49805f1" providerId="ADAL" clId="{03222042-E077-4A6C-8AD0-55AA01EB9FE5}" dt="2023-08-30T11:19:17.767" v="10249" actId="1076"/>
          <ac:spMkLst>
            <pc:docMk/>
            <pc:sldMk cId="2919404393" sldId="258"/>
            <ac:spMk id="5" creationId="{DA82FC62-8F2D-AA05-B17A-99365AEDD190}"/>
          </ac:spMkLst>
        </pc:spChg>
        <pc:grpChg chg="mod">
          <ac:chgData name="Louisa Roberts" userId="6ac06236-f141-4288-974b-9cf0f49805f1" providerId="ADAL" clId="{03222042-E077-4A6C-8AD0-55AA01EB9FE5}" dt="2023-08-30T11:19:13.992" v="10248" actId="1076"/>
          <ac:grpSpMkLst>
            <pc:docMk/>
            <pc:sldMk cId="2919404393" sldId="258"/>
            <ac:grpSpMk id="4" creationId="{936BD047-BC43-6871-B78C-675D4B22B9A2}"/>
          </ac:grpSpMkLst>
        </pc:grpChg>
      </pc:sldChg>
      <pc:sldChg chg="del">
        <pc:chgData name="Louisa Roberts" userId="6ac06236-f141-4288-974b-9cf0f49805f1" providerId="ADAL" clId="{03222042-E077-4A6C-8AD0-55AA01EB9FE5}" dt="2023-08-14T11:39:19.592" v="2517" actId="47"/>
        <pc:sldMkLst>
          <pc:docMk/>
          <pc:sldMk cId="4260650175" sldId="260"/>
        </pc:sldMkLst>
      </pc:sldChg>
      <pc:sldChg chg="del">
        <pc:chgData name="Louisa Roberts" userId="6ac06236-f141-4288-974b-9cf0f49805f1" providerId="ADAL" clId="{03222042-E077-4A6C-8AD0-55AA01EB9FE5}" dt="2023-08-14T11:54:29.978" v="2978" actId="47"/>
        <pc:sldMkLst>
          <pc:docMk/>
          <pc:sldMk cId="3160458851" sldId="261"/>
        </pc:sldMkLst>
      </pc:sldChg>
      <pc:sldChg chg="del">
        <pc:chgData name="Louisa Roberts" userId="6ac06236-f141-4288-974b-9cf0f49805f1" providerId="ADAL" clId="{03222042-E077-4A6C-8AD0-55AA01EB9FE5}" dt="2023-08-14T13:03:14.319" v="6899" actId="47"/>
        <pc:sldMkLst>
          <pc:docMk/>
          <pc:sldMk cId="607520373" sldId="262"/>
        </pc:sldMkLst>
      </pc:sldChg>
      <pc:sldChg chg="del">
        <pc:chgData name="Louisa Roberts" userId="6ac06236-f141-4288-974b-9cf0f49805f1" providerId="ADAL" clId="{03222042-E077-4A6C-8AD0-55AA01EB9FE5}" dt="2023-08-14T13:03:19.973" v="6900" actId="47"/>
        <pc:sldMkLst>
          <pc:docMk/>
          <pc:sldMk cId="3609778484" sldId="263"/>
        </pc:sldMkLst>
      </pc:sldChg>
      <pc:sldChg chg="addSp delSp modSp mod modNotesTx">
        <pc:chgData name="Louisa Roberts" userId="6ac06236-f141-4288-974b-9cf0f49805f1" providerId="ADAL" clId="{03222042-E077-4A6C-8AD0-55AA01EB9FE5}" dt="2023-09-01T10:45:11.702" v="14279" actId="20577"/>
        <pc:sldMkLst>
          <pc:docMk/>
          <pc:sldMk cId="727915070" sldId="264"/>
        </pc:sldMkLst>
        <pc:spChg chg="mod">
          <ac:chgData name="Louisa Roberts" userId="6ac06236-f141-4288-974b-9cf0f49805f1" providerId="ADAL" clId="{03222042-E077-4A6C-8AD0-55AA01EB9FE5}" dt="2023-08-14T11:55:52.271" v="3053" actId="255"/>
          <ac:spMkLst>
            <pc:docMk/>
            <pc:sldMk cId="727915070" sldId="264"/>
            <ac:spMk id="2" creationId="{CC48F4C4-D19F-A011-835E-53397CB4C40A}"/>
          </ac:spMkLst>
        </pc:spChg>
        <pc:spChg chg="mod">
          <ac:chgData name="Louisa Roberts" userId="6ac06236-f141-4288-974b-9cf0f49805f1" providerId="ADAL" clId="{03222042-E077-4A6C-8AD0-55AA01EB9FE5}" dt="2023-09-01T10:45:11.702" v="14279" actId="20577"/>
          <ac:spMkLst>
            <pc:docMk/>
            <pc:sldMk cId="727915070" sldId="264"/>
            <ac:spMk id="3" creationId="{7383978F-F710-64AE-D3A6-186C98378EF9}"/>
          </ac:spMkLst>
        </pc:spChg>
        <pc:grpChg chg="mod">
          <ac:chgData name="Louisa Roberts" userId="6ac06236-f141-4288-974b-9cf0f49805f1" providerId="ADAL" clId="{03222042-E077-4A6C-8AD0-55AA01EB9FE5}" dt="2023-08-14T11:55:57.038" v="3054" actId="1076"/>
          <ac:grpSpMkLst>
            <pc:docMk/>
            <pc:sldMk cId="727915070" sldId="264"/>
            <ac:grpSpMk id="4" creationId="{BA37635F-29BE-20CC-B630-E05779CA34BC}"/>
          </ac:grpSpMkLst>
        </pc:grpChg>
        <pc:graphicFrameChg chg="add del mod modGraphic">
          <ac:chgData name="Louisa Roberts" userId="6ac06236-f141-4288-974b-9cf0f49805f1" providerId="ADAL" clId="{03222042-E077-4A6C-8AD0-55AA01EB9FE5}" dt="2023-09-01T10:33:45.716" v="14171" actId="478"/>
          <ac:graphicFrameMkLst>
            <pc:docMk/>
            <pc:sldMk cId="727915070" sldId="264"/>
            <ac:graphicFrameMk id="21" creationId="{486C5FE3-3B49-BFD7-D568-6814CB9DF19C}"/>
          </ac:graphicFrameMkLst>
        </pc:graphicFrameChg>
      </pc:sldChg>
      <pc:sldChg chg="delSp modSp mod ord modNotesTx">
        <pc:chgData name="Louisa Roberts" userId="6ac06236-f141-4288-974b-9cf0f49805f1" providerId="ADAL" clId="{03222042-E077-4A6C-8AD0-55AA01EB9FE5}" dt="2023-09-01T10:45:51.071" v="14280" actId="20577"/>
        <pc:sldMkLst>
          <pc:docMk/>
          <pc:sldMk cId="2183096241" sldId="265"/>
        </pc:sldMkLst>
        <pc:spChg chg="mod">
          <ac:chgData name="Louisa Roberts" userId="6ac06236-f141-4288-974b-9cf0f49805f1" providerId="ADAL" clId="{03222042-E077-4A6C-8AD0-55AA01EB9FE5}" dt="2023-08-30T14:55:12.175" v="12675" actId="14100"/>
          <ac:spMkLst>
            <pc:docMk/>
            <pc:sldMk cId="2183096241" sldId="265"/>
            <ac:spMk id="2" creationId="{53361D3D-2FF4-AF3A-9D84-BAE92DC3487C}"/>
          </ac:spMkLst>
        </pc:spChg>
        <pc:spChg chg="mod">
          <ac:chgData name="Louisa Roberts" userId="6ac06236-f141-4288-974b-9cf0f49805f1" providerId="ADAL" clId="{03222042-E077-4A6C-8AD0-55AA01EB9FE5}" dt="2023-09-01T10:44:50.504" v="14277" actId="6549"/>
          <ac:spMkLst>
            <pc:docMk/>
            <pc:sldMk cId="2183096241" sldId="265"/>
            <ac:spMk id="3" creationId="{F79CD900-1B52-9CE0-0F48-9CF7D2D0B371}"/>
          </ac:spMkLst>
        </pc:spChg>
        <pc:spChg chg="del">
          <ac:chgData name="Louisa Roberts" userId="6ac06236-f141-4288-974b-9cf0f49805f1" providerId="ADAL" clId="{03222042-E077-4A6C-8AD0-55AA01EB9FE5}" dt="2023-08-14T13:04:03.601" v="6903" actId="478"/>
          <ac:spMkLst>
            <pc:docMk/>
            <pc:sldMk cId="2183096241" sldId="265"/>
            <ac:spMk id="4" creationId="{2E8397A3-381E-738E-5B9E-3130B8B5E146}"/>
          </ac:spMkLst>
        </pc:spChg>
        <pc:grpChg chg="mod">
          <ac:chgData name="Louisa Roberts" userId="6ac06236-f141-4288-974b-9cf0f49805f1" providerId="ADAL" clId="{03222042-E077-4A6C-8AD0-55AA01EB9FE5}" dt="2023-08-30T14:55:15.960" v="12676" actId="1076"/>
          <ac:grpSpMkLst>
            <pc:docMk/>
            <pc:sldMk cId="2183096241" sldId="265"/>
            <ac:grpSpMk id="5" creationId="{A4C44B23-67B7-ECDC-B4A3-55D7855AFE11}"/>
          </ac:grpSpMkLst>
        </pc:grpChg>
      </pc:sldChg>
      <pc:sldChg chg="del">
        <pc:chgData name="Louisa Roberts" userId="6ac06236-f141-4288-974b-9cf0f49805f1" providerId="ADAL" clId="{03222042-E077-4A6C-8AD0-55AA01EB9FE5}" dt="2023-08-14T13:19:49.710" v="8013" actId="47"/>
        <pc:sldMkLst>
          <pc:docMk/>
          <pc:sldMk cId="752270506" sldId="266"/>
        </pc:sldMkLst>
      </pc:sldChg>
      <pc:sldChg chg="addSp delSp modSp mod modNotesTx">
        <pc:chgData name="Louisa Roberts" userId="6ac06236-f141-4288-974b-9cf0f49805f1" providerId="ADAL" clId="{03222042-E077-4A6C-8AD0-55AA01EB9FE5}" dt="2023-09-01T10:57:14.749" v="14456" actId="14100"/>
        <pc:sldMkLst>
          <pc:docMk/>
          <pc:sldMk cId="901606770" sldId="267"/>
        </pc:sldMkLst>
        <pc:spChg chg="mod">
          <ac:chgData name="Louisa Roberts" userId="6ac06236-f141-4288-974b-9cf0f49805f1" providerId="ADAL" clId="{03222042-E077-4A6C-8AD0-55AA01EB9FE5}" dt="2023-08-14T13:20:28.428" v="8067" actId="255"/>
          <ac:spMkLst>
            <pc:docMk/>
            <pc:sldMk cId="901606770" sldId="267"/>
            <ac:spMk id="2" creationId="{7B36560D-3CC9-7311-B9BF-42E55A72D2C7}"/>
          </ac:spMkLst>
        </pc:spChg>
        <pc:spChg chg="mod">
          <ac:chgData name="Louisa Roberts" userId="6ac06236-f141-4288-974b-9cf0f49805f1" providerId="ADAL" clId="{03222042-E077-4A6C-8AD0-55AA01EB9FE5}" dt="2023-09-01T10:56:57.953" v="14452" actId="27636"/>
          <ac:spMkLst>
            <pc:docMk/>
            <pc:sldMk cId="901606770" sldId="267"/>
            <ac:spMk id="3" creationId="{17CF337D-6820-DE95-60E9-4F7F2560BB6E}"/>
          </ac:spMkLst>
        </pc:spChg>
        <pc:spChg chg="del">
          <ac:chgData name="Louisa Roberts" userId="6ac06236-f141-4288-974b-9cf0f49805f1" providerId="ADAL" clId="{03222042-E077-4A6C-8AD0-55AA01EB9FE5}" dt="2023-08-14T13:20:31.922" v="8068" actId="478"/>
          <ac:spMkLst>
            <pc:docMk/>
            <pc:sldMk cId="901606770" sldId="267"/>
            <ac:spMk id="4" creationId="{3F61B2BB-0CD5-18C3-DEC8-EC672EB856CB}"/>
          </ac:spMkLst>
        </pc:spChg>
        <pc:spChg chg="add mod">
          <ac:chgData name="Louisa Roberts" userId="6ac06236-f141-4288-974b-9cf0f49805f1" providerId="ADAL" clId="{03222042-E077-4A6C-8AD0-55AA01EB9FE5}" dt="2023-09-01T10:57:06.555" v="14454" actId="255"/>
          <ac:spMkLst>
            <pc:docMk/>
            <pc:sldMk cId="901606770" sldId="267"/>
            <ac:spMk id="22" creationId="{8EB3237A-1F62-090E-F2C1-6D8609B0F0E9}"/>
          </ac:spMkLst>
        </pc:spChg>
        <pc:spChg chg="add mod">
          <ac:chgData name="Louisa Roberts" userId="6ac06236-f141-4288-974b-9cf0f49805f1" providerId="ADAL" clId="{03222042-E077-4A6C-8AD0-55AA01EB9FE5}" dt="2023-09-01T10:57:01.798" v="14453" actId="255"/>
          <ac:spMkLst>
            <pc:docMk/>
            <pc:sldMk cId="901606770" sldId="267"/>
            <ac:spMk id="23" creationId="{FC4882E2-E479-10A9-679B-C0BFFC83B03F}"/>
          </ac:spMkLst>
        </pc:spChg>
        <pc:spChg chg="add mod">
          <ac:chgData name="Louisa Roberts" userId="6ac06236-f141-4288-974b-9cf0f49805f1" providerId="ADAL" clId="{03222042-E077-4A6C-8AD0-55AA01EB9FE5}" dt="2023-09-01T10:57:14.749" v="14456" actId="14100"/>
          <ac:spMkLst>
            <pc:docMk/>
            <pc:sldMk cId="901606770" sldId="267"/>
            <ac:spMk id="24" creationId="{520FF7BF-8974-E6C0-2BD3-50A61C7A0D22}"/>
          </ac:spMkLst>
        </pc:spChg>
        <pc:grpChg chg="mod">
          <ac:chgData name="Louisa Roberts" userId="6ac06236-f141-4288-974b-9cf0f49805f1" providerId="ADAL" clId="{03222042-E077-4A6C-8AD0-55AA01EB9FE5}" dt="2023-08-14T13:20:34.756" v="8069" actId="1076"/>
          <ac:grpSpMkLst>
            <pc:docMk/>
            <pc:sldMk cId="901606770" sldId="267"/>
            <ac:grpSpMk id="5" creationId="{552A7E44-6275-72D9-D899-0F082180C3FA}"/>
          </ac:grpSpMkLst>
        </pc:grpChg>
      </pc:sldChg>
      <pc:sldChg chg="del">
        <pc:chgData name="Louisa Roberts" userId="6ac06236-f141-4288-974b-9cf0f49805f1" providerId="ADAL" clId="{03222042-E077-4A6C-8AD0-55AA01EB9FE5}" dt="2023-08-14T13:03:51.355" v="6902" actId="47"/>
        <pc:sldMkLst>
          <pc:docMk/>
          <pc:sldMk cId="3103956824" sldId="268"/>
        </pc:sldMkLst>
      </pc:sldChg>
      <pc:sldChg chg="modSp add mod modNotesTx">
        <pc:chgData name="Louisa Roberts" userId="6ac06236-f141-4288-974b-9cf0f49805f1" providerId="ADAL" clId="{03222042-E077-4A6C-8AD0-55AA01EB9FE5}" dt="2023-09-01T10:51:27.823" v="14345" actId="255"/>
        <pc:sldMkLst>
          <pc:docMk/>
          <pc:sldMk cId="360237041" sldId="269"/>
        </pc:sldMkLst>
        <pc:spChg chg="mod">
          <ac:chgData name="Louisa Roberts" userId="6ac06236-f141-4288-974b-9cf0f49805f1" providerId="ADAL" clId="{03222042-E077-4A6C-8AD0-55AA01EB9FE5}" dt="2023-09-01T10:51:27.823" v="14345" actId="255"/>
          <ac:spMkLst>
            <pc:docMk/>
            <pc:sldMk cId="360237041" sldId="269"/>
            <ac:spMk id="3" creationId="{177CABD1-DAB6-EA70-6262-84AC6D5B6BA7}"/>
          </ac:spMkLst>
        </pc:spChg>
      </pc:sldChg>
      <pc:sldChg chg="modSp del mod">
        <pc:chgData name="Louisa Roberts" userId="6ac06236-f141-4288-974b-9cf0f49805f1" providerId="ADAL" clId="{03222042-E077-4A6C-8AD0-55AA01EB9FE5}" dt="2023-08-14T14:51:09.512" v="9485" actId="2696"/>
        <pc:sldMkLst>
          <pc:docMk/>
          <pc:sldMk cId="1369429567" sldId="269"/>
        </pc:sldMkLst>
        <pc:spChg chg="mod">
          <ac:chgData name="Louisa Roberts" userId="6ac06236-f141-4288-974b-9cf0f49805f1" providerId="ADAL" clId="{03222042-E077-4A6C-8AD0-55AA01EB9FE5}" dt="2023-08-14T14:50:12.887" v="9477" actId="21"/>
          <ac:spMkLst>
            <pc:docMk/>
            <pc:sldMk cId="1369429567" sldId="269"/>
            <ac:spMk id="3" creationId="{177CABD1-DAB6-EA70-6262-84AC6D5B6BA7}"/>
          </ac:spMkLst>
        </pc:spChg>
      </pc:sldChg>
      <pc:sldChg chg="modSp add del mod modNotesTx">
        <pc:chgData name="Louisa Roberts" userId="6ac06236-f141-4288-974b-9cf0f49805f1" providerId="ADAL" clId="{03222042-E077-4A6C-8AD0-55AA01EB9FE5}" dt="2023-08-14T14:54:18.069" v="9549" actId="2696"/>
        <pc:sldMkLst>
          <pc:docMk/>
          <pc:sldMk cId="4221585917" sldId="269"/>
        </pc:sldMkLst>
        <pc:spChg chg="mod">
          <ac:chgData name="Louisa Roberts" userId="6ac06236-f141-4288-974b-9cf0f49805f1" providerId="ADAL" clId="{03222042-E077-4A6C-8AD0-55AA01EB9FE5}" dt="2023-08-14T14:53:45.855" v="9548" actId="20577"/>
          <ac:spMkLst>
            <pc:docMk/>
            <pc:sldMk cId="4221585917" sldId="269"/>
            <ac:spMk id="3" creationId="{177CABD1-DAB6-EA70-6262-84AC6D5B6BA7}"/>
          </ac:spMkLst>
        </pc:spChg>
      </pc:sldChg>
      <pc:sldChg chg="modSp del mod">
        <pc:chgData name="Louisa Roberts" userId="6ac06236-f141-4288-974b-9cf0f49805f1" providerId="ADAL" clId="{03222042-E077-4A6C-8AD0-55AA01EB9FE5}" dt="2023-08-14T14:42:00.332" v="9050" actId="47"/>
        <pc:sldMkLst>
          <pc:docMk/>
          <pc:sldMk cId="2999087343" sldId="270"/>
        </pc:sldMkLst>
        <pc:spChg chg="mod">
          <ac:chgData name="Louisa Roberts" userId="6ac06236-f141-4288-974b-9cf0f49805f1" providerId="ADAL" clId="{03222042-E077-4A6C-8AD0-55AA01EB9FE5}" dt="2023-08-14T14:41:58.603" v="9049" actId="21"/>
          <ac:spMkLst>
            <pc:docMk/>
            <pc:sldMk cId="2999087343" sldId="270"/>
            <ac:spMk id="3" creationId="{4408A385-9129-526B-A177-D47C18FF6124}"/>
          </ac:spMkLst>
        </pc:spChg>
      </pc:sldChg>
      <pc:sldChg chg="modSp del mod">
        <pc:chgData name="Louisa Roberts" userId="6ac06236-f141-4288-974b-9cf0f49805f1" providerId="ADAL" clId="{03222042-E077-4A6C-8AD0-55AA01EB9FE5}" dt="2023-08-14T14:33:32.454" v="8837" actId="47"/>
        <pc:sldMkLst>
          <pc:docMk/>
          <pc:sldMk cId="3500897306" sldId="271"/>
        </pc:sldMkLst>
        <pc:spChg chg="mod">
          <ac:chgData name="Louisa Roberts" userId="6ac06236-f141-4288-974b-9cf0f49805f1" providerId="ADAL" clId="{03222042-E077-4A6C-8AD0-55AA01EB9FE5}" dt="2023-08-14T14:33:23.731" v="8833" actId="21"/>
          <ac:spMkLst>
            <pc:docMk/>
            <pc:sldMk cId="3500897306" sldId="271"/>
            <ac:spMk id="3" creationId="{A9333CB8-1B3E-FEF7-383F-37A04E4BC551}"/>
          </ac:spMkLst>
        </pc:spChg>
      </pc:sldChg>
      <pc:sldChg chg="del">
        <pc:chgData name="Louisa Roberts" userId="6ac06236-f141-4288-974b-9cf0f49805f1" providerId="ADAL" clId="{03222042-E077-4A6C-8AD0-55AA01EB9FE5}" dt="2023-08-14T14:41:19.850" v="9048" actId="47"/>
        <pc:sldMkLst>
          <pc:docMk/>
          <pc:sldMk cId="4097022333" sldId="272"/>
        </pc:sldMkLst>
      </pc:sldChg>
      <pc:sldChg chg="modSp add mod modNotesTx">
        <pc:chgData name="Louisa Roberts" userId="6ac06236-f141-4288-974b-9cf0f49805f1" providerId="ADAL" clId="{03222042-E077-4A6C-8AD0-55AA01EB9FE5}" dt="2023-09-01T10:56:11.507" v="14449" actId="1076"/>
        <pc:sldMkLst>
          <pc:docMk/>
          <pc:sldMk cId="1172637933" sldId="273"/>
        </pc:sldMkLst>
        <pc:spChg chg="mod">
          <ac:chgData name="Louisa Roberts" userId="6ac06236-f141-4288-974b-9cf0f49805f1" providerId="ADAL" clId="{03222042-E077-4A6C-8AD0-55AA01EB9FE5}" dt="2023-09-01T10:56:11.507" v="14449" actId="1076"/>
          <ac:spMkLst>
            <pc:docMk/>
            <pc:sldMk cId="1172637933" sldId="273"/>
            <ac:spMk id="3" creationId="{EF174047-D8FA-E20C-3B64-B3B564A9D0B4}"/>
          </ac:spMkLst>
        </pc:spChg>
      </pc:sldChg>
      <pc:sldChg chg="modSp del mod modNotesTx">
        <pc:chgData name="Louisa Roberts" userId="6ac06236-f141-4288-974b-9cf0f49805f1" providerId="ADAL" clId="{03222042-E077-4A6C-8AD0-55AA01EB9FE5}" dt="2023-08-30T11:58:20.168" v="10715" actId="2696"/>
        <pc:sldMkLst>
          <pc:docMk/>
          <pc:sldMk cId="2057737954" sldId="273"/>
        </pc:sldMkLst>
        <pc:spChg chg="mod">
          <ac:chgData name="Louisa Roberts" userId="6ac06236-f141-4288-974b-9cf0f49805f1" providerId="ADAL" clId="{03222042-E077-4A6C-8AD0-55AA01EB9FE5}" dt="2023-08-30T11:54:10.082" v="10524" actId="20577"/>
          <ac:spMkLst>
            <pc:docMk/>
            <pc:sldMk cId="2057737954" sldId="273"/>
            <ac:spMk id="2" creationId="{04BC8E42-50DD-4B39-7ECE-D3110A8239F3}"/>
          </ac:spMkLst>
        </pc:spChg>
        <pc:spChg chg="mod">
          <ac:chgData name="Louisa Roberts" userId="6ac06236-f141-4288-974b-9cf0f49805f1" providerId="ADAL" clId="{03222042-E077-4A6C-8AD0-55AA01EB9FE5}" dt="2023-08-30T11:54:34.898" v="10531"/>
          <ac:spMkLst>
            <pc:docMk/>
            <pc:sldMk cId="2057737954" sldId="273"/>
            <ac:spMk id="3" creationId="{EF174047-D8FA-E20C-3B64-B3B564A9D0B4}"/>
          </ac:spMkLst>
        </pc:spChg>
        <pc:grpChg chg="mod">
          <ac:chgData name="Louisa Roberts" userId="6ac06236-f141-4288-974b-9cf0f49805f1" providerId="ADAL" clId="{03222042-E077-4A6C-8AD0-55AA01EB9FE5}" dt="2023-08-30T11:54:13.048" v="10525" actId="1076"/>
          <ac:grpSpMkLst>
            <pc:docMk/>
            <pc:sldMk cId="2057737954" sldId="273"/>
            <ac:grpSpMk id="4" creationId="{54498A73-E9C5-5156-C66B-C89D29162F8C}"/>
          </ac:grpSpMkLst>
        </pc:grpChg>
      </pc:sldChg>
      <pc:sldChg chg="modSp mod modNotesTx">
        <pc:chgData name="Louisa Roberts" userId="6ac06236-f141-4288-974b-9cf0f49805f1" providerId="ADAL" clId="{03222042-E077-4A6C-8AD0-55AA01EB9FE5}" dt="2023-09-01T10:53:58.518" v="14441" actId="20577"/>
        <pc:sldMkLst>
          <pc:docMk/>
          <pc:sldMk cId="81756958" sldId="274"/>
        </pc:sldMkLst>
        <pc:spChg chg="mod">
          <ac:chgData name="Louisa Roberts" userId="6ac06236-f141-4288-974b-9cf0f49805f1" providerId="ADAL" clId="{03222042-E077-4A6C-8AD0-55AA01EB9FE5}" dt="2023-09-01T10:51:35.471" v="14347" actId="20577"/>
          <ac:spMkLst>
            <pc:docMk/>
            <pc:sldMk cId="81756958" sldId="274"/>
            <ac:spMk id="2" creationId="{8BA5AFC4-9900-FBE9-6968-42BD1B8F244C}"/>
          </ac:spMkLst>
        </pc:spChg>
        <pc:spChg chg="mod">
          <ac:chgData name="Louisa Roberts" userId="6ac06236-f141-4288-974b-9cf0f49805f1" providerId="ADAL" clId="{03222042-E077-4A6C-8AD0-55AA01EB9FE5}" dt="2023-09-01T10:53:58.518" v="14441" actId="20577"/>
          <ac:spMkLst>
            <pc:docMk/>
            <pc:sldMk cId="81756958" sldId="274"/>
            <ac:spMk id="3" creationId="{836C5689-C76A-85CD-1760-96C11756CED2}"/>
          </ac:spMkLst>
        </pc:spChg>
        <pc:grpChg chg="mod">
          <ac:chgData name="Louisa Roberts" userId="6ac06236-f141-4288-974b-9cf0f49805f1" providerId="ADAL" clId="{03222042-E077-4A6C-8AD0-55AA01EB9FE5}" dt="2023-09-01T10:51:41.429" v="14349" actId="1035"/>
          <ac:grpSpMkLst>
            <pc:docMk/>
            <pc:sldMk cId="81756958" sldId="274"/>
            <ac:grpSpMk id="4" creationId="{B1111938-D9C0-4408-5431-75C8160BA0A9}"/>
          </ac:grpSpMkLst>
        </pc:grpChg>
      </pc:sldChg>
      <pc:sldChg chg="modSp del mod modNotesTx">
        <pc:chgData name="Louisa Roberts" userId="6ac06236-f141-4288-974b-9cf0f49805f1" providerId="ADAL" clId="{03222042-E077-4A6C-8AD0-55AA01EB9FE5}" dt="2023-09-01T10:54:20.039" v="14442" actId="2696"/>
        <pc:sldMkLst>
          <pc:docMk/>
          <pc:sldMk cId="717488997" sldId="275"/>
        </pc:sldMkLst>
        <pc:spChg chg="mod">
          <ac:chgData name="Louisa Roberts" userId="6ac06236-f141-4288-974b-9cf0f49805f1" providerId="ADAL" clId="{03222042-E077-4A6C-8AD0-55AA01EB9FE5}" dt="2023-08-14T15:09:13.836" v="9802" actId="20577"/>
          <ac:spMkLst>
            <pc:docMk/>
            <pc:sldMk cId="717488997" sldId="275"/>
            <ac:spMk id="2" creationId="{D2FD3BA8-A2E5-1FE9-3AC6-C57FB99517B4}"/>
          </ac:spMkLst>
        </pc:spChg>
        <pc:spChg chg="mod">
          <ac:chgData name="Louisa Roberts" userId="6ac06236-f141-4288-974b-9cf0f49805f1" providerId="ADAL" clId="{03222042-E077-4A6C-8AD0-55AA01EB9FE5}" dt="2023-08-14T15:11:34.606" v="9839" actId="6549"/>
          <ac:spMkLst>
            <pc:docMk/>
            <pc:sldMk cId="717488997" sldId="275"/>
            <ac:spMk id="3" creationId="{B7DD35E5-7D4E-5AB3-5419-B366994FF4EF}"/>
          </ac:spMkLst>
        </pc:spChg>
        <pc:grpChg chg="mod">
          <ac:chgData name="Louisa Roberts" userId="6ac06236-f141-4288-974b-9cf0f49805f1" providerId="ADAL" clId="{03222042-E077-4A6C-8AD0-55AA01EB9FE5}" dt="2023-08-14T15:09:17.022" v="9803" actId="1076"/>
          <ac:grpSpMkLst>
            <pc:docMk/>
            <pc:sldMk cId="717488997" sldId="275"/>
            <ac:grpSpMk id="4" creationId="{4089679D-7370-8E2F-3478-BAF4A292FF7B}"/>
          </ac:grpSpMkLst>
        </pc:grpChg>
      </pc:sldChg>
      <pc:sldChg chg="del">
        <pc:chgData name="Louisa Roberts" userId="6ac06236-f141-4288-974b-9cf0f49805f1" providerId="ADAL" clId="{03222042-E077-4A6C-8AD0-55AA01EB9FE5}" dt="2023-08-14T13:03:49.600" v="6901" actId="47"/>
        <pc:sldMkLst>
          <pc:docMk/>
          <pc:sldMk cId="3911832253" sldId="278"/>
        </pc:sldMkLst>
      </pc:sldChg>
      <pc:sldChg chg="addSp delSp modSp mod modNotesTx">
        <pc:chgData name="Louisa Roberts" userId="6ac06236-f141-4288-974b-9cf0f49805f1" providerId="ADAL" clId="{03222042-E077-4A6C-8AD0-55AA01EB9FE5}" dt="2023-08-30T12:11:10.200" v="10728" actId="1076"/>
        <pc:sldMkLst>
          <pc:docMk/>
          <pc:sldMk cId="4092386909" sldId="284"/>
        </pc:sldMkLst>
        <pc:picChg chg="add del mod modCrop">
          <ac:chgData name="Louisa Roberts" userId="6ac06236-f141-4288-974b-9cf0f49805f1" providerId="ADAL" clId="{03222042-E077-4A6C-8AD0-55AA01EB9FE5}" dt="2023-08-30T12:11:10.200" v="10728" actId="1076"/>
          <ac:picMkLst>
            <pc:docMk/>
            <pc:sldMk cId="4092386909" sldId="284"/>
            <ac:picMk id="73" creationId="{4CEE54E8-EBE1-D45B-97A4-53CDD02BC45F}"/>
          </ac:picMkLst>
        </pc:picChg>
      </pc:sldChg>
      <pc:sldChg chg="addSp modSp mod modNotesTx">
        <pc:chgData name="Louisa Roberts" userId="6ac06236-f141-4288-974b-9cf0f49805f1" providerId="ADAL" clId="{03222042-E077-4A6C-8AD0-55AA01EB9FE5}" dt="2023-08-30T14:05:39.204" v="11998" actId="20577"/>
        <pc:sldMkLst>
          <pc:docMk/>
          <pc:sldMk cId="2511344686" sldId="285"/>
        </pc:sldMkLst>
        <pc:spChg chg="mod">
          <ac:chgData name="Louisa Roberts" userId="6ac06236-f141-4288-974b-9cf0f49805f1" providerId="ADAL" clId="{03222042-E077-4A6C-8AD0-55AA01EB9FE5}" dt="2023-08-14T10:07:25.873" v="38" actId="20577"/>
          <ac:spMkLst>
            <pc:docMk/>
            <pc:sldMk cId="2511344686" sldId="285"/>
            <ac:spMk id="2" creationId="{D595D6A2-AA50-4AF8-7325-F435AE4DCBDA}"/>
          </ac:spMkLst>
        </pc:spChg>
        <pc:spChg chg="mod">
          <ac:chgData name="Louisa Roberts" userId="6ac06236-f141-4288-974b-9cf0f49805f1" providerId="ADAL" clId="{03222042-E077-4A6C-8AD0-55AA01EB9FE5}" dt="2023-08-30T13:44:00.594" v="11648" actId="6549"/>
          <ac:spMkLst>
            <pc:docMk/>
            <pc:sldMk cId="2511344686" sldId="285"/>
            <ac:spMk id="3" creationId="{47DC79F5-5EA0-0415-5031-5390CCBA0EF6}"/>
          </ac:spMkLst>
        </pc:spChg>
        <pc:spChg chg="mod">
          <ac:chgData name="Louisa Roberts" userId="6ac06236-f141-4288-974b-9cf0f49805f1" providerId="ADAL" clId="{03222042-E077-4A6C-8AD0-55AA01EB9FE5}" dt="2023-08-14T10:07:35.276" v="41" actId="1076"/>
          <ac:spMkLst>
            <pc:docMk/>
            <pc:sldMk cId="2511344686" sldId="285"/>
            <ac:spMk id="5" creationId="{73D47FE5-2970-3F9E-215D-E1689B53DF92}"/>
          </ac:spMkLst>
        </pc:spChg>
        <pc:grpChg chg="mod">
          <ac:chgData name="Louisa Roberts" userId="6ac06236-f141-4288-974b-9cf0f49805f1" providerId="ADAL" clId="{03222042-E077-4A6C-8AD0-55AA01EB9FE5}" dt="2023-08-14T10:07:30.628" v="40" actId="1076"/>
          <ac:grpSpMkLst>
            <pc:docMk/>
            <pc:sldMk cId="2511344686" sldId="285"/>
            <ac:grpSpMk id="4" creationId="{C32682C5-8D17-B491-A056-FEDDF6E4D18B}"/>
          </ac:grpSpMkLst>
        </pc:grpChg>
        <pc:grpChg chg="add mod">
          <ac:chgData name="Louisa Roberts" userId="6ac06236-f141-4288-974b-9cf0f49805f1" providerId="ADAL" clId="{03222042-E077-4A6C-8AD0-55AA01EB9FE5}" dt="2023-08-14T11:35:16.087" v="2369" actId="14100"/>
          <ac:grpSpMkLst>
            <pc:docMk/>
            <pc:sldMk cId="2511344686" sldId="285"/>
            <ac:grpSpMk id="21" creationId="{2D6A60B1-800F-146F-37DE-DE8C6DF2CBC4}"/>
          </ac:grpSpMkLst>
        </pc:grpChg>
        <pc:picChg chg="mod">
          <ac:chgData name="Louisa Roberts" userId="6ac06236-f141-4288-974b-9cf0f49805f1" providerId="ADAL" clId="{03222042-E077-4A6C-8AD0-55AA01EB9FE5}" dt="2023-08-14T10:36:33.338" v="1711"/>
          <ac:picMkLst>
            <pc:docMk/>
            <pc:sldMk cId="2511344686" sldId="285"/>
            <ac:picMk id="22" creationId="{FA1A1E7C-D5A7-2776-DEEE-03B5AC65969F}"/>
          </ac:picMkLst>
        </pc:picChg>
        <pc:picChg chg="mod">
          <ac:chgData name="Louisa Roberts" userId="6ac06236-f141-4288-974b-9cf0f49805f1" providerId="ADAL" clId="{03222042-E077-4A6C-8AD0-55AA01EB9FE5}" dt="2023-08-14T10:36:33.338" v="1711"/>
          <ac:picMkLst>
            <pc:docMk/>
            <pc:sldMk cId="2511344686" sldId="285"/>
            <ac:picMk id="23" creationId="{4139E652-2723-F7DF-64B9-E8812A67FD6E}"/>
          </ac:picMkLst>
        </pc:picChg>
        <pc:picChg chg="mod">
          <ac:chgData name="Louisa Roberts" userId="6ac06236-f141-4288-974b-9cf0f49805f1" providerId="ADAL" clId="{03222042-E077-4A6C-8AD0-55AA01EB9FE5}" dt="2023-08-14T10:36:33.338" v="1711"/>
          <ac:picMkLst>
            <pc:docMk/>
            <pc:sldMk cId="2511344686" sldId="285"/>
            <ac:picMk id="24" creationId="{847389F4-2E59-918F-1847-048C2F3B5296}"/>
          </ac:picMkLst>
        </pc:picChg>
        <pc:picChg chg="mod">
          <ac:chgData name="Louisa Roberts" userId="6ac06236-f141-4288-974b-9cf0f49805f1" providerId="ADAL" clId="{03222042-E077-4A6C-8AD0-55AA01EB9FE5}" dt="2023-08-14T10:36:33.338" v="1711"/>
          <ac:picMkLst>
            <pc:docMk/>
            <pc:sldMk cId="2511344686" sldId="285"/>
            <ac:picMk id="25" creationId="{75D44230-F2D0-3884-0794-83331BD5941C}"/>
          </ac:picMkLst>
        </pc:picChg>
      </pc:sldChg>
      <pc:sldChg chg="add">
        <pc:chgData name="Louisa Roberts" userId="6ac06236-f141-4288-974b-9cf0f49805f1" providerId="ADAL" clId="{03222042-E077-4A6C-8AD0-55AA01EB9FE5}" dt="2023-08-30T13:48:59.221" v="11649"/>
        <pc:sldMkLst>
          <pc:docMk/>
          <pc:sldMk cId="2158112408" sldId="288"/>
        </pc:sldMkLst>
      </pc:sldChg>
      <pc:sldChg chg="modSp mod modNotesTx">
        <pc:chgData name="Louisa Roberts" userId="6ac06236-f141-4288-974b-9cf0f49805f1" providerId="ADAL" clId="{03222042-E077-4A6C-8AD0-55AA01EB9FE5}" dt="2023-09-01T10:19:06.836" v="14170" actId="20577"/>
        <pc:sldMkLst>
          <pc:docMk/>
          <pc:sldMk cId="386642642" sldId="290"/>
        </pc:sldMkLst>
        <pc:spChg chg="mod">
          <ac:chgData name="Louisa Roberts" userId="6ac06236-f141-4288-974b-9cf0f49805f1" providerId="ADAL" clId="{03222042-E077-4A6C-8AD0-55AA01EB9FE5}" dt="2023-08-14T12:11:32.281" v="3984" actId="20577"/>
          <ac:spMkLst>
            <pc:docMk/>
            <pc:sldMk cId="386642642" sldId="290"/>
            <ac:spMk id="2" creationId="{54DECE6C-EC35-5455-8064-7915B3763A45}"/>
          </ac:spMkLst>
        </pc:spChg>
        <pc:grpChg chg="mod">
          <ac:chgData name="Louisa Roberts" userId="6ac06236-f141-4288-974b-9cf0f49805f1" providerId="ADAL" clId="{03222042-E077-4A6C-8AD0-55AA01EB9FE5}" dt="2023-08-14T12:11:36.203" v="3985" actId="1076"/>
          <ac:grpSpMkLst>
            <pc:docMk/>
            <pc:sldMk cId="386642642" sldId="290"/>
            <ac:grpSpMk id="5" creationId="{D4DBABB4-9D56-9736-8ABF-8559F3ED4FA3}"/>
          </ac:grpSpMkLst>
        </pc:grpChg>
      </pc:sldChg>
      <pc:sldChg chg="addSp modSp mod modNotesTx">
        <pc:chgData name="Louisa Roberts" userId="6ac06236-f141-4288-974b-9cf0f49805f1" providerId="ADAL" clId="{03222042-E077-4A6C-8AD0-55AA01EB9FE5}" dt="2023-08-30T14:51:03.157" v="12617" actId="6549"/>
        <pc:sldMkLst>
          <pc:docMk/>
          <pc:sldMk cId="2131040042" sldId="291"/>
        </pc:sldMkLst>
        <pc:spChg chg="add mod">
          <ac:chgData name="Louisa Roberts" userId="6ac06236-f141-4288-974b-9cf0f49805f1" providerId="ADAL" clId="{03222042-E077-4A6C-8AD0-55AA01EB9FE5}" dt="2023-08-14T14:45:05.935" v="9131" actId="20577"/>
          <ac:spMkLst>
            <pc:docMk/>
            <pc:sldMk cId="2131040042" sldId="291"/>
            <ac:spMk id="2" creationId="{99E00955-8A8B-AA01-EC5F-4AF8FE6A3A61}"/>
          </ac:spMkLst>
        </pc:spChg>
        <pc:picChg chg="mod modCrop">
          <ac:chgData name="Louisa Roberts" userId="6ac06236-f141-4288-974b-9cf0f49805f1" providerId="ADAL" clId="{03222042-E077-4A6C-8AD0-55AA01EB9FE5}" dt="2023-08-30T13:10:41.823" v="11489" actId="1076"/>
          <ac:picMkLst>
            <pc:docMk/>
            <pc:sldMk cId="2131040042" sldId="291"/>
            <ac:picMk id="73" creationId="{4CEE54E8-EBE1-D45B-97A4-53CDD02BC45F}"/>
          </ac:picMkLst>
        </pc:picChg>
      </pc:sldChg>
      <pc:sldChg chg="del">
        <pc:chgData name="Louisa Roberts" userId="6ac06236-f141-4288-974b-9cf0f49805f1" providerId="ADAL" clId="{03222042-E077-4A6C-8AD0-55AA01EB9FE5}" dt="2023-08-14T11:54:18.177" v="2976" actId="47"/>
        <pc:sldMkLst>
          <pc:docMk/>
          <pc:sldMk cId="2853630652" sldId="292"/>
        </pc:sldMkLst>
      </pc:sldChg>
      <pc:sldChg chg="del">
        <pc:chgData name="Louisa Roberts" userId="6ac06236-f141-4288-974b-9cf0f49805f1" providerId="ADAL" clId="{03222042-E077-4A6C-8AD0-55AA01EB9FE5}" dt="2023-08-14T11:54:24.782" v="2977" actId="47"/>
        <pc:sldMkLst>
          <pc:docMk/>
          <pc:sldMk cId="382968254" sldId="293"/>
        </pc:sldMkLst>
      </pc:sldChg>
      <pc:sldChg chg="del">
        <pc:chgData name="Louisa Roberts" userId="6ac06236-f141-4288-974b-9cf0f49805f1" providerId="ADAL" clId="{03222042-E077-4A6C-8AD0-55AA01EB9FE5}" dt="2023-08-14T14:45:11.020" v="9132" actId="47"/>
        <pc:sldMkLst>
          <pc:docMk/>
          <pc:sldMk cId="2431330972" sldId="294"/>
        </pc:sldMkLst>
      </pc:sldChg>
      <pc:sldChg chg="del">
        <pc:chgData name="Louisa Roberts" userId="6ac06236-f141-4288-974b-9cf0f49805f1" providerId="ADAL" clId="{03222042-E077-4A6C-8AD0-55AA01EB9FE5}" dt="2023-08-14T14:42:39.902" v="9070" actId="47"/>
        <pc:sldMkLst>
          <pc:docMk/>
          <pc:sldMk cId="437918450" sldId="295"/>
        </pc:sldMkLst>
      </pc:sldChg>
      <pc:sldChg chg="modSp add mod modNotesTx">
        <pc:chgData name="Louisa Roberts" userId="6ac06236-f141-4288-974b-9cf0f49805f1" providerId="ADAL" clId="{03222042-E077-4A6C-8AD0-55AA01EB9FE5}" dt="2023-09-01T10:10:38.072" v="13973" actId="113"/>
        <pc:sldMkLst>
          <pc:docMk/>
          <pc:sldMk cId="214761394" sldId="296"/>
        </pc:sldMkLst>
        <pc:spChg chg="mod">
          <ac:chgData name="Louisa Roberts" userId="6ac06236-f141-4288-974b-9cf0f49805f1" providerId="ADAL" clId="{03222042-E077-4A6C-8AD0-55AA01EB9FE5}" dt="2023-09-01T10:10:22.996" v="13966" actId="20577"/>
          <ac:spMkLst>
            <pc:docMk/>
            <pc:sldMk cId="214761394" sldId="296"/>
            <ac:spMk id="2" creationId="{D595D6A2-AA50-4AF8-7325-F435AE4DCBDA}"/>
          </ac:spMkLst>
        </pc:spChg>
        <pc:spChg chg="mod">
          <ac:chgData name="Louisa Roberts" userId="6ac06236-f141-4288-974b-9cf0f49805f1" providerId="ADAL" clId="{03222042-E077-4A6C-8AD0-55AA01EB9FE5}" dt="2023-09-01T10:10:38.072" v="13973" actId="113"/>
          <ac:spMkLst>
            <pc:docMk/>
            <pc:sldMk cId="214761394" sldId="296"/>
            <ac:spMk id="3" creationId="{47DC79F5-5EA0-0415-5031-5390CCBA0EF6}"/>
          </ac:spMkLst>
        </pc:spChg>
        <pc:grpChg chg="mod">
          <ac:chgData name="Louisa Roberts" userId="6ac06236-f141-4288-974b-9cf0f49805f1" providerId="ADAL" clId="{03222042-E077-4A6C-8AD0-55AA01EB9FE5}" dt="2023-09-01T10:10:30.175" v="13968" actId="1076"/>
          <ac:grpSpMkLst>
            <pc:docMk/>
            <pc:sldMk cId="214761394" sldId="296"/>
            <ac:grpSpMk id="4" creationId="{C32682C5-8D17-B491-A056-FEDDF6E4D18B}"/>
          </ac:grpSpMkLst>
        </pc:grpChg>
      </pc:sldChg>
      <pc:sldChg chg="addSp delSp modSp add del mod modNotesTx">
        <pc:chgData name="Louisa Roberts" userId="6ac06236-f141-4288-974b-9cf0f49805f1" providerId="ADAL" clId="{03222042-E077-4A6C-8AD0-55AA01EB9FE5}" dt="2023-09-01T10:02:19.144" v="12721" actId="2696"/>
        <pc:sldMkLst>
          <pc:docMk/>
          <pc:sldMk cId="3812098487" sldId="297"/>
        </pc:sldMkLst>
        <pc:spChg chg="mod">
          <ac:chgData name="Louisa Roberts" userId="6ac06236-f141-4288-974b-9cf0f49805f1" providerId="ADAL" clId="{03222042-E077-4A6C-8AD0-55AA01EB9FE5}" dt="2023-08-14T11:56:34.989" v="3111" actId="20577"/>
          <ac:spMkLst>
            <pc:docMk/>
            <pc:sldMk cId="3812098487" sldId="297"/>
            <ac:spMk id="2" creationId="{CC48F4C4-D19F-A011-835E-53397CB4C40A}"/>
          </ac:spMkLst>
        </pc:spChg>
        <pc:spChg chg="mod">
          <ac:chgData name="Louisa Roberts" userId="6ac06236-f141-4288-974b-9cf0f49805f1" providerId="ADAL" clId="{03222042-E077-4A6C-8AD0-55AA01EB9FE5}" dt="2023-08-14T12:01:55.660" v="3749" actId="6549"/>
          <ac:spMkLst>
            <pc:docMk/>
            <pc:sldMk cId="3812098487" sldId="297"/>
            <ac:spMk id="3" creationId="{7383978F-F710-64AE-D3A6-186C98378EF9}"/>
          </ac:spMkLst>
        </pc:spChg>
        <pc:spChg chg="add mod">
          <ac:chgData name="Louisa Roberts" userId="6ac06236-f141-4288-974b-9cf0f49805f1" providerId="ADAL" clId="{03222042-E077-4A6C-8AD0-55AA01EB9FE5}" dt="2023-08-14T12:03:04.260" v="3827" actId="1076"/>
          <ac:spMkLst>
            <pc:docMk/>
            <pc:sldMk cId="3812098487" sldId="297"/>
            <ac:spMk id="22" creationId="{5173E895-9634-0177-08BB-28ECFDAD1B5D}"/>
          </ac:spMkLst>
        </pc:spChg>
        <pc:spChg chg="add mod">
          <ac:chgData name="Louisa Roberts" userId="6ac06236-f141-4288-974b-9cf0f49805f1" providerId="ADAL" clId="{03222042-E077-4A6C-8AD0-55AA01EB9FE5}" dt="2023-08-14T12:10:52.845" v="3930" actId="1076"/>
          <ac:spMkLst>
            <pc:docMk/>
            <pc:sldMk cId="3812098487" sldId="297"/>
            <ac:spMk id="25" creationId="{D0918732-7262-7456-158E-95728E38175D}"/>
          </ac:spMkLst>
        </pc:spChg>
        <pc:grpChg chg="mod">
          <ac:chgData name="Louisa Roberts" userId="6ac06236-f141-4288-974b-9cf0f49805f1" providerId="ADAL" clId="{03222042-E077-4A6C-8AD0-55AA01EB9FE5}" dt="2023-08-14T11:56:39.726" v="3112" actId="1076"/>
          <ac:grpSpMkLst>
            <pc:docMk/>
            <pc:sldMk cId="3812098487" sldId="297"/>
            <ac:grpSpMk id="4" creationId="{BA37635F-29BE-20CC-B630-E05779CA34BC}"/>
          </ac:grpSpMkLst>
        </pc:grpChg>
        <pc:graphicFrameChg chg="add mod modGraphic">
          <ac:chgData name="Louisa Roberts" userId="6ac06236-f141-4288-974b-9cf0f49805f1" providerId="ADAL" clId="{03222042-E077-4A6C-8AD0-55AA01EB9FE5}" dt="2023-08-14T15:25:41.911" v="9924" actId="20577"/>
          <ac:graphicFrameMkLst>
            <pc:docMk/>
            <pc:sldMk cId="3812098487" sldId="297"/>
            <ac:graphicFrameMk id="21" creationId="{CAF0D095-291C-050E-E7D6-568A383EA2E2}"/>
          </ac:graphicFrameMkLst>
        </pc:graphicFrameChg>
        <pc:graphicFrameChg chg="add del mod">
          <ac:chgData name="Louisa Roberts" userId="6ac06236-f141-4288-974b-9cf0f49805f1" providerId="ADAL" clId="{03222042-E077-4A6C-8AD0-55AA01EB9FE5}" dt="2023-08-14T12:04:36.957" v="3843" actId="478"/>
          <ac:graphicFrameMkLst>
            <pc:docMk/>
            <pc:sldMk cId="3812098487" sldId="297"/>
            <ac:graphicFrameMk id="23" creationId="{8E4C45D9-D510-A084-4624-E9BD0392A337}"/>
          </ac:graphicFrameMkLst>
        </pc:graphicFrameChg>
        <pc:picChg chg="add mod modCrop">
          <ac:chgData name="Louisa Roberts" userId="6ac06236-f141-4288-974b-9cf0f49805f1" providerId="ADAL" clId="{03222042-E077-4A6C-8AD0-55AA01EB9FE5}" dt="2023-08-14T12:10:42.093" v="3927" actId="1076"/>
          <ac:picMkLst>
            <pc:docMk/>
            <pc:sldMk cId="3812098487" sldId="297"/>
            <ac:picMk id="24" creationId="{258F1D0B-CF3A-D90B-BB73-37F8422D90F9}"/>
          </ac:picMkLst>
        </pc:picChg>
      </pc:sldChg>
      <pc:sldChg chg="addSp delSp modSp add mod ord modNotesTx">
        <pc:chgData name="Louisa Roberts" userId="6ac06236-f141-4288-974b-9cf0f49805f1" providerId="ADAL" clId="{03222042-E077-4A6C-8AD0-55AA01EB9FE5}" dt="2023-08-30T12:00:00.619" v="10723"/>
        <pc:sldMkLst>
          <pc:docMk/>
          <pc:sldMk cId="2130133336" sldId="298"/>
        </pc:sldMkLst>
        <pc:spChg chg="mod">
          <ac:chgData name="Louisa Roberts" userId="6ac06236-f141-4288-974b-9cf0f49805f1" providerId="ADAL" clId="{03222042-E077-4A6C-8AD0-55AA01EB9FE5}" dt="2023-08-16T11:57:49.596" v="10223" actId="20577"/>
          <ac:spMkLst>
            <pc:docMk/>
            <pc:sldMk cId="2130133336" sldId="298"/>
            <ac:spMk id="2" creationId="{CC48F4C4-D19F-A011-835E-53397CB4C40A}"/>
          </ac:spMkLst>
        </pc:spChg>
        <pc:spChg chg="mod">
          <ac:chgData name="Louisa Roberts" userId="6ac06236-f141-4288-974b-9cf0f49805f1" providerId="ADAL" clId="{03222042-E077-4A6C-8AD0-55AA01EB9FE5}" dt="2023-08-14T14:50:18.231" v="9478" actId="1076"/>
          <ac:spMkLst>
            <pc:docMk/>
            <pc:sldMk cId="2130133336" sldId="298"/>
            <ac:spMk id="3" creationId="{7383978F-F710-64AE-D3A6-186C98378EF9}"/>
          </ac:spMkLst>
        </pc:spChg>
        <pc:spChg chg="add del mod">
          <ac:chgData name="Louisa Roberts" userId="6ac06236-f141-4288-974b-9cf0f49805f1" providerId="ADAL" clId="{03222042-E077-4A6C-8AD0-55AA01EB9FE5}" dt="2023-08-14T14:34:56.373" v="8849"/>
          <ac:spMkLst>
            <pc:docMk/>
            <pc:sldMk cId="2130133336" sldId="298"/>
            <ac:spMk id="23" creationId="{C908266A-BE67-0DA3-6AD0-319E12C64FE1}"/>
          </ac:spMkLst>
        </pc:spChg>
        <pc:spChg chg="del mod">
          <ac:chgData name="Louisa Roberts" userId="6ac06236-f141-4288-974b-9cf0f49805f1" providerId="ADAL" clId="{03222042-E077-4A6C-8AD0-55AA01EB9FE5}" dt="2023-08-14T14:34:22.048" v="8845"/>
          <ac:spMkLst>
            <pc:docMk/>
            <pc:sldMk cId="2130133336" sldId="298"/>
            <ac:spMk id="25" creationId="{D0918732-7262-7456-158E-95728E38175D}"/>
          </ac:spMkLst>
        </pc:spChg>
        <pc:spChg chg="add mod">
          <ac:chgData name="Louisa Roberts" userId="6ac06236-f141-4288-974b-9cf0f49805f1" providerId="ADAL" clId="{03222042-E077-4A6C-8AD0-55AA01EB9FE5}" dt="2023-08-30T11:50:24.501" v="10450" actId="20577"/>
          <ac:spMkLst>
            <pc:docMk/>
            <pc:sldMk cId="2130133336" sldId="298"/>
            <ac:spMk id="26" creationId="{CFF7C751-35F4-0CA5-8688-440FAA80E3DB}"/>
          </ac:spMkLst>
        </pc:spChg>
        <pc:spChg chg="add mod">
          <ac:chgData name="Louisa Roberts" userId="6ac06236-f141-4288-974b-9cf0f49805f1" providerId="ADAL" clId="{03222042-E077-4A6C-8AD0-55AA01EB9FE5}" dt="2023-08-14T14:41:10.849" v="9047" actId="1076"/>
          <ac:spMkLst>
            <pc:docMk/>
            <pc:sldMk cId="2130133336" sldId="298"/>
            <ac:spMk id="27" creationId="{791BA050-0775-9B66-7F81-849B6070C316}"/>
          </ac:spMkLst>
        </pc:spChg>
        <pc:spChg chg="add mod">
          <ac:chgData name="Louisa Roberts" userId="6ac06236-f141-4288-974b-9cf0f49805f1" providerId="ADAL" clId="{03222042-E077-4A6C-8AD0-55AA01EB9FE5}" dt="2023-08-14T15:44:33.027" v="10141" actId="6549"/>
          <ac:spMkLst>
            <pc:docMk/>
            <pc:sldMk cId="2130133336" sldId="298"/>
            <ac:spMk id="28" creationId="{F8B786CD-E4E4-27F8-3063-FEB5A45902D2}"/>
          </ac:spMkLst>
        </pc:spChg>
        <pc:grpChg chg="mod">
          <ac:chgData name="Louisa Roberts" userId="6ac06236-f141-4288-974b-9cf0f49805f1" providerId="ADAL" clId="{03222042-E077-4A6C-8AD0-55AA01EB9FE5}" dt="2023-08-16T11:57:57.354" v="10224" actId="1076"/>
          <ac:grpSpMkLst>
            <pc:docMk/>
            <pc:sldMk cId="2130133336" sldId="298"/>
            <ac:grpSpMk id="4" creationId="{BA37635F-29BE-20CC-B630-E05779CA34BC}"/>
          </ac:grpSpMkLst>
        </pc:grpChg>
        <pc:graphicFrameChg chg="del">
          <ac:chgData name="Louisa Roberts" userId="6ac06236-f141-4288-974b-9cf0f49805f1" providerId="ADAL" clId="{03222042-E077-4A6C-8AD0-55AA01EB9FE5}" dt="2023-08-14T14:33:57.280" v="8839" actId="478"/>
          <ac:graphicFrameMkLst>
            <pc:docMk/>
            <pc:sldMk cId="2130133336" sldId="298"/>
            <ac:graphicFrameMk id="21" creationId="{CAF0D095-291C-050E-E7D6-568A383EA2E2}"/>
          </ac:graphicFrameMkLst>
        </pc:graphicFrameChg>
        <pc:picChg chg="mod">
          <ac:chgData name="Louisa Roberts" userId="6ac06236-f141-4288-974b-9cf0f49805f1" providerId="ADAL" clId="{03222042-E077-4A6C-8AD0-55AA01EB9FE5}" dt="2023-08-14T14:34:22.928" v="8846" actId="1076"/>
          <ac:picMkLst>
            <pc:docMk/>
            <pc:sldMk cId="2130133336" sldId="298"/>
            <ac:picMk id="24" creationId="{258F1D0B-CF3A-D90B-BB73-37F8422D90F9}"/>
          </ac:picMkLst>
        </pc:picChg>
      </pc:sldChg>
      <pc:sldChg chg="modSp add del mod">
        <pc:chgData name="Louisa Roberts" userId="6ac06236-f141-4288-974b-9cf0f49805f1" providerId="ADAL" clId="{03222042-E077-4A6C-8AD0-55AA01EB9FE5}" dt="2023-08-30T11:59:15.476" v="10721" actId="2696"/>
        <pc:sldMkLst>
          <pc:docMk/>
          <pc:sldMk cId="1264392436" sldId="299"/>
        </pc:sldMkLst>
        <pc:spChg chg="mod">
          <ac:chgData name="Louisa Roberts" userId="6ac06236-f141-4288-974b-9cf0f49805f1" providerId="ADAL" clId="{03222042-E077-4A6C-8AD0-55AA01EB9FE5}" dt="2023-08-14T14:45:28.434" v="9144" actId="20577"/>
          <ac:spMkLst>
            <pc:docMk/>
            <pc:sldMk cId="1264392436" sldId="299"/>
            <ac:spMk id="2" creationId="{D2FD3BA8-A2E5-1FE9-3AC6-C57FB99517B4}"/>
          </ac:spMkLst>
        </pc:spChg>
        <pc:spChg chg="mod">
          <ac:chgData name="Louisa Roberts" userId="6ac06236-f141-4288-974b-9cf0f49805f1" providerId="ADAL" clId="{03222042-E077-4A6C-8AD0-55AA01EB9FE5}" dt="2023-08-30T11:58:55.821" v="10717" actId="21"/>
          <ac:spMkLst>
            <pc:docMk/>
            <pc:sldMk cId="1264392436" sldId="299"/>
            <ac:spMk id="3" creationId="{B7DD35E5-7D4E-5AB3-5419-B366994FF4EF}"/>
          </ac:spMkLst>
        </pc:spChg>
        <pc:grpChg chg="mod">
          <ac:chgData name="Louisa Roberts" userId="6ac06236-f141-4288-974b-9cf0f49805f1" providerId="ADAL" clId="{03222042-E077-4A6C-8AD0-55AA01EB9FE5}" dt="2023-08-14T14:45:33.337" v="9145" actId="1076"/>
          <ac:grpSpMkLst>
            <pc:docMk/>
            <pc:sldMk cId="1264392436" sldId="299"/>
            <ac:grpSpMk id="4" creationId="{4089679D-7370-8E2F-3478-BAF4A292FF7B}"/>
          </ac:grpSpMkLst>
        </pc:grpChg>
      </pc:sldChg>
      <pc:sldChg chg="modSp add mod modNotesTx">
        <pc:chgData name="Louisa Roberts" userId="6ac06236-f141-4288-974b-9cf0f49805f1" providerId="ADAL" clId="{03222042-E077-4A6C-8AD0-55AA01EB9FE5}" dt="2023-09-01T10:55:48.964" v="14446" actId="948"/>
        <pc:sldMkLst>
          <pc:docMk/>
          <pc:sldMk cId="2802665526" sldId="300"/>
        </pc:sldMkLst>
        <pc:spChg chg="mod">
          <ac:chgData name="Louisa Roberts" userId="6ac06236-f141-4288-974b-9cf0f49805f1" providerId="ADAL" clId="{03222042-E077-4A6C-8AD0-55AA01EB9FE5}" dt="2023-09-01T10:55:48.964" v="14446" actId="948"/>
          <ac:spMkLst>
            <pc:docMk/>
            <pc:sldMk cId="2802665526" sldId="300"/>
            <ac:spMk id="26" creationId="{CFF7C751-35F4-0CA5-8688-440FAA80E3DB}"/>
          </ac:spMkLst>
        </pc:spChg>
      </pc:sldChg>
      <pc:sldChg chg="addSp delSp modSp add del mod modNotesTx">
        <pc:chgData name="Louisa Roberts" userId="6ac06236-f141-4288-974b-9cf0f49805f1" providerId="ADAL" clId="{03222042-E077-4A6C-8AD0-55AA01EB9FE5}" dt="2023-08-30T11:58:20.168" v="10715" actId="2696"/>
        <pc:sldMkLst>
          <pc:docMk/>
          <pc:sldMk cId="3231840189" sldId="300"/>
        </pc:sldMkLst>
        <pc:spChg chg="mod">
          <ac:chgData name="Louisa Roberts" userId="6ac06236-f141-4288-974b-9cf0f49805f1" providerId="ADAL" clId="{03222042-E077-4A6C-8AD0-55AA01EB9FE5}" dt="2023-08-30T11:52:52.211" v="10488" actId="20577"/>
          <ac:spMkLst>
            <pc:docMk/>
            <pc:sldMk cId="3231840189" sldId="300"/>
            <ac:spMk id="2" creationId="{CC48F4C4-D19F-A011-835E-53397CB4C40A}"/>
          </ac:spMkLst>
        </pc:spChg>
        <pc:spChg chg="add del mod">
          <ac:chgData name="Louisa Roberts" userId="6ac06236-f141-4288-974b-9cf0f49805f1" providerId="ADAL" clId="{03222042-E077-4A6C-8AD0-55AA01EB9FE5}" dt="2023-08-30T11:53:26.034" v="10492" actId="14100"/>
          <ac:spMkLst>
            <pc:docMk/>
            <pc:sldMk cId="3231840189" sldId="300"/>
            <ac:spMk id="26" creationId="{CFF7C751-35F4-0CA5-8688-440FAA80E3DB}"/>
          </ac:spMkLst>
        </pc:spChg>
        <pc:spChg chg="del">
          <ac:chgData name="Louisa Roberts" userId="6ac06236-f141-4288-974b-9cf0f49805f1" providerId="ADAL" clId="{03222042-E077-4A6C-8AD0-55AA01EB9FE5}" dt="2023-08-30T11:52:23.661" v="10455" actId="478"/>
          <ac:spMkLst>
            <pc:docMk/>
            <pc:sldMk cId="3231840189" sldId="300"/>
            <ac:spMk id="27" creationId="{791BA050-0775-9B66-7F81-849B6070C316}"/>
          </ac:spMkLst>
        </pc:spChg>
        <pc:spChg chg="del">
          <ac:chgData name="Louisa Roberts" userId="6ac06236-f141-4288-974b-9cf0f49805f1" providerId="ADAL" clId="{03222042-E077-4A6C-8AD0-55AA01EB9FE5}" dt="2023-08-30T11:52:25.430" v="10456" actId="478"/>
          <ac:spMkLst>
            <pc:docMk/>
            <pc:sldMk cId="3231840189" sldId="300"/>
            <ac:spMk id="28" creationId="{F8B786CD-E4E4-27F8-3063-FEB5A45902D2}"/>
          </ac:spMkLst>
        </pc:spChg>
        <pc:grpChg chg="mod">
          <ac:chgData name="Louisa Roberts" userId="6ac06236-f141-4288-974b-9cf0f49805f1" providerId="ADAL" clId="{03222042-E077-4A6C-8AD0-55AA01EB9FE5}" dt="2023-08-30T11:52:58.055" v="10490" actId="1076"/>
          <ac:grpSpMkLst>
            <pc:docMk/>
            <pc:sldMk cId="3231840189" sldId="300"/>
            <ac:grpSpMk id="4" creationId="{BA37635F-29BE-20CC-B630-E05779CA34BC}"/>
          </ac:grpSpMkLst>
        </pc:grpChg>
        <pc:picChg chg="del">
          <ac:chgData name="Louisa Roberts" userId="6ac06236-f141-4288-974b-9cf0f49805f1" providerId="ADAL" clId="{03222042-E077-4A6C-8AD0-55AA01EB9FE5}" dt="2023-08-30T11:52:17.318" v="10452" actId="478"/>
          <ac:picMkLst>
            <pc:docMk/>
            <pc:sldMk cId="3231840189" sldId="300"/>
            <ac:picMk id="24" creationId="{258F1D0B-CF3A-D90B-BB73-37F8422D90F9}"/>
          </ac:picMkLst>
        </pc:picChg>
      </pc:sldChg>
      <pc:sldChg chg="modSp add del mod modNotesTx">
        <pc:chgData name="Louisa Roberts" userId="6ac06236-f141-4288-974b-9cf0f49805f1" providerId="ADAL" clId="{03222042-E077-4A6C-8AD0-55AA01EB9FE5}" dt="2023-08-30T14:47:05.090" v="12597" actId="47"/>
        <pc:sldMkLst>
          <pc:docMk/>
          <pc:sldMk cId="2195824348" sldId="301"/>
        </pc:sldMkLst>
        <pc:spChg chg="mod">
          <ac:chgData name="Louisa Roberts" userId="6ac06236-f141-4288-974b-9cf0f49805f1" providerId="ADAL" clId="{03222042-E077-4A6C-8AD0-55AA01EB9FE5}" dt="2023-08-30T13:09:43.151" v="11482" actId="20577"/>
          <ac:spMkLst>
            <pc:docMk/>
            <pc:sldMk cId="2195824348" sldId="301"/>
            <ac:spMk id="2" creationId="{04BC8E42-50DD-4B39-7ECE-D3110A8239F3}"/>
          </ac:spMkLst>
        </pc:spChg>
        <pc:spChg chg="mod">
          <ac:chgData name="Louisa Roberts" userId="6ac06236-f141-4288-974b-9cf0f49805f1" providerId="ADAL" clId="{03222042-E077-4A6C-8AD0-55AA01EB9FE5}" dt="2023-08-30T13:09:54.331" v="11484" actId="6549"/>
          <ac:spMkLst>
            <pc:docMk/>
            <pc:sldMk cId="2195824348" sldId="301"/>
            <ac:spMk id="3" creationId="{EF174047-D8FA-E20C-3B64-B3B564A9D0B4}"/>
          </ac:spMkLst>
        </pc:spChg>
        <pc:spChg chg="mod">
          <ac:chgData name="Louisa Roberts" userId="6ac06236-f141-4288-974b-9cf0f49805f1" providerId="ADAL" clId="{03222042-E077-4A6C-8AD0-55AA01EB9FE5}" dt="2023-08-30T13:09:50.600" v="11483" actId="1076"/>
          <ac:spMkLst>
            <pc:docMk/>
            <pc:sldMk cId="2195824348" sldId="301"/>
            <ac:spMk id="5" creationId="{BC46FBAE-E293-9EAC-792C-783B162BD360}"/>
          </ac:spMkLst>
        </pc:spChg>
        <pc:grpChg chg="mod">
          <ac:chgData name="Louisa Roberts" userId="6ac06236-f141-4288-974b-9cf0f49805f1" providerId="ADAL" clId="{03222042-E077-4A6C-8AD0-55AA01EB9FE5}" dt="2023-08-30T13:06:54.559" v="11473" actId="1076"/>
          <ac:grpSpMkLst>
            <pc:docMk/>
            <pc:sldMk cId="2195824348" sldId="301"/>
            <ac:grpSpMk id="4" creationId="{54498A73-E9C5-5156-C66B-C89D29162F8C}"/>
          </ac:grpSpMkLst>
        </pc:grpChg>
      </pc:sldChg>
      <pc:sldChg chg="modSp add del mod">
        <pc:chgData name="Louisa Roberts" userId="6ac06236-f141-4288-974b-9cf0f49805f1" providerId="ADAL" clId="{03222042-E077-4A6C-8AD0-55AA01EB9FE5}" dt="2023-08-30T11:56:49.671" v="10714" actId="2696"/>
        <pc:sldMkLst>
          <pc:docMk/>
          <pc:sldMk cId="3210906630" sldId="301"/>
        </pc:sldMkLst>
        <pc:spChg chg="mod">
          <ac:chgData name="Louisa Roberts" userId="6ac06236-f141-4288-974b-9cf0f49805f1" providerId="ADAL" clId="{03222042-E077-4A6C-8AD0-55AA01EB9FE5}" dt="2023-08-30T11:54:27.637" v="10530" actId="27636"/>
          <ac:spMkLst>
            <pc:docMk/>
            <pc:sldMk cId="3210906630" sldId="301"/>
            <ac:spMk id="3" creationId="{EF174047-D8FA-E20C-3B64-B3B564A9D0B4}"/>
          </ac:spMkLst>
        </pc:spChg>
      </pc:sldChg>
      <pc:sldChg chg="new del">
        <pc:chgData name="Louisa Roberts" userId="6ac06236-f141-4288-974b-9cf0f49805f1" providerId="ADAL" clId="{03222042-E077-4A6C-8AD0-55AA01EB9FE5}" dt="2023-08-30T11:56:19.910" v="10671" actId="680"/>
        <pc:sldMkLst>
          <pc:docMk/>
          <pc:sldMk cId="1831583150" sldId="302"/>
        </pc:sldMkLst>
      </pc:sldChg>
    </pc:docChg>
  </pc:docChgLst>
  <pc:docChgLst>
    <pc:chgData name="Jacky Tyrie" userId="559c7462-3283-4324-a403-ecf2e6cd065b" providerId="ADAL" clId="{42DBF7F9-0269-45D0-BAC9-2DAB2FC1F5D2}"/>
    <pc:docChg chg="custSel addSld modSld">
      <pc:chgData name="Jacky Tyrie" userId="559c7462-3283-4324-a403-ecf2e6cd065b" providerId="ADAL" clId="{42DBF7F9-0269-45D0-BAC9-2DAB2FC1F5D2}" dt="2023-09-21T10:24:19.012" v="14" actId="700"/>
      <pc:docMkLst>
        <pc:docMk/>
      </pc:docMkLst>
      <pc:sldChg chg="addSp delSp modSp new mod modClrScheme chgLayout">
        <pc:chgData name="Jacky Tyrie" userId="559c7462-3283-4324-a403-ecf2e6cd065b" providerId="ADAL" clId="{42DBF7F9-0269-45D0-BAC9-2DAB2FC1F5D2}" dt="2023-09-21T10:24:19.012" v="14" actId="700"/>
        <pc:sldMkLst>
          <pc:docMk/>
          <pc:sldMk cId="906686404" sldId="301"/>
        </pc:sldMkLst>
        <pc:spChg chg="mod ord">
          <ac:chgData name="Jacky Tyrie" userId="559c7462-3283-4324-a403-ecf2e6cd065b" providerId="ADAL" clId="{42DBF7F9-0269-45D0-BAC9-2DAB2FC1F5D2}" dt="2023-09-21T10:24:19.012" v="14" actId="700"/>
          <ac:spMkLst>
            <pc:docMk/>
            <pc:sldMk cId="906686404" sldId="301"/>
            <ac:spMk id="2" creationId="{240D24FD-C51B-62BC-0D3F-6A19C5358937}"/>
          </ac:spMkLst>
        </pc:spChg>
        <pc:spChg chg="del">
          <ac:chgData name="Jacky Tyrie" userId="559c7462-3283-4324-a403-ecf2e6cd065b" providerId="ADAL" clId="{42DBF7F9-0269-45D0-BAC9-2DAB2FC1F5D2}" dt="2023-09-21T10:24:15.844" v="13" actId="700"/>
          <ac:spMkLst>
            <pc:docMk/>
            <pc:sldMk cId="906686404" sldId="301"/>
            <ac:spMk id="3" creationId="{0D04CECF-3D6D-3265-F9D5-566629A3B3C6}"/>
          </ac:spMkLst>
        </pc:spChg>
        <pc:spChg chg="add del mod ord">
          <ac:chgData name="Jacky Tyrie" userId="559c7462-3283-4324-a403-ecf2e6cd065b" providerId="ADAL" clId="{42DBF7F9-0269-45D0-BAC9-2DAB2FC1F5D2}" dt="2023-09-21T10:24:19.012" v="14" actId="700"/>
          <ac:spMkLst>
            <pc:docMk/>
            <pc:sldMk cId="906686404" sldId="301"/>
            <ac:spMk id="4" creationId="{1B9B08E8-B07C-EA56-2829-C44F8A284720}"/>
          </ac:spMkLst>
        </pc:spChg>
        <pc:spChg chg="add mod ord">
          <ac:chgData name="Jacky Tyrie" userId="559c7462-3283-4324-a403-ecf2e6cd065b" providerId="ADAL" clId="{42DBF7F9-0269-45D0-BAC9-2DAB2FC1F5D2}" dt="2023-09-21T10:24:19.012" v="14" actId="700"/>
          <ac:spMkLst>
            <pc:docMk/>
            <pc:sldMk cId="906686404" sldId="301"/>
            <ac:spMk id="5" creationId="{70B97700-BC80-5A38-BE92-9E43D478A359}"/>
          </ac:spMkLst>
        </pc:spChg>
      </pc:sldChg>
    </pc:docChg>
  </pc:docChgLst>
  <pc:docChgLst>
    <pc:chgData name="Louisa Roberts" userId="S::louisa.roberts@uwe.ac.uk::6ac06236-f141-4288-974b-9cf0f49805f1" providerId="AD" clId="Web-{ED3D14EA-9A2C-E199-EC24-D916192C7E07}"/>
    <pc:docChg chg="modSld">
      <pc:chgData name="Louisa Roberts" userId="S::louisa.roberts@uwe.ac.uk::6ac06236-f141-4288-974b-9cf0f49805f1" providerId="AD" clId="Web-{ED3D14EA-9A2C-E199-EC24-D916192C7E07}" dt="2024-02-22T10:23:30.714" v="7" actId="20577"/>
      <pc:docMkLst>
        <pc:docMk/>
      </pc:docMkLst>
      <pc:sldChg chg="addSp delSp modSp">
        <pc:chgData name="Louisa Roberts" userId="S::louisa.roberts@uwe.ac.uk::6ac06236-f141-4288-974b-9cf0f49805f1" providerId="AD" clId="Web-{ED3D14EA-9A2C-E199-EC24-D916192C7E07}" dt="2024-02-22T10:23:30.714" v="7" actId="20577"/>
        <pc:sldMkLst>
          <pc:docMk/>
          <pc:sldMk cId="4092386909" sldId="284"/>
        </pc:sldMkLst>
        <pc:spChg chg="add del mod">
          <ac:chgData name="Louisa Roberts" userId="S::louisa.roberts@uwe.ac.uk::6ac06236-f141-4288-974b-9cf0f49805f1" providerId="AD" clId="Web-{ED3D14EA-9A2C-E199-EC24-D916192C7E07}" dt="2024-02-22T10:23:30.714" v="7" actId="20577"/>
          <ac:spMkLst>
            <pc:docMk/>
            <pc:sldMk cId="4092386909" sldId="284"/>
            <ac:spMk id="2" creationId="{A9B88F48-A1B7-64C6-7D76-25C9561923E5}"/>
          </ac:spMkLst>
        </pc:spChg>
        <pc:spChg chg="add del mod">
          <ac:chgData name="Louisa Roberts" userId="S::louisa.roberts@uwe.ac.uk::6ac06236-f141-4288-974b-9cf0f49805f1" providerId="AD" clId="Web-{ED3D14EA-9A2C-E199-EC24-D916192C7E07}" dt="2024-02-22T10:23:22.917" v="4"/>
          <ac:spMkLst>
            <pc:docMk/>
            <pc:sldMk cId="4092386909" sldId="284"/>
            <ac:spMk id="5" creationId="{E3F4FC0F-5A67-D750-899A-2D5645287BAF}"/>
          </ac:spMkLst>
        </pc:spChg>
      </pc:sldChg>
    </pc:docChg>
  </pc:docChgLst>
  <pc:docChgLst>
    <pc:chgData name="Louisa Roberts" userId="70fd0ab0-ecaf-4183-bae8-9a088beb0e67" providerId="ADAL" clId="{03222042-E077-4A6C-8AD0-55AA01EB9FE5}"/>
    <pc:docChg chg="undo custSel addSld delSld modSld modNotesMaster">
      <pc:chgData name="Louisa Roberts" userId="70fd0ab0-ecaf-4183-bae8-9a088beb0e67" providerId="ADAL" clId="{03222042-E077-4A6C-8AD0-55AA01EB9FE5}" dt="2023-09-27T13:28:09.597" v="10" actId="47"/>
      <pc:docMkLst>
        <pc:docMk/>
      </pc:docMkLst>
      <pc:sldChg chg="modNotes">
        <pc:chgData name="Louisa Roberts" userId="70fd0ab0-ecaf-4183-bae8-9a088beb0e67" providerId="ADAL" clId="{03222042-E077-4A6C-8AD0-55AA01EB9FE5}" dt="2023-09-27T13:26:57.393" v="9"/>
        <pc:sldMkLst>
          <pc:docMk/>
          <pc:sldMk cId="2919404393" sldId="258"/>
        </pc:sldMkLst>
      </pc:sldChg>
      <pc:sldChg chg="modNotes">
        <pc:chgData name="Louisa Roberts" userId="70fd0ab0-ecaf-4183-bae8-9a088beb0e67" providerId="ADAL" clId="{03222042-E077-4A6C-8AD0-55AA01EB9FE5}" dt="2023-09-27T13:26:57.393" v="9"/>
        <pc:sldMkLst>
          <pc:docMk/>
          <pc:sldMk cId="727915070" sldId="264"/>
        </pc:sldMkLst>
      </pc:sldChg>
      <pc:sldChg chg="modSp mod">
        <pc:chgData name="Louisa Roberts" userId="70fd0ab0-ecaf-4183-bae8-9a088beb0e67" providerId="ADAL" clId="{03222042-E077-4A6C-8AD0-55AA01EB9FE5}" dt="2023-09-27T11:55:33.478" v="7" actId="20577"/>
        <pc:sldMkLst>
          <pc:docMk/>
          <pc:sldMk cId="360237041" sldId="269"/>
        </pc:sldMkLst>
        <pc:spChg chg="mod">
          <ac:chgData name="Louisa Roberts" userId="70fd0ab0-ecaf-4183-bae8-9a088beb0e67" providerId="ADAL" clId="{03222042-E077-4A6C-8AD0-55AA01EB9FE5}" dt="2023-09-27T11:55:33.478" v="7" actId="20577"/>
          <ac:spMkLst>
            <pc:docMk/>
            <pc:sldMk cId="360237041" sldId="269"/>
            <ac:spMk id="3" creationId="{177CABD1-DAB6-EA70-6262-84AC6D5B6BA7}"/>
          </ac:spMkLst>
        </pc:spChg>
      </pc:sldChg>
      <pc:sldChg chg="add del">
        <pc:chgData name="Louisa Roberts" userId="70fd0ab0-ecaf-4183-bae8-9a088beb0e67" providerId="ADAL" clId="{03222042-E077-4A6C-8AD0-55AA01EB9FE5}" dt="2023-09-27T13:25:28.683" v="8" actId="47"/>
        <pc:sldMkLst>
          <pc:docMk/>
          <pc:sldMk cId="2158112408" sldId="288"/>
        </pc:sldMkLst>
      </pc:sldChg>
      <pc:sldChg chg="modNotes">
        <pc:chgData name="Louisa Roberts" userId="70fd0ab0-ecaf-4183-bae8-9a088beb0e67" providerId="ADAL" clId="{03222042-E077-4A6C-8AD0-55AA01EB9FE5}" dt="2023-09-27T13:26:57.393" v="9"/>
        <pc:sldMkLst>
          <pc:docMk/>
          <pc:sldMk cId="2130133336" sldId="298"/>
        </pc:sldMkLst>
      </pc:sldChg>
      <pc:sldChg chg="modNotes">
        <pc:chgData name="Louisa Roberts" userId="70fd0ab0-ecaf-4183-bae8-9a088beb0e67" providerId="ADAL" clId="{03222042-E077-4A6C-8AD0-55AA01EB9FE5}" dt="2023-09-27T13:26:57.393" v="9"/>
        <pc:sldMkLst>
          <pc:docMk/>
          <pc:sldMk cId="2802665526" sldId="300"/>
        </pc:sldMkLst>
      </pc:sldChg>
      <pc:sldChg chg="del">
        <pc:chgData name="Louisa Roberts" userId="70fd0ab0-ecaf-4183-bae8-9a088beb0e67" providerId="ADAL" clId="{03222042-E077-4A6C-8AD0-55AA01EB9FE5}" dt="2023-09-27T13:28:09.597" v="10" actId="47"/>
        <pc:sldMkLst>
          <pc:docMk/>
          <pc:sldMk cId="906686404"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681499" cy="4676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505144" y="0"/>
            <a:ext cx="2681499" cy="467629"/>
          </a:xfrm>
          <a:prstGeom prst="rect">
            <a:avLst/>
          </a:prstGeom>
        </p:spPr>
        <p:txBody>
          <a:bodyPr vert="horz" lIns="91440" tIns="45720" rIns="91440" bIns="45720" rtlCol="0"/>
          <a:lstStyle>
            <a:lvl1pPr algn="r">
              <a:defRPr sz="1200"/>
            </a:lvl1pPr>
          </a:lstStyle>
          <a:p>
            <a:fld id="{63B2CA8F-80FB-4F32-9622-18BB763B478B}" type="datetimeFigureOut">
              <a:rPr lang="en-GB" smtClean="0"/>
              <a:t>22/02/2024</a:t>
            </a:fld>
            <a:endParaRPr lang="en-GB"/>
          </a:p>
        </p:txBody>
      </p:sp>
      <p:sp>
        <p:nvSpPr>
          <p:cNvPr id="4" name="Slide Image Placeholder 3"/>
          <p:cNvSpPr>
            <a:spLocks noGrp="1" noRot="1" noChangeAspect="1"/>
          </p:cNvSpPr>
          <p:nvPr>
            <p:ph type="sldImg" idx="2"/>
          </p:nvPr>
        </p:nvSpPr>
        <p:spPr>
          <a:xfrm>
            <a:off x="300038" y="1165225"/>
            <a:ext cx="5588000" cy="31448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18808" y="4485352"/>
            <a:ext cx="4950460" cy="36698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52585"/>
            <a:ext cx="2681499" cy="4676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505144" y="8852585"/>
            <a:ext cx="2681499" cy="467628"/>
          </a:xfrm>
          <a:prstGeom prst="rect">
            <a:avLst/>
          </a:prstGeom>
        </p:spPr>
        <p:txBody>
          <a:bodyPr vert="horz" lIns="91440" tIns="45720" rIns="91440" bIns="45720" rtlCol="0" anchor="b"/>
          <a:lstStyle>
            <a:lvl1pPr algn="r">
              <a:defRPr sz="1200"/>
            </a:lvl1pPr>
          </a:lstStyle>
          <a:p>
            <a:fld id="{376E4024-6ACA-412F-AB7B-38BA1C9DCBBA}" type="slidenum">
              <a:rPr lang="en-GB" smtClean="0"/>
              <a:t>‹#›</a:t>
            </a:fld>
            <a:endParaRPr lang="en-GB"/>
          </a:p>
        </p:txBody>
      </p:sp>
    </p:spTree>
    <p:extLst>
      <p:ext uri="{BB962C8B-B14F-4D97-AF65-F5344CB8AC3E}">
        <p14:creationId xmlns:p14="http://schemas.microsoft.com/office/powerpoint/2010/main" val="4007956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Present on the policy focussed aspect of a larger research project</a:t>
            </a:r>
          </a:p>
        </p:txBody>
      </p:sp>
      <p:sp>
        <p:nvSpPr>
          <p:cNvPr id="4" name="Slide Number Placeholder 3"/>
          <p:cNvSpPr>
            <a:spLocks noGrp="1"/>
          </p:cNvSpPr>
          <p:nvPr>
            <p:ph type="sldNum" sz="quarter" idx="5"/>
          </p:nvPr>
        </p:nvSpPr>
        <p:spPr/>
        <p:txBody>
          <a:bodyPr/>
          <a:lstStyle/>
          <a:p>
            <a:fld id="{0264A713-9C6B-4963-847D-6786093E7877}" type="slidenum">
              <a:rPr lang="en-GB" smtClean="0"/>
              <a:t>1</a:t>
            </a:fld>
            <a:endParaRPr lang="en-GB"/>
          </a:p>
        </p:txBody>
      </p:sp>
    </p:spTree>
    <p:extLst>
      <p:ext uri="{BB962C8B-B14F-4D97-AF65-F5344CB8AC3E}">
        <p14:creationId xmlns:p14="http://schemas.microsoft.com/office/powerpoint/2010/main" val="3337893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a:lnSpc>
                <a:spcPct val="107000"/>
              </a:lnSpc>
              <a:spcBef>
                <a:spcPts val="0"/>
              </a:spcBef>
              <a:spcAft>
                <a:spcPts val="800"/>
              </a:spcAft>
            </a:pPr>
            <a:endParaRPr lang="en-GB" sz="1200" u="none"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p:txBody>
      </p:sp>
      <p:sp>
        <p:nvSpPr>
          <p:cNvPr id="4" name="Slide Number Placeholder 3"/>
          <p:cNvSpPr>
            <a:spLocks noGrp="1"/>
          </p:cNvSpPr>
          <p:nvPr>
            <p:ph type="sldNum" sz="quarter" idx="5"/>
          </p:nvPr>
        </p:nvSpPr>
        <p:spPr/>
        <p:txBody>
          <a:bodyPr/>
          <a:lstStyle/>
          <a:p>
            <a:fld id="{376E4024-6ACA-412F-AB7B-38BA1C9DCBBA}" type="slidenum">
              <a:rPr lang="en-GB" smtClean="0"/>
              <a:t>10</a:t>
            </a:fld>
            <a:endParaRPr lang="en-GB"/>
          </a:p>
        </p:txBody>
      </p:sp>
    </p:spTree>
    <p:extLst>
      <p:ext uri="{BB962C8B-B14F-4D97-AF65-F5344CB8AC3E}">
        <p14:creationId xmlns:p14="http://schemas.microsoft.com/office/powerpoint/2010/main" val="1287018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808" y="4485353"/>
            <a:ext cx="4950460" cy="4010380"/>
          </a:xfrm>
        </p:spPr>
        <p:txBody>
          <a:bodyPr/>
          <a:lstStyle/>
          <a:p>
            <a:pPr marL="457200">
              <a:lnSpc>
                <a:spcPct val="120000"/>
              </a:lnSpc>
              <a:spcBef>
                <a:spcPts val="0"/>
              </a:spcBef>
              <a:spcAft>
                <a:spcPts val="600"/>
              </a:spcAft>
            </a:pPr>
            <a:r>
              <a:rPr lang="en-GB" sz="12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Education through human rights</a:t>
            </a:r>
          </a:p>
          <a:p>
            <a:pPr marL="457200">
              <a:lnSpc>
                <a:spcPct val="120000"/>
              </a:lnSpc>
              <a:spcBef>
                <a:spcPts val="0"/>
              </a:spcBef>
              <a:spcAft>
                <a:spcPts val="600"/>
              </a:spcAft>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Learners should </a:t>
            </a:r>
            <a:r>
              <a:rPr lang="en-GB" sz="12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experience their rights through their education </a:t>
            </a: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and develop a critical understanding of how their educational experience supports their rights</a:t>
            </a:r>
          </a:p>
          <a:p>
            <a:pPr marL="457200">
              <a:lnSpc>
                <a:spcPct val="120000"/>
              </a:lnSpc>
              <a:spcBef>
                <a:spcPts val="0"/>
              </a:spcBef>
              <a:spcAft>
                <a:spcPts val="600"/>
              </a:spcAft>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Schools and settings can take a </a:t>
            </a:r>
            <a:r>
              <a:rPr lang="en-GB" sz="12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children’s rights approach</a:t>
            </a: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 A key principle is the right to </a:t>
            </a:r>
            <a:r>
              <a:rPr lang="en-GB" sz="12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participate in decisions about their learning and wider school experience</a:t>
            </a:r>
          </a:p>
          <a:p>
            <a:pPr marL="457200">
              <a:lnSpc>
                <a:spcPct val="120000"/>
              </a:lnSpc>
              <a:spcBef>
                <a:spcPts val="0"/>
              </a:spcBef>
              <a:spcAft>
                <a:spcPts val="600"/>
              </a:spcAft>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Opportunities for learners and adults to collaborate to develop and maintain a school or setting community based on equality and dignity, respect, non-discrimination in the context of participation. This includes learning and teaching in a way that respects the rights of both practitioners and learners and promotes well-being.</a:t>
            </a:r>
          </a:p>
          <a:p>
            <a:pPr marL="457200">
              <a:lnSpc>
                <a:spcPct val="120000"/>
              </a:lnSpc>
              <a:spcBef>
                <a:spcPts val="0"/>
              </a:spcBef>
              <a:spcAft>
                <a:spcPts val="600"/>
              </a:spcAft>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Duty bearers are accountable for ensuring that learners experience their rights</a:t>
            </a:r>
          </a:p>
          <a:p>
            <a:pPr marL="457200">
              <a:lnSpc>
                <a:spcPct val="120000"/>
              </a:lnSpc>
              <a:spcBef>
                <a:spcPts val="0"/>
              </a:spcBef>
              <a:spcAft>
                <a:spcPts val="600"/>
              </a:spcAft>
            </a:pPr>
            <a:r>
              <a:rPr lang="en-GB" u="sng" dirty="0"/>
              <a:t>Education for human rights</a:t>
            </a:r>
          </a:p>
          <a:p>
            <a:pPr marL="0" lvl="0" indent="0">
              <a:lnSpc>
                <a:spcPct val="120000"/>
              </a:lnSpc>
              <a:spcBef>
                <a:spcPts val="0"/>
              </a:spcBef>
              <a:spcAft>
                <a:spcPts val="600"/>
              </a:spcAft>
              <a:buNone/>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the motivation of social action and empowerment of active citizenship to advance respect for the rights of all</a:t>
            </a:r>
          </a:p>
          <a:p>
            <a:pPr>
              <a:lnSpc>
                <a:spcPct val="120000"/>
              </a:lnSpc>
              <a:spcBef>
                <a:spcPts val="0"/>
              </a:spcBef>
              <a:spcAft>
                <a:spcPts val="600"/>
              </a:spcAft>
            </a:pPr>
            <a:r>
              <a:rPr lang="en-GB" sz="12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Human rights education empowers learners as rights holders, enables learners to critically examine their own attitudes and behaviours and to develop skills to be ethically informed citizens of Wales and the world, who can be advocates for their rights and the rights of others.</a:t>
            </a:r>
            <a:endParaRPr lang="en-GB" sz="1200" dirty="0">
              <a:solidFill>
                <a:srgbClr val="28426D"/>
              </a:solidFill>
              <a:latin typeface="Poppins" panose="00000500000000000000" pitchFamily="2" charset="0"/>
              <a:cs typeface="Poppins" panose="00000500000000000000" pitchFamily="2" charset="0"/>
            </a:endParaRPr>
          </a:p>
          <a:p>
            <a:endParaRPr lang="en-GB" dirty="0"/>
          </a:p>
        </p:txBody>
      </p:sp>
      <p:sp>
        <p:nvSpPr>
          <p:cNvPr id="4" name="Slide Number Placeholder 3"/>
          <p:cNvSpPr>
            <a:spLocks noGrp="1"/>
          </p:cNvSpPr>
          <p:nvPr>
            <p:ph type="sldNum" sz="quarter" idx="5"/>
          </p:nvPr>
        </p:nvSpPr>
        <p:spPr/>
        <p:txBody>
          <a:bodyPr/>
          <a:lstStyle/>
          <a:p>
            <a:fld id="{376E4024-6ACA-412F-AB7B-38BA1C9DCBBA}" type="slidenum">
              <a:rPr lang="en-GB" smtClean="0"/>
              <a:t>11</a:t>
            </a:fld>
            <a:endParaRPr lang="en-GB"/>
          </a:p>
        </p:txBody>
      </p:sp>
    </p:spTree>
    <p:extLst>
      <p:ext uri="{BB962C8B-B14F-4D97-AF65-F5344CB8AC3E}">
        <p14:creationId xmlns:p14="http://schemas.microsoft.com/office/powerpoint/2010/main" val="4110894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808" y="4485353"/>
            <a:ext cx="4950460" cy="4010380"/>
          </a:xfrm>
        </p:spPr>
        <p:txBody>
          <a:bodyPr/>
          <a:lstStyle/>
          <a:p>
            <a:r>
              <a:rPr lang="en-GB" dirty="0"/>
              <a:t>Participative rights…</a:t>
            </a:r>
          </a:p>
        </p:txBody>
      </p:sp>
      <p:sp>
        <p:nvSpPr>
          <p:cNvPr id="4" name="Slide Number Placeholder 3"/>
          <p:cNvSpPr>
            <a:spLocks noGrp="1"/>
          </p:cNvSpPr>
          <p:nvPr>
            <p:ph type="sldNum" sz="quarter" idx="5"/>
          </p:nvPr>
        </p:nvSpPr>
        <p:spPr/>
        <p:txBody>
          <a:bodyPr/>
          <a:lstStyle/>
          <a:p>
            <a:fld id="{376E4024-6ACA-412F-AB7B-38BA1C9DCBBA}" type="slidenum">
              <a:rPr lang="en-GB" smtClean="0"/>
              <a:t>12</a:t>
            </a:fld>
            <a:endParaRPr lang="en-GB"/>
          </a:p>
        </p:txBody>
      </p:sp>
    </p:spTree>
    <p:extLst>
      <p:ext uri="{BB962C8B-B14F-4D97-AF65-F5344CB8AC3E}">
        <p14:creationId xmlns:p14="http://schemas.microsoft.com/office/powerpoint/2010/main" val="1307338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mj-lt"/>
              </a:rPr>
              <a:t>Omissions and inconsistencies as discussed, differing understandings of participative rights</a:t>
            </a:r>
          </a:p>
          <a:p>
            <a:r>
              <a:rPr lang="en-GB" sz="1200" b="1" u="sng" dirty="0">
                <a:latin typeface="+mj-lt"/>
              </a:rPr>
              <a:t>What not how:</a:t>
            </a:r>
            <a:r>
              <a:rPr lang="en-GB" sz="1200" dirty="0">
                <a:latin typeface="+mj-lt"/>
              </a:rPr>
              <a:t> There are explicit aims in the New Curriculum for Wales to teach not only </a:t>
            </a:r>
            <a:r>
              <a:rPr lang="en-GB" sz="1200" i="1" dirty="0">
                <a:latin typeface="+mj-lt"/>
              </a:rPr>
              <a:t>about</a:t>
            </a:r>
            <a:r>
              <a:rPr lang="en-GB" sz="1200" dirty="0">
                <a:latin typeface="+mj-lt"/>
              </a:rPr>
              <a:t>, but also </a:t>
            </a:r>
            <a:r>
              <a:rPr lang="en-GB" sz="1200" i="1" dirty="0">
                <a:latin typeface="+mj-lt"/>
              </a:rPr>
              <a:t>through</a:t>
            </a:r>
            <a:r>
              <a:rPr lang="en-GB" sz="1200" dirty="0">
                <a:latin typeface="+mj-lt"/>
              </a:rPr>
              <a:t> and </a:t>
            </a:r>
            <a:r>
              <a:rPr lang="en-GB" sz="1200" i="1" dirty="0">
                <a:latin typeface="+mj-lt"/>
              </a:rPr>
              <a:t>for</a:t>
            </a:r>
            <a:r>
              <a:rPr lang="en-GB" sz="1200" dirty="0">
                <a:latin typeface="+mj-lt"/>
              </a:rPr>
              <a:t> human rights, and whilst there is practical guidance on HRE, the necessary theory of pedagogy that would support these changes is lacking. Needs to be more opportunities for teachers to be confidently positioned as critical agents of change.</a:t>
            </a:r>
          </a:p>
          <a:p>
            <a:r>
              <a:rPr lang="en-GB" sz="1200" b="1" u="sng" dirty="0">
                <a:latin typeface="+mj-lt"/>
              </a:rPr>
              <a:t>Golden thread:</a:t>
            </a:r>
            <a:r>
              <a:rPr lang="en-GB" sz="1200" dirty="0">
                <a:latin typeface="+mj-lt"/>
              </a:rPr>
              <a:t> from legislation and policy rhetoric, through systemic change and teacher education, into the classroom children’s lives. How do Welsh Government envision HRE participative rights will be enacted in classrooms and therefore impact children in Wales in their here and now? </a:t>
            </a:r>
          </a:p>
          <a:p>
            <a:r>
              <a:rPr lang="en-GB" sz="1200" b="1" u="sng" dirty="0">
                <a:latin typeface="+mj-lt"/>
              </a:rPr>
              <a:t>Maintaining the commitment:</a:t>
            </a:r>
            <a:r>
              <a:rPr lang="en-GB" sz="1200" dirty="0">
                <a:latin typeface="+mj-lt"/>
              </a:rPr>
              <a:t> Subsequent Curriculum for Wales Annual Report 2023, and research carried out on behalf of the Welsh Government are limited in their evaluation of the implementation and impact of HRE by comparison to other underpinning elements of the new Curriculum. There is potential for this bold and progressive commitment to HRE to be overshadowed by competing priorities… </a:t>
            </a:r>
          </a:p>
          <a:p>
            <a:endParaRPr lang="en-GB" dirty="0"/>
          </a:p>
        </p:txBody>
      </p:sp>
      <p:sp>
        <p:nvSpPr>
          <p:cNvPr id="4" name="Slide Number Placeholder 3"/>
          <p:cNvSpPr>
            <a:spLocks noGrp="1"/>
          </p:cNvSpPr>
          <p:nvPr>
            <p:ph type="sldNum" sz="quarter" idx="5"/>
          </p:nvPr>
        </p:nvSpPr>
        <p:spPr/>
        <p:txBody>
          <a:bodyPr/>
          <a:lstStyle/>
          <a:p>
            <a:fld id="{376E4024-6ACA-412F-AB7B-38BA1C9DCBBA}" type="slidenum">
              <a:rPr lang="en-GB" smtClean="0"/>
              <a:t>13</a:t>
            </a:fld>
            <a:endParaRPr lang="en-GB"/>
          </a:p>
        </p:txBody>
      </p:sp>
    </p:spTree>
    <p:extLst>
      <p:ext uri="{BB962C8B-B14F-4D97-AF65-F5344CB8AC3E}">
        <p14:creationId xmlns:p14="http://schemas.microsoft.com/office/powerpoint/2010/main" val="2302605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64A713-9C6B-4963-847D-6786093E7877}" type="slidenum">
              <a:rPr lang="en-GB" smtClean="0"/>
              <a:t>14</a:t>
            </a:fld>
            <a:endParaRPr lang="en-GB"/>
          </a:p>
        </p:txBody>
      </p:sp>
    </p:spTree>
    <p:extLst>
      <p:ext uri="{BB962C8B-B14F-4D97-AF65-F5344CB8AC3E}">
        <p14:creationId xmlns:p14="http://schemas.microsoft.com/office/powerpoint/2010/main" val="334024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Led by UWE collaborating with Cardiff Metropolitan University, Swansea University, and University of Wales Trinity St Davids.</a:t>
            </a:r>
          </a:p>
          <a:p>
            <a:endParaRPr lang="en-GB" dirty="0"/>
          </a:p>
          <a:p>
            <a:r>
              <a:rPr lang="en-GB" dirty="0"/>
              <a:t>Welsh Government have a strong commitment to children’s participative rights, with the Rights of Children and Young Persons (Wales) Measure (2011) an embodiment of the WG commitment to the UNCRC.</a:t>
            </a:r>
          </a:p>
          <a:p>
            <a:r>
              <a:rPr lang="en-GB" dirty="0"/>
              <a:t>Critical pivotal exciting time for reform in education in Wales</a:t>
            </a:r>
          </a:p>
        </p:txBody>
      </p:sp>
      <p:sp>
        <p:nvSpPr>
          <p:cNvPr id="4" name="Slide Number Placeholder 3"/>
          <p:cNvSpPr>
            <a:spLocks noGrp="1"/>
          </p:cNvSpPr>
          <p:nvPr>
            <p:ph type="sldNum" sz="quarter" idx="5"/>
          </p:nvPr>
        </p:nvSpPr>
        <p:spPr/>
        <p:txBody>
          <a:bodyPr/>
          <a:lstStyle/>
          <a:p>
            <a:fld id="{376E4024-6ACA-412F-AB7B-38BA1C9DCBBA}" type="slidenum">
              <a:rPr lang="en-GB" smtClean="0"/>
              <a:t>2</a:t>
            </a:fld>
            <a:endParaRPr lang="en-GB"/>
          </a:p>
        </p:txBody>
      </p:sp>
    </p:spTree>
    <p:extLst>
      <p:ext uri="{BB962C8B-B14F-4D97-AF65-F5344CB8AC3E}">
        <p14:creationId xmlns:p14="http://schemas.microsoft.com/office/powerpoint/2010/main" val="1522595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Aim</a:t>
            </a:r>
          </a:p>
          <a:p>
            <a:r>
              <a:rPr lang="en-GB" dirty="0"/>
              <a:t>The study aims to establish how pedagogic practices can embed participative rights and attend routinely to young children's voice and agency, with children aged 5-7 years</a:t>
            </a:r>
          </a:p>
          <a:p>
            <a:pPr algn="l">
              <a:lnSpc>
                <a:spcPct val="120000"/>
              </a:lnSpc>
              <a:spcAft>
                <a:spcPts val="1200"/>
              </a:spcAft>
            </a:pPr>
            <a:r>
              <a:rPr lang="en-GB" sz="1200" b="1" dirty="0">
                <a:solidFill>
                  <a:srgbClr val="000000"/>
                </a:solidFill>
                <a:latin typeface="Arial" panose="020B0604020202020204" pitchFamily="34" charset="0"/>
                <a:cs typeface="Arial" panose="020B0604020202020204" pitchFamily="34" charset="0"/>
              </a:rPr>
              <a:t>Research strands</a:t>
            </a:r>
          </a:p>
          <a:p>
            <a:pPr marL="0" marR="0" lvl="0" indent="0" algn="l" defTabSz="914400" rtl="0" eaLnBrk="1" fontAlgn="auto" latinLnBrk="0" hangingPunct="1">
              <a:lnSpc>
                <a:spcPct val="120000"/>
              </a:lnSpc>
              <a:spcBef>
                <a:spcPts val="0"/>
              </a:spcBef>
              <a:spcAft>
                <a:spcPts val="1200"/>
              </a:spcAft>
              <a:buClrTx/>
              <a:buSzTx/>
              <a:buFontTx/>
              <a:buNone/>
              <a:tabLst/>
              <a:defRPr/>
            </a:pPr>
            <a:r>
              <a:rPr lang="en-GB" sz="1200" b="0" dirty="0">
                <a:solidFill>
                  <a:srgbClr val="000000"/>
                </a:solidFill>
                <a:latin typeface="Arial" panose="020B0604020202020204" pitchFamily="34" charset="0"/>
                <a:cs typeface="Arial" panose="020B0604020202020204" pitchFamily="34" charset="0"/>
              </a:rPr>
              <a:t>Policy analysis</a:t>
            </a:r>
          </a:p>
          <a:p>
            <a:pPr marL="0" marR="0" lvl="0" indent="0" algn="l" defTabSz="914400" rtl="0" eaLnBrk="1" fontAlgn="auto" latinLnBrk="0" hangingPunct="1">
              <a:lnSpc>
                <a:spcPct val="120000"/>
              </a:lnSpc>
              <a:spcBef>
                <a:spcPts val="0"/>
              </a:spcBef>
              <a:spcAft>
                <a:spcPts val="1200"/>
              </a:spcAft>
              <a:buClrTx/>
              <a:buSzTx/>
              <a:buFontTx/>
              <a:buNone/>
              <a:tabLst/>
              <a:defRPr/>
            </a:pPr>
            <a:r>
              <a:rPr lang="en-GB" sz="1200" b="0" dirty="0">
                <a:solidFill>
                  <a:srgbClr val="000000"/>
                </a:solidFill>
                <a:latin typeface="Arial" panose="020B0604020202020204" pitchFamily="34" charset="0"/>
                <a:cs typeface="Arial" panose="020B0604020202020204" pitchFamily="34" charset="0"/>
              </a:rPr>
              <a:t>Survey of initial teacher education and ongoing professional learning opportunities in Wales with regard to children's participative rights</a:t>
            </a:r>
          </a:p>
          <a:p>
            <a:pPr marL="0" marR="0" lvl="0" indent="0" algn="l" defTabSz="914400" rtl="0" eaLnBrk="1" fontAlgn="auto" latinLnBrk="0" hangingPunct="1">
              <a:lnSpc>
                <a:spcPct val="120000"/>
              </a:lnSpc>
              <a:spcBef>
                <a:spcPts val="0"/>
              </a:spcBef>
              <a:spcAft>
                <a:spcPts val="1200"/>
              </a:spcAft>
              <a:buClrTx/>
              <a:buSzTx/>
              <a:buFontTx/>
              <a:buNone/>
              <a:tabLst/>
              <a:defRPr/>
            </a:pPr>
            <a:r>
              <a:rPr lang="en-GB" sz="1200" b="0" dirty="0">
                <a:solidFill>
                  <a:srgbClr val="000000"/>
                </a:solidFill>
                <a:latin typeface="Arial" panose="020B0604020202020204" pitchFamily="34" charset="0"/>
                <a:cs typeface="Arial" panose="020B0604020202020204" pitchFamily="34" charset="0"/>
              </a:rPr>
              <a:t>Working with in-service teachers and leaders using Reggio-Emilio inspired pedagogy to explore participative rights</a:t>
            </a:r>
          </a:p>
          <a:p>
            <a:pPr marL="0" marR="0" lvl="0" indent="0" algn="l" defTabSz="914400" rtl="0" eaLnBrk="1" fontAlgn="auto" latinLnBrk="0" hangingPunct="1">
              <a:lnSpc>
                <a:spcPct val="120000"/>
              </a:lnSpc>
              <a:spcBef>
                <a:spcPts val="0"/>
              </a:spcBef>
              <a:spcAft>
                <a:spcPts val="1200"/>
              </a:spcAft>
              <a:buClrTx/>
              <a:buSzTx/>
              <a:buFontTx/>
              <a:buNone/>
              <a:tabLst/>
              <a:defRPr/>
            </a:pPr>
            <a:r>
              <a:rPr lang="en-GB" sz="1200" b="0" dirty="0">
                <a:solidFill>
                  <a:srgbClr val="000000"/>
                </a:solidFill>
                <a:latin typeface="Arial" panose="020B0604020202020204" pitchFamily="34" charset="0"/>
                <a:cs typeface="Arial" panose="020B0604020202020204" pitchFamily="34" charset="0"/>
              </a:rPr>
              <a:t>Working with children age 5-7 to explicate their understandings of their participative rights and how they would like them to be enacted within education</a:t>
            </a:r>
          </a:p>
        </p:txBody>
      </p:sp>
      <p:sp>
        <p:nvSpPr>
          <p:cNvPr id="4" name="Slide Number Placeholder 3"/>
          <p:cNvSpPr>
            <a:spLocks noGrp="1"/>
          </p:cNvSpPr>
          <p:nvPr>
            <p:ph type="sldNum" sz="quarter" idx="5"/>
          </p:nvPr>
        </p:nvSpPr>
        <p:spPr/>
        <p:txBody>
          <a:bodyPr/>
          <a:lstStyle/>
          <a:p>
            <a:fld id="{376E4024-6ACA-412F-AB7B-38BA1C9DCBBA}" type="slidenum">
              <a:rPr lang="en-GB" smtClean="0"/>
              <a:t>3</a:t>
            </a:fld>
            <a:endParaRPr lang="en-GB"/>
          </a:p>
        </p:txBody>
      </p:sp>
    </p:spTree>
    <p:extLst>
      <p:ext uri="{BB962C8B-B14F-4D97-AF65-F5344CB8AC3E}">
        <p14:creationId xmlns:p14="http://schemas.microsoft.com/office/powerpoint/2010/main" val="348948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808" y="4485353"/>
            <a:ext cx="4950460" cy="4536136"/>
          </a:xfrm>
        </p:spPr>
        <p:txBody>
          <a:bodyPr/>
          <a:lstStyle/>
          <a:p>
            <a:pPr lvl="1">
              <a:lnSpc>
                <a:spcPct val="100000"/>
              </a:lnSpc>
              <a:spcBef>
                <a:spcPts val="0"/>
              </a:spcBef>
            </a:pPr>
            <a:r>
              <a:rPr lang="en-GB" sz="1200" dirty="0">
                <a:solidFill>
                  <a:srgbClr val="28426D"/>
                </a:solidFill>
                <a:latin typeface="Poppins" panose="00000500000000000000" pitchFamily="2" charset="0"/>
                <a:cs typeface="Poppins" panose="00000500000000000000" pitchFamily="2" charset="0"/>
              </a:rPr>
              <a:t>How do the narratives of these policy documents frame teachers in relation to children?</a:t>
            </a:r>
          </a:p>
          <a:p>
            <a:pPr lvl="1">
              <a:lnSpc>
                <a:spcPct val="100000"/>
              </a:lnSpc>
              <a:spcBef>
                <a:spcPts val="0"/>
              </a:spcBef>
            </a:pPr>
            <a:r>
              <a:rPr lang="en-GB" sz="1200" dirty="0">
                <a:solidFill>
                  <a:srgbClr val="28426D"/>
                </a:solidFill>
                <a:latin typeface="Poppins" panose="00000500000000000000" pitchFamily="2" charset="0"/>
                <a:cs typeface="Poppins" panose="00000500000000000000" pitchFamily="2" charset="0"/>
              </a:rPr>
              <a:t>Evidence within Welsh education policies for support for the enactment of children’s participative rights in the classroom would challenge the dynamics to social systems and structures where child-adult power imbalances exist</a:t>
            </a:r>
          </a:p>
          <a:p>
            <a:endParaRPr lang="en-GB" dirty="0"/>
          </a:p>
        </p:txBody>
      </p:sp>
      <p:sp>
        <p:nvSpPr>
          <p:cNvPr id="4" name="Slide Number Placeholder 3"/>
          <p:cNvSpPr>
            <a:spLocks noGrp="1"/>
          </p:cNvSpPr>
          <p:nvPr>
            <p:ph type="sldNum" sz="quarter" idx="5"/>
          </p:nvPr>
        </p:nvSpPr>
        <p:spPr/>
        <p:txBody>
          <a:bodyPr/>
          <a:lstStyle/>
          <a:p>
            <a:fld id="{376E4024-6ACA-412F-AB7B-38BA1C9DCBBA}" type="slidenum">
              <a:rPr lang="en-GB" smtClean="0"/>
              <a:t>4</a:t>
            </a:fld>
            <a:endParaRPr lang="en-GB"/>
          </a:p>
        </p:txBody>
      </p:sp>
    </p:spTree>
    <p:extLst>
      <p:ext uri="{BB962C8B-B14F-4D97-AF65-F5344CB8AC3E}">
        <p14:creationId xmlns:p14="http://schemas.microsoft.com/office/powerpoint/2010/main" val="4010171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808" y="4485353"/>
            <a:ext cx="4950460" cy="4010380"/>
          </a:xfrm>
        </p:spPr>
        <p:txBody>
          <a:bodyPr/>
          <a:lstStyle/>
          <a:p>
            <a:r>
              <a:rPr lang="en-GB" dirty="0"/>
              <a:t>Legal perspective</a:t>
            </a:r>
          </a:p>
          <a:p>
            <a:r>
              <a:rPr lang="en-GB" dirty="0"/>
              <a:t>Considering human rights as inalienable, indivisible and interdependent. So participative rights must be seen as part of the system of enactment of a full range of rights. </a:t>
            </a:r>
          </a:p>
          <a:p>
            <a:r>
              <a:rPr lang="en-GB" dirty="0"/>
              <a:t>It </a:t>
            </a:r>
            <a:r>
              <a:rPr lang="en-GB" i="1" dirty="0"/>
              <a:t>is </a:t>
            </a:r>
            <a:r>
              <a:rPr lang="en-GB" i="0" dirty="0"/>
              <a:t>about article 12 but it is not </a:t>
            </a:r>
            <a:r>
              <a:rPr lang="en-GB" i="1" dirty="0"/>
              <a:t>only </a:t>
            </a:r>
            <a:r>
              <a:rPr lang="en-GB" i="0" dirty="0"/>
              <a:t>about article 12</a:t>
            </a:r>
            <a:endParaRPr lang="en-GB" dirty="0"/>
          </a:p>
          <a:p>
            <a:endParaRPr lang="en-GB" dirty="0"/>
          </a:p>
        </p:txBody>
      </p:sp>
      <p:sp>
        <p:nvSpPr>
          <p:cNvPr id="4" name="Slide Number Placeholder 3"/>
          <p:cNvSpPr>
            <a:spLocks noGrp="1"/>
          </p:cNvSpPr>
          <p:nvPr>
            <p:ph type="sldNum" sz="quarter" idx="5"/>
          </p:nvPr>
        </p:nvSpPr>
        <p:spPr/>
        <p:txBody>
          <a:bodyPr/>
          <a:lstStyle/>
          <a:p>
            <a:fld id="{376E4024-6ACA-412F-AB7B-38BA1C9DCBBA}" type="slidenum">
              <a:rPr lang="en-GB" smtClean="0"/>
              <a:t>5</a:t>
            </a:fld>
            <a:endParaRPr lang="en-GB"/>
          </a:p>
        </p:txBody>
      </p:sp>
    </p:spTree>
    <p:extLst>
      <p:ext uri="{BB962C8B-B14F-4D97-AF65-F5344CB8AC3E}">
        <p14:creationId xmlns:p14="http://schemas.microsoft.com/office/powerpoint/2010/main" val="2599094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LENS OF UNITED NATIONS HUMAN RIGHTS EDUCATION FRAMEWORK</a:t>
            </a:r>
          </a:p>
          <a:p>
            <a:r>
              <a:rPr lang="en-GB" dirty="0"/>
              <a:t>In the majority of Welsh education policies t we didn’t find any references to the UNCRC / HRE / Participative rights</a:t>
            </a:r>
          </a:p>
          <a:p>
            <a:r>
              <a:rPr lang="en-GB" dirty="0"/>
              <a:t>However, in the practical guidance Welsh Government provide for practitioners, online guidance on the Hwb, education about and through human rights is detailed.</a:t>
            </a:r>
          </a:p>
          <a:p>
            <a:r>
              <a:rPr lang="en-GB" dirty="0"/>
              <a:t>In PISA 2009 Wales had a notably poor performance and Welsh Government responded swiftly and publicly stating that action must be taken.</a:t>
            </a:r>
          </a:p>
          <a:p>
            <a:r>
              <a:rPr lang="en-GB" dirty="0"/>
              <a:t>So I would like to focus on the Successful Futures document from 2015 which was widely considered as a progressive development in many ways, before talking about the new curriculum for Wales of 2021.</a:t>
            </a:r>
          </a:p>
        </p:txBody>
      </p:sp>
      <p:sp>
        <p:nvSpPr>
          <p:cNvPr id="4" name="Slide Number Placeholder 3"/>
          <p:cNvSpPr>
            <a:spLocks noGrp="1"/>
          </p:cNvSpPr>
          <p:nvPr>
            <p:ph type="sldNum" sz="quarter" idx="5"/>
          </p:nvPr>
        </p:nvSpPr>
        <p:spPr/>
        <p:txBody>
          <a:bodyPr/>
          <a:lstStyle/>
          <a:p>
            <a:fld id="{376E4024-6ACA-412F-AB7B-38BA1C9DCBBA}" type="slidenum">
              <a:rPr lang="en-GB" smtClean="0"/>
              <a:t>6</a:t>
            </a:fld>
            <a:endParaRPr lang="en-GB"/>
          </a:p>
        </p:txBody>
      </p:sp>
    </p:spTree>
    <p:extLst>
      <p:ext uri="{BB962C8B-B14F-4D97-AF65-F5344CB8AC3E}">
        <p14:creationId xmlns:p14="http://schemas.microsoft.com/office/powerpoint/2010/main" val="2632283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Calibri" panose="020F0502020204030204" pitchFamily="34" charset="0"/>
                <a:cs typeface="Times New Roman" panose="02020603050405020304" pitchFamily="18" charset="0"/>
              </a:rPr>
              <a:t>Successful Futures viewed as very progressive move for Wales – giving teachers and children more agency</a:t>
            </a:r>
          </a:p>
          <a:p>
            <a:endParaRPr lang="en-GB" sz="1200" dirty="0">
              <a:effectLst/>
              <a:latin typeface="Calibri" panose="020F0502020204030204" pitchFamily="34" charset="0"/>
              <a:cs typeface="Times New Roman" panose="02020603050405020304" pitchFamily="18" charset="0"/>
            </a:endParaRPr>
          </a:p>
          <a:p>
            <a:r>
              <a:rPr lang="en-GB" sz="1200" dirty="0">
                <a:effectLst/>
                <a:latin typeface="Calibri" panose="020F0502020204030204" pitchFamily="34" charset="0"/>
                <a:cs typeface="Times New Roman" panose="02020603050405020304" pitchFamily="18" charset="0"/>
              </a:rPr>
              <a:t>Perhaps understandably in response to the 2009 PISA Donaldson’s Successful Futures report dominant themes of raising standards and improving outcomes, a strong focus on literacy, numeracy, digital skills, as well as developing the skills needed for future employment, and a rhetoric that this was required to alleviate the impact of disadvantage on educational outcomes in Wales.</a:t>
            </a:r>
          </a:p>
          <a:p>
            <a:endParaRPr lang="en-GB" sz="1200" dirty="0">
              <a:effectLst/>
              <a:latin typeface="Calibri" panose="020F0502020204030204" pitchFamily="34" charset="0"/>
              <a:cs typeface="Times New Roman" panose="02020603050405020304" pitchFamily="18" charset="0"/>
            </a:endParaRPr>
          </a:p>
          <a:p>
            <a:r>
              <a:rPr lang="en-GB" sz="1200" dirty="0">
                <a:effectLst/>
                <a:latin typeface="Calibri" panose="020F0502020204030204" pitchFamily="34" charset="0"/>
                <a:cs typeface="Times New Roman" panose="02020603050405020304" pitchFamily="18" charset="0"/>
              </a:rPr>
              <a:t>Lemke and Zhu – the clue is in the name – Successful Futures</a:t>
            </a:r>
          </a:p>
          <a:p>
            <a:endParaRPr lang="en-GB" sz="1200" dirty="0">
              <a:effectLst/>
              <a:latin typeface="Calibri" panose="020F0502020204030204" pitchFamily="34" charset="0"/>
              <a:cs typeface="Times New Roman" panose="02020603050405020304" pitchFamily="18" charset="0"/>
            </a:endParaRPr>
          </a:p>
          <a:p>
            <a:r>
              <a:rPr lang="en-GB" sz="1200" dirty="0">
                <a:effectLst/>
                <a:latin typeface="Calibri" panose="020F0502020204030204" pitchFamily="34" charset="0"/>
                <a:cs typeface="Times New Roman" panose="02020603050405020304" pitchFamily="18" charset="0"/>
              </a:rPr>
              <a:t>Despite this shift in focus, the practical guidance for educators, updated in 2015 remains less outcomes focussed with a more holistic, child-centred approach.</a:t>
            </a:r>
          </a:p>
          <a:p>
            <a:endParaRPr lang="en-GB" sz="1200" dirty="0">
              <a:effectLst/>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76E4024-6ACA-412F-AB7B-38BA1C9DCBBA}" type="slidenum">
              <a:rPr lang="en-GB" smtClean="0"/>
              <a:t>7</a:t>
            </a:fld>
            <a:endParaRPr lang="en-GB"/>
          </a:p>
        </p:txBody>
      </p:sp>
    </p:spTree>
    <p:extLst>
      <p:ext uri="{BB962C8B-B14F-4D97-AF65-F5344CB8AC3E}">
        <p14:creationId xmlns:p14="http://schemas.microsoft.com/office/powerpoint/2010/main" val="3633999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10000"/>
              </a:lnSpc>
              <a:spcBef>
                <a:spcPts val="0"/>
              </a:spcBef>
              <a:spcAft>
                <a:spcPts val="600"/>
              </a:spcAft>
              <a:buClrTx/>
              <a:buSzTx/>
              <a:buFontTx/>
              <a:buNone/>
              <a:tabLst/>
              <a:defRPr/>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There is a marked shift away from notions of future citizens, significantly r</a:t>
            </a:r>
            <a:r>
              <a:rPr lang="en-GB" sz="1200" kern="100" dirty="0">
                <a:solidFill>
                  <a:srgbClr val="28426D"/>
                </a:solidFill>
                <a:latin typeface="Poppins" panose="00000500000000000000" pitchFamily="2" charset="0"/>
                <a:ea typeface="Calibri" panose="020F0502020204030204" pitchFamily="34" charset="0"/>
                <a:cs typeface="Poppins" panose="00000500000000000000" pitchFamily="2" charset="0"/>
              </a:rPr>
              <a:t>educed reference to outcomes and measures</a:t>
            </a:r>
            <a:endParaRPr lang="en-GB" sz="1200" b="1"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a:lnSpc>
                <a:spcPct val="110000"/>
              </a:lnSpc>
              <a:spcBef>
                <a:spcPts val="0"/>
              </a:spcBef>
              <a:spcAft>
                <a:spcPts val="600"/>
              </a:spcAft>
            </a:pPr>
            <a:r>
              <a:rPr lang="en-GB" sz="12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 and the CFW is predicated on the notion individual progression pathways placing a value on the child in their here and now equal to the value placed on that child’s future self</a:t>
            </a:r>
          </a:p>
          <a:p>
            <a:r>
              <a:rPr lang="en-GB" dirty="0"/>
              <a:t>These quotes are from the Hwb guidance</a:t>
            </a:r>
          </a:p>
          <a:p>
            <a:r>
              <a:rPr lang="en-GB" dirty="0"/>
              <a:t>1. Important </a:t>
            </a:r>
            <a:r>
              <a:rPr lang="en-GB" b="1" u="sng" dirty="0"/>
              <a:t>and</a:t>
            </a:r>
          </a:p>
          <a:p>
            <a:r>
              <a:rPr lang="en-GB" b="0" u="none" dirty="0"/>
              <a:t>2. Opening debate around why we teach and the purpose of education – research active / critical thinking of teachers</a:t>
            </a:r>
          </a:p>
          <a:p>
            <a:r>
              <a:rPr lang="en-GB" b="0" u="none" dirty="0"/>
              <a:t>3. Setting expectations that around wellbeing, tackling ignorance, critical civic engagement in the here and now, no longer future-oriented</a:t>
            </a:r>
          </a:p>
          <a:p>
            <a:r>
              <a:rPr lang="en-GB" b="0" u="none" dirty="0"/>
              <a:t>4. Quote could and perhaps should have been in explicit in policy documents 20 years prior to the </a:t>
            </a:r>
            <a:r>
              <a:rPr lang="en-GB" b="0" u="none" dirty="0" err="1"/>
              <a:t>CfW</a:t>
            </a:r>
            <a:endParaRPr lang="en-GB" b="0" u="none" dirty="0"/>
          </a:p>
          <a:p>
            <a:endParaRPr lang="en-GB" b="0" u="none" dirty="0"/>
          </a:p>
          <a:p>
            <a:endParaRPr lang="en-GB" b="0" u="none" dirty="0"/>
          </a:p>
          <a:p>
            <a:endParaRPr lang="en-GB" b="0" u="none" dirty="0"/>
          </a:p>
        </p:txBody>
      </p:sp>
      <p:sp>
        <p:nvSpPr>
          <p:cNvPr id="4" name="Slide Number Placeholder 3"/>
          <p:cNvSpPr>
            <a:spLocks noGrp="1"/>
          </p:cNvSpPr>
          <p:nvPr>
            <p:ph type="sldNum" sz="quarter" idx="5"/>
          </p:nvPr>
        </p:nvSpPr>
        <p:spPr/>
        <p:txBody>
          <a:bodyPr/>
          <a:lstStyle/>
          <a:p>
            <a:fld id="{376E4024-6ACA-412F-AB7B-38BA1C9DCBBA}" type="slidenum">
              <a:rPr lang="en-GB" smtClean="0"/>
              <a:t>8</a:t>
            </a:fld>
            <a:endParaRPr lang="en-GB"/>
          </a:p>
        </p:txBody>
      </p:sp>
    </p:spTree>
    <p:extLst>
      <p:ext uri="{BB962C8B-B14F-4D97-AF65-F5344CB8AC3E}">
        <p14:creationId xmlns:p14="http://schemas.microsoft.com/office/powerpoint/2010/main" val="2239799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600"/>
              </a:spcAft>
            </a:pPr>
            <a:r>
              <a:rPr lang="en-GB" sz="1800" dirty="0">
                <a:solidFill>
                  <a:srgbClr val="28426D"/>
                </a:solidFill>
                <a:latin typeface="Poppins" panose="00000500000000000000" pitchFamily="2" charset="0"/>
                <a:cs typeface="Poppins" panose="00000500000000000000" pitchFamily="2" charset="0"/>
              </a:rPr>
              <a:t>One of the purposes was for pupils to be ‘ethical and informed citizens’ which includes u</a:t>
            </a:r>
            <a:r>
              <a:rPr lang="en-GB" sz="18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nderstanding and exercising their human and democratic responsibilities and rights</a:t>
            </a:r>
          </a:p>
        </p:txBody>
      </p:sp>
      <p:sp>
        <p:nvSpPr>
          <p:cNvPr id="4" name="Slide Number Placeholder 3"/>
          <p:cNvSpPr>
            <a:spLocks noGrp="1"/>
          </p:cNvSpPr>
          <p:nvPr>
            <p:ph type="sldNum" sz="quarter" idx="5"/>
          </p:nvPr>
        </p:nvSpPr>
        <p:spPr/>
        <p:txBody>
          <a:bodyPr/>
          <a:lstStyle/>
          <a:p>
            <a:fld id="{376E4024-6ACA-412F-AB7B-38BA1C9DCBBA}" type="slidenum">
              <a:rPr lang="en-GB" smtClean="0"/>
              <a:t>9</a:t>
            </a:fld>
            <a:endParaRPr lang="en-GB"/>
          </a:p>
        </p:txBody>
      </p:sp>
    </p:spTree>
    <p:extLst>
      <p:ext uri="{BB962C8B-B14F-4D97-AF65-F5344CB8AC3E}">
        <p14:creationId xmlns:p14="http://schemas.microsoft.com/office/powerpoint/2010/main" val="122920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CE508-35BE-3B43-2B94-48C5F386A2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1CDBE3-A717-8400-A919-8130AA7EE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EE89C9A-48B4-2769-684A-DF7DEE4DAC32}"/>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8E202076-1FAF-081F-57A2-1088D4B0C7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E4C75E-A6C0-62E9-4A79-484967839BE9}"/>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17340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D2C94-358C-B670-5CAF-A7890D6928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F33AD5-6D1E-B2EC-91B7-E4EDF25AAB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DD7457-9785-8D62-87BF-3A64114AA04B}"/>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615C897D-59E7-5ECD-A133-A0EDF0441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1F3418-855B-963F-56C1-A4AA468019AB}"/>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9228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5FE19D-B3BE-3B20-8FFB-60B6F7A010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3A1CDA-D2BB-0B27-F23F-34529BD6BB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F4BD4B-E6FF-7BC9-C24B-4121DEB4A899}"/>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FFF33015-A285-BC57-17FC-474CAC8BB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D056DB-C479-8DCC-41BA-CAE3586747CE}"/>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97378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F742-842B-A1A8-D36B-A7E8A4A8E7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56732B-A1B3-F74A-B60D-5EB72A45A0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1CF46C-73D4-64AF-6475-DCF0FC84718E}"/>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3ED00D46-B0E9-1E05-740E-C0FD5E4968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B913B8-2638-265B-19FB-718C0D8BFF4D}"/>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40117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E177-EB57-BC77-E74C-0E329BAAAA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38980E-976B-7AA1-D8B2-262A25DFCF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434EBD-B934-7A1D-E1C1-CE22190C796F}"/>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AFE32B2D-E397-3429-F123-FC5EE3BC09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2EC8CA-558C-BFFC-1A01-3104C4B914E1}"/>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3611004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76919-79C2-9391-3982-DD92D96300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B4E9E3-8F89-67D0-F6E2-CFE60BC9B3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7493A47-E1C9-0CB9-EA41-45BE8C9C7D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DD39A-2983-D1D8-5BF7-6C46BA87552C}"/>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6" name="Footer Placeholder 5">
            <a:extLst>
              <a:ext uri="{FF2B5EF4-FFF2-40B4-BE49-F238E27FC236}">
                <a16:creationId xmlns:a16="http://schemas.microsoft.com/office/drawing/2014/main" id="{23C4ED47-0B57-E7E4-4C0B-06E1393D5E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BE8B68-61F7-CD3E-678E-5C7B4069215F}"/>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400404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EC723-804D-8E5E-F0FE-9F94049B31D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A035D3-3C71-48E7-EF77-D094F0DCF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84F0E-89D7-4478-A95E-1D516BE7F8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876580-93FC-3C66-8694-35F56D1C6E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115F3D-4F7F-1C68-8EC4-790488F383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10A5617-EDC8-F75D-63AE-A110B3CCE4E1}"/>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8" name="Footer Placeholder 7">
            <a:extLst>
              <a:ext uri="{FF2B5EF4-FFF2-40B4-BE49-F238E27FC236}">
                <a16:creationId xmlns:a16="http://schemas.microsoft.com/office/drawing/2014/main" id="{F43E2D1B-8659-3A14-834C-93C75BD4F6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24644E8-0289-3F6E-34C2-458A1116A3E6}"/>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201714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3164-EAF7-99DB-3FDB-F11F7D59B1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E49306-B7C1-4004-3081-7AB3F45CD2E9}"/>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4" name="Footer Placeholder 3">
            <a:extLst>
              <a:ext uri="{FF2B5EF4-FFF2-40B4-BE49-F238E27FC236}">
                <a16:creationId xmlns:a16="http://schemas.microsoft.com/office/drawing/2014/main" id="{86880D49-C04A-A24E-8623-365E7F882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990CD4-B64E-20FF-D15F-2672D5E89394}"/>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114858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2638AF-F856-0EA9-7347-D5BD73624031}"/>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3" name="Footer Placeholder 2">
            <a:extLst>
              <a:ext uri="{FF2B5EF4-FFF2-40B4-BE49-F238E27FC236}">
                <a16:creationId xmlns:a16="http://schemas.microsoft.com/office/drawing/2014/main" id="{9EA9BAA6-B226-BAA0-64F2-B370011E8F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094D1AE-6D52-0A8E-D0CA-ECE2A88A8A44}"/>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3577965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AFBD-8F1F-E2F7-7BF0-1CE05C73D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83100B8-641B-ABEA-D653-1C59D6DF2E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6466F78-64B1-AD0A-E5C5-34981DF18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FC7483-4F8B-AEF9-7FF3-2BFC6C36DA56}"/>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6" name="Footer Placeholder 5">
            <a:extLst>
              <a:ext uri="{FF2B5EF4-FFF2-40B4-BE49-F238E27FC236}">
                <a16:creationId xmlns:a16="http://schemas.microsoft.com/office/drawing/2014/main" id="{F6D43ACF-2F11-DC8D-F2CE-A56BAD875B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EF9B45-C078-4189-C54B-A08BC6117D8B}"/>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47892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03F0-D372-B02D-7884-35E714EF7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44BDF20-D49F-94CD-57EF-3493B97B70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8D771F-40DE-5CC5-385D-31B2A8449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AC40E3-5BDD-B522-AF98-DF273D9D451E}"/>
              </a:ext>
            </a:extLst>
          </p:cNvPr>
          <p:cNvSpPr>
            <a:spLocks noGrp="1"/>
          </p:cNvSpPr>
          <p:nvPr>
            <p:ph type="dt" sz="half" idx="10"/>
          </p:nvPr>
        </p:nvSpPr>
        <p:spPr/>
        <p:txBody>
          <a:bodyPr/>
          <a:lstStyle/>
          <a:p>
            <a:fld id="{3DBA9283-42F9-46CD-B159-699AF517A5B7}" type="datetimeFigureOut">
              <a:rPr lang="en-GB" smtClean="0"/>
              <a:t>22/02/2024</a:t>
            </a:fld>
            <a:endParaRPr lang="en-GB"/>
          </a:p>
        </p:txBody>
      </p:sp>
      <p:sp>
        <p:nvSpPr>
          <p:cNvPr id="6" name="Footer Placeholder 5">
            <a:extLst>
              <a:ext uri="{FF2B5EF4-FFF2-40B4-BE49-F238E27FC236}">
                <a16:creationId xmlns:a16="http://schemas.microsoft.com/office/drawing/2014/main" id="{CFA5938E-3665-AF57-254E-E570FEC624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EFE5F3-5245-C00D-ABC7-4A45B6C471EA}"/>
              </a:ext>
            </a:extLst>
          </p:cNvPr>
          <p:cNvSpPr>
            <a:spLocks noGrp="1"/>
          </p:cNvSpPr>
          <p:nvPr>
            <p:ph type="sldNum" sz="quarter" idx="12"/>
          </p:nvPr>
        </p:nvSpPr>
        <p:spPr/>
        <p:txBody>
          <a:bodyPr/>
          <a:lstStyle/>
          <a:p>
            <a:fld id="{33376CFF-A114-4417-82F4-64847E29AF6D}" type="slidenum">
              <a:rPr lang="en-GB" smtClean="0"/>
              <a:t>‹#›</a:t>
            </a:fld>
            <a:endParaRPr lang="en-GB"/>
          </a:p>
        </p:txBody>
      </p:sp>
    </p:spTree>
    <p:extLst>
      <p:ext uri="{BB962C8B-B14F-4D97-AF65-F5344CB8AC3E}">
        <p14:creationId xmlns:p14="http://schemas.microsoft.com/office/powerpoint/2010/main" val="989551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F1F9"/>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B9B82D-5C22-C3E3-FD9C-5AFA887B8B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61BD34-B6FE-86FF-ABDC-227DD63775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772A73-4358-9AE9-6475-1DAE824F84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A9283-42F9-46CD-B159-699AF517A5B7}" type="datetimeFigureOut">
              <a:rPr lang="en-GB" smtClean="0"/>
              <a:t>22/02/2024</a:t>
            </a:fld>
            <a:endParaRPr lang="en-GB"/>
          </a:p>
        </p:txBody>
      </p:sp>
      <p:sp>
        <p:nvSpPr>
          <p:cNvPr id="5" name="Footer Placeholder 4">
            <a:extLst>
              <a:ext uri="{FF2B5EF4-FFF2-40B4-BE49-F238E27FC236}">
                <a16:creationId xmlns:a16="http://schemas.microsoft.com/office/drawing/2014/main" id="{20BC60AD-C1BA-D522-A158-97B63EF43E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E76DA64-677A-3655-85B8-0802C26CC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76CFF-A114-4417-82F4-64847E29AF6D}" type="slidenum">
              <a:rPr lang="en-GB" smtClean="0"/>
              <a:t>‹#›</a:t>
            </a:fld>
            <a:endParaRPr lang="en-GB"/>
          </a:p>
        </p:txBody>
      </p:sp>
    </p:spTree>
    <p:extLst>
      <p:ext uri="{BB962C8B-B14F-4D97-AF65-F5344CB8AC3E}">
        <p14:creationId xmlns:p14="http://schemas.microsoft.com/office/powerpoint/2010/main" val="30003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jpeg"/></Relationships>
</file>

<file path=ppt/slides/_rels/slide10.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11.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31.emf"/><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1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1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4.xml"/><Relationship Id="rId16" Type="http://schemas.openxmlformats.org/officeDocument/2006/relationships/image" Target="../media/image14.pn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jpeg"/></Relationships>
</file>

<file path=ppt/slides/_rels/slide2.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19.jpe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17.jpe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20.jpeg"/></Relationships>
</file>

<file path=ppt/slides/_rels/slide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7.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9.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88F48-A1B7-64C6-7D76-25C9561923E5}"/>
              </a:ext>
            </a:extLst>
          </p:cNvPr>
          <p:cNvSpPr>
            <a:spLocks noGrp="1"/>
          </p:cNvSpPr>
          <p:nvPr>
            <p:ph type="ctrTitle"/>
          </p:nvPr>
        </p:nvSpPr>
        <p:spPr>
          <a:xfrm>
            <a:off x="497117" y="2814847"/>
            <a:ext cx="11022112" cy="1563439"/>
          </a:xfrm>
        </p:spPr>
        <p:txBody>
          <a:bodyPr>
            <a:noAutofit/>
          </a:bodyPr>
          <a:lstStyle/>
          <a:p>
            <a:pPr>
              <a:lnSpc>
                <a:spcPct val="150000"/>
              </a:lnSpc>
            </a:pPr>
            <a:r>
              <a:rPr lang="en-GB" sz="3600" b="1" dirty="0">
                <a:solidFill>
                  <a:srgbClr val="28426D"/>
                </a:solidFill>
                <a:latin typeface="Poppins" panose="00000500000000000000" pitchFamily="2" charset="0"/>
                <a:cs typeface="Poppins" panose="00000500000000000000" pitchFamily="2" charset="0"/>
              </a:rPr>
              <a:t>Participative rights in Welsh primary schools:</a:t>
            </a:r>
            <a:br>
              <a:rPr lang="en-GB" sz="3600" b="1" dirty="0">
                <a:solidFill>
                  <a:srgbClr val="28426D"/>
                </a:solidFill>
                <a:latin typeface="Poppins" panose="00000500000000000000" pitchFamily="2" charset="0"/>
                <a:cs typeface="Poppins" panose="00000500000000000000" pitchFamily="2" charset="0"/>
              </a:rPr>
            </a:br>
            <a:r>
              <a:rPr lang="en-GB" sz="3600" b="1" dirty="0">
                <a:solidFill>
                  <a:srgbClr val="28426D"/>
                </a:solidFill>
                <a:latin typeface="Poppins" panose="00000500000000000000" pitchFamily="2" charset="0"/>
                <a:cs typeface="Poppins" panose="00000500000000000000" pitchFamily="2" charset="0"/>
              </a:rPr>
              <a:t>Unpicking the policy rhetoric</a:t>
            </a:r>
            <a:br>
              <a:rPr lang="en-GB" sz="5000" b="1" dirty="0">
                <a:solidFill>
                  <a:srgbClr val="28426D"/>
                </a:solidFill>
                <a:latin typeface="Poppins" panose="00000500000000000000" pitchFamily="2" charset="0"/>
                <a:cs typeface="Poppins" panose="00000500000000000000" pitchFamily="2" charset="0"/>
              </a:rPr>
            </a:br>
            <a:r>
              <a:rPr lang="en-GB" sz="2000" b="1" dirty="0">
                <a:solidFill>
                  <a:srgbClr val="28426D"/>
                </a:solidFill>
                <a:latin typeface="Poppins" panose="00000500000000000000" pitchFamily="2" charset="0"/>
                <a:cs typeface="Poppins" panose="00000500000000000000" pitchFamily="2" charset="0"/>
              </a:rPr>
              <a:t> </a:t>
            </a:r>
            <a:endParaRPr lang="en-GB" sz="5000" b="1" dirty="0">
              <a:solidFill>
                <a:srgbClr val="28426D"/>
              </a:solidFill>
              <a:latin typeface="Poppins" panose="00000500000000000000" pitchFamily="2" charset="0"/>
              <a:cs typeface="Poppins" panose="00000500000000000000" pitchFamily="2" charset="0"/>
            </a:endParaRPr>
          </a:p>
        </p:txBody>
      </p:sp>
      <p:grpSp>
        <p:nvGrpSpPr>
          <p:cNvPr id="9" name="Group 8">
            <a:extLst>
              <a:ext uri="{FF2B5EF4-FFF2-40B4-BE49-F238E27FC236}">
                <a16:creationId xmlns:a16="http://schemas.microsoft.com/office/drawing/2014/main" id="{9F84C674-2BBF-EC27-805D-3BCAABA52775}"/>
              </a:ext>
            </a:extLst>
          </p:cNvPr>
          <p:cNvGrpSpPr/>
          <p:nvPr/>
        </p:nvGrpSpPr>
        <p:grpSpPr>
          <a:xfrm>
            <a:off x="291529" y="143859"/>
            <a:ext cx="2771109" cy="1037861"/>
            <a:chOff x="3250219" y="1400368"/>
            <a:chExt cx="4788819" cy="1793552"/>
          </a:xfrm>
        </p:grpSpPr>
        <p:grpSp>
          <p:nvGrpSpPr>
            <p:cNvPr id="10" name="object 2">
              <a:extLst>
                <a:ext uri="{FF2B5EF4-FFF2-40B4-BE49-F238E27FC236}">
                  <a16:creationId xmlns:a16="http://schemas.microsoft.com/office/drawing/2014/main" id="{0075267E-89AB-1BAA-FE5C-1B611F6587EA}"/>
                </a:ext>
              </a:extLst>
            </p:cNvPr>
            <p:cNvGrpSpPr/>
            <p:nvPr/>
          </p:nvGrpSpPr>
          <p:grpSpPr>
            <a:xfrm>
              <a:off x="3250219" y="1400368"/>
              <a:ext cx="1165225" cy="850265"/>
              <a:chOff x="3250219" y="1400368"/>
              <a:chExt cx="1165225" cy="850265"/>
            </a:xfrm>
          </p:grpSpPr>
          <p:sp>
            <p:nvSpPr>
              <p:cNvPr id="56" name="object 3">
                <a:extLst>
                  <a:ext uri="{FF2B5EF4-FFF2-40B4-BE49-F238E27FC236}">
                    <a16:creationId xmlns:a16="http://schemas.microsoft.com/office/drawing/2014/main" id="{B757E25A-5B76-D278-DFBC-C528F9EA7FA8}"/>
                  </a:ext>
                </a:extLst>
              </p:cNvPr>
              <p:cNvSpPr/>
              <p:nvPr/>
            </p:nvSpPr>
            <p:spPr>
              <a:xfrm>
                <a:off x="3724604" y="1531093"/>
                <a:ext cx="690880" cy="628650"/>
              </a:xfrm>
              <a:custGeom>
                <a:avLst/>
                <a:gdLst/>
                <a:ahLst/>
                <a:cxnLst/>
                <a:rect l="l" t="t" r="r" b="b"/>
                <a:pathLst>
                  <a:path w="690879" h="628650">
                    <a:moveTo>
                      <a:pt x="45961" y="0"/>
                    </a:moveTo>
                    <a:lnTo>
                      <a:pt x="19650" y="5314"/>
                    </a:lnTo>
                    <a:lnTo>
                      <a:pt x="5329" y="18897"/>
                    </a:lnTo>
                    <a:lnTo>
                      <a:pt x="0" y="37203"/>
                    </a:lnTo>
                    <a:lnTo>
                      <a:pt x="664" y="56689"/>
                    </a:lnTo>
                    <a:lnTo>
                      <a:pt x="17595" y="101358"/>
                    </a:lnTo>
                    <a:lnTo>
                      <a:pt x="345345" y="628064"/>
                    </a:lnTo>
                    <a:lnTo>
                      <a:pt x="595551" y="225972"/>
                    </a:lnTo>
                    <a:lnTo>
                      <a:pt x="340392" y="225972"/>
                    </a:lnTo>
                    <a:lnTo>
                      <a:pt x="345345" y="225598"/>
                    </a:lnTo>
                    <a:lnTo>
                      <a:pt x="291424" y="221525"/>
                    </a:lnTo>
                    <a:lnTo>
                      <a:pt x="244966" y="209233"/>
                    </a:lnTo>
                    <a:lnTo>
                      <a:pt x="209025" y="190664"/>
                    </a:lnTo>
                    <a:lnTo>
                      <a:pt x="161113" y="140971"/>
                    </a:lnTo>
                    <a:lnTo>
                      <a:pt x="132516" y="85001"/>
                    </a:lnTo>
                    <a:lnTo>
                      <a:pt x="120719" y="58585"/>
                    </a:lnTo>
                    <a:lnTo>
                      <a:pt x="108062" y="35308"/>
                    </a:lnTo>
                    <a:lnTo>
                      <a:pt x="92647" y="16738"/>
                    </a:lnTo>
                    <a:lnTo>
                      <a:pt x="72579" y="4446"/>
                    </a:lnTo>
                    <a:lnTo>
                      <a:pt x="45961" y="0"/>
                    </a:lnTo>
                    <a:close/>
                  </a:path>
                  <a:path w="690879" h="628650">
                    <a:moveTo>
                      <a:pt x="345345" y="225598"/>
                    </a:moveTo>
                    <a:lnTo>
                      <a:pt x="340392" y="225972"/>
                    </a:lnTo>
                    <a:lnTo>
                      <a:pt x="350297" y="225972"/>
                    </a:lnTo>
                    <a:lnTo>
                      <a:pt x="345345" y="225598"/>
                    </a:lnTo>
                    <a:close/>
                  </a:path>
                  <a:path w="690879" h="628650">
                    <a:moveTo>
                      <a:pt x="644728" y="0"/>
                    </a:moveTo>
                    <a:lnTo>
                      <a:pt x="598042" y="16738"/>
                    </a:lnTo>
                    <a:lnTo>
                      <a:pt x="569970" y="58585"/>
                    </a:lnTo>
                    <a:lnTo>
                      <a:pt x="558174" y="85001"/>
                    </a:lnTo>
                    <a:lnTo>
                      <a:pt x="545341" y="112986"/>
                    </a:lnTo>
                    <a:lnTo>
                      <a:pt x="508983" y="167386"/>
                    </a:lnTo>
                    <a:lnTo>
                      <a:pt x="445724" y="209233"/>
                    </a:lnTo>
                    <a:lnTo>
                      <a:pt x="399265" y="221525"/>
                    </a:lnTo>
                    <a:lnTo>
                      <a:pt x="345345" y="225598"/>
                    </a:lnTo>
                    <a:lnTo>
                      <a:pt x="350297" y="225972"/>
                    </a:lnTo>
                    <a:lnTo>
                      <a:pt x="595551" y="225972"/>
                    </a:lnTo>
                    <a:lnTo>
                      <a:pt x="673094" y="101358"/>
                    </a:lnTo>
                    <a:lnTo>
                      <a:pt x="690025" y="56689"/>
                    </a:lnTo>
                    <a:lnTo>
                      <a:pt x="690690" y="37203"/>
                    </a:lnTo>
                    <a:lnTo>
                      <a:pt x="685361" y="18897"/>
                    </a:lnTo>
                    <a:lnTo>
                      <a:pt x="671039" y="5314"/>
                    </a:lnTo>
                    <a:lnTo>
                      <a:pt x="644728" y="0"/>
                    </a:lnTo>
                    <a:close/>
                  </a:path>
                </a:pathLst>
              </a:custGeom>
              <a:solidFill>
                <a:srgbClr val="F79F41"/>
              </a:solidFill>
            </p:spPr>
            <p:txBody>
              <a:bodyPr wrap="square" lIns="0" tIns="0" rIns="0" bIns="0" rtlCol="0"/>
              <a:lstStyle/>
              <a:p>
                <a:endParaRPr/>
              </a:p>
            </p:txBody>
          </p:sp>
          <p:pic>
            <p:nvPicPr>
              <p:cNvPr id="57" name="object 4">
                <a:extLst>
                  <a:ext uri="{FF2B5EF4-FFF2-40B4-BE49-F238E27FC236}">
                    <a16:creationId xmlns:a16="http://schemas.microsoft.com/office/drawing/2014/main" id="{51BCC0DE-E6D3-3D36-6B9D-2F9865604636}"/>
                  </a:ext>
                </a:extLst>
              </p:cNvPr>
              <p:cNvPicPr/>
              <p:nvPr/>
            </p:nvPicPr>
            <p:blipFill>
              <a:blip r:embed="rId3" cstate="print"/>
              <a:stretch>
                <a:fillRect/>
              </a:stretch>
            </p:blipFill>
            <p:spPr>
              <a:xfrm>
                <a:off x="3948317" y="1400368"/>
                <a:ext cx="243259" cy="239594"/>
              </a:xfrm>
              <a:prstGeom prst="rect">
                <a:avLst/>
              </a:prstGeom>
            </p:spPr>
          </p:pic>
          <p:sp>
            <p:nvSpPr>
              <p:cNvPr id="58" name="object 5">
                <a:extLst>
                  <a:ext uri="{FF2B5EF4-FFF2-40B4-BE49-F238E27FC236}">
                    <a16:creationId xmlns:a16="http://schemas.microsoft.com/office/drawing/2014/main" id="{208FB689-7EFA-F928-F08E-EC35FE45C10E}"/>
                  </a:ext>
                </a:extLst>
              </p:cNvPr>
              <p:cNvSpPr/>
              <p:nvPr/>
            </p:nvSpPr>
            <p:spPr>
              <a:xfrm>
                <a:off x="3250219" y="1630174"/>
                <a:ext cx="710565" cy="620395"/>
              </a:xfrm>
              <a:custGeom>
                <a:avLst/>
                <a:gdLst/>
                <a:ahLst/>
                <a:cxnLst/>
                <a:rect l="l" t="t" r="r" b="b"/>
                <a:pathLst>
                  <a:path w="710564" h="620394">
                    <a:moveTo>
                      <a:pt x="70577" y="508285"/>
                    </a:moveTo>
                    <a:lnTo>
                      <a:pt x="46542" y="512209"/>
                    </a:lnTo>
                    <a:lnTo>
                      <a:pt x="25700" y="523350"/>
                    </a:lnTo>
                    <a:lnTo>
                      <a:pt x="8480" y="544145"/>
                    </a:lnTo>
                    <a:lnTo>
                      <a:pt x="0" y="569624"/>
                    </a:lnTo>
                    <a:lnTo>
                      <a:pt x="4780" y="588919"/>
                    </a:lnTo>
                    <a:lnTo>
                      <a:pt x="35673" y="612143"/>
                    </a:lnTo>
                    <a:lnTo>
                      <a:pt x="83420" y="620164"/>
                    </a:lnTo>
                    <a:lnTo>
                      <a:pt x="710396" y="603693"/>
                    </a:lnTo>
                    <a:lnTo>
                      <a:pt x="662777" y="515974"/>
                    </a:lnTo>
                    <a:lnTo>
                      <a:pt x="190005" y="515974"/>
                    </a:lnTo>
                    <a:lnTo>
                      <a:pt x="157517" y="515422"/>
                    </a:lnTo>
                    <a:lnTo>
                      <a:pt x="97372" y="509139"/>
                    </a:lnTo>
                    <a:lnTo>
                      <a:pt x="70577" y="508285"/>
                    </a:lnTo>
                    <a:close/>
                  </a:path>
                  <a:path w="710564" h="620394">
                    <a:moveTo>
                      <a:pt x="356535" y="399363"/>
                    </a:moveTo>
                    <a:lnTo>
                      <a:pt x="325983" y="444010"/>
                    </a:lnTo>
                    <a:lnTo>
                      <a:pt x="291947" y="478005"/>
                    </a:lnTo>
                    <a:lnTo>
                      <a:pt x="257651" y="499705"/>
                    </a:lnTo>
                    <a:lnTo>
                      <a:pt x="190005" y="515974"/>
                    </a:lnTo>
                    <a:lnTo>
                      <a:pt x="662777" y="515974"/>
                    </a:lnTo>
                    <a:lnTo>
                      <a:pt x="601919" y="403867"/>
                    </a:lnTo>
                    <a:lnTo>
                      <a:pt x="354375" y="403867"/>
                    </a:lnTo>
                    <a:lnTo>
                      <a:pt x="356535" y="399363"/>
                    </a:lnTo>
                    <a:close/>
                  </a:path>
                  <a:path w="710564" h="620394">
                    <a:moveTo>
                      <a:pt x="359328" y="395281"/>
                    </a:moveTo>
                    <a:lnTo>
                      <a:pt x="356535" y="399363"/>
                    </a:lnTo>
                    <a:lnTo>
                      <a:pt x="354375" y="403867"/>
                    </a:lnTo>
                    <a:lnTo>
                      <a:pt x="359328" y="395281"/>
                    </a:lnTo>
                    <a:close/>
                  </a:path>
                  <a:path w="710564" h="620394">
                    <a:moveTo>
                      <a:pt x="597258" y="395281"/>
                    </a:moveTo>
                    <a:lnTo>
                      <a:pt x="359328" y="395281"/>
                    </a:lnTo>
                    <a:lnTo>
                      <a:pt x="354375" y="403867"/>
                    </a:lnTo>
                    <a:lnTo>
                      <a:pt x="601919" y="403867"/>
                    </a:lnTo>
                    <a:lnTo>
                      <a:pt x="597258" y="395281"/>
                    </a:lnTo>
                    <a:close/>
                  </a:path>
                  <a:path w="710564" h="620394">
                    <a:moveTo>
                      <a:pt x="344797" y="0"/>
                    </a:moveTo>
                    <a:lnTo>
                      <a:pt x="325699" y="5507"/>
                    </a:lnTo>
                    <a:lnTo>
                      <a:pt x="307874" y="25596"/>
                    </a:lnTo>
                    <a:lnTo>
                      <a:pt x="298473" y="50905"/>
                    </a:lnTo>
                    <a:lnTo>
                      <a:pt x="299245" y="74525"/>
                    </a:lnTo>
                    <a:lnTo>
                      <a:pt x="307863" y="97300"/>
                    </a:lnTo>
                    <a:lnTo>
                      <a:pt x="321999" y="120078"/>
                    </a:lnTo>
                    <a:lnTo>
                      <a:pt x="339324" y="143703"/>
                    </a:lnTo>
                    <a:lnTo>
                      <a:pt x="357511" y="169022"/>
                    </a:lnTo>
                    <a:lnTo>
                      <a:pt x="374233" y="196880"/>
                    </a:lnTo>
                    <a:lnTo>
                      <a:pt x="387160" y="228123"/>
                    </a:lnTo>
                    <a:lnTo>
                      <a:pt x="393966" y="263598"/>
                    </a:lnTo>
                    <a:lnTo>
                      <a:pt x="392323" y="304149"/>
                    </a:lnTo>
                    <a:lnTo>
                      <a:pt x="379902" y="350624"/>
                    </a:lnTo>
                    <a:lnTo>
                      <a:pt x="356535" y="399363"/>
                    </a:lnTo>
                    <a:lnTo>
                      <a:pt x="359328" y="395281"/>
                    </a:lnTo>
                    <a:lnTo>
                      <a:pt x="597258" y="395281"/>
                    </a:lnTo>
                    <a:lnTo>
                      <a:pt x="411169" y="52485"/>
                    </a:lnTo>
                    <a:lnTo>
                      <a:pt x="380354" y="15146"/>
                    </a:lnTo>
                    <a:lnTo>
                      <a:pt x="363554" y="4678"/>
                    </a:lnTo>
                    <a:lnTo>
                      <a:pt x="344797" y="0"/>
                    </a:lnTo>
                    <a:close/>
                  </a:path>
                </a:pathLst>
              </a:custGeom>
              <a:solidFill>
                <a:srgbClr val="3A61A0"/>
              </a:solidFill>
            </p:spPr>
            <p:txBody>
              <a:bodyPr wrap="square" lIns="0" tIns="0" rIns="0" bIns="0" rtlCol="0"/>
              <a:lstStyle/>
              <a:p>
                <a:endParaRPr/>
              </a:p>
            </p:txBody>
          </p:sp>
          <p:pic>
            <p:nvPicPr>
              <p:cNvPr id="59" name="object 6">
                <a:extLst>
                  <a:ext uri="{FF2B5EF4-FFF2-40B4-BE49-F238E27FC236}">
                    <a16:creationId xmlns:a16="http://schemas.microsoft.com/office/drawing/2014/main" id="{229D4113-DAB2-1897-22A5-978C7809C182}"/>
                  </a:ext>
                </a:extLst>
              </p:cNvPr>
              <p:cNvPicPr/>
              <p:nvPr/>
            </p:nvPicPr>
            <p:blipFill>
              <a:blip r:embed="rId4" cstate="print"/>
              <a:stretch>
                <a:fillRect/>
              </a:stretch>
            </p:blipFill>
            <p:spPr>
              <a:xfrm>
                <a:off x="3278053" y="1788760"/>
                <a:ext cx="241460" cy="241465"/>
              </a:xfrm>
              <a:prstGeom prst="rect">
                <a:avLst/>
              </a:prstGeom>
            </p:spPr>
          </p:pic>
        </p:grpSp>
        <p:grpSp>
          <p:nvGrpSpPr>
            <p:cNvPr id="11" name="object 7">
              <a:extLst>
                <a:ext uri="{FF2B5EF4-FFF2-40B4-BE49-F238E27FC236}">
                  <a16:creationId xmlns:a16="http://schemas.microsoft.com/office/drawing/2014/main" id="{30A7C3BF-E1F2-DF65-0132-299BDDFD0532}"/>
                </a:ext>
              </a:extLst>
            </p:cNvPr>
            <p:cNvGrpSpPr/>
            <p:nvPr/>
          </p:nvGrpSpPr>
          <p:grpSpPr>
            <a:xfrm>
              <a:off x="3250219" y="2343655"/>
              <a:ext cx="1639570" cy="850265"/>
              <a:chOff x="3250219" y="2343655"/>
              <a:chExt cx="1639570" cy="850265"/>
            </a:xfrm>
          </p:grpSpPr>
          <p:sp>
            <p:nvSpPr>
              <p:cNvPr id="50" name="object 8">
                <a:extLst>
                  <a:ext uri="{FF2B5EF4-FFF2-40B4-BE49-F238E27FC236}">
                    <a16:creationId xmlns:a16="http://schemas.microsoft.com/office/drawing/2014/main" id="{2FD57E45-524A-D4F7-2D96-2050DAA0D2F6}"/>
                  </a:ext>
                </a:extLst>
              </p:cNvPr>
              <p:cNvSpPr/>
              <p:nvPr/>
            </p:nvSpPr>
            <p:spPr>
              <a:xfrm>
                <a:off x="3250219" y="2343655"/>
                <a:ext cx="710565" cy="620395"/>
              </a:xfrm>
              <a:custGeom>
                <a:avLst/>
                <a:gdLst/>
                <a:ahLst/>
                <a:cxnLst/>
                <a:rect l="l" t="t" r="r" b="b"/>
                <a:pathLst>
                  <a:path w="710564" h="620394">
                    <a:moveTo>
                      <a:pt x="356535" y="220790"/>
                    </a:moveTo>
                    <a:lnTo>
                      <a:pt x="379902" y="269529"/>
                    </a:lnTo>
                    <a:lnTo>
                      <a:pt x="392323" y="316003"/>
                    </a:lnTo>
                    <a:lnTo>
                      <a:pt x="393966" y="356555"/>
                    </a:lnTo>
                    <a:lnTo>
                      <a:pt x="387160" y="392029"/>
                    </a:lnTo>
                    <a:lnTo>
                      <a:pt x="374233" y="423273"/>
                    </a:lnTo>
                    <a:lnTo>
                      <a:pt x="357511" y="451131"/>
                    </a:lnTo>
                    <a:lnTo>
                      <a:pt x="339324" y="476450"/>
                    </a:lnTo>
                    <a:lnTo>
                      <a:pt x="321999" y="500075"/>
                    </a:lnTo>
                    <a:lnTo>
                      <a:pt x="307863" y="522853"/>
                    </a:lnTo>
                    <a:lnTo>
                      <a:pt x="299245" y="545628"/>
                    </a:lnTo>
                    <a:lnTo>
                      <a:pt x="298473" y="569248"/>
                    </a:lnTo>
                    <a:lnTo>
                      <a:pt x="307874" y="594557"/>
                    </a:lnTo>
                    <a:lnTo>
                      <a:pt x="325699" y="614646"/>
                    </a:lnTo>
                    <a:lnTo>
                      <a:pt x="344797" y="620153"/>
                    </a:lnTo>
                    <a:lnTo>
                      <a:pt x="363554" y="615475"/>
                    </a:lnTo>
                    <a:lnTo>
                      <a:pt x="397662" y="587959"/>
                    </a:lnTo>
                    <a:lnTo>
                      <a:pt x="597258" y="224872"/>
                    </a:lnTo>
                    <a:lnTo>
                      <a:pt x="359328" y="224872"/>
                    </a:lnTo>
                    <a:lnTo>
                      <a:pt x="356535" y="220790"/>
                    </a:lnTo>
                    <a:close/>
                  </a:path>
                  <a:path w="710564" h="620394">
                    <a:moveTo>
                      <a:pt x="354375" y="216286"/>
                    </a:moveTo>
                    <a:lnTo>
                      <a:pt x="356535" y="220790"/>
                    </a:lnTo>
                    <a:lnTo>
                      <a:pt x="359328" y="224872"/>
                    </a:lnTo>
                    <a:lnTo>
                      <a:pt x="354375" y="216286"/>
                    </a:lnTo>
                    <a:close/>
                  </a:path>
                  <a:path w="710564" h="620394">
                    <a:moveTo>
                      <a:pt x="601919" y="216286"/>
                    </a:moveTo>
                    <a:lnTo>
                      <a:pt x="354375" y="216286"/>
                    </a:lnTo>
                    <a:lnTo>
                      <a:pt x="359328" y="224872"/>
                    </a:lnTo>
                    <a:lnTo>
                      <a:pt x="597258" y="224872"/>
                    </a:lnTo>
                    <a:lnTo>
                      <a:pt x="601919" y="216286"/>
                    </a:lnTo>
                    <a:close/>
                  </a:path>
                  <a:path w="710564" h="620394">
                    <a:moveTo>
                      <a:pt x="662777" y="104178"/>
                    </a:moveTo>
                    <a:lnTo>
                      <a:pt x="190005" y="104178"/>
                    </a:lnTo>
                    <a:lnTo>
                      <a:pt x="223526" y="108605"/>
                    </a:lnTo>
                    <a:lnTo>
                      <a:pt x="257651" y="120448"/>
                    </a:lnTo>
                    <a:lnTo>
                      <a:pt x="291947" y="142148"/>
                    </a:lnTo>
                    <a:lnTo>
                      <a:pt x="325983" y="176143"/>
                    </a:lnTo>
                    <a:lnTo>
                      <a:pt x="356535" y="220790"/>
                    </a:lnTo>
                    <a:lnTo>
                      <a:pt x="354375" y="216286"/>
                    </a:lnTo>
                    <a:lnTo>
                      <a:pt x="601919" y="216286"/>
                    </a:lnTo>
                    <a:lnTo>
                      <a:pt x="662777" y="104178"/>
                    </a:lnTo>
                    <a:close/>
                  </a:path>
                  <a:path w="710564" h="620394">
                    <a:moveTo>
                      <a:pt x="83420" y="0"/>
                    </a:moveTo>
                    <a:lnTo>
                      <a:pt x="35673" y="8010"/>
                    </a:lnTo>
                    <a:lnTo>
                      <a:pt x="4780" y="31234"/>
                    </a:lnTo>
                    <a:lnTo>
                      <a:pt x="0" y="50529"/>
                    </a:lnTo>
                    <a:lnTo>
                      <a:pt x="8480" y="76008"/>
                    </a:lnTo>
                    <a:lnTo>
                      <a:pt x="25700" y="96803"/>
                    </a:lnTo>
                    <a:lnTo>
                      <a:pt x="46542" y="107944"/>
                    </a:lnTo>
                    <a:lnTo>
                      <a:pt x="70577" y="111868"/>
                    </a:lnTo>
                    <a:lnTo>
                      <a:pt x="97372" y="111014"/>
                    </a:lnTo>
                    <a:lnTo>
                      <a:pt x="157517" y="104731"/>
                    </a:lnTo>
                    <a:lnTo>
                      <a:pt x="190005" y="104178"/>
                    </a:lnTo>
                    <a:lnTo>
                      <a:pt x="662777" y="104178"/>
                    </a:lnTo>
                    <a:lnTo>
                      <a:pt x="710396" y="16460"/>
                    </a:lnTo>
                    <a:lnTo>
                      <a:pt x="83420" y="0"/>
                    </a:lnTo>
                    <a:close/>
                  </a:path>
                </a:pathLst>
              </a:custGeom>
              <a:solidFill>
                <a:srgbClr val="49B4A9"/>
              </a:solidFill>
            </p:spPr>
            <p:txBody>
              <a:bodyPr wrap="square" lIns="0" tIns="0" rIns="0" bIns="0" rtlCol="0"/>
              <a:lstStyle/>
              <a:p>
                <a:endParaRPr/>
              </a:p>
            </p:txBody>
          </p:sp>
          <p:pic>
            <p:nvPicPr>
              <p:cNvPr id="51" name="object 9">
                <a:extLst>
                  <a:ext uri="{FF2B5EF4-FFF2-40B4-BE49-F238E27FC236}">
                    <a16:creationId xmlns:a16="http://schemas.microsoft.com/office/drawing/2014/main" id="{1FF7B468-9D44-EB97-7916-DA60D0F96968}"/>
                  </a:ext>
                </a:extLst>
              </p:cNvPr>
              <p:cNvPicPr/>
              <p:nvPr/>
            </p:nvPicPr>
            <p:blipFill>
              <a:blip r:embed="rId5" cstate="print"/>
              <a:stretch>
                <a:fillRect/>
              </a:stretch>
            </p:blipFill>
            <p:spPr>
              <a:xfrm>
                <a:off x="3278050" y="2563756"/>
                <a:ext cx="241460" cy="241465"/>
              </a:xfrm>
              <a:prstGeom prst="rect">
                <a:avLst/>
              </a:prstGeom>
            </p:spPr>
          </p:pic>
          <p:sp>
            <p:nvSpPr>
              <p:cNvPr id="52" name="object 10">
                <a:extLst>
                  <a:ext uri="{FF2B5EF4-FFF2-40B4-BE49-F238E27FC236}">
                    <a16:creationId xmlns:a16="http://schemas.microsoft.com/office/drawing/2014/main" id="{6C067D06-E4DA-DBDD-84FA-EA34005F5D16}"/>
                  </a:ext>
                </a:extLst>
              </p:cNvPr>
              <p:cNvSpPr/>
              <p:nvPr/>
            </p:nvSpPr>
            <p:spPr>
              <a:xfrm>
                <a:off x="3724604" y="2423239"/>
                <a:ext cx="690880" cy="638175"/>
              </a:xfrm>
              <a:custGeom>
                <a:avLst/>
                <a:gdLst/>
                <a:ahLst/>
                <a:cxnLst/>
                <a:rect l="l" t="t" r="r" b="b"/>
                <a:pathLst>
                  <a:path w="690879" h="638175">
                    <a:moveTo>
                      <a:pt x="345345" y="0"/>
                    </a:moveTo>
                    <a:lnTo>
                      <a:pt x="17595" y="534748"/>
                    </a:lnTo>
                    <a:lnTo>
                      <a:pt x="664" y="580097"/>
                    </a:lnTo>
                    <a:lnTo>
                      <a:pt x="0" y="599881"/>
                    </a:lnTo>
                    <a:lnTo>
                      <a:pt x="5329" y="618464"/>
                    </a:lnTo>
                    <a:lnTo>
                      <a:pt x="19650" y="632250"/>
                    </a:lnTo>
                    <a:lnTo>
                      <a:pt x="45961" y="637645"/>
                    </a:lnTo>
                    <a:lnTo>
                      <a:pt x="72579" y="633131"/>
                    </a:lnTo>
                    <a:lnTo>
                      <a:pt x="92647" y="620652"/>
                    </a:lnTo>
                    <a:lnTo>
                      <a:pt x="108062" y="601800"/>
                    </a:lnTo>
                    <a:lnTo>
                      <a:pt x="120719" y="578169"/>
                    </a:lnTo>
                    <a:lnTo>
                      <a:pt x="132516" y="551352"/>
                    </a:lnTo>
                    <a:lnTo>
                      <a:pt x="145348" y="522942"/>
                    </a:lnTo>
                    <a:lnTo>
                      <a:pt x="181706" y="467714"/>
                    </a:lnTo>
                    <a:lnTo>
                      <a:pt x="244966" y="425231"/>
                    </a:lnTo>
                    <a:lnTo>
                      <a:pt x="291424" y="412752"/>
                    </a:lnTo>
                    <a:lnTo>
                      <a:pt x="345345" y="408618"/>
                    </a:lnTo>
                    <a:lnTo>
                      <a:pt x="340392" y="408238"/>
                    </a:lnTo>
                    <a:lnTo>
                      <a:pt x="595556" y="408238"/>
                    </a:lnTo>
                    <a:lnTo>
                      <a:pt x="345345" y="0"/>
                    </a:lnTo>
                    <a:close/>
                  </a:path>
                  <a:path w="690879" h="638175">
                    <a:moveTo>
                      <a:pt x="595556" y="408238"/>
                    </a:moveTo>
                    <a:lnTo>
                      <a:pt x="350297" y="408238"/>
                    </a:lnTo>
                    <a:lnTo>
                      <a:pt x="345345" y="408618"/>
                    </a:lnTo>
                    <a:lnTo>
                      <a:pt x="399265" y="412752"/>
                    </a:lnTo>
                    <a:lnTo>
                      <a:pt x="445724" y="425231"/>
                    </a:lnTo>
                    <a:lnTo>
                      <a:pt x="481664" y="444083"/>
                    </a:lnTo>
                    <a:lnTo>
                      <a:pt x="529576" y="494531"/>
                    </a:lnTo>
                    <a:lnTo>
                      <a:pt x="558174" y="551352"/>
                    </a:lnTo>
                    <a:lnTo>
                      <a:pt x="569970" y="578169"/>
                    </a:lnTo>
                    <a:lnTo>
                      <a:pt x="582628" y="601800"/>
                    </a:lnTo>
                    <a:lnTo>
                      <a:pt x="598042" y="620652"/>
                    </a:lnTo>
                    <a:lnTo>
                      <a:pt x="618110" y="633131"/>
                    </a:lnTo>
                    <a:lnTo>
                      <a:pt x="644728" y="637645"/>
                    </a:lnTo>
                    <a:lnTo>
                      <a:pt x="671039" y="632250"/>
                    </a:lnTo>
                    <a:lnTo>
                      <a:pt x="685361" y="618464"/>
                    </a:lnTo>
                    <a:lnTo>
                      <a:pt x="690690" y="599881"/>
                    </a:lnTo>
                    <a:lnTo>
                      <a:pt x="690025" y="580097"/>
                    </a:lnTo>
                    <a:lnTo>
                      <a:pt x="687632" y="568161"/>
                    </a:lnTo>
                    <a:lnTo>
                      <a:pt x="683912" y="556582"/>
                    </a:lnTo>
                    <a:lnTo>
                      <a:pt x="679016" y="545423"/>
                    </a:lnTo>
                    <a:lnTo>
                      <a:pt x="673094" y="534748"/>
                    </a:lnTo>
                    <a:lnTo>
                      <a:pt x="595556" y="408238"/>
                    </a:lnTo>
                    <a:close/>
                  </a:path>
                  <a:path w="690879" h="638175">
                    <a:moveTo>
                      <a:pt x="350297" y="408238"/>
                    </a:moveTo>
                    <a:lnTo>
                      <a:pt x="340392" y="408238"/>
                    </a:lnTo>
                    <a:lnTo>
                      <a:pt x="345345" y="408618"/>
                    </a:lnTo>
                    <a:lnTo>
                      <a:pt x="350297" y="408238"/>
                    </a:lnTo>
                    <a:close/>
                  </a:path>
                </a:pathLst>
              </a:custGeom>
              <a:solidFill>
                <a:srgbClr val="F79F41"/>
              </a:solidFill>
            </p:spPr>
            <p:txBody>
              <a:bodyPr wrap="square" lIns="0" tIns="0" rIns="0" bIns="0" rtlCol="0"/>
              <a:lstStyle/>
              <a:p>
                <a:endParaRPr/>
              </a:p>
            </p:txBody>
          </p:sp>
          <p:pic>
            <p:nvPicPr>
              <p:cNvPr id="53" name="object 11">
                <a:extLst>
                  <a:ext uri="{FF2B5EF4-FFF2-40B4-BE49-F238E27FC236}">
                    <a16:creationId xmlns:a16="http://schemas.microsoft.com/office/drawing/2014/main" id="{78BC7E80-DB80-61BD-E211-022AA7CCDA1D}"/>
                  </a:ext>
                </a:extLst>
              </p:cNvPr>
              <p:cNvPicPr/>
              <p:nvPr/>
            </p:nvPicPr>
            <p:blipFill>
              <a:blip r:embed="rId6" cstate="print"/>
              <a:stretch>
                <a:fillRect/>
              </a:stretch>
            </p:blipFill>
            <p:spPr>
              <a:xfrm>
                <a:off x="3948320" y="2950359"/>
                <a:ext cx="243259" cy="243259"/>
              </a:xfrm>
              <a:prstGeom prst="rect">
                <a:avLst/>
              </a:prstGeom>
            </p:spPr>
          </p:pic>
          <p:sp>
            <p:nvSpPr>
              <p:cNvPr id="54" name="object 12">
                <a:extLst>
                  <a:ext uri="{FF2B5EF4-FFF2-40B4-BE49-F238E27FC236}">
                    <a16:creationId xmlns:a16="http://schemas.microsoft.com/office/drawing/2014/main" id="{EAE51EAA-E672-A8CE-8393-468828D8C84B}"/>
                  </a:ext>
                </a:extLst>
              </p:cNvPr>
              <p:cNvSpPr/>
              <p:nvPr/>
            </p:nvSpPr>
            <p:spPr>
              <a:xfrm>
                <a:off x="4179283" y="2343655"/>
                <a:ext cx="710565" cy="620395"/>
              </a:xfrm>
              <a:custGeom>
                <a:avLst/>
                <a:gdLst/>
                <a:ahLst/>
                <a:cxnLst/>
                <a:rect l="l" t="t" r="r" b="b"/>
                <a:pathLst>
                  <a:path w="710564" h="620394">
                    <a:moveTo>
                      <a:pt x="626975" y="0"/>
                    </a:moveTo>
                    <a:lnTo>
                      <a:pt x="0" y="16460"/>
                    </a:lnTo>
                    <a:lnTo>
                      <a:pt x="299226" y="567668"/>
                    </a:lnTo>
                    <a:lnTo>
                      <a:pt x="305516" y="578139"/>
                    </a:lnTo>
                    <a:lnTo>
                      <a:pt x="346841" y="615475"/>
                    </a:lnTo>
                    <a:lnTo>
                      <a:pt x="365598" y="620153"/>
                    </a:lnTo>
                    <a:lnTo>
                      <a:pt x="384697" y="614646"/>
                    </a:lnTo>
                    <a:lnTo>
                      <a:pt x="411923" y="569248"/>
                    </a:lnTo>
                    <a:lnTo>
                      <a:pt x="402532" y="522853"/>
                    </a:lnTo>
                    <a:lnTo>
                      <a:pt x="371071" y="476450"/>
                    </a:lnTo>
                    <a:lnTo>
                      <a:pt x="352884" y="451131"/>
                    </a:lnTo>
                    <a:lnTo>
                      <a:pt x="336163" y="423273"/>
                    </a:lnTo>
                    <a:lnTo>
                      <a:pt x="323235" y="392029"/>
                    </a:lnTo>
                    <a:lnTo>
                      <a:pt x="316429" y="356555"/>
                    </a:lnTo>
                    <a:lnTo>
                      <a:pt x="318073" y="316003"/>
                    </a:lnTo>
                    <a:lnTo>
                      <a:pt x="330494" y="269529"/>
                    </a:lnTo>
                    <a:lnTo>
                      <a:pt x="351904" y="224872"/>
                    </a:lnTo>
                    <a:lnTo>
                      <a:pt x="351067" y="224872"/>
                    </a:lnTo>
                    <a:lnTo>
                      <a:pt x="356020" y="216286"/>
                    </a:lnTo>
                    <a:lnTo>
                      <a:pt x="356943" y="216286"/>
                    </a:lnTo>
                    <a:lnTo>
                      <a:pt x="384412" y="176143"/>
                    </a:lnTo>
                    <a:lnTo>
                      <a:pt x="418448" y="142148"/>
                    </a:lnTo>
                    <a:lnTo>
                      <a:pt x="452744" y="120448"/>
                    </a:lnTo>
                    <a:lnTo>
                      <a:pt x="486869" y="108605"/>
                    </a:lnTo>
                    <a:lnTo>
                      <a:pt x="520391" y="104178"/>
                    </a:lnTo>
                    <a:lnTo>
                      <a:pt x="670898" y="104178"/>
                    </a:lnTo>
                    <a:lnTo>
                      <a:pt x="684696" y="96803"/>
                    </a:lnTo>
                    <a:lnTo>
                      <a:pt x="701915" y="76008"/>
                    </a:lnTo>
                    <a:lnTo>
                      <a:pt x="710396" y="50529"/>
                    </a:lnTo>
                    <a:lnTo>
                      <a:pt x="705615" y="31234"/>
                    </a:lnTo>
                    <a:lnTo>
                      <a:pt x="674722" y="8010"/>
                    </a:lnTo>
                    <a:lnTo>
                      <a:pt x="639183" y="209"/>
                    </a:lnTo>
                    <a:lnTo>
                      <a:pt x="626975" y="0"/>
                    </a:lnTo>
                    <a:close/>
                  </a:path>
                  <a:path w="710564" h="620394">
                    <a:moveTo>
                      <a:pt x="356020" y="216286"/>
                    </a:moveTo>
                    <a:lnTo>
                      <a:pt x="351067" y="224872"/>
                    </a:lnTo>
                    <a:lnTo>
                      <a:pt x="353861" y="220790"/>
                    </a:lnTo>
                    <a:lnTo>
                      <a:pt x="356020" y="216286"/>
                    </a:lnTo>
                    <a:close/>
                  </a:path>
                  <a:path w="710564" h="620394">
                    <a:moveTo>
                      <a:pt x="353861" y="220790"/>
                    </a:moveTo>
                    <a:lnTo>
                      <a:pt x="351067" y="224872"/>
                    </a:lnTo>
                    <a:lnTo>
                      <a:pt x="351904" y="224872"/>
                    </a:lnTo>
                    <a:lnTo>
                      <a:pt x="353861" y="220790"/>
                    </a:lnTo>
                    <a:close/>
                  </a:path>
                  <a:path w="710564" h="620394">
                    <a:moveTo>
                      <a:pt x="356943" y="216286"/>
                    </a:moveTo>
                    <a:lnTo>
                      <a:pt x="356020" y="216286"/>
                    </a:lnTo>
                    <a:lnTo>
                      <a:pt x="353861" y="220790"/>
                    </a:lnTo>
                    <a:lnTo>
                      <a:pt x="356943" y="216286"/>
                    </a:lnTo>
                    <a:close/>
                  </a:path>
                  <a:path w="710564" h="620394">
                    <a:moveTo>
                      <a:pt x="670898" y="104178"/>
                    </a:moveTo>
                    <a:lnTo>
                      <a:pt x="520391" y="104178"/>
                    </a:lnTo>
                    <a:lnTo>
                      <a:pt x="552878" y="104731"/>
                    </a:lnTo>
                    <a:lnTo>
                      <a:pt x="613023" y="111014"/>
                    </a:lnTo>
                    <a:lnTo>
                      <a:pt x="639818" y="111868"/>
                    </a:lnTo>
                    <a:lnTo>
                      <a:pt x="663853" y="107944"/>
                    </a:lnTo>
                    <a:lnTo>
                      <a:pt x="670898" y="104178"/>
                    </a:lnTo>
                    <a:close/>
                  </a:path>
                </a:pathLst>
              </a:custGeom>
              <a:solidFill>
                <a:srgbClr val="3A61A0"/>
              </a:solidFill>
            </p:spPr>
            <p:txBody>
              <a:bodyPr wrap="square" lIns="0" tIns="0" rIns="0" bIns="0" rtlCol="0"/>
              <a:lstStyle/>
              <a:p>
                <a:endParaRPr/>
              </a:p>
            </p:txBody>
          </p:sp>
          <p:pic>
            <p:nvPicPr>
              <p:cNvPr id="55" name="object 13">
                <a:extLst>
                  <a:ext uri="{FF2B5EF4-FFF2-40B4-BE49-F238E27FC236}">
                    <a16:creationId xmlns:a16="http://schemas.microsoft.com/office/drawing/2014/main" id="{48D29E8E-B944-3108-1CCF-696B9C861274}"/>
                  </a:ext>
                </a:extLst>
              </p:cNvPr>
              <p:cNvPicPr/>
              <p:nvPr/>
            </p:nvPicPr>
            <p:blipFill>
              <a:blip r:embed="rId4" cstate="print"/>
              <a:stretch>
                <a:fillRect/>
              </a:stretch>
            </p:blipFill>
            <p:spPr>
              <a:xfrm>
                <a:off x="4620383" y="2563758"/>
                <a:ext cx="241460" cy="241465"/>
              </a:xfrm>
              <a:prstGeom prst="rect">
                <a:avLst/>
              </a:prstGeom>
            </p:spPr>
          </p:pic>
        </p:grpSp>
        <p:grpSp>
          <p:nvGrpSpPr>
            <p:cNvPr id="12" name="object 14">
              <a:extLst>
                <a:ext uri="{FF2B5EF4-FFF2-40B4-BE49-F238E27FC236}">
                  <a16:creationId xmlns:a16="http://schemas.microsoft.com/office/drawing/2014/main" id="{11B9A25D-9517-37B8-A537-DE327A47ADC9}"/>
                </a:ext>
              </a:extLst>
            </p:cNvPr>
            <p:cNvGrpSpPr/>
            <p:nvPr/>
          </p:nvGrpSpPr>
          <p:grpSpPr>
            <a:xfrm>
              <a:off x="4179283" y="1630174"/>
              <a:ext cx="710565" cy="620395"/>
              <a:chOff x="4179283" y="1630174"/>
              <a:chExt cx="710565" cy="620395"/>
            </a:xfrm>
          </p:grpSpPr>
          <p:sp>
            <p:nvSpPr>
              <p:cNvPr id="48" name="object 15">
                <a:extLst>
                  <a:ext uri="{FF2B5EF4-FFF2-40B4-BE49-F238E27FC236}">
                    <a16:creationId xmlns:a16="http://schemas.microsoft.com/office/drawing/2014/main" id="{1E63FDA2-7C01-1F7E-A7BA-18F3281AE5E8}"/>
                  </a:ext>
                </a:extLst>
              </p:cNvPr>
              <p:cNvSpPr/>
              <p:nvPr/>
            </p:nvSpPr>
            <p:spPr>
              <a:xfrm>
                <a:off x="4179283" y="1630174"/>
                <a:ext cx="710565" cy="620395"/>
              </a:xfrm>
              <a:custGeom>
                <a:avLst/>
                <a:gdLst/>
                <a:ahLst/>
                <a:cxnLst/>
                <a:rect l="l" t="t" r="r" b="b"/>
                <a:pathLst>
                  <a:path w="710564" h="620394">
                    <a:moveTo>
                      <a:pt x="365598" y="0"/>
                    </a:moveTo>
                    <a:lnTo>
                      <a:pt x="330042" y="15146"/>
                    </a:lnTo>
                    <a:lnTo>
                      <a:pt x="299226" y="52485"/>
                    </a:lnTo>
                    <a:lnTo>
                      <a:pt x="0" y="603693"/>
                    </a:lnTo>
                    <a:lnTo>
                      <a:pt x="626975" y="620164"/>
                    </a:lnTo>
                    <a:lnTo>
                      <a:pt x="674722" y="612143"/>
                    </a:lnTo>
                    <a:lnTo>
                      <a:pt x="705615" y="588919"/>
                    </a:lnTo>
                    <a:lnTo>
                      <a:pt x="710396" y="569624"/>
                    </a:lnTo>
                    <a:lnTo>
                      <a:pt x="701915" y="544145"/>
                    </a:lnTo>
                    <a:lnTo>
                      <a:pt x="684696" y="523350"/>
                    </a:lnTo>
                    <a:lnTo>
                      <a:pt x="670898" y="515974"/>
                    </a:lnTo>
                    <a:lnTo>
                      <a:pt x="520391" y="515974"/>
                    </a:lnTo>
                    <a:lnTo>
                      <a:pt x="486869" y="511548"/>
                    </a:lnTo>
                    <a:lnTo>
                      <a:pt x="452744" y="499705"/>
                    </a:lnTo>
                    <a:lnTo>
                      <a:pt x="418448" y="478005"/>
                    </a:lnTo>
                    <a:lnTo>
                      <a:pt x="384412" y="444010"/>
                    </a:lnTo>
                    <a:lnTo>
                      <a:pt x="356943" y="403867"/>
                    </a:lnTo>
                    <a:lnTo>
                      <a:pt x="356020" y="403867"/>
                    </a:lnTo>
                    <a:lnTo>
                      <a:pt x="351067" y="395281"/>
                    </a:lnTo>
                    <a:lnTo>
                      <a:pt x="351904" y="395281"/>
                    </a:lnTo>
                    <a:lnTo>
                      <a:pt x="330494" y="350624"/>
                    </a:lnTo>
                    <a:lnTo>
                      <a:pt x="318073" y="304149"/>
                    </a:lnTo>
                    <a:lnTo>
                      <a:pt x="316429" y="263598"/>
                    </a:lnTo>
                    <a:lnTo>
                      <a:pt x="323235" y="228123"/>
                    </a:lnTo>
                    <a:lnTo>
                      <a:pt x="336163" y="196880"/>
                    </a:lnTo>
                    <a:lnTo>
                      <a:pt x="352884" y="169022"/>
                    </a:lnTo>
                    <a:lnTo>
                      <a:pt x="371071" y="143703"/>
                    </a:lnTo>
                    <a:lnTo>
                      <a:pt x="388397" y="120078"/>
                    </a:lnTo>
                    <a:lnTo>
                      <a:pt x="402532" y="97300"/>
                    </a:lnTo>
                    <a:lnTo>
                      <a:pt x="411150" y="74525"/>
                    </a:lnTo>
                    <a:lnTo>
                      <a:pt x="411923" y="50905"/>
                    </a:lnTo>
                    <a:lnTo>
                      <a:pt x="402521" y="25596"/>
                    </a:lnTo>
                    <a:lnTo>
                      <a:pt x="384697" y="5507"/>
                    </a:lnTo>
                    <a:lnTo>
                      <a:pt x="365598" y="0"/>
                    </a:lnTo>
                    <a:close/>
                  </a:path>
                  <a:path w="710564" h="620394">
                    <a:moveTo>
                      <a:pt x="639818" y="508285"/>
                    </a:moveTo>
                    <a:lnTo>
                      <a:pt x="613023" y="509139"/>
                    </a:lnTo>
                    <a:lnTo>
                      <a:pt x="552878" y="515422"/>
                    </a:lnTo>
                    <a:lnTo>
                      <a:pt x="520391" y="515974"/>
                    </a:lnTo>
                    <a:lnTo>
                      <a:pt x="670898" y="515974"/>
                    </a:lnTo>
                    <a:lnTo>
                      <a:pt x="663853" y="512209"/>
                    </a:lnTo>
                    <a:lnTo>
                      <a:pt x="639818" y="508285"/>
                    </a:lnTo>
                    <a:close/>
                  </a:path>
                  <a:path w="710564" h="620394">
                    <a:moveTo>
                      <a:pt x="351067" y="395281"/>
                    </a:moveTo>
                    <a:lnTo>
                      <a:pt x="356020" y="403867"/>
                    </a:lnTo>
                    <a:lnTo>
                      <a:pt x="353861" y="399363"/>
                    </a:lnTo>
                    <a:lnTo>
                      <a:pt x="351067" y="395281"/>
                    </a:lnTo>
                    <a:close/>
                  </a:path>
                  <a:path w="710564" h="620394">
                    <a:moveTo>
                      <a:pt x="353861" y="399363"/>
                    </a:moveTo>
                    <a:lnTo>
                      <a:pt x="356020" y="403867"/>
                    </a:lnTo>
                    <a:lnTo>
                      <a:pt x="356943" y="403867"/>
                    </a:lnTo>
                    <a:lnTo>
                      <a:pt x="353861" y="399363"/>
                    </a:lnTo>
                    <a:close/>
                  </a:path>
                  <a:path w="710564" h="620394">
                    <a:moveTo>
                      <a:pt x="351904" y="395281"/>
                    </a:moveTo>
                    <a:lnTo>
                      <a:pt x="351067" y="395281"/>
                    </a:lnTo>
                    <a:lnTo>
                      <a:pt x="353861" y="399363"/>
                    </a:lnTo>
                    <a:lnTo>
                      <a:pt x="351904" y="395281"/>
                    </a:lnTo>
                    <a:close/>
                  </a:path>
                </a:pathLst>
              </a:custGeom>
              <a:solidFill>
                <a:srgbClr val="49B4A9"/>
              </a:solidFill>
            </p:spPr>
            <p:txBody>
              <a:bodyPr wrap="square" lIns="0" tIns="0" rIns="0" bIns="0" rtlCol="0"/>
              <a:lstStyle/>
              <a:p>
                <a:endParaRPr/>
              </a:p>
            </p:txBody>
          </p:sp>
          <p:pic>
            <p:nvPicPr>
              <p:cNvPr id="49" name="object 16">
                <a:extLst>
                  <a:ext uri="{FF2B5EF4-FFF2-40B4-BE49-F238E27FC236}">
                    <a16:creationId xmlns:a16="http://schemas.microsoft.com/office/drawing/2014/main" id="{E57E1181-1A87-9E99-5E6D-714C4D068C0C}"/>
                  </a:ext>
                </a:extLst>
              </p:cNvPr>
              <p:cNvPicPr/>
              <p:nvPr/>
            </p:nvPicPr>
            <p:blipFill>
              <a:blip r:embed="rId5" cstate="print"/>
              <a:stretch>
                <a:fillRect/>
              </a:stretch>
            </p:blipFill>
            <p:spPr>
              <a:xfrm>
                <a:off x="4620387" y="1788762"/>
                <a:ext cx="241460" cy="241465"/>
              </a:xfrm>
              <a:prstGeom prst="rect">
                <a:avLst/>
              </a:prstGeom>
            </p:spPr>
          </p:pic>
        </p:grpSp>
        <p:sp>
          <p:nvSpPr>
            <p:cNvPr id="13" name="object 17">
              <a:extLst>
                <a:ext uri="{FF2B5EF4-FFF2-40B4-BE49-F238E27FC236}">
                  <a16:creationId xmlns:a16="http://schemas.microsoft.com/office/drawing/2014/main" id="{58A08442-E7E9-FFFA-87F3-04A34702B1E9}"/>
                </a:ext>
              </a:extLst>
            </p:cNvPr>
            <p:cNvSpPr/>
            <p:nvPr/>
          </p:nvSpPr>
          <p:spPr>
            <a:xfrm>
              <a:off x="5174641" y="1606674"/>
              <a:ext cx="279400" cy="346075"/>
            </a:xfrm>
            <a:custGeom>
              <a:avLst/>
              <a:gdLst/>
              <a:ahLst/>
              <a:cxnLst/>
              <a:rect l="l" t="t" r="r" b="b"/>
              <a:pathLst>
                <a:path w="279400" h="346075">
                  <a:moveTo>
                    <a:pt x="167021" y="0"/>
                  </a:moveTo>
                  <a:lnTo>
                    <a:pt x="116848" y="7522"/>
                  </a:lnTo>
                  <a:lnTo>
                    <a:pt x="73048" y="29347"/>
                  </a:lnTo>
                  <a:lnTo>
                    <a:pt x="37536" y="62835"/>
                  </a:lnTo>
                  <a:lnTo>
                    <a:pt x="12732" y="105525"/>
                  </a:lnTo>
                  <a:lnTo>
                    <a:pt x="795" y="155004"/>
                  </a:lnTo>
                  <a:lnTo>
                    <a:pt x="0" y="172633"/>
                  </a:lnTo>
                  <a:lnTo>
                    <a:pt x="809" y="190463"/>
                  </a:lnTo>
                  <a:lnTo>
                    <a:pt x="12952" y="240390"/>
                  </a:lnTo>
                  <a:lnTo>
                    <a:pt x="37834" y="283282"/>
                  </a:lnTo>
                  <a:lnTo>
                    <a:pt x="73157" y="316731"/>
                  </a:lnTo>
                  <a:lnTo>
                    <a:pt x="117136" y="338297"/>
                  </a:lnTo>
                  <a:lnTo>
                    <a:pt x="167021" y="345696"/>
                  </a:lnTo>
                  <a:lnTo>
                    <a:pt x="181549" y="345130"/>
                  </a:lnTo>
                  <a:lnTo>
                    <a:pt x="223354" y="336638"/>
                  </a:lnTo>
                  <a:lnTo>
                    <a:pt x="261255" y="317214"/>
                  </a:lnTo>
                  <a:lnTo>
                    <a:pt x="278808" y="296493"/>
                  </a:lnTo>
                  <a:lnTo>
                    <a:pt x="278808" y="288158"/>
                  </a:lnTo>
                  <a:lnTo>
                    <a:pt x="248599" y="279237"/>
                  </a:lnTo>
                  <a:lnTo>
                    <a:pt x="239397" y="285749"/>
                  </a:lnTo>
                  <a:lnTo>
                    <a:pt x="199876" y="303902"/>
                  </a:lnTo>
                  <a:lnTo>
                    <a:pt x="167021" y="308147"/>
                  </a:lnTo>
                  <a:lnTo>
                    <a:pt x="154061" y="307499"/>
                  </a:lnTo>
                  <a:lnTo>
                    <a:pt x="106400" y="292084"/>
                  </a:lnTo>
                  <a:lnTo>
                    <a:pt x="68461" y="258926"/>
                  </a:lnTo>
                  <a:lnTo>
                    <a:pt x="49202" y="225500"/>
                  </a:lnTo>
                  <a:lnTo>
                    <a:pt x="39896" y="186617"/>
                  </a:lnTo>
                  <a:lnTo>
                    <a:pt x="39276" y="172633"/>
                  </a:lnTo>
                  <a:lnTo>
                    <a:pt x="39896" y="159014"/>
                  </a:lnTo>
                  <a:lnTo>
                    <a:pt x="49202" y="120415"/>
                  </a:lnTo>
                  <a:lnTo>
                    <a:pt x="68461" y="86912"/>
                  </a:lnTo>
                  <a:lnTo>
                    <a:pt x="106400" y="53785"/>
                  </a:lnTo>
                  <a:lnTo>
                    <a:pt x="154061" y="37792"/>
                  </a:lnTo>
                  <a:lnTo>
                    <a:pt x="167021" y="37119"/>
                  </a:lnTo>
                  <a:lnTo>
                    <a:pt x="180240" y="37578"/>
                  </a:lnTo>
                  <a:lnTo>
                    <a:pt x="221733" y="48552"/>
                  </a:lnTo>
                  <a:lnTo>
                    <a:pt x="247301" y="66029"/>
                  </a:lnTo>
                  <a:lnTo>
                    <a:pt x="251615" y="69202"/>
                  </a:lnTo>
                  <a:lnTo>
                    <a:pt x="256002" y="70709"/>
                  </a:lnTo>
                  <a:lnTo>
                    <a:pt x="264913" y="70416"/>
                  </a:lnTo>
                  <a:lnTo>
                    <a:pt x="268798" y="69055"/>
                  </a:lnTo>
                  <a:lnTo>
                    <a:pt x="275415" y="63872"/>
                  </a:lnTo>
                  <a:lnTo>
                    <a:pt x="277216" y="60417"/>
                  </a:lnTo>
                  <a:lnTo>
                    <a:pt x="277509" y="56103"/>
                  </a:lnTo>
                  <a:lnTo>
                    <a:pt x="278378" y="54092"/>
                  </a:lnTo>
                  <a:lnTo>
                    <a:pt x="278881" y="52008"/>
                  </a:lnTo>
                  <a:lnTo>
                    <a:pt x="279164" y="47684"/>
                  </a:lnTo>
                  <a:lnTo>
                    <a:pt x="278734" y="45527"/>
                  </a:lnTo>
                  <a:lnTo>
                    <a:pt x="248480" y="20445"/>
                  </a:lnTo>
                  <a:lnTo>
                    <a:pt x="211208" y="4978"/>
                  </a:lnTo>
                  <a:lnTo>
                    <a:pt x="182721" y="553"/>
                  </a:lnTo>
                  <a:lnTo>
                    <a:pt x="167021" y="0"/>
                  </a:lnTo>
                  <a:close/>
                </a:path>
              </a:pathLst>
            </a:custGeom>
            <a:solidFill>
              <a:srgbClr val="28426D"/>
            </a:solidFill>
          </p:spPr>
          <p:txBody>
            <a:bodyPr wrap="square" lIns="0" tIns="0" rIns="0" bIns="0" rtlCol="0"/>
            <a:lstStyle/>
            <a:p>
              <a:endParaRPr/>
            </a:p>
          </p:txBody>
        </p:sp>
        <p:sp>
          <p:nvSpPr>
            <p:cNvPr id="14" name="object 18">
              <a:extLst>
                <a:ext uri="{FF2B5EF4-FFF2-40B4-BE49-F238E27FC236}">
                  <a16:creationId xmlns:a16="http://schemas.microsoft.com/office/drawing/2014/main" id="{71FF99A7-7B2F-72B2-C4A4-00483138DAA1}"/>
                </a:ext>
              </a:extLst>
            </p:cNvPr>
            <p:cNvSpPr/>
            <p:nvPr/>
          </p:nvSpPr>
          <p:spPr>
            <a:xfrm>
              <a:off x="5520335" y="1610985"/>
              <a:ext cx="220979" cy="337820"/>
            </a:xfrm>
            <a:custGeom>
              <a:avLst/>
              <a:gdLst/>
              <a:ahLst/>
              <a:cxnLst/>
              <a:rect l="l" t="t" r="r" b="b"/>
              <a:pathLst>
                <a:path w="220979" h="337819">
                  <a:moveTo>
                    <a:pt x="25894" y="0"/>
                  </a:moveTo>
                  <a:lnTo>
                    <a:pt x="14093" y="0"/>
                  </a:lnTo>
                  <a:lnTo>
                    <a:pt x="9350" y="1800"/>
                  </a:lnTo>
                  <a:lnTo>
                    <a:pt x="1874" y="9004"/>
                  </a:lnTo>
                  <a:lnTo>
                    <a:pt x="0" y="13811"/>
                  </a:lnTo>
                  <a:lnTo>
                    <a:pt x="0" y="323414"/>
                  </a:lnTo>
                  <a:lnTo>
                    <a:pt x="1874" y="328157"/>
                  </a:lnTo>
                  <a:lnTo>
                    <a:pt x="9350" y="335633"/>
                  </a:lnTo>
                  <a:lnTo>
                    <a:pt x="14093" y="337497"/>
                  </a:lnTo>
                  <a:lnTo>
                    <a:pt x="25894" y="337497"/>
                  </a:lnTo>
                  <a:lnTo>
                    <a:pt x="30711" y="335633"/>
                  </a:lnTo>
                  <a:lnTo>
                    <a:pt x="37904" y="328157"/>
                  </a:lnTo>
                  <a:lnTo>
                    <a:pt x="39705" y="323414"/>
                  </a:lnTo>
                  <a:lnTo>
                    <a:pt x="39705" y="193355"/>
                  </a:lnTo>
                  <a:lnTo>
                    <a:pt x="40284" y="185180"/>
                  </a:lnTo>
                  <a:lnTo>
                    <a:pt x="59828" y="151919"/>
                  </a:lnTo>
                  <a:lnTo>
                    <a:pt x="99294" y="135571"/>
                  </a:lnTo>
                  <a:lnTo>
                    <a:pt x="108761" y="135084"/>
                  </a:lnTo>
                  <a:lnTo>
                    <a:pt x="118822" y="135585"/>
                  </a:lnTo>
                  <a:lnTo>
                    <a:pt x="159794" y="153111"/>
                  </a:lnTo>
                  <a:lnTo>
                    <a:pt x="179808" y="196743"/>
                  </a:lnTo>
                  <a:lnTo>
                    <a:pt x="180402" y="208894"/>
                  </a:lnTo>
                  <a:lnTo>
                    <a:pt x="180402" y="323121"/>
                  </a:lnTo>
                  <a:lnTo>
                    <a:pt x="182350" y="327791"/>
                  </a:lnTo>
                  <a:lnTo>
                    <a:pt x="190109" y="335560"/>
                  </a:lnTo>
                  <a:lnTo>
                    <a:pt x="194926" y="337497"/>
                  </a:lnTo>
                  <a:lnTo>
                    <a:pt x="206150" y="337497"/>
                  </a:lnTo>
                  <a:lnTo>
                    <a:pt x="210831" y="335560"/>
                  </a:lnTo>
                  <a:lnTo>
                    <a:pt x="214715" y="331675"/>
                  </a:lnTo>
                  <a:lnTo>
                    <a:pt x="218600" y="327791"/>
                  </a:lnTo>
                  <a:lnTo>
                    <a:pt x="220537" y="323121"/>
                  </a:lnTo>
                  <a:lnTo>
                    <a:pt x="220537" y="208894"/>
                  </a:lnTo>
                  <a:lnTo>
                    <a:pt x="212771" y="161875"/>
                  </a:lnTo>
                  <a:lnTo>
                    <a:pt x="190433" y="127267"/>
                  </a:lnTo>
                  <a:lnTo>
                    <a:pt x="156907" y="105999"/>
                  </a:lnTo>
                  <a:lnTo>
                    <a:pt x="115232" y="98834"/>
                  </a:lnTo>
                  <a:lnTo>
                    <a:pt x="101343" y="99604"/>
                  </a:lnTo>
                  <a:lnTo>
                    <a:pt x="63872" y="111137"/>
                  </a:lnTo>
                  <a:lnTo>
                    <a:pt x="39705" y="129346"/>
                  </a:lnTo>
                  <a:lnTo>
                    <a:pt x="39705" y="13811"/>
                  </a:lnTo>
                  <a:lnTo>
                    <a:pt x="37904" y="9004"/>
                  </a:lnTo>
                  <a:lnTo>
                    <a:pt x="30711" y="1800"/>
                  </a:lnTo>
                  <a:lnTo>
                    <a:pt x="25894" y="0"/>
                  </a:lnTo>
                  <a:close/>
                </a:path>
              </a:pathLst>
            </a:custGeom>
            <a:solidFill>
              <a:srgbClr val="28426D"/>
            </a:solidFill>
          </p:spPr>
          <p:txBody>
            <a:bodyPr wrap="square" lIns="0" tIns="0" rIns="0" bIns="0" rtlCol="0"/>
            <a:lstStyle/>
            <a:p>
              <a:endParaRPr/>
            </a:p>
          </p:txBody>
        </p:sp>
        <p:sp>
          <p:nvSpPr>
            <p:cNvPr id="15" name="object 19">
              <a:extLst>
                <a:ext uri="{FF2B5EF4-FFF2-40B4-BE49-F238E27FC236}">
                  <a16:creationId xmlns:a16="http://schemas.microsoft.com/office/drawing/2014/main" id="{F333CB7E-6920-3504-5005-BADBF88D549C}"/>
                </a:ext>
              </a:extLst>
            </p:cNvPr>
            <p:cNvSpPr/>
            <p:nvPr/>
          </p:nvSpPr>
          <p:spPr>
            <a:xfrm>
              <a:off x="5812955" y="1617896"/>
              <a:ext cx="53340" cy="330200"/>
            </a:xfrm>
            <a:custGeom>
              <a:avLst/>
              <a:gdLst/>
              <a:ahLst/>
              <a:cxnLst/>
              <a:rect l="l" t="t" r="r" b="b"/>
              <a:pathLst>
                <a:path w="53339" h="330200">
                  <a:moveTo>
                    <a:pt x="46596" y="107899"/>
                  </a:moveTo>
                  <a:lnTo>
                    <a:pt x="44729" y="103085"/>
                  </a:lnTo>
                  <a:lnTo>
                    <a:pt x="37249" y="95885"/>
                  </a:lnTo>
                  <a:lnTo>
                    <a:pt x="32499" y="94094"/>
                  </a:lnTo>
                  <a:lnTo>
                    <a:pt x="26746" y="94094"/>
                  </a:lnTo>
                  <a:lnTo>
                    <a:pt x="20713" y="94094"/>
                  </a:lnTo>
                  <a:lnTo>
                    <a:pt x="15811" y="95885"/>
                  </a:lnTo>
                  <a:lnTo>
                    <a:pt x="8331" y="103085"/>
                  </a:lnTo>
                  <a:lnTo>
                    <a:pt x="6464" y="107899"/>
                  </a:lnTo>
                  <a:lnTo>
                    <a:pt x="6464" y="316077"/>
                  </a:lnTo>
                  <a:lnTo>
                    <a:pt x="8331" y="320814"/>
                  </a:lnTo>
                  <a:lnTo>
                    <a:pt x="15811" y="328307"/>
                  </a:lnTo>
                  <a:lnTo>
                    <a:pt x="20713" y="330161"/>
                  </a:lnTo>
                  <a:lnTo>
                    <a:pt x="32499" y="330161"/>
                  </a:lnTo>
                  <a:lnTo>
                    <a:pt x="37249" y="328307"/>
                  </a:lnTo>
                  <a:lnTo>
                    <a:pt x="44729" y="320814"/>
                  </a:lnTo>
                  <a:lnTo>
                    <a:pt x="46596" y="316077"/>
                  </a:lnTo>
                  <a:lnTo>
                    <a:pt x="46596" y="107899"/>
                  </a:lnTo>
                  <a:close/>
                </a:path>
                <a:path w="53339" h="330200">
                  <a:moveTo>
                    <a:pt x="53086" y="18846"/>
                  </a:moveTo>
                  <a:lnTo>
                    <a:pt x="50406" y="12598"/>
                  </a:lnTo>
                  <a:lnTo>
                    <a:pt x="39763" y="2527"/>
                  </a:lnTo>
                  <a:lnTo>
                    <a:pt x="33655" y="0"/>
                  </a:lnTo>
                  <a:lnTo>
                    <a:pt x="19558" y="0"/>
                  </a:lnTo>
                  <a:lnTo>
                    <a:pt x="13296" y="2527"/>
                  </a:lnTo>
                  <a:lnTo>
                    <a:pt x="2641" y="12598"/>
                  </a:lnTo>
                  <a:lnTo>
                    <a:pt x="0" y="18846"/>
                  </a:lnTo>
                  <a:lnTo>
                    <a:pt x="0" y="33807"/>
                  </a:lnTo>
                  <a:lnTo>
                    <a:pt x="2578" y="40132"/>
                  </a:lnTo>
                  <a:lnTo>
                    <a:pt x="12941" y="50507"/>
                  </a:lnTo>
                  <a:lnTo>
                    <a:pt x="19126" y="53086"/>
                  </a:lnTo>
                  <a:lnTo>
                    <a:pt x="26314" y="53086"/>
                  </a:lnTo>
                  <a:lnTo>
                    <a:pt x="33794" y="53086"/>
                  </a:lnTo>
                  <a:lnTo>
                    <a:pt x="40132" y="50507"/>
                  </a:lnTo>
                  <a:lnTo>
                    <a:pt x="50482" y="40132"/>
                  </a:lnTo>
                  <a:lnTo>
                    <a:pt x="53086" y="33807"/>
                  </a:lnTo>
                  <a:lnTo>
                    <a:pt x="53086" y="18846"/>
                  </a:lnTo>
                  <a:close/>
                </a:path>
              </a:pathLst>
            </a:custGeom>
            <a:solidFill>
              <a:srgbClr val="28426D"/>
            </a:solidFill>
          </p:spPr>
          <p:txBody>
            <a:bodyPr wrap="square" lIns="0" tIns="0" rIns="0" bIns="0" rtlCol="0"/>
            <a:lstStyle/>
            <a:p>
              <a:endParaRPr/>
            </a:p>
          </p:txBody>
        </p:sp>
        <p:sp>
          <p:nvSpPr>
            <p:cNvPr id="16" name="object 20">
              <a:extLst>
                <a:ext uri="{FF2B5EF4-FFF2-40B4-BE49-F238E27FC236}">
                  <a16:creationId xmlns:a16="http://schemas.microsoft.com/office/drawing/2014/main" id="{1A063993-D398-1F56-C96B-66573E75C357}"/>
                </a:ext>
              </a:extLst>
            </p:cNvPr>
            <p:cNvSpPr/>
            <p:nvPr/>
          </p:nvSpPr>
          <p:spPr>
            <a:xfrm>
              <a:off x="5933795" y="1610988"/>
              <a:ext cx="349250" cy="339090"/>
            </a:xfrm>
            <a:custGeom>
              <a:avLst/>
              <a:gdLst/>
              <a:ahLst/>
              <a:cxnLst/>
              <a:rect l="l" t="t" r="r" b="b"/>
              <a:pathLst>
                <a:path w="349250" h="339089">
                  <a:moveTo>
                    <a:pt x="91059" y="311607"/>
                  </a:moveTo>
                  <a:lnTo>
                    <a:pt x="89471" y="306793"/>
                  </a:lnTo>
                  <a:lnTo>
                    <a:pt x="83146" y="299593"/>
                  </a:lnTo>
                  <a:lnTo>
                    <a:pt x="78828" y="297802"/>
                  </a:lnTo>
                  <a:lnTo>
                    <a:pt x="55664" y="297802"/>
                  </a:lnTo>
                  <a:lnTo>
                    <a:pt x="50050" y="294208"/>
                  </a:lnTo>
                  <a:lnTo>
                    <a:pt x="39268" y="259384"/>
                  </a:lnTo>
                  <a:lnTo>
                    <a:pt x="39268" y="13665"/>
                  </a:lnTo>
                  <a:lnTo>
                    <a:pt x="37465" y="9004"/>
                  </a:lnTo>
                  <a:lnTo>
                    <a:pt x="30264" y="1803"/>
                  </a:lnTo>
                  <a:lnTo>
                    <a:pt x="25463" y="0"/>
                  </a:lnTo>
                  <a:lnTo>
                    <a:pt x="13652" y="0"/>
                  </a:lnTo>
                  <a:lnTo>
                    <a:pt x="8978" y="1803"/>
                  </a:lnTo>
                  <a:lnTo>
                    <a:pt x="1790" y="9004"/>
                  </a:lnTo>
                  <a:lnTo>
                    <a:pt x="0" y="13665"/>
                  </a:lnTo>
                  <a:lnTo>
                    <a:pt x="0" y="259384"/>
                  </a:lnTo>
                  <a:lnTo>
                    <a:pt x="7988" y="299745"/>
                  </a:lnTo>
                  <a:lnTo>
                    <a:pt x="37566" y="331495"/>
                  </a:lnTo>
                  <a:lnTo>
                    <a:pt x="62572" y="337070"/>
                  </a:lnTo>
                  <a:lnTo>
                    <a:pt x="73075" y="337070"/>
                  </a:lnTo>
                  <a:lnTo>
                    <a:pt x="79184" y="335280"/>
                  </a:lnTo>
                  <a:lnTo>
                    <a:pt x="88684" y="328091"/>
                  </a:lnTo>
                  <a:lnTo>
                    <a:pt x="91059" y="323405"/>
                  </a:lnTo>
                  <a:lnTo>
                    <a:pt x="91059" y="311607"/>
                  </a:lnTo>
                  <a:close/>
                </a:path>
                <a:path w="349250" h="339089">
                  <a:moveTo>
                    <a:pt x="348716" y="13817"/>
                  </a:moveTo>
                  <a:lnTo>
                    <a:pt x="346849" y="8991"/>
                  </a:lnTo>
                  <a:lnTo>
                    <a:pt x="339356" y="1816"/>
                  </a:lnTo>
                  <a:lnTo>
                    <a:pt x="334467" y="0"/>
                  </a:lnTo>
                  <a:lnTo>
                    <a:pt x="322668" y="0"/>
                  </a:lnTo>
                  <a:lnTo>
                    <a:pt x="317919" y="1816"/>
                  </a:lnTo>
                  <a:lnTo>
                    <a:pt x="310451" y="8991"/>
                  </a:lnTo>
                  <a:lnTo>
                    <a:pt x="309867" y="10502"/>
                  </a:lnTo>
                  <a:lnTo>
                    <a:pt x="309867" y="218821"/>
                  </a:lnTo>
                  <a:lnTo>
                    <a:pt x="309206" y="230593"/>
                  </a:lnTo>
                  <a:lnTo>
                    <a:pt x="293535" y="271284"/>
                  </a:lnTo>
                  <a:lnTo>
                    <a:pt x="261213" y="297218"/>
                  </a:lnTo>
                  <a:lnTo>
                    <a:pt x="229158" y="303403"/>
                  </a:lnTo>
                  <a:lnTo>
                    <a:pt x="218186" y="302717"/>
                  </a:lnTo>
                  <a:lnTo>
                    <a:pt x="179387" y="286385"/>
                  </a:lnTo>
                  <a:lnTo>
                    <a:pt x="154406" y="252285"/>
                  </a:lnTo>
                  <a:lnTo>
                    <a:pt x="148463" y="218821"/>
                  </a:lnTo>
                  <a:lnTo>
                    <a:pt x="149123" y="207060"/>
                  </a:lnTo>
                  <a:lnTo>
                    <a:pt x="164820" y="166662"/>
                  </a:lnTo>
                  <a:lnTo>
                    <a:pt x="197688" y="140855"/>
                  </a:lnTo>
                  <a:lnTo>
                    <a:pt x="229158" y="134658"/>
                  </a:lnTo>
                  <a:lnTo>
                    <a:pt x="240487" y="135343"/>
                  </a:lnTo>
                  <a:lnTo>
                    <a:pt x="279184" y="151663"/>
                  </a:lnTo>
                  <a:lnTo>
                    <a:pt x="303923" y="185483"/>
                  </a:lnTo>
                  <a:lnTo>
                    <a:pt x="309867" y="218821"/>
                  </a:lnTo>
                  <a:lnTo>
                    <a:pt x="309867" y="10502"/>
                  </a:lnTo>
                  <a:lnTo>
                    <a:pt x="308571" y="13817"/>
                  </a:lnTo>
                  <a:lnTo>
                    <a:pt x="308571" y="140703"/>
                  </a:lnTo>
                  <a:lnTo>
                    <a:pt x="303339" y="134658"/>
                  </a:lnTo>
                  <a:lnTo>
                    <a:pt x="271678" y="110490"/>
                  </a:lnTo>
                  <a:lnTo>
                    <a:pt x="222694" y="99275"/>
                  </a:lnTo>
                  <a:lnTo>
                    <a:pt x="206933" y="100266"/>
                  </a:lnTo>
                  <a:lnTo>
                    <a:pt x="164858" y="115023"/>
                  </a:lnTo>
                  <a:lnTo>
                    <a:pt x="132727" y="144970"/>
                  </a:lnTo>
                  <a:lnTo>
                    <a:pt x="113715" y="186512"/>
                  </a:lnTo>
                  <a:lnTo>
                    <a:pt x="110045" y="218821"/>
                  </a:lnTo>
                  <a:lnTo>
                    <a:pt x="111036" y="235445"/>
                  </a:lnTo>
                  <a:lnTo>
                    <a:pt x="125806" y="280111"/>
                  </a:lnTo>
                  <a:lnTo>
                    <a:pt x="155740" y="314464"/>
                  </a:lnTo>
                  <a:lnTo>
                    <a:pt x="197167" y="334860"/>
                  </a:lnTo>
                  <a:lnTo>
                    <a:pt x="229158" y="338797"/>
                  </a:lnTo>
                  <a:lnTo>
                    <a:pt x="245643" y="337820"/>
                  </a:lnTo>
                  <a:lnTo>
                    <a:pt x="289801" y="323265"/>
                  </a:lnTo>
                  <a:lnTo>
                    <a:pt x="315201" y="303403"/>
                  </a:lnTo>
                  <a:lnTo>
                    <a:pt x="323951" y="293408"/>
                  </a:lnTo>
                  <a:lnTo>
                    <a:pt x="344449" y="251726"/>
                  </a:lnTo>
                  <a:lnTo>
                    <a:pt x="348716" y="219684"/>
                  </a:lnTo>
                  <a:lnTo>
                    <a:pt x="348716" y="140703"/>
                  </a:lnTo>
                  <a:lnTo>
                    <a:pt x="348716" y="13817"/>
                  </a:lnTo>
                  <a:close/>
                </a:path>
              </a:pathLst>
            </a:custGeom>
            <a:solidFill>
              <a:srgbClr val="28426D"/>
            </a:solidFill>
          </p:spPr>
          <p:txBody>
            <a:bodyPr wrap="square" lIns="0" tIns="0" rIns="0" bIns="0" rtlCol="0"/>
            <a:lstStyle/>
            <a:p>
              <a:endParaRPr/>
            </a:p>
          </p:txBody>
        </p:sp>
        <p:pic>
          <p:nvPicPr>
            <p:cNvPr id="17" name="object 21">
              <a:extLst>
                <a:ext uri="{FF2B5EF4-FFF2-40B4-BE49-F238E27FC236}">
                  <a16:creationId xmlns:a16="http://schemas.microsoft.com/office/drawing/2014/main" id="{4DBD5BE3-5C52-24D3-D8FE-5DDDABEADBB7}"/>
                </a:ext>
              </a:extLst>
            </p:cNvPr>
            <p:cNvPicPr/>
            <p:nvPr/>
          </p:nvPicPr>
          <p:blipFill>
            <a:blip r:embed="rId7" cstate="print"/>
            <a:stretch>
              <a:fillRect/>
            </a:stretch>
          </p:blipFill>
          <p:spPr>
            <a:xfrm>
              <a:off x="6360193" y="1709394"/>
              <a:ext cx="398355" cy="240389"/>
            </a:xfrm>
            <a:prstGeom prst="rect">
              <a:avLst/>
            </a:prstGeom>
          </p:spPr>
        </p:pic>
        <p:grpSp>
          <p:nvGrpSpPr>
            <p:cNvPr id="18" name="object 22">
              <a:extLst>
                <a:ext uri="{FF2B5EF4-FFF2-40B4-BE49-F238E27FC236}">
                  <a16:creationId xmlns:a16="http://schemas.microsoft.com/office/drawing/2014/main" id="{F73A38B8-4B5E-3894-3814-076E3CB9CB19}"/>
                </a:ext>
              </a:extLst>
            </p:cNvPr>
            <p:cNvGrpSpPr/>
            <p:nvPr/>
          </p:nvGrpSpPr>
          <p:grpSpPr>
            <a:xfrm>
              <a:off x="6814654" y="1605808"/>
              <a:ext cx="311150" cy="342900"/>
              <a:chOff x="6814654" y="1605808"/>
              <a:chExt cx="311150" cy="342900"/>
            </a:xfrm>
          </p:grpSpPr>
          <p:pic>
            <p:nvPicPr>
              <p:cNvPr id="46" name="object 23">
                <a:extLst>
                  <a:ext uri="{FF2B5EF4-FFF2-40B4-BE49-F238E27FC236}">
                    <a16:creationId xmlns:a16="http://schemas.microsoft.com/office/drawing/2014/main" id="{D4384529-849B-7E67-8F7E-561C3A62FA6D}"/>
                  </a:ext>
                </a:extLst>
              </p:cNvPr>
              <p:cNvPicPr/>
              <p:nvPr/>
            </p:nvPicPr>
            <p:blipFill>
              <a:blip r:embed="rId8" cstate="print"/>
              <a:stretch>
                <a:fillRect/>
              </a:stretch>
            </p:blipFill>
            <p:spPr>
              <a:xfrm>
                <a:off x="6814654" y="1709815"/>
                <a:ext cx="220537" cy="238673"/>
              </a:xfrm>
              <a:prstGeom prst="rect">
                <a:avLst/>
              </a:prstGeom>
            </p:spPr>
          </p:pic>
          <p:sp>
            <p:nvSpPr>
              <p:cNvPr id="47" name="object 24">
                <a:extLst>
                  <a:ext uri="{FF2B5EF4-FFF2-40B4-BE49-F238E27FC236}">
                    <a16:creationId xmlns:a16="http://schemas.microsoft.com/office/drawing/2014/main" id="{7AF891BB-E5F9-A65C-D03F-B5E513A28FC7}"/>
                  </a:ext>
                </a:extLst>
              </p:cNvPr>
              <p:cNvSpPr/>
              <p:nvPr/>
            </p:nvSpPr>
            <p:spPr>
              <a:xfrm>
                <a:off x="7068574" y="1605808"/>
                <a:ext cx="57150" cy="121285"/>
              </a:xfrm>
              <a:custGeom>
                <a:avLst/>
                <a:gdLst/>
                <a:ahLst/>
                <a:cxnLst/>
                <a:rect l="l" t="t" r="r" b="b"/>
                <a:pathLst>
                  <a:path w="57150" h="121285">
                    <a:moveTo>
                      <a:pt x="38836" y="0"/>
                    </a:moveTo>
                    <a:lnTo>
                      <a:pt x="23590" y="0"/>
                    </a:lnTo>
                    <a:lnTo>
                      <a:pt x="17758" y="2314"/>
                    </a:lnTo>
                    <a:lnTo>
                      <a:pt x="8261" y="11507"/>
                    </a:lnTo>
                    <a:lnTo>
                      <a:pt x="5895" y="17559"/>
                    </a:lnTo>
                    <a:lnTo>
                      <a:pt x="5895" y="31077"/>
                    </a:lnTo>
                    <a:lnTo>
                      <a:pt x="6533" y="36543"/>
                    </a:lnTo>
                    <a:lnTo>
                      <a:pt x="9130" y="46333"/>
                    </a:lnTo>
                    <a:lnTo>
                      <a:pt x="10209" y="51359"/>
                    </a:lnTo>
                    <a:lnTo>
                      <a:pt x="11936" y="61715"/>
                    </a:lnTo>
                    <a:lnTo>
                      <a:pt x="11863" y="67976"/>
                    </a:lnTo>
                    <a:lnTo>
                      <a:pt x="10858" y="75317"/>
                    </a:lnTo>
                    <a:lnTo>
                      <a:pt x="0" y="107462"/>
                    </a:lnTo>
                    <a:lnTo>
                      <a:pt x="209" y="111493"/>
                    </a:lnTo>
                    <a:lnTo>
                      <a:pt x="5099" y="118980"/>
                    </a:lnTo>
                    <a:lnTo>
                      <a:pt x="8481" y="120844"/>
                    </a:lnTo>
                    <a:lnTo>
                      <a:pt x="12795" y="120844"/>
                    </a:lnTo>
                    <a:lnTo>
                      <a:pt x="17109" y="120844"/>
                    </a:lnTo>
                    <a:lnTo>
                      <a:pt x="41066" y="89557"/>
                    </a:lnTo>
                    <a:lnTo>
                      <a:pt x="55307" y="52951"/>
                    </a:lnTo>
                    <a:lnTo>
                      <a:pt x="56815" y="44742"/>
                    </a:lnTo>
                    <a:lnTo>
                      <a:pt x="56815" y="37548"/>
                    </a:lnTo>
                    <a:lnTo>
                      <a:pt x="45307" y="3528"/>
                    </a:lnTo>
                    <a:lnTo>
                      <a:pt x="38836" y="0"/>
                    </a:lnTo>
                    <a:close/>
                  </a:path>
                </a:pathLst>
              </a:custGeom>
              <a:solidFill>
                <a:srgbClr val="28426D"/>
              </a:solidFill>
            </p:spPr>
            <p:txBody>
              <a:bodyPr wrap="square" lIns="0" tIns="0" rIns="0" bIns="0" rtlCol="0"/>
              <a:lstStyle/>
              <a:p>
                <a:endParaRPr/>
              </a:p>
            </p:txBody>
          </p:sp>
        </p:grpSp>
        <p:pic>
          <p:nvPicPr>
            <p:cNvPr id="19" name="object 25">
              <a:extLst>
                <a:ext uri="{FF2B5EF4-FFF2-40B4-BE49-F238E27FC236}">
                  <a16:creationId xmlns:a16="http://schemas.microsoft.com/office/drawing/2014/main" id="{2B5FAEE6-498A-0670-FE6C-6022DF74E8B4}"/>
                </a:ext>
              </a:extLst>
            </p:cNvPr>
            <p:cNvPicPr/>
            <p:nvPr/>
          </p:nvPicPr>
          <p:blipFill>
            <a:blip r:embed="rId9" cstate="print"/>
            <a:stretch>
              <a:fillRect/>
            </a:stretch>
          </p:blipFill>
          <p:spPr>
            <a:xfrm>
              <a:off x="7170988" y="1710252"/>
              <a:ext cx="192203" cy="239531"/>
            </a:xfrm>
            <a:prstGeom prst="rect">
              <a:avLst/>
            </a:prstGeom>
          </p:spPr>
        </p:pic>
        <p:grpSp>
          <p:nvGrpSpPr>
            <p:cNvPr id="20" name="object 26">
              <a:extLst>
                <a:ext uri="{FF2B5EF4-FFF2-40B4-BE49-F238E27FC236}">
                  <a16:creationId xmlns:a16="http://schemas.microsoft.com/office/drawing/2014/main" id="{83B938A0-07D5-FFB5-DCCA-E3B055F07486}"/>
                </a:ext>
              </a:extLst>
            </p:cNvPr>
            <p:cNvGrpSpPr/>
            <p:nvPr/>
          </p:nvGrpSpPr>
          <p:grpSpPr>
            <a:xfrm>
              <a:off x="5190614" y="2128890"/>
              <a:ext cx="481330" cy="339090"/>
              <a:chOff x="5190614" y="2128890"/>
              <a:chExt cx="481330" cy="339090"/>
            </a:xfrm>
          </p:grpSpPr>
          <p:sp>
            <p:nvSpPr>
              <p:cNvPr id="44" name="object 27">
                <a:extLst>
                  <a:ext uri="{FF2B5EF4-FFF2-40B4-BE49-F238E27FC236}">
                    <a16:creationId xmlns:a16="http://schemas.microsoft.com/office/drawing/2014/main" id="{E498D3F4-A400-77E0-2CE0-3A63FEE98E3E}"/>
                  </a:ext>
                </a:extLst>
              </p:cNvPr>
              <p:cNvSpPr/>
              <p:nvPr/>
            </p:nvSpPr>
            <p:spPr>
              <a:xfrm>
                <a:off x="5190614" y="2128890"/>
                <a:ext cx="216535" cy="337185"/>
              </a:xfrm>
              <a:custGeom>
                <a:avLst/>
                <a:gdLst/>
                <a:ahLst/>
                <a:cxnLst/>
                <a:rect l="l" t="t" r="r" b="b"/>
                <a:pathLst>
                  <a:path w="216535" h="337185">
                    <a:moveTo>
                      <a:pt x="106593" y="0"/>
                    </a:moveTo>
                    <a:lnTo>
                      <a:pt x="14523" y="0"/>
                    </a:lnTo>
                    <a:lnTo>
                      <a:pt x="9706" y="1947"/>
                    </a:lnTo>
                    <a:lnTo>
                      <a:pt x="1937" y="9716"/>
                    </a:lnTo>
                    <a:lnTo>
                      <a:pt x="117" y="14240"/>
                    </a:lnTo>
                    <a:lnTo>
                      <a:pt x="0" y="322545"/>
                    </a:lnTo>
                    <a:lnTo>
                      <a:pt x="1937" y="327361"/>
                    </a:lnTo>
                    <a:lnTo>
                      <a:pt x="9706" y="335120"/>
                    </a:lnTo>
                    <a:lnTo>
                      <a:pt x="14523" y="337068"/>
                    </a:lnTo>
                    <a:lnTo>
                      <a:pt x="26323" y="337068"/>
                    </a:lnTo>
                    <a:lnTo>
                      <a:pt x="31213" y="335120"/>
                    </a:lnTo>
                    <a:lnTo>
                      <a:pt x="38689" y="327361"/>
                    </a:lnTo>
                    <a:lnTo>
                      <a:pt x="40564" y="322545"/>
                    </a:lnTo>
                    <a:lnTo>
                      <a:pt x="40564" y="219249"/>
                    </a:lnTo>
                    <a:lnTo>
                      <a:pt x="106593" y="219249"/>
                    </a:lnTo>
                    <a:lnTo>
                      <a:pt x="150900" y="211484"/>
                    </a:lnTo>
                    <a:lnTo>
                      <a:pt x="185843" y="188931"/>
                    </a:lnTo>
                    <a:lnTo>
                      <a:pt x="192528" y="181271"/>
                    </a:lnTo>
                    <a:lnTo>
                      <a:pt x="40564" y="181271"/>
                    </a:lnTo>
                    <a:lnTo>
                      <a:pt x="40564" y="37977"/>
                    </a:lnTo>
                    <a:lnTo>
                      <a:pt x="191429" y="37977"/>
                    </a:lnTo>
                    <a:lnTo>
                      <a:pt x="185523" y="31131"/>
                    </a:lnTo>
                    <a:lnTo>
                      <a:pt x="150785" y="8013"/>
                    </a:lnTo>
                    <a:lnTo>
                      <a:pt x="122294" y="891"/>
                    </a:lnTo>
                    <a:lnTo>
                      <a:pt x="106593" y="0"/>
                    </a:lnTo>
                    <a:close/>
                  </a:path>
                  <a:path w="216535" h="337185">
                    <a:moveTo>
                      <a:pt x="191429" y="37977"/>
                    </a:moveTo>
                    <a:lnTo>
                      <a:pt x="106593" y="37977"/>
                    </a:lnTo>
                    <a:lnTo>
                      <a:pt x="116659" y="38558"/>
                    </a:lnTo>
                    <a:lnTo>
                      <a:pt x="126128" y="40301"/>
                    </a:lnTo>
                    <a:lnTo>
                      <a:pt x="163350" y="65186"/>
                    </a:lnTo>
                    <a:lnTo>
                      <a:pt x="177376" y="110918"/>
                    </a:lnTo>
                    <a:lnTo>
                      <a:pt x="176811" y="120793"/>
                    </a:lnTo>
                    <a:lnTo>
                      <a:pt x="157523" y="161415"/>
                    </a:lnTo>
                    <a:lnTo>
                      <a:pt x="116659" y="180704"/>
                    </a:lnTo>
                    <a:lnTo>
                      <a:pt x="106593" y="181271"/>
                    </a:lnTo>
                    <a:lnTo>
                      <a:pt x="192528" y="181271"/>
                    </a:lnTo>
                    <a:lnTo>
                      <a:pt x="212769" y="140697"/>
                    </a:lnTo>
                    <a:lnTo>
                      <a:pt x="216223" y="110918"/>
                    </a:lnTo>
                    <a:lnTo>
                      <a:pt x="215346" y="95019"/>
                    </a:lnTo>
                    <a:lnTo>
                      <a:pt x="212714" y="80117"/>
                    </a:lnTo>
                    <a:lnTo>
                      <a:pt x="208329" y="66213"/>
                    </a:lnTo>
                    <a:lnTo>
                      <a:pt x="202192" y="53307"/>
                    </a:lnTo>
                    <a:lnTo>
                      <a:pt x="194518" y="41559"/>
                    </a:lnTo>
                    <a:lnTo>
                      <a:pt x="191429" y="37977"/>
                    </a:lnTo>
                    <a:close/>
                  </a:path>
                </a:pathLst>
              </a:custGeom>
              <a:solidFill>
                <a:srgbClr val="28426D"/>
              </a:solidFill>
            </p:spPr>
            <p:txBody>
              <a:bodyPr wrap="square" lIns="0" tIns="0" rIns="0" bIns="0" rtlCol="0"/>
              <a:lstStyle/>
              <a:p>
                <a:endParaRPr/>
              </a:p>
            </p:txBody>
          </p:sp>
          <p:pic>
            <p:nvPicPr>
              <p:cNvPr id="45" name="object 28">
                <a:extLst>
                  <a:ext uri="{FF2B5EF4-FFF2-40B4-BE49-F238E27FC236}">
                    <a16:creationId xmlns:a16="http://schemas.microsoft.com/office/drawing/2014/main" id="{698C2B2F-613E-33F6-B519-4127451063FE}"/>
                  </a:ext>
                </a:extLst>
              </p:cNvPr>
              <p:cNvPicPr/>
              <p:nvPr/>
            </p:nvPicPr>
            <p:blipFill>
              <a:blip r:embed="rId10" cstate="print"/>
              <a:stretch>
                <a:fillRect/>
              </a:stretch>
            </p:blipFill>
            <p:spPr>
              <a:xfrm>
                <a:off x="5432729" y="2228154"/>
                <a:ext cx="238673" cy="239531"/>
              </a:xfrm>
              <a:prstGeom prst="rect">
                <a:avLst/>
              </a:prstGeom>
            </p:spPr>
          </p:pic>
        </p:grpSp>
        <p:grpSp>
          <p:nvGrpSpPr>
            <p:cNvPr id="21" name="object 29">
              <a:extLst>
                <a:ext uri="{FF2B5EF4-FFF2-40B4-BE49-F238E27FC236}">
                  <a16:creationId xmlns:a16="http://schemas.microsoft.com/office/drawing/2014/main" id="{616B5C9F-4E6C-3C1D-6D2C-18FB88D01DF7}"/>
                </a:ext>
              </a:extLst>
            </p:cNvPr>
            <p:cNvGrpSpPr/>
            <p:nvPr/>
          </p:nvGrpSpPr>
          <p:grpSpPr>
            <a:xfrm>
              <a:off x="5736566" y="2154785"/>
              <a:ext cx="324485" cy="311785"/>
              <a:chOff x="5736566" y="2154785"/>
              <a:chExt cx="324485" cy="311785"/>
            </a:xfrm>
          </p:grpSpPr>
          <p:pic>
            <p:nvPicPr>
              <p:cNvPr id="42" name="object 30">
                <a:extLst>
                  <a:ext uri="{FF2B5EF4-FFF2-40B4-BE49-F238E27FC236}">
                    <a16:creationId xmlns:a16="http://schemas.microsoft.com/office/drawing/2014/main" id="{73BA5310-5B62-25DA-6DFD-9F5B931A13E6}"/>
                  </a:ext>
                </a:extLst>
              </p:cNvPr>
              <p:cNvPicPr/>
              <p:nvPr/>
            </p:nvPicPr>
            <p:blipFill>
              <a:blip r:embed="rId11" cstate="print"/>
              <a:stretch>
                <a:fillRect/>
              </a:stretch>
            </p:blipFill>
            <p:spPr>
              <a:xfrm>
                <a:off x="5736566" y="2227290"/>
                <a:ext cx="158675" cy="238673"/>
              </a:xfrm>
              <a:prstGeom prst="rect">
                <a:avLst/>
              </a:prstGeom>
            </p:spPr>
          </p:pic>
          <p:sp>
            <p:nvSpPr>
              <p:cNvPr id="43" name="object 31">
                <a:extLst>
                  <a:ext uri="{FF2B5EF4-FFF2-40B4-BE49-F238E27FC236}">
                    <a16:creationId xmlns:a16="http://schemas.microsoft.com/office/drawing/2014/main" id="{1B62DCAF-9080-09F8-05CC-8A87094921D9}"/>
                  </a:ext>
                </a:extLst>
              </p:cNvPr>
              <p:cNvSpPr/>
              <p:nvPr/>
            </p:nvSpPr>
            <p:spPr>
              <a:xfrm>
                <a:off x="5911352" y="2154785"/>
                <a:ext cx="149860" cy="311785"/>
              </a:xfrm>
              <a:custGeom>
                <a:avLst/>
                <a:gdLst/>
                <a:ahLst/>
                <a:cxnLst/>
                <a:rect l="l" t="t" r="r" b="b"/>
                <a:pathLst>
                  <a:path w="149860" h="311785">
                    <a:moveTo>
                      <a:pt x="66605" y="0"/>
                    </a:moveTo>
                    <a:lnTo>
                      <a:pt x="55097" y="0"/>
                    </a:lnTo>
                    <a:lnTo>
                      <a:pt x="50417" y="1874"/>
                    </a:lnTo>
                    <a:lnTo>
                      <a:pt x="43223" y="9350"/>
                    </a:lnTo>
                    <a:lnTo>
                      <a:pt x="41433" y="14104"/>
                    </a:lnTo>
                    <a:lnTo>
                      <a:pt x="41433" y="83725"/>
                    </a:lnTo>
                    <a:lnTo>
                      <a:pt x="12952" y="83725"/>
                    </a:lnTo>
                    <a:lnTo>
                      <a:pt x="8628" y="85316"/>
                    </a:lnTo>
                    <a:lnTo>
                      <a:pt x="1727" y="91641"/>
                    </a:lnTo>
                    <a:lnTo>
                      <a:pt x="0" y="95819"/>
                    </a:lnTo>
                    <a:lnTo>
                      <a:pt x="0" y="105892"/>
                    </a:lnTo>
                    <a:lnTo>
                      <a:pt x="1727" y="109912"/>
                    </a:lnTo>
                    <a:lnTo>
                      <a:pt x="8628" y="116247"/>
                    </a:lnTo>
                    <a:lnTo>
                      <a:pt x="12952" y="117818"/>
                    </a:lnTo>
                    <a:lnTo>
                      <a:pt x="41433" y="117818"/>
                    </a:lnTo>
                    <a:lnTo>
                      <a:pt x="41433" y="227438"/>
                    </a:lnTo>
                    <a:lnTo>
                      <a:pt x="51359" y="270389"/>
                    </a:lnTo>
                    <a:lnTo>
                      <a:pt x="78981" y="300168"/>
                    </a:lnTo>
                    <a:lnTo>
                      <a:pt x="118687" y="311173"/>
                    </a:lnTo>
                    <a:lnTo>
                      <a:pt x="126886" y="311173"/>
                    </a:lnTo>
                    <a:lnTo>
                      <a:pt x="133503" y="311173"/>
                    </a:lnTo>
                    <a:lnTo>
                      <a:pt x="138896" y="309383"/>
                    </a:lnTo>
                    <a:lnTo>
                      <a:pt x="147241" y="302179"/>
                    </a:lnTo>
                    <a:lnTo>
                      <a:pt x="149335" y="297509"/>
                    </a:lnTo>
                    <a:lnTo>
                      <a:pt x="149335" y="286001"/>
                    </a:lnTo>
                    <a:lnTo>
                      <a:pt x="147670" y="281247"/>
                    </a:lnTo>
                    <a:lnTo>
                      <a:pt x="141053" y="273771"/>
                    </a:lnTo>
                    <a:lnTo>
                      <a:pt x="136959" y="271897"/>
                    </a:lnTo>
                    <a:lnTo>
                      <a:pt x="118687" y="271897"/>
                    </a:lnTo>
                    <a:lnTo>
                      <a:pt x="110833" y="271115"/>
                    </a:lnTo>
                    <a:lnTo>
                      <a:pt x="81383" y="236724"/>
                    </a:lnTo>
                    <a:lnTo>
                      <a:pt x="80709" y="227438"/>
                    </a:lnTo>
                    <a:lnTo>
                      <a:pt x="80709" y="117818"/>
                    </a:lnTo>
                    <a:lnTo>
                      <a:pt x="127315" y="117818"/>
                    </a:lnTo>
                    <a:lnTo>
                      <a:pt x="131629" y="116247"/>
                    </a:lnTo>
                    <a:lnTo>
                      <a:pt x="138540" y="109912"/>
                    </a:lnTo>
                    <a:lnTo>
                      <a:pt x="140267" y="105892"/>
                    </a:lnTo>
                    <a:lnTo>
                      <a:pt x="140267" y="95819"/>
                    </a:lnTo>
                    <a:lnTo>
                      <a:pt x="138540" y="91641"/>
                    </a:lnTo>
                    <a:lnTo>
                      <a:pt x="131629" y="85316"/>
                    </a:lnTo>
                    <a:lnTo>
                      <a:pt x="127315" y="83725"/>
                    </a:lnTo>
                    <a:lnTo>
                      <a:pt x="80709" y="83725"/>
                    </a:lnTo>
                    <a:lnTo>
                      <a:pt x="80709" y="14104"/>
                    </a:lnTo>
                    <a:lnTo>
                      <a:pt x="78835" y="9350"/>
                    </a:lnTo>
                    <a:lnTo>
                      <a:pt x="71359" y="1874"/>
                    </a:lnTo>
                    <a:lnTo>
                      <a:pt x="66605" y="0"/>
                    </a:lnTo>
                    <a:close/>
                  </a:path>
                </a:pathLst>
              </a:custGeom>
              <a:solidFill>
                <a:srgbClr val="28426D"/>
              </a:solidFill>
            </p:spPr>
            <p:txBody>
              <a:bodyPr wrap="square" lIns="0" tIns="0" rIns="0" bIns="0" rtlCol="0"/>
              <a:lstStyle/>
              <a:p>
                <a:endParaRPr/>
              </a:p>
            </p:txBody>
          </p:sp>
        </p:grpSp>
        <p:sp>
          <p:nvSpPr>
            <p:cNvPr id="22" name="object 32">
              <a:extLst>
                <a:ext uri="{FF2B5EF4-FFF2-40B4-BE49-F238E27FC236}">
                  <a16:creationId xmlns:a16="http://schemas.microsoft.com/office/drawing/2014/main" id="{6F7CAE97-1B33-503F-1770-32B85FD82DFE}"/>
                </a:ext>
              </a:extLst>
            </p:cNvPr>
            <p:cNvSpPr/>
            <p:nvPr/>
          </p:nvSpPr>
          <p:spPr>
            <a:xfrm>
              <a:off x="6113322" y="2135802"/>
              <a:ext cx="53340" cy="330200"/>
            </a:xfrm>
            <a:custGeom>
              <a:avLst/>
              <a:gdLst/>
              <a:ahLst/>
              <a:cxnLst/>
              <a:rect l="l" t="t" r="r" b="b"/>
              <a:pathLst>
                <a:path w="53339" h="330200">
                  <a:moveTo>
                    <a:pt x="46609" y="107899"/>
                  </a:moveTo>
                  <a:lnTo>
                    <a:pt x="44729" y="103085"/>
                  </a:lnTo>
                  <a:lnTo>
                    <a:pt x="37261" y="95885"/>
                  </a:lnTo>
                  <a:lnTo>
                    <a:pt x="32512" y="94081"/>
                  </a:lnTo>
                  <a:lnTo>
                    <a:pt x="26758" y="94081"/>
                  </a:lnTo>
                  <a:lnTo>
                    <a:pt x="20713" y="94081"/>
                  </a:lnTo>
                  <a:lnTo>
                    <a:pt x="15811" y="95885"/>
                  </a:lnTo>
                  <a:lnTo>
                    <a:pt x="8343" y="103085"/>
                  </a:lnTo>
                  <a:lnTo>
                    <a:pt x="6477" y="107899"/>
                  </a:lnTo>
                  <a:lnTo>
                    <a:pt x="6477" y="316064"/>
                  </a:lnTo>
                  <a:lnTo>
                    <a:pt x="8343" y="320814"/>
                  </a:lnTo>
                  <a:lnTo>
                    <a:pt x="15811" y="328295"/>
                  </a:lnTo>
                  <a:lnTo>
                    <a:pt x="20713" y="330161"/>
                  </a:lnTo>
                  <a:lnTo>
                    <a:pt x="32512" y="330161"/>
                  </a:lnTo>
                  <a:lnTo>
                    <a:pt x="37261" y="328295"/>
                  </a:lnTo>
                  <a:lnTo>
                    <a:pt x="44729" y="320814"/>
                  </a:lnTo>
                  <a:lnTo>
                    <a:pt x="46609" y="316064"/>
                  </a:lnTo>
                  <a:lnTo>
                    <a:pt x="46609" y="107899"/>
                  </a:lnTo>
                  <a:close/>
                </a:path>
                <a:path w="53339" h="330200">
                  <a:moveTo>
                    <a:pt x="53086" y="18846"/>
                  </a:moveTo>
                  <a:lnTo>
                    <a:pt x="50419" y="12585"/>
                  </a:lnTo>
                  <a:lnTo>
                    <a:pt x="45097" y="7556"/>
                  </a:lnTo>
                  <a:lnTo>
                    <a:pt x="39776" y="2514"/>
                  </a:lnTo>
                  <a:lnTo>
                    <a:pt x="33667" y="0"/>
                  </a:lnTo>
                  <a:lnTo>
                    <a:pt x="19558" y="0"/>
                  </a:lnTo>
                  <a:lnTo>
                    <a:pt x="13296" y="2514"/>
                  </a:lnTo>
                  <a:lnTo>
                    <a:pt x="2654" y="12585"/>
                  </a:lnTo>
                  <a:lnTo>
                    <a:pt x="0" y="18846"/>
                  </a:lnTo>
                  <a:lnTo>
                    <a:pt x="0" y="33820"/>
                  </a:lnTo>
                  <a:lnTo>
                    <a:pt x="2590" y="40144"/>
                  </a:lnTo>
                  <a:lnTo>
                    <a:pt x="12941" y="50495"/>
                  </a:lnTo>
                  <a:lnTo>
                    <a:pt x="19126" y="53086"/>
                  </a:lnTo>
                  <a:lnTo>
                    <a:pt x="33794" y="53086"/>
                  </a:lnTo>
                  <a:lnTo>
                    <a:pt x="40132" y="50495"/>
                  </a:lnTo>
                  <a:lnTo>
                    <a:pt x="50507" y="40144"/>
                  </a:lnTo>
                  <a:lnTo>
                    <a:pt x="53086" y="33820"/>
                  </a:lnTo>
                  <a:lnTo>
                    <a:pt x="53086" y="18846"/>
                  </a:lnTo>
                  <a:close/>
                </a:path>
              </a:pathLst>
            </a:custGeom>
            <a:solidFill>
              <a:srgbClr val="28426D"/>
            </a:solidFill>
          </p:spPr>
          <p:txBody>
            <a:bodyPr wrap="square" lIns="0" tIns="0" rIns="0" bIns="0" rtlCol="0"/>
            <a:lstStyle/>
            <a:p>
              <a:endParaRPr/>
            </a:p>
          </p:txBody>
        </p:sp>
        <p:pic>
          <p:nvPicPr>
            <p:cNvPr id="23" name="object 33">
              <a:extLst>
                <a:ext uri="{FF2B5EF4-FFF2-40B4-BE49-F238E27FC236}">
                  <a16:creationId xmlns:a16="http://schemas.microsoft.com/office/drawing/2014/main" id="{0AE852DB-D138-FEFA-634A-86CC38518637}"/>
                </a:ext>
              </a:extLst>
            </p:cNvPr>
            <p:cNvPicPr/>
            <p:nvPr/>
          </p:nvPicPr>
          <p:blipFill>
            <a:blip r:embed="rId12" cstate="print"/>
            <a:stretch>
              <a:fillRect/>
            </a:stretch>
          </p:blipFill>
          <p:spPr>
            <a:xfrm>
              <a:off x="6230716" y="2228153"/>
              <a:ext cx="206224" cy="239531"/>
            </a:xfrm>
            <a:prstGeom prst="rect">
              <a:avLst/>
            </a:prstGeom>
          </p:spPr>
        </p:pic>
        <p:sp>
          <p:nvSpPr>
            <p:cNvPr id="24" name="object 34">
              <a:extLst>
                <a:ext uri="{FF2B5EF4-FFF2-40B4-BE49-F238E27FC236}">
                  <a16:creationId xmlns:a16="http://schemas.microsoft.com/office/drawing/2014/main" id="{D84B4DC7-9955-D639-4699-E23420103F7B}"/>
                </a:ext>
              </a:extLst>
            </p:cNvPr>
            <p:cNvSpPr/>
            <p:nvPr/>
          </p:nvSpPr>
          <p:spPr>
            <a:xfrm>
              <a:off x="6500012" y="2135802"/>
              <a:ext cx="53340" cy="330200"/>
            </a:xfrm>
            <a:custGeom>
              <a:avLst/>
              <a:gdLst/>
              <a:ahLst/>
              <a:cxnLst/>
              <a:rect l="l" t="t" r="r" b="b"/>
              <a:pathLst>
                <a:path w="53340" h="330200">
                  <a:moveTo>
                    <a:pt x="46621" y="107899"/>
                  </a:moveTo>
                  <a:lnTo>
                    <a:pt x="44742" y="103085"/>
                  </a:lnTo>
                  <a:lnTo>
                    <a:pt x="37261" y="95885"/>
                  </a:lnTo>
                  <a:lnTo>
                    <a:pt x="32512" y="94081"/>
                  </a:lnTo>
                  <a:lnTo>
                    <a:pt x="26771" y="94081"/>
                  </a:lnTo>
                  <a:lnTo>
                    <a:pt x="20726" y="94081"/>
                  </a:lnTo>
                  <a:lnTo>
                    <a:pt x="15824" y="95885"/>
                  </a:lnTo>
                  <a:lnTo>
                    <a:pt x="8343" y="103085"/>
                  </a:lnTo>
                  <a:lnTo>
                    <a:pt x="6489" y="107899"/>
                  </a:lnTo>
                  <a:lnTo>
                    <a:pt x="6489" y="316064"/>
                  </a:lnTo>
                  <a:lnTo>
                    <a:pt x="8343" y="320814"/>
                  </a:lnTo>
                  <a:lnTo>
                    <a:pt x="15824" y="328295"/>
                  </a:lnTo>
                  <a:lnTo>
                    <a:pt x="20726" y="330161"/>
                  </a:lnTo>
                  <a:lnTo>
                    <a:pt x="32512" y="330161"/>
                  </a:lnTo>
                  <a:lnTo>
                    <a:pt x="37261" y="328295"/>
                  </a:lnTo>
                  <a:lnTo>
                    <a:pt x="44742" y="320814"/>
                  </a:lnTo>
                  <a:lnTo>
                    <a:pt x="46621" y="316064"/>
                  </a:lnTo>
                  <a:lnTo>
                    <a:pt x="46621" y="107899"/>
                  </a:lnTo>
                  <a:close/>
                </a:path>
                <a:path w="53340" h="330200">
                  <a:moveTo>
                    <a:pt x="53086" y="18846"/>
                  </a:moveTo>
                  <a:lnTo>
                    <a:pt x="50431" y="12585"/>
                  </a:lnTo>
                  <a:lnTo>
                    <a:pt x="39776" y="2527"/>
                  </a:lnTo>
                  <a:lnTo>
                    <a:pt x="33667" y="0"/>
                  </a:lnTo>
                  <a:lnTo>
                    <a:pt x="26771" y="0"/>
                  </a:lnTo>
                  <a:lnTo>
                    <a:pt x="19570" y="0"/>
                  </a:lnTo>
                  <a:lnTo>
                    <a:pt x="13309" y="2527"/>
                  </a:lnTo>
                  <a:lnTo>
                    <a:pt x="2667" y="12585"/>
                  </a:lnTo>
                  <a:lnTo>
                    <a:pt x="0" y="18846"/>
                  </a:lnTo>
                  <a:lnTo>
                    <a:pt x="0" y="33807"/>
                  </a:lnTo>
                  <a:lnTo>
                    <a:pt x="2603" y="40132"/>
                  </a:lnTo>
                  <a:lnTo>
                    <a:pt x="12954" y="50495"/>
                  </a:lnTo>
                  <a:lnTo>
                    <a:pt x="19138" y="53086"/>
                  </a:lnTo>
                  <a:lnTo>
                    <a:pt x="33807" y="53086"/>
                  </a:lnTo>
                  <a:lnTo>
                    <a:pt x="40144" y="50495"/>
                  </a:lnTo>
                  <a:lnTo>
                    <a:pt x="50507" y="40132"/>
                  </a:lnTo>
                  <a:lnTo>
                    <a:pt x="53086" y="33807"/>
                  </a:lnTo>
                  <a:lnTo>
                    <a:pt x="53086" y="18846"/>
                  </a:lnTo>
                  <a:close/>
                </a:path>
              </a:pathLst>
            </a:custGeom>
            <a:solidFill>
              <a:srgbClr val="28426D"/>
            </a:solidFill>
          </p:spPr>
          <p:txBody>
            <a:bodyPr wrap="square" lIns="0" tIns="0" rIns="0" bIns="0" rtlCol="0"/>
            <a:lstStyle/>
            <a:p>
              <a:endParaRPr/>
            </a:p>
          </p:txBody>
        </p:sp>
        <p:sp>
          <p:nvSpPr>
            <p:cNvPr id="25" name="object 35">
              <a:extLst>
                <a:ext uri="{FF2B5EF4-FFF2-40B4-BE49-F238E27FC236}">
                  <a16:creationId xmlns:a16="http://schemas.microsoft.com/office/drawing/2014/main" id="{480FD4C5-1AF2-DBE5-3FA6-ACE6C26F25F8}"/>
                </a:ext>
              </a:extLst>
            </p:cNvPr>
            <p:cNvSpPr/>
            <p:nvPr/>
          </p:nvSpPr>
          <p:spPr>
            <a:xfrm>
              <a:off x="6629500" y="2228154"/>
              <a:ext cx="238760" cy="339090"/>
            </a:xfrm>
            <a:custGeom>
              <a:avLst/>
              <a:gdLst/>
              <a:ahLst/>
              <a:cxnLst/>
              <a:rect l="l" t="t" r="r" b="b"/>
              <a:pathLst>
                <a:path w="238759" h="339089">
                  <a:moveTo>
                    <a:pt x="118687" y="0"/>
                  </a:moveTo>
                  <a:lnTo>
                    <a:pt x="72479" y="8742"/>
                  </a:lnTo>
                  <a:lnTo>
                    <a:pt x="34687" y="33991"/>
                  </a:lnTo>
                  <a:lnTo>
                    <a:pt x="9263" y="72268"/>
                  </a:lnTo>
                  <a:lnTo>
                    <a:pt x="0" y="119116"/>
                  </a:lnTo>
                  <a:lnTo>
                    <a:pt x="0" y="324702"/>
                  </a:lnTo>
                  <a:lnTo>
                    <a:pt x="1863" y="329445"/>
                  </a:lnTo>
                  <a:lnTo>
                    <a:pt x="9350" y="336921"/>
                  </a:lnTo>
                  <a:lnTo>
                    <a:pt x="14093" y="338795"/>
                  </a:lnTo>
                  <a:lnTo>
                    <a:pt x="25894" y="338795"/>
                  </a:lnTo>
                  <a:lnTo>
                    <a:pt x="30711" y="336921"/>
                  </a:lnTo>
                  <a:lnTo>
                    <a:pt x="37904" y="329445"/>
                  </a:lnTo>
                  <a:lnTo>
                    <a:pt x="39705" y="324702"/>
                  </a:lnTo>
                  <a:lnTo>
                    <a:pt x="39705" y="198098"/>
                  </a:lnTo>
                  <a:lnTo>
                    <a:pt x="87751" y="198098"/>
                  </a:lnTo>
                  <a:lnTo>
                    <a:pt x="54876" y="172017"/>
                  </a:lnTo>
                  <a:lnTo>
                    <a:pt x="39493" y="131570"/>
                  </a:lnTo>
                  <a:lnTo>
                    <a:pt x="38846" y="119985"/>
                  </a:lnTo>
                  <a:lnTo>
                    <a:pt x="39495" y="108210"/>
                  </a:lnTo>
                  <a:lnTo>
                    <a:pt x="54876" y="67816"/>
                  </a:lnTo>
                  <a:lnTo>
                    <a:pt x="87352" y="41704"/>
                  </a:lnTo>
                  <a:lnTo>
                    <a:pt x="119116" y="35391"/>
                  </a:lnTo>
                  <a:lnTo>
                    <a:pt x="205238" y="35391"/>
                  </a:lnTo>
                  <a:lnTo>
                    <a:pt x="204348" y="34370"/>
                  </a:lnTo>
                  <a:lnTo>
                    <a:pt x="166226" y="8865"/>
                  </a:lnTo>
                  <a:lnTo>
                    <a:pt x="135477" y="985"/>
                  </a:lnTo>
                  <a:lnTo>
                    <a:pt x="118687" y="0"/>
                  </a:lnTo>
                  <a:close/>
                </a:path>
                <a:path w="238759" h="339089">
                  <a:moveTo>
                    <a:pt x="87751" y="198098"/>
                  </a:moveTo>
                  <a:lnTo>
                    <a:pt x="39705" y="198098"/>
                  </a:lnTo>
                  <a:lnTo>
                    <a:pt x="47692" y="207108"/>
                  </a:lnTo>
                  <a:lnTo>
                    <a:pt x="88151" y="233219"/>
                  </a:lnTo>
                  <a:lnTo>
                    <a:pt x="126027" y="239531"/>
                  </a:lnTo>
                  <a:lnTo>
                    <a:pt x="141588" y="238548"/>
                  </a:lnTo>
                  <a:lnTo>
                    <a:pt x="183418" y="223773"/>
                  </a:lnTo>
                  <a:lnTo>
                    <a:pt x="207139" y="204140"/>
                  </a:lnTo>
                  <a:lnTo>
                    <a:pt x="118687" y="204140"/>
                  </a:lnTo>
                  <a:lnTo>
                    <a:pt x="107720" y="203453"/>
                  </a:lnTo>
                  <a:lnTo>
                    <a:pt x="97266" y="201390"/>
                  </a:lnTo>
                  <a:lnTo>
                    <a:pt x="87751" y="198098"/>
                  </a:lnTo>
                  <a:close/>
                </a:path>
                <a:path w="238759" h="339089">
                  <a:moveTo>
                    <a:pt x="205238" y="35391"/>
                  </a:moveTo>
                  <a:lnTo>
                    <a:pt x="119116" y="35391"/>
                  </a:lnTo>
                  <a:lnTo>
                    <a:pt x="130338" y="36092"/>
                  </a:lnTo>
                  <a:lnTo>
                    <a:pt x="140854" y="38141"/>
                  </a:lnTo>
                  <a:lnTo>
                    <a:pt x="176730" y="59454"/>
                  </a:lnTo>
                  <a:lnTo>
                    <a:pt x="197191" y="97113"/>
                  </a:lnTo>
                  <a:lnTo>
                    <a:pt x="199826" y="119985"/>
                  </a:lnTo>
                  <a:lnTo>
                    <a:pt x="199164" y="131570"/>
                  </a:lnTo>
                  <a:lnTo>
                    <a:pt x="183474" y="172017"/>
                  </a:lnTo>
                  <a:lnTo>
                    <a:pt x="150849" y="197951"/>
                  </a:lnTo>
                  <a:lnTo>
                    <a:pt x="118687" y="204140"/>
                  </a:lnTo>
                  <a:lnTo>
                    <a:pt x="207139" y="204140"/>
                  </a:lnTo>
                  <a:lnTo>
                    <a:pt x="230287" y="167122"/>
                  </a:lnTo>
                  <a:lnTo>
                    <a:pt x="238662" y="119985"/>
                  </a:lnTo>
                  <a:lnTo>
                    <a:pt x="237677" y="103368"/>
                  </a:lnTo>
                  <a:lnTo>
                    <a:pt x="234723" y="87615"/>
                  </a:lnTo>
                  <a:lnTo>
                    <a:pt x="229801" y="72725"/>
                  </a:lnTo>
                  <a:lnTo>
                    <a:pt x="222914" y="58699"/>
                  </a:lnTo>
                  <a:lnTo>
                    <a:pt x="214331" y="45820"/>
                  </a:lnTo>
                  <a:lnTo>
                    <a:pt x="205238" y="35391"/>
                  </a:lnTo>
                  <a:close/>
                </a:path>
              </a:pathLst>
            </a:custGeom>
            <a:solidFill>
              <a:srgbClr val="28426D"/>
            </a:solidFill>
          </p:spPr>
          <p:txBody>
            <a:bodyPr wrap="square" lIns="0" tIns="0" rIns="0" bIns="0" rtlCol="0"/>
            <a:lstStyle/>
            <a:p>
              <a:endParaRPr/>
            </a:p>
          </p:txBody>
        </p:sp>
        <p:grpSp>
          <p:nvGrpSpPr>
            <p:cNvPr id="26" name="object 36">
              <a:extLst>
                <a:ext uri="{FF2B5EF4-FFF2-40B4-BE49-F238E27FC236}">
                  <a16:creationId xmlns:a16="http://schemas.microsoft.com/office/drawing/2014/main" id="{1FD8B670-DA07-B83A-EEED-F7BF4172D29A}"/>
                </a:ext>
              </a:extLst>
            </p:cNvPr>
            <p:cNvGrpSpPr/>
            <p:nvPr/>
          </p:nvGrpSpPr>
          <p:grpSpPr>
            <a:xfrm>
              <a:off x="6921675" y="2154785"/>
              <a:ext cx="423545" cy="313055"/>
              <a:chOff x="6921675" y="2154785"/>
              <a:chExt cx="423545" cy="313055"/>
            </a:xfrm>
          </p:grpSpPr>
          <p:pic>
            <p:nvPicPr>
              <p:cNvPr id="40" name="object 37">
                <a:extLst>
                  <a:ext uri="{FF2B5EF4-FFF2-40B4-BE49-F238E27FC236}">
                    <a16:creationId xmlns:a16="http://schemas.microsoft.com/office/drawing/2014/main" id="{7EAFAEA2-C330-BC84-9EA3-5D4DC7241C58}"/>
                  </a:ext>
                </a:extLst>
              </p:cNvPr>
              <p:cNvPicPr/>
              <p:nvPr/>
            </p:nvPicPr>
            <p:blipFill>
              <a:blip r:embed="rId10" cstate="print"/>
              <a:stretch>
                <a:fillRect/>
              </a:stretch>
            </p:blipFill>
            <p:spPr>
              <a:xfrm>
                <a:off x="6921675" y="2228154"/>
                <a:ext cx="238673" cy="239531"/>
              </a:xfrm>
              <a:prstGeom prst="rect">
                <a:avLst/>
              </a:prstGeom>
            </p:spPr>
          </p:pic>
          <p:sp>
            <p:nvSpPr>
              <p:cNvPr id="41" name="object 38">
                <a:extLst>
                  <a:ext uri="{FF2B5EF4-FFF2-40B4-BE49-F238E27FC236}">
                    <a16:creationId xmlns:a16="http://schemas.microsoft.com/office/drawing/2014/main" id="{18C24DAA-34D6-6AD5-9392-18A55146EC06}"/>
                  </a:ext>
                </a:extLst>
              </p:cNvPr>
              <p:cNvSpPr/>
              <p:nvPr/>
            </p:nvSpPr>
            <p:spPr>
              <a:xfrm>
                <a:off x="7195297" y="2154785"/>
                <a:ext cx="149860" cy="311785"/>
              </a:xfrm>
              <a:custGeom>
                <a:avLst/>
                <a:gdLst/>
                <a:ahLst/>
                <a:cxnLst/>
                <a:rect l="l" t="t" r="r" b="b"/>
                <a:pathLst>
                  <a:path w="149859" h="311785">
                    <a:moveTo>
                      <a:pt x="66605" y="0"/>
                    </a:moveTo>
                    <a:lnTo>
                      <a:pt x="55097" y="0"/>
                    </a:lnTo>
                    <a:lnTo>
                      <a:pt x="50427" y="1874"/>
                    </a:lnTo>
                    <a:lnTo>
                      <a:pt x="43234" y="9350"/>
                    </a:lnTo>
                    <a:lnTo>
                      <a:pt x="41443" y="14104"/>
                    </a:lnTo>
                    <a:lnTo>
                      <a:pt x="41443" y="83725"/>
                    </a:lnTo>
                    <a:lnTo>
                      <a:pt x="12952" y="83725"/>
                    </a:lnTo>
                    <a:lnTo>
                      <a:pt x="8638" y="85316"/>
                    </a:lnTo>
                    <a:lnTo>
                      <a:pt x="1727" y="91641"/>
                    </a:lnTo>
                    <a:lnTo>
                      <a:pt x="0" y="95819"/>
                    </a:lnTo>
                    <a:lnTo>
                      <a:pt x="0" y="105892"/>
                    </a:lnTo>
                    <a:lnTo>
                      <a:pt x="1727" y="109912"/>
                    </a:lnTo>
                    <a:lnTo>
                      <a:pt x="8638" y="116247"/>
                    </a:lnTo>
                    <a:lnTo>
                      <a:pt x="12952" y="117818"/>
                    </a:lnTo>
                    <a:lnTo>
                      <a:pt x="41443" y="117818"/>
                    </a:lnTo>
                    <a:lnTo>
                      <a:pt x="41443" y="227438"/>
                    </a:lnTo>
                    <a:lnTo>
                      <a:pt x="51359" y="270389"/>
                    </a:lnTo>
                    <a:lnTo>
                      <a:pt x="78981" y="300168"/>
                    </a:lnTo>
                    <a:lnTo>
                      <a:pt x="118687" y="311173"/>
                    </a:lnTo>
                    <a:lnTo>
                      <a:pt x="133503" y="311173"/>
                    </a:lnTo>
                    <a:lnTo>
                      <a:pt x="138896" y="309383"/>
                    </a:lnTo>
                    <a:lnTo>
                      <a:pt x="147241" y="302179"/>
                    </a:lnTo>
                    <a:lnTo>
                      <a:pt x="149335" y="297509"/>
                    </a:lnTo>
                    <a:lnTo>
                      <a:pt x="149335" y="286001"/>
                    </a:lnTo>
                    <a:lnTo>
                      <a:pt x="147670" y="281247"/>
                    </a:lnTo>
                    <a:lnTo>
                      <a:pt x="141063" y="273771"/>
                    </a:lnTo>
                    <a:lnTo>
                      <a:pt x="136959" y="271897"/>
                    </a:lnTo>
                    <a:lnTo>
                      <a:pt x="118687" y="271897"/>
                    </a:lnTo>
                    <a:lnTo>
                      <a:pt x="110838" y="271115"/>
                    </a:lnTo>
                    <a:lnTo>
                      <a:pt x="81384" y="236724"/>
                    </a:lnTo>
                    <a:lnTo>
                      <a:pt x="80709" y="227438"/>
                    </a:lnTo>
                    <a:lnTo>
                      <a:pt x="80709" y="117818"/>
                    </a:lnTo>
                    <a:lnTo>
                      <a:pt x="127315" y="117818"/>
                    </a:lnTo>
                    <a:lnTo>
                      <a:pt x="131639" y="116247"/>
                    </a:lnTo>
                    <a:lnTo>
                      <a:pt x="138540" y="109912"/>
                    </a:lnTo>
                    <a:lnTo>
                      <a:pt x="140267" y="105892"/>
                    </a:lnTo>
                    <a:lnTo>
                      <a:pt x="140267" y="95819"/>
                    </a:lnTo>
                    <a:lnTo>
                      <a:pt x="138540" y="91641"/>
                    </a:lnTo>
                    <a:lnTo>
                      <a:pt x="131639" y="85316"/>
                    </a:lnTo>
                    <a:lnTo>
                      <a:pt x="127315" y="83725"/>
                    </a:lnTo>
                    <a:lnTo>
                      <a:pt x="80709" y="83725"/>
                    </a:lnTo>
                    <a:lnTo>
                      <a:pt x="80709" y="14104"/>
                    </a:lnTo>
                    <a:lnTo>
                      <a:pt x="78835" y="9350"/>
                    </a:lnTo>
                    <a:lnTo>
                      <a:pt x="71359" y="1874"/>
                    </a:lnTo>
                    <a:lnTo>
                      <a:pt x="66605" y="0"/>
                    </a:lnTo>
                    <a:close/>
                  </a:path>
                </a:pathLst>
              </a:custGeom>
              <a:solidFill>
                <a:srgbClr val="28426D"/>
              </a:solidFill>
            </p:spPr>
            <p:txBody>
              <a:bodyPr wrap="square" lIns="0" tIns="0" rIns="0" bIns="0" rtlCol="0"/>
              <a:lstStyle/>
              <a:p>
                <a:endParaRPr/>
              </a:p>
            </p:txBody>
          </p:sp>
        </p:grpSp>
        <p:sp>
          <p:nvSpPr>
            <p:cNvPr id="27" name="object 39">
              <a:extLst>
                <a:ext uri="{FF2B5EF4-FFF2-40B4-BE49-F238E27FC236}">
                  <a16:creationId xmlns:a16="http://schemas.microsoft.com/office/drawing/2014/main" id="{73E4DF5D-5027-DFAE-2E48-134CB23620C4}"/>
                </a:ext>
              </a:extLst>
            </p:cNvPr>
            <p:cNvSpPr/>
            <p:nvPr/>
          </p:nvSpPr>
          <p:spPr>
            <a:xfrm>
              <a:off x="7397267" y="2135802"/>
              <a:ext cx="53340" cy="330200"/>
            </a:xfrm>
            <a:custGeom>
              <a:avLst/>
              <a:gdLst/>
              <a:ahLst/>
              <a:cxnLst/>
              <a:rect l="l" t="t" r="r" b="b"/>
              <a:pathLst>
                <a:path w="53340" h="330200">
                  <a:moveTo>
                    <a:pt x="46609" y="107899"/>
                  </a:moveTo>
                  <a:lnTo>
                    <a:pt x="44742" y="103085"/>
                  </a:lnTo>
                  <a:lnTo>
                    <a:pt x="37261" y="95885"/>
                  </a:lnTo>
                  <a:lnTo>
                    <a:pt x="32512" y="94081"/>
                  </a:lnTo>
                  <a:lnTo>
                    <a:pt x="26758" y="94081"/>
                  </a:lnTo>
                  <a:lnTo>
                    <a:pt x="20713" y="94081"/>
                  </a:lnTo>
                  <a:lnTo>
                    <a:pt x="15824" y="95885"/>
                  </a:lnTo>
                  <a:lnTo>
                    <a:pt x="8343" y="103085"/>
                  </a:lnTo>
                  <a:lnTo>
                    <a:pt x="6477" y="107899"/>
                  </a:lnTo>
                  <a:lnTo>
                    <a:pt x="6477" y="316064"/>
                  </a:lnTo>
                  <a:lnTo>
                    <a:pt x="8343" y="320814"/>
                  </a:lnTo>
                  <a:lnTo>
                    <a:pt x="15824" y="328295"/>
                  </a:lnTo>
                  <a:lnTo>
                    <a:pt x="20713" y="330161"/>
                  </a:lnTo>
                  <a:lnTo>
                    <a:pt x="32512" y="330161"/>
                  </a:lnTo>
                  <a:lnTo>
                    <a:pt x="37261" y="328295"/>
                  </a:lnTo>
                  <a:lnTo>
                    <a:pt x="44742" y="320814"/>
                  </a:lnTo>
                  <a:lnTo>
                    <a:pt x="46609" y="316064"/>
                  </a:lnTo>
                  <a:lnTo>
                    <a:pt x="46609" y="107899"/>
                  </a:lnTo>
                  <a:close/>
                </a:path>
                <a:path w="53340" h="330200">
                  <a:moveTo>
                    <a:pt x="53086" y="18846"/>
                  </a:moveTo>
                  <a:lnTo>
                    <a:pt x="50419" y="12598"/>
                  </a:lnTo>
                  <a:lnTo>
                    <a:pt x="39776" y="2527"/>
                  </a:lnTo>
                  <a:lnTo>
                    <a:pt x="33667" y="0"/>
                  </a:lnTo>
                  <a:lnTo>
                    <a:pt x="19558" y="0"/>
                  </a:lnTo>
                  <a:lnTo>
                    <a:pt x="13296" y="2527"/>
                  </a:lnTo>
                  <a:lnTo>
                    <a:pt x="2654" y="12598"/>
                  </a:lnTo>
                  <a:lnTo>
                    <a:pt x="0" y="18846"/>
                  </a:lnTo>
                  <a:lnTo>
                    <a:pt x="0" y="33807"/>
                  </a:lnTo>
                  <a:lnTo>
                    <a:pt x="2590" y="40132"/>
                  </a:lnTo>
                  <a:lnTo>
                    <a:pt x="12941" y="50495"/>
                  </a:lnTo>
                  <a:lnTo>
                    <a:pt x="19138" y="53086"/>
                  </a:lnTo>
                  <a:lnTo>
                    <a:pt x="26327" y="53086"/>
                  </a:lnTo>
                  <a:lnTo>
                    <a:pt x="33807" y="53086"/>
                  </a:lnTo>
                  <a:lnTo>
                    <a:pt x="40144" y="50495"/>
                  </a:lnTo>
                  <a:lnTo>
                    <a:pt x="50495" y="40132"/>
                  </a:lnTo>
                  <a:lnTo>
                    <a:pt x="53086" y="33807"/>
                  </a:lnTo>
                  <a:lnTo>
                    <a:pt x="53086" y="18846"/>
                  </a:lnTo>
                  <a:close/>
                </a:path>
              </a:pathLst>
            </a:custGeom>
            <a:solidFill>
              <a:srgbClr val="28426D"/>
            </a:solidFill>
          </p:spPr>
          <p:txBody>
            <a:bodyPr wrap="square" lIns="0" tIns="0" rIns="0" bIns="0" rtlCol="0"/>
            <a:lstStyle/>
            <a:p>
              <a:endParaRPr/>
            </a:p>
          </p:txBody>
        </p:sp>
        <p:pic>
          <p:nvPicPr>
            <p:cNvPr id="28" name="object 40">
              <a:extLst>
                <a:ext uri="{FF2B5EF4-FFF2-40B4-BE49-F238E27FC236}">
                  <a16:creationId xmlns:a16="http://schemas.microsoft.com/office/drawing/2014/main" id="{67D4FE07-A8A0-0183-AA5F-77CEADFFDC22}"/>
                </a:ext>
              </a:extLst>
            </p:cNvPr>
            <p:cNvPicPr/>
            <p:nvPr/>
          </p:nvPicPr>
          <p:blipFill>
            <a:blip r:embed="rId13" cstate="print"/>
            <a:stretch>
              <a:fillRect/>
            </a:stretch>
          </p:blipFill>
          <p:spPr>
            <a:xfrm>
              <a:off x="7514673" y="2228151"/>
              <a:ext cx="238662" cy="239531"/>
            </a:xfrm>
            <a:prstGeom prst="rect">
              <a:avLst/>
            </a:prstGeom>
          </p:spPr>
        </p:pic>
        <p:pic>
          <p:nvPicPr>
            <p:cNvPr id="29" name="object 41">
              <a:extLst>
                <a:ext uri="{FF2B5EF4-FFF2-40B4-BE49-F238E27FC236}">
                  <a16:creationId xmlns:a16="http://schemas.microsoft.com/office/drawing/2014/main" id="{C5ED1655-ECC5-2BC9-0772-624AB121F308}"/>
                </a:ext>
              </a:extLst>
            </p:cNvPr>
            <p:cNvPicPr/>
            <p:nvPr/>
          </p:nvPicPr>
          <p:blipFill>
            <a:blip r:embed="rId14" cstate="print"/>
            <a:stretch>
              <a:fillRect/>
            </a:stretch>
          </p:blipFill>
          <p:spPr>
            <a:xfrm>
              <a:off x="7818501" y="2227727"/>
              <a:ext cx="220537" cy="238662"/>
            </a:xfrm>
            <a:prstGeom prst="rect">
              <a:avLst/>
            </a:prstGeom>
          </p:spPr>
        </p:pic>
        <p:sp>
          <p:nvSpPr>
            <p:cNvPr id="30" name="object 42">
              <a:extLst>
                <a:ext uri="{FF2B5EF4-FFF2-40B4-BE49-F238E27FC236}">
                  <a16:creationId xmlns:a16="http://schemas.microsoft.com/office/drawing/2014/main" id="{2C04A86F-63EB-DBF8-0D8C-B8B9A029EF32}"/>
                </a:ext>
              </a:extLst>
            </p:cNvPr>
            <p:cNvSpPr/>
            <p:nvPr/>
          </p:nvSpPr>
          <p:spPr>
            <a:xfrm>
              <a:off x="5184356" y="2653708"/>
              <a:ext cx="53340" cy="330200"/>
            </a:xfrm>
            <a:custGeom>
              <a:avLst/>
              <a:gdLst/>
              <a:ahLst/>
              <a:cxnLst/>
              <a:rect l="l" t="t" r="r" b="b"/>
              <a:pathLst>
                <a:path w="53339" h="330200">
                  <a:moveTo>
                    <a:pt x="46609" y="107886"/>
                  </a:moveTo>
                  <a:lnTo>
                    <a:pt x="44729" y="103073"/>
                  </a:lnTo>
                  <a:lnTo>
                    <a:pt x="37249" y="95885"/>
                  </a:lnTo>
                  <a:lnTo>
                    <a:pt x="32499" y="94081"/>
                  </a:lnTo>
                  <a:lnTo>
                    <a:pt x="26746" y="94081"/>
                  </a:lnTo>
                  <a:lnTo>
                    <a:pt x="20713" y="94081"/>
                  </a:lnTo>
                  <a:lnTo>
                    <a:pt x="15811" y="95885"/>
                  </a:lnTo>
                  <a:lnTo>
                    <a:pt x="8331" y="103073"/>
                  </a:lnTo>
                  <a:lnTo>
                    <a:pt x="6464" y="107886"/>
                  </a:lnTo>
                  <a:lnTo>
                    <a:pt x="6464" y="316064"/>
                  </a:lnTo>
                  <a:lnTo>
                    <a:pt x="8331" y="320802"/>
                  </a:lnTo>
                  <a:lnTo>
                    <a:pt x="15811" y="328295"/>
                  </a:lnTo>
                  <a:lnTo>
                    <a:pt x="20713" y="330149"/>
                  </a:lnTo>
                  <a:lnTo>
                    <a:pt x="32499" y="330149"/>
                  </a:lnTo>
                  <a:lnTo>
                    <a:pt x="37249" y="328295"/>
                  </a:lnTo>
                  <a:lnTo>
                    <a:pt x="44729" y="320802"/>
                  </a:lnTo>
                  <a:lnTo>
                    <a:pt x="46609" y="316064"/>
                  </a:lnTo>
                  <a:lnTo>
                    <a:pt x="46609" y="107886"/>
                  </a:lnTo>
                  <a:close/>
                </a:path>
                <a:path w="53339" h="330200">
                  <a:moveTo>
                    <a:pt x="53086" y="18846"/>
                  </a:moveTo>
                  <a:lnTo>
                    <a:pt x="50406" y="12585"/>
                  </a:lnTo>
                  <a:lnTo>
                    <a:pt x="45097" y="7543"/>
                  </a:lnTo>
                  <a:lnTo>
                    <a:pt x="39776" y="2501"/>
                  </a:lnTo>
                  <a:lnTo>
                    <a:pt x="33655" y="0"/>
                  </a:lnTo>
                  <a:lnTo>
                    <a:pt x="19558" y="0"/>
                  </a:lnTo>
                  <a:lnTo>
                    <a:pt x="13296" y="2501"/>
                  </a:lnTo>
                  <a:lnTo>
                    <a:pt x="2641" y="12585"/>
                  </a:lnTo>
                  <a:lnTo>
                    <a:pt x="0" y="18846"/>
                  </a:lnTo>
                  <a:lnTo>
                    <a:pt x="0" y="33807"/>
                  </a:lnTo>
                  <a:lnTo>
                    <a:pt x="2578" y="40132"/>
                  </a:lnTo>
                  <a:lnTo>
                    <a:pt x="12941" y="50482"/>
                  </a:lnTo>
                  <a:lnTo>
                    <a:pt x="19126" y="53086"/>
                  </a:lnTo>
                  <a:lnTo>
                    <a:pt x="33794" y="53086"/>
                  </a:lnTo>
                  <a:lnTo>
                    <a:pt x="40132" y="50482"/>
                  </a:lnTo>
                  <a:lnTo>
                    <a:pt x="50495" y="40132"/>
                  </a:lnTo>
                  <a:lnTo>
                    <a:pt x="53086" y="33807"/>
                  </a:lnTo>
                  <a:lnTo>
                    <a:pt x="53086" y="18846"/>
                  </a:lnTo>
                  <a:close/>
                </a:path>
              </a:pathLst>
            </a:custGeom>
            <a:solidFill>
              <a:srgbClr val="28426D"/>
            </a:solidFill>
          </p:spPr>
          <p:txBody>
            <a:bodyPr wrap="square" lIns="0" tIns="0" rIns="0" bIns="0" rtlCol="0"/>
            <a:lstStyle/>
            <a:p>
              <a:endParaRPr/>
            </a:p>
          </p:txBody>
        </p:sp>
        <p:pic>
          <p:nvPicPr>
            <p:cNvPr id="31" name="object 43">
              <a:extLst>
                <a:ext uri="{FF2B5EF4-FFF2-40B4-BE49-F238E27FC236}">
                  <a16:creationId xmlns:a16="http://schemas.microsoft.com/office/drawing/2014/main" id="{5F400A1A-0750-5A3F-9FB9-73BABF3176AD}"/>
                </a:ext>
              </a:extLst>
            </p:cNvPr>
            <p:cNvPicPr/>
            <p:nvPr/>
          </p:nvPicPr>
          <p:blipFill>
            <a:blip r:embed="rId15" cstate="print"/>
            <a:stretch>
              <a:fillRect/>
            </a:stretch>
          </p:blipFill>
          <p:spPr>
            <a:xfrm>
              <a:off x="5313181" y="2745623"/>
              <a:ext cx="220537" cy="238673"/>
            </a:xfrm>
            <a:prstGeom prst="rect">
              <a:avLst/>
            </a:prstGeom>
          </p:spPr>
        </p:pic>
        <p:sp>
          <p:nvSpPr>
            <p:cNvPr id="32" name="object 44">
              <a:extLst>
                <a:ext uri="{FF2B5EF4-FFF2-40B4-BE49-F238E27FC236}">
                  <a16:creationId xmlns:a16="http://schemas.microsoft.com/office/drawing/2014/main" id="{7D93F0FB-B59D-77CC-465B-7F11A731F1D9}"/>
                </a:ext>
              </a:extLst>
            </p:cNvPr>
            <p:cNvSpPr/>
            <p:nvPr/>
          </p:nvSpPr>
          <p:spPr>
            <a:xfrm>
              <a:off x="5718937" y="2642910"/>
              <a:ext cx="241935" cy="345440"/>
            </a:xfrm>
            <a:custGeom>
              <a:avLst/>
              <a:gdLst/>
              <a:ahLst/>
              <a:cxnLst/>
              <a:rect l="l" t="t" r="r" b="b"/>
              <a:pathLst>
                <a:path w="241935" h="345439">
                  <a:moveTo>
                    <a:pt x="128111" y="0"/>
                  </a:moveTo>
                  <a:lnTo>
                    <a:pt x="82142" y="5822"/>
                  </a:lnTo>
                  <a:lnTo>
                    <a:pt x="45024" y="23038"/>
                  </a:lnTo>
                  <a:lnTo>
                    <a:pt x="15787" y="61987"/>
                  </a:lnTo>
                  <a:lnTo>
                    <a:pt x="12010" y="87609"/>
                  </a:lnTo>
                  <a:lnTo>
                    <a:pt x="13871" y="105843"/>
                  </a:lnTo>
                  <a:lnTo>
                    <a:pt x="41789" y="151482"/>
                  </a:lnTo>
                  <a:lnTo>
                    <a:pt x="77176" y="172308"/>
                  </a:lnTo>
                  <a:lnTo>
                    <a:pt x="142887" y="186230"/>
                  </a:lnTo>
                  <a:lnTo>
                    <a:pt x="159181" y="191195"/>
                  </a:lnTo>
                  <a:lnTo>
                    <a:pt x="191467" y="215929"/>
                  </a:lnTo>
                  <a:lnTo>
                    <a:pt x="201910" y="249018"/>
                  </a:lnTo>
                  <a:lnTo>
                    <a:pt x="201248" y="258149"/>
                  </a:lnTo>
                  <a:lnTo>
                    <a:pt x="179036" y="292773"/>
                  </a:lnTo>
                  <a:lnTo>
                    <a:pt x="134755" y="307717"/>
                  </a:lnTo>
                  <a:lnTo>
                    <a:pt x="124226" y="308147"/>
                  </a:lnTo>
                  <a:lnTo>
                    <a:pt x="114661" y="307797"/>
                  </a:lnTo>
                  <a:lnTo>
                    <a:pt x="71946" y="296009"/>
                  </a:lnTo>
                  <a:lnTo>
                    <a:pt x="40930" y="266714"/>
                  </a:lnTo>
                  <a:lnTo>
                    <a:pt x="38627" y="261824"/>
                  </a:lnTo>
                  <a:lnTo>
                    <a:pt x="35171" y="258159"/>
                  </a:lnTo>
                  <a:lnTo>
                    <a:pt x="0" y="267436"/>
                  </a:lnTo>
                  <a:lnTo>
                    <a:pt x="73" y="272473"/>
                  </a:lnTo>
                  <a:lnTo>
                    <a:pt x="21236" y="305453"/>
                  </a:lnTo>
                  <a:lnTo>
                    <a:pt x="60414" y="332222"/>
                  </a:lnTo>
                  <a:lnTo>
                    <a:pt x="97409" y="343162"/>
                  </a:lnTo>
                  <a:lnTo>
                    <a:pt x="124226" y="345266"/>
                  </a:lnTo>
                  <a:lnTo>
                    <a:pt x="135758" y="344874"/>
                  </a:lnTo>
                  <a:lnTo>
                    <a:pt x="179265" y="335501"/>
                  </a:lnTo>
                  <a:lnTo>
                    <a:pt x="214406" y="313936"/>
                  </a:lnTo>
                  <a:lnTo>
                    <a:pt x="236389" y="280582"/>
                  </a:lnTo>
                  <a:lnTo>
                    <a:pt x="241615" y="247730"/>
                  </a:lnTo>
                  <a:lnTo>
                    <a:pt x="239888" y="227811"/>
                  </a:lnTo>
                  <a:lnTo>
                    <a:pt x="213993" y="180182"/>
                  </a:lnTo>
                  <a:lnTo>
                    <a:pt x="180218" y="159420"/>
                  </a:lnTo>
                  <a:lnTo>
                    <a:pt x="134152" y="148466"/>
                  </a:lnTo>
                  <a:lnTo>
                    <a:pt x="118870" y="146210"/>
                  </a:lnTo>
                  <a:lnTo>
                    <a:pt x="105396" y="143337"/>
                  </a:lnTo>
                  <a:lnTo>
                    <a:pt x="68656" y="126130"/>
                  </a:lnTo>
                  <a:lnTo>
                    <a:pt x="51715" y="89337"/>
                  </a:lnTo>
                  <a:lnTo>
                    <a:pt x="53037" y="76998"/>
                  </a:lnTo>
                  <a:lnTo>
                    <a:pt x="84165" y="44114"/>
                  </a:lnTo>
                  <a:lnTo>
                    <a:pt x="126812" y="37108"/>
                  </a:lnTo>
                  <a:lnTo>
                    <a:pt x="135779" y="37434"/>
                  </a:lnTo>
                  <a:lnTo>
                    <a:pt x="177293" y="52005"/>
                  </a:lnTo>
                  <a:lnTo>
                    <a:pt x="201763" y="81285"/>
                  </a:lnTo>
                  <a:lnTo>
                    <a:pt x="206014" y="84583"/>
                  </a:lnTo>
                  <a:lnTo>
                    <a:pt x="217228" y="88039"/>
                  </a:lnTo>
                  <a:lnTo>
                    <a:pt x="222621" y="87463"/>
                  </a:lnTo>
                  <a:lnTo>
                    <a:pt x="227804" y="84583"/>
                  </a:lnTo>
                  <a:lnTo>
                    <a:pt x="232401" y="81714"/>
                  </a:lnTo>
                  <a:lnTo>
                    <a:pt x="235071" y="77756"/>
                  </a:lnTo>
                  <a:lnTo>
                    <a:pt x="236505" y="67683"/>
                  </a:lnTo>
                  <a:lnTo>
                    <a:pt x="235144" y="62291"/>
                  </a:lnTo>
                  <a:lnTo>
                    <a:pt x="206873" y="27402"/>
                  </a:lnTo>
                  <a:lnTo>
                    <a:pt x="172780" y="7329"/>
                  </a:lnTo>
                  <a:lnTo>
                    <a:pt x="140285" y="459"/>
                  </a:lnTo>
                  <a:lnTo>
                    <a:pt x="128111" y="0"/>
                  </a:lnTo>
                  <a:close/>
                </a:path>
              </a:pathLst>
            </a:custGeom>
            <a:solidFill>
              <a:srgbClr val="28426D"/>
            </a:solidFill>
          </p:spPr>
          <p:txBody>
            <a:bodyPr wrap="square" lIns="0" tIns="0" rIns="0" bIns="0" rtlCol="0"/>
            <a:lstStyle/>
            <a:p>
              <a:endParaRPr/>
            </a:p>
          </p:txBody>
        </p:sp>
        <p:pic>
          <p:nvPicPr>
            <p:cNvPr id="33" name="object 45">
              <a:extLst>
                <a:ext uri="{FF2B5EF4-FFF2-40B4-BE49-F238E27FC236}">
                  <a16:creationId xmlns:a16="http://schemas.microsoft.com/office/drawing/2014/main" id="{E48CB22A-1C51-78DF-B4DF-4442ED3F79E3}"/>
                </a:ext>
              </a:extLst>
            </p:cNvPr>
            <p:cNvPicPr/>
            <p:nvPr/>
          </p:nvPicPr>
          <p:blipFill>
            <a:blip r:embed="rId16" cstate="print"/>
            <a:stretch>
              <a:fillRect/>
            </a:stretch>
          </p:blipFill>
          <p:spPr>
            <a:xfrm>
              <a:off x="6013633" y="2746057"/>
              <a:ext cx="206224" cy="239531"/>
            </a:xfrm>
            <a:prstGeom prst="rect">
              <a:avLst/>
            </a:prstGeom>
          </p:spPr>
        </p:pic>
        <p:sp>
          <p:nvSpPr>
            <p:cNvPr id="34" name="object 46">
              <a:extLst>
                <a:ext uri="{FF2B5EF4-FFF2-40B4-BE49-F238E27FC236}">
                  <a16:creationId xmlns:a16="http://schemas.microsoft.com/office/drawing/2014/main" id="{49621AA0-2026-6826-23CD-3E5E5E884C35}"/>
                </a:ext>
              </a:extLst>
            </p:cNvPr>
            <p:cNvSpPr/>
            <p:nvPr/>
          </p:nvSpPr>
          <p:spPr>
            <a:xfrm>
              <a:off x="6284238" y="2646788"/>
              <a:ext cx="220979" cy="337820"/>
            </a:xfrm>
            <a:custGeom>
              <a:avLst/>
              <a:gdLst/>
              <a:ahLst/>
              <a:cxnLst/>
              <a:rect l="l" t="t" r="r" b="b"/>
              <a:pathLst>
                <a:path w="220979" h="337819">
                  <a:moveTo>
                    <a:pt x="25894" y="0"/>
                  </a:moveTo>
                  <a:lnTo>
                    <a:pt x="14093" y="0"/>
                  </a:lnTo>
                  <a:lnTo>
                    <a:pt x="9340" y="1800"/>
                  </a:lnTo>
                  <a:lnTo>
                    <a:pt x="1863" y="8994"/>
                  </a:lnTo>
                  <a:lnTo>
                    <a:pt x="0" y="13811"/>
                  </a:lnTo>
                  <a:lnTo>
                    <a:pt x="0" y="323403"/>
                  </a:lnTo>
                  <a:lnTo>
                    <a:pt x="1863" y="328157"/>
                  </a:lnTo>
                  <a:lnTo>
                    <a:pt x="9340" y="335633"/>
                  </a:lnTo>
                  <a:lnTo>
                    <a:pt x="14093" y="337508"/>
                  </a:lnTo>
                  <a:lnTo>
                    <a:pt x="25894" y="337508"/>
                  </a:lnTo>
                  <a:lnTo>
                    <a:pt x="30711" y="335633"/>
                  </a:lnTo>
                  <a:lnTo>
                    <a:pt x="37904" y="328157"/>
                  </a:lnTo>
                  <a:lnTo>
                    <a:pt x="39705" y="323403"/>
                  </a:lnTo>
                  <a:lnTo>
                    <a:pt x="39705" y="193355"/>
                  </a:lnTo>
                  <a:lnTo>
                    <a:pt x="40284" y="185180"/>
                  </a:lnTo>
                  <a:lnTo>
                    <a:pt x="59828" y="151924"/>
                  </a:lnTo>
                  <a:lnTo>
                    <a:pt x="99290" y="135571"/>
                  </a:lnTo>
                  <a:lnTo>
                    <a:pt x="108761" y="135084"/>
                  </a:lnTo>
                  <a:lnTo>
                    <a:pt x="118816" y="135585"/>
                  </a:lnTo>
                  <a:lnTo>
                    <a:pt x="159787" y="153111"/>
                  </a:lnTo>
                  <a:lnTo>
                    <a:pt x="179808" y="196743"/>
                  </a:lnTo>
                  <a:lnTo>
                    <a:pt x="180402" y="208894"/>
                  </a:lnTo>
                  <a:lnTo>
                    <a:pt x="180402" y="323121"/>
                  </a:lnTo>
                  <a:lnTo>
                    <a:pt x="182339" y="327791"/>
                  </a:lnTo>
                  <a:lnTo>
                    <a:pt x="190109" y="335560"/>
                  </a:lnTo>
                  <a:lnTo>
                    <a:pt x="194926" y="337508"/>
                  </a:lnTo>
                  <a:lnTo>
                    <a:pt x="206150" y="337508"/>
                  </a:lnTo>
                  <a:lnTo>
                    <a:pt x="210820" y="335560"/>
                  </a:lnTo>
                  <a:lnTo>
                    <a:pt x="218590" y="327791"/>
                  </a:lnTo>
                  <a:lnTo>
                    <a:pt x="220537" y="323121"/>
                  </a:lnTo>
                  <a:lnTo>
                    <a:pt x="220537" y="208894"/>
                  </a:lnTo>
                  <a:lnTo>
                    <a:pt x="212767" y="161875"/>
                  </a:lnTo>
                  <a:lnTo>
                    <a:pt x="190430" y="127267"/>
                  </a:lnTo>
                  <a:lnTo>
                    <a:pt x="156905" y="105999"/>
                  </a:lnTo>
                  <a:lnTo>
                    <a:pt x="115232" y="98834"/>
                  </a:lnTo>
                  <a:lnTo>
                    <a:pt x="101337" y="99604"/>
                  </a:lnTo>
                  <a:lnTo>
                    <a:pt x="63872" y="111137"/>
                  </a:lnTo>
                  <a:lnTo>
                    <a:pt x="39705" y="129336"/>
                  </a:lnTo>
                  <a:lnTo>
                    <a:pt x="39705" y="13811"/>
                  </a:lnTo>
                  <a:lnTo>
                    <a:pt x="37904" y="8994"/>
                  </a:lnTo>
                  <a:lnTo>
                    <a:pt x="30711" y="1800"/>
                  </a:lnTo>
                  <a:lnTo>
                    <a:pt x="25894" y="0"/>
                  </a:lnTo>
                  <a:close/>
                </a:path>
              </a:pathLst>
            </a:custGeom>
            <a:solidFill>
              <a:srgbClr val="28426D"/>
            </a:solidFill>
          </p:spPr>
          <p:txBody>
            <a:bodyPr wrap="square" lIns="0" tIns="0" rIns="0" bIns="0" rtlCol="0"/>
            <a:lstStyle/>
            <a:p>
              <a:endParaRPr/>
            </a:p>
          </p:txBody>
        </p:sp>
        <p:pic>
          <p:nvPicPr>
            <p:cNvPr id="35" name="object 47">
              <a:extLst>
                <a:ext uri="{FF2B5EF4-FFF2-40B4-BE49-F238E27FC236}">
                  <a16:creationId xmlns:a16="http://schemas.microsoft.com/office/drawing/2014/main" id="{551DB2D5-59BF-F43B-5EEF-31D3111897BE}"/>
                </a:ext>
              </a:extLst>
            </p:cNvPr>
            <p:cNvPicPr/>
            <p:nvPr/>
          </p:nvPicPr>
          <p:blipFill>
            <a:blip r:embed="rId17" cstate="print"/>
            <a:stretch>
              <a:fillRect/>
            </a:stretch>
          </p:blipFill>
          <p:spPr>
            <a:xfrm>
              <a:off x="6566067" y="2746062"/>
              <a:ext cx="238662" cy="239521"/>
            </a:xfrm>
            <a:prstGeom prst="rect">
              <a:avLst/>
            </a:prstGeom>
          </p:spPr>
        </p:pic>
        <p:pic>
          <p:nvPicPr>
            <p:cNvPr id="36" name="object 48">
              <a:extLst>
                <a:ext uri="{FF2B5EF4-FFF2-40B4-BE49-F238E27FC236}">
                  <a16:creationId xmlns:a16="http://schemas.microsoft.com/office/drawing/2014/main" id="{0E2EFC13-7F14-3F71-FF6B-0202B8F65E00}"/>
                </a:ext>
              </a:extLst>
            </p:cNvPr>
            <p:cNvPicPr/>
            <p:nvPr/>
          </p:nvPicPr>
          <p:blipFill>
            <a:blip r:embed="rId17" cstate="print"/>
            <a:stretch>
              <a:fillRect/>
            </a:stretch>
          </p:blipFill>
          <p:spPr>
            <a:xfrm>
              <a:off x="6857817" y="2746062"/>
              <a:ext cx="238662" cy="239521"/>
            </a:xfrm>
            <a:prstGeom prst="rect">
              <a:avLst/>
            </a:prstGeom>
          </p:spPr>
        </p:pic>
        <p:grpSp>
          <p:nvGrpSpPr>
            <p:cNvPr id="37" name="object 49">
              <a:extLst>
                <a:ext uri="{FF2B5EF4-FFF2-40B4-BE49-F238E27FC236}">
                  <a16:creationId xmlns:a16="http://schemas.microsoft.com/office/drawing/2014/main" id="{55C2314E-E61C-867E-6ED1-078262AB7642}"/>
                </a:ext>
              </a:extLst>
            </p:cNvPr>
            <p:cNvGrpSpPr/>
            <p:nvPr/>
          </p:nvGrpSpPr>
          <p:grpSpPr>
            <a:xfrm>
              <a:off x="7153013" y="2646791"/>
              <a:ext cx="313055" cy="339090"/>
              <a:chOff x="7153013" y="2646791"/>
              <a:chExt cx="313055" cy="339090"/>
            </a:xfrm>
          </p:grpSpPr>
          <p:sp>
            <p:nvSpPr>
              <p:cNvPr id="38" name="object 50">
                <a:extLst>
                  <a:ext uri="{FF2B5EF4-FFF2-40B4-BE49-F238E27FC236}">
                    <a16:creationId xmlns:a16="http://schemas.microsoft.com/office/drawing/2014/main" id="{1EE4E3B9-4C8F-018D-57ED-F81491DB332C}"/>
                  </a:ext>
                </a:extLst>
              </p:cNvPr>
              <p:cNvSpPr/>
              <p:nvPr/>
            </p:nvSpPr>
            <p:spPr>
              <a:xfrm>
                <a:off x="7153013" y="2646791"/>
                <a:ext cx="91440" cy="337185"/>
              </a:xfrm>
              <a:custGeom>
                <a:avLst/>
                <a:gdLst/>
                <a:ahLst/>
                <a:cxnLst/>
                <a:rect l="l" t="t" r="r" b="b"/>
                <a:pathLst>
                  <a:path w="91440" h="337185">
                    <a:moveTo>
                      <a:pt x="25465" y="0"/>
                    </a:moveTo>
                    <a:lnTo>
                      <a:pt x="13664" y="0"/>
                    </a:lnTo>
                    <a:lnTo>
                      <a:pt x="8984" y="1800"/>
                    </a:lnTo>
                    <a:lnTo>
                      <a:pt x="1790" y="8994"/>
                    </a:lnTo>
                    <a:lnTo>
                      <a:pt x="0" y="13674"/>
                    </a:lnTo>
                    <a:lnTo>
                      <a:pt x="0" y="259384"/>
                    </a:lnTo>
                    <a:lnTo>
                      <a:pt x="7989" y="299729"/>
                    </a:lnTo>
                    <a:lnTo>
                      <a:pt x="37574" y="331484"/>
                    </a:lnTo>
                    <a:lnTo>
                      <a:pt x="62574" y="337068"/>
                    </a:lnTo>
                    <a:lnTo>
                      <a:pt x="73076" y="337068"/>
                    </a:lnTo>
                    <a:lnTo>
                      <a:pt x="79191" y="335277"/>
                    </a:lnTo>
                    <a:lnTo>
                      <a:pt x="88688" y="328073"/>
                    </a:lnTo>
                    <a:lnTo>
                      <a:pt x="91065" y="323403"/>
                    </a:lnTo>
                    <a:lnTo>
                      <a:pt x="91065" y="311603"/>
                    </a:lnTo>
                    <a:lnTo>
                      <a:pt x="89473" y="306786"/>
                    </a:lnTo>
                    <a:lnTo>
                      <a:pt x="83149" y="299592"/>
                    </a:lnTo>
                    <a:lnTo>
                      <a:pt x="78835" y="297791"/>
                    </a:lnTo>
                    <a:lnTo>
                      <a:pt x="73369" y="297791"/>
                    </a:lnTo>
                    <a:lnTo>
                      <a:pt x="55673" y="297791"/>
                    </a:lnTo>
                    <a:lnTo>
                      <a:pt x="39276" y="259384"/>
                    </a:lnTo>
                    <a:lnTo>
                      <a:pt x="39276" y="13674"/>
                    </a:lnTo>
                    <a:lnTo>
                      <a:pt x="37475" y="8994"/>
                    </a:lnTo>
                    <a:lnTo>
                      <a:pt x="30271" y="1800"/>
                    </a:lnTo>
                    <a:lnTo>
                      <a:pt x="25465" y="0"/>
                    </a:lnTo>
                    <a:close/>
                  </a:path>
                </a:pathLst>
              </a:custGeom>
              <a:solidFill>
                <a:srgbClr val="28426D"/>
              </a:solidFill>
            </p:spPr>
            <p:txBody>
              <a:bodyPr wrap="square" lIns="0" tIns="0" rIns="0" bIns="0" rtlCol="0"/>
              <a:lstStyle/>
              <a:p>
                <a:endParaRPr/>
              </a:p>
            </p:txBody>
          </p:sp>
          <p:pic>
            <p:nvPicPr>
              <p:cNvPr id="39" name="object 51">
                <a:extLst>
                  <a:ext uri="{FF2B5EF4-FFF2-40B4-BE49-F238E27FC236}">
                    <a16:creationId xmlns:a16="http://schemas.microsoft.com/office/drawing/2014/main" id="{F6929DAE-59A7-DFEF-0BEF-595BC9671D53}"/>
                  </a:ext>
                </a:extLst>
              </p:cNvPr>
              <p:cNvPicPr/>
              <p:nvPr/>
            </p:nvPicPr>
            <p:blipFill>
              <a:blip r:embed="rId18" cstate="print"/>
              <a:stretch>
                <a:fillRect/>
              </a:stretch>
            </p:blipFill>
            <p:spPr>
              <a:xfrm>
                <a:off x="7273273" y="2746053"/>
                <a:ext cx="192203" cy="239531"/>
              </a:xfrm>
              <a:prstGeom prst="rect">
                <a:avLst/>
              </a:prstGeom>
            </p:spPr>
          </p:pic>
        </p:grpSp>
      </p:grpSp>
      <p:sp>
        <p:nvSpPr>
          <p:cNvPr id="61" name="AutoShape 2">
            <a:extLst>
              <a:ext uri="{FF2B5EF4-FFF2-40B4-BE49-F238E27FC236}">
                <a16:creationId xmlns:a16="http://schemas.microsoft.com/office/drawing/2014/main" id="{A8FD9F30-A769-5EEF-42B6-82F34C6CC27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Rectangle 3">
            <a:extLst>
              <a:ext uri="{FF2B5EF4-FFF2-40B4-BE49-F238E27FC236}">
                <a16:creationId xmlns:a16="http://schemas.microsoft.com/office/drawing/2014/main" id="{CD28DF56-1C03-20F4-C701-A15EE5D355F0}"/>
              </a:ext>
            </a:extLst>
          </p:cNvPr>
          <p:cNvSpPr/>
          <p:nvPr/>
        </p:nvSpPr>
        <p:spPr>
          <a:xfrm>
            <a:off x="0" y="5935439"/>
            <a:ext cx="12192000" cy="92256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74" name="Group 73">
            <a:extLst>
              <a:ext uri="{FF2B5EF4-FFF2-40B4-BE49-F238E27FC236}">
                <a16:creationId xmlns:a16="http://schemas.microsoft.com/office/drawing/2014/main" id="{9888C013-2152-F1BA-5D92-DFA663617A20}"/>
              </a:ext>
            </a:extLst>
          </p:cNvPr>
          <p:cNvGrpSpPr/>
          <p:nvPr/>
        </p:nvGrpSpPr>
        <p:grpSpPr>
          <a:xfrm>
            <a:off x="2279339" y="6080518"/>
            <a:ext cx="7496643" cy="613765"/>
            <a:chOff x="1060217" y="4950107"/>
            <a:chExt cx="10000987" cy="818804"/>
          </a:xfrm>
        </p:grpSpPr>
        <p:pic>
          <p:nvPicPr>
            <p:cNvPr id="63" name="Picture 62" descr="Text&#10;&#10;Description automatically generated with low confidence">
              <a:extLst>
                <a:ext uri="{FF2B5EF4-FFF2-40B4-BE49-F238E27FC236}">
                  <a16:creationId xmlns:a16="http://schemas.microsoft.com/office/drawing/2014/main" id="{8F3AB0D9-C24E-6F58-C337-C1FE65EAF5A8}"/>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5773732" y="4950107"/>
              <a:ext cx="2601884" cy="760615"/>
            </a:xfrm>
            <a:prstGeom prst="rect">
              <a:avLst/>
            </a:prstGeom>
          </p:spPr>
        </p:pic>
        <p:pic>
          <p:nvPicPr>
            <p:cNvPr id="65" name="Picture 64" descr="Text&#10;&#10;Description automatically generated with medium confidence">
              <a:extLst>
                <a:ext uri="{FF2B5EF4-FFF2-40B4-BE49-F238E27FC236}">
                  <a16:creationId xmlns:a16="http://schemas.microsoft.com/office/drawing/2014/main" id="{AE8AEC5B-039C-20AE-2FE4-2B2A5F12BA56}"/>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082347" y="5039209"/>
              <a:ext cx="2227811" cy="685800"/>
            </a:xfrm>
            <a:prstGeom prst="rect">
              <a:avLst/>
            </a:prstGeom>
          </p:spPr>
        </p:pic>
        <p:pic>
          <p:nvPicPr>
            <p:cNvPr id="67" name="Picture 66" descr="Text&#10;&#10;Description automatically generated">
              <a:extLst>
                <a:ext uri="{FF2B5EF4-FFF2-40B4-BE49-F238E27FC236}">
                  <a16:creationId xmlns:a16="http://schemas.microsoft.com/office/drawing/2014/main" id="{CE1624CA-68E0-B5F0-5ACD-B89F2A5B91D3}"/>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8918079" y="5024922"/>
              <a:ext cx="2143125" cy="714375"/>
            </a:xfrm>
            <a:prstGeom prst="rect">
              <a:avLst/>
            </a:prstGeom>
          </p:spPr>
        </p:pic>
        <p:pic>
          <p:nvPicPr>
            <p:cNvPr id="69" name="Picture 68" descr="A red background with white text&#10;&#10;Description automatically generated with medium confidence">
              <a:extLst>
                <a:ext uri="{FF2B5EF4-FFF2-40B4-BE49-F238E27FC236}">
                  <a16:creationId xmlns:a16="http://schemas.microsoft.com/office/drawing/2014/main" id="{9982E384-AC94-0053-497C-E9C80CDACCF2}"/>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060217" y="5024922"/>
              <a:ext cx="1487978" cy="743989"/>
            </a:xfrm>
            <a:prstGeom prst="rect">
              <a:avLst/>
            </a:prstGeom>
          </p:spPr>
        </p:pic>
      </p:grpSp>
      <p:pic>
        <p:nvPicPr>
          <p:cNvPr id="73" name="Picture 72" descr="Text&#10;&#10;Description automatically generated">
            <a:extLst>
              <a:ext uri="{FF2B5EF4-FFF2-40B4-BE49-F238E27FC236}">
                <a16:creationId xmlns:a16="http://schemas.microsoft.com/office/drawing/2014/main" id="{4CEE54E8-EBE1-D45B-97A4-53CDD02BC45F}"/>
              </a:ext>
            </a:extLst>
          </p:cNvPr>
          <p:cNvPicPr>
            <a:picLocks noChangeAspect="1"/>
          </p:cNvPicPr>
          <p:nvPr/>
        </p:nvPicPr>
        <p:blipFill rotWithShape="1">
          <a:blip r:embed="rId23">
            <a:extLst>
              <a:ext uri="{28A0092B-C50C-407E-A947-70E740481C1C}">
                <a14:useLocalDpi xmlns:a14="http://schemas.microsoft.com/office/drawing/2010/main" val="0"/>
              </a:ext>
            </a:extLst>
          </a:blip>
          <a:srcRect r="75604"/>
          <a:stretch/>
        </p:blipFill>
        <p:spPr>
          <a:xfrm>
            <a:off x="10243701" y="183379"/>
            <a:ext cx="1577001" cy="879607"/>
          </a:xfrm>
          <a:prstGeom prst="rect">
            <a:avLst/>
          </a:prstGeom>
        </p:spPr>
      </p:pic>
      <p:sp>
        <p:nvSpPr>
          <p:cNvPr id="6" name="Oval 5">
            <a:extLst>
              <a:ext uri="{FF2B5EF4-FFF2-40B4-BE49-F238E27FC236}">
                <a16:creationId xmlns:a16="http://schemas.microsoft.com/office/drawing/2014/main" id="{8E8350A5-3A4C-FCAA-E643-DA21860BE873}"/>
              </a:ext>
            </a:extLst>
          </p:cNvPr>
          <p:cNvSpPr/>
          <p:nvPr/>
        </p:nvSpPr>
        <p:spPr>
          <a:xfrm>
            <a:off x="10347183" y="922306"/>
            <a:ext cx="399786" cy="428454"/>
          </a:xfrm>
          <a:prstGeom prst="ellipse">
            <a:avLst/>
          </a:prstGeom>
          <a:solidFill>
            <a:srgbClr val="ECF1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2386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AFC4-9900-FBE9-6968-42BD1B8F244C}"/>
              </a:ext>
            </a:extLst>
          </p:cNvPr>
          <p:cNvSpPr>
            <a:spLocks noGrp="1"/>
          </p:cNvSpPr>
          <p:nvPr>
            <p:ph type="title"/>
          </p:nvPr>
        </p:nvSpPr>
        <p:spPr>
          <a:xfrm>
            <a:off x="2353571" y="230114"/>
            <a:ext cx="10515600" cy="701675"/>
          </a:xfrm>
        </p:spPr>
        <p:txBody>
          <a:bodyPr>
            <a:noAutofit/>
          </a:bodyPr>
          <a:lstStyle/>
          <a:p>
            <a:r>
              <a:rPr lang="en-GB" sz="2600" b="1" dirty="0">
                <a:solidFill>
                  <a:srgbClr val="28426D"/>
                </a:solidFill>
                <a:latin typeface="Poppins" panose="00000500000000000000" pitchFamily="2" charset="0"/>
                <a:cs typeface="Poppins" panose="00000500000000000000" pitchFamily="2" charset="0"/>
              </a:rPr>
              <a:t>Co-constructing the curriculum</a:t>
            </a:r>
          </a:p>
        </p:txBody>
      </p:sp>
      <p:sp>
        <p:nvSpPr>
          <p:cNvPr id="3" name="Content Placeholder 2">
            <a:extLst>
              <a:ext uri="{FF2B5EF4-FFF2-40B4-BE49-F238E27FC236}">
                <a16:creationId xmlns:a16="http://schemas.microsoft.com/office/drawing/2014/main" id="{836C5689-C76A-85CD-1760-96C11756CED2}"/>
              </a:ext>
            </a:extLst>
          </p:cNvPr>
          <p:cNvSpPr>
            <a:spLocks noGrp="1"/>
          </p:cNvSpPr>
          <p:nvPr>
            <p:ph idx="1"/>
          </p:nvPr>
        </p:nvSpPr>
        <p:spPr>
          <a:xfrm>
            <a:off x="838200" y="1570892"/>
            <a:ext cx="10515600" cy="4725133"/>
          </a:xfrm>
        </p:spPr>
        <p:txBody>
          <a:bodyPr>
            <a:noAutofit/>
          </a:bodyPr>
          <a:lstStyle/>
          <a:p>
            <a:pPr marL="0" indent="0">
              <a:lnSpc>
                <a:spcPct val="107000"/>
              </a:lnSpc>
              <a:spcBef>
                <a:spcPts val="0"/>
              </a:spcBef>
              <a:spcAft>
                <a:spcPts val="800"/>
              </a:spcAft>
              <a:buNone/>
            </a:pPr>
            <a:endParaRPr lang="en-GB" sz="14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marL="0" indent="0">
              <a:lnSpc>
                <a:spcPct val="114000"/>
              </a:lnSpc>
              <a:spcBef>
                <a:spcPts val="0"/>
              </a:spcBef>
              <a:spcAft>
                <a:spcPts val="800"/>
              </a:spcAft>
              <a:buNone/>
            </a:pPr>
            <a:endParaRPr lang="en-GB" sz="1400" b="1"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a:lnSpc>
                <a:spcPct val="114000"/>
              </a:lnSpc>
              <a:spcBef>
                <a:spcPts val="0"/>
              </a:spcBef>
              <a:spcAft>
                <a:spcPts val="800"/>
              </a:spcAft>
            </a:pPr>
            <a:r>
              <a:rPr lang="en-GB" sz="2000" kern="0" dirty="0">
                <a:solidFill>
                  <a:srgbClr val="28426D"/>
                </a:solidFill>
                <a:effectLst/>
                <a:latin typeface="Poppins" panose="00000500000000000000" pitchFamily="2" charset="0"/>
                <a:ea typeface="Times New Roman" panose="02020603050405020304" pitchFamily="18" charset="0"/>
                <a:cs typeface="Poppins" panose="00000500000000000000" pitchFamily="2" charset="0"/>
              </a:rPr>
              <a:t>Enabling learners to make choices about what and how they learn.</a:t>
            </a:r>
            <a:endPar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endParaRPr>
          </a:p>
          <a:p>
            <a:pPr>
              <a:lnSpc>
                <a:spcPct val="114000"/>
              </a:lnSpc>
              <a:spcBef>
                <a:spcPts val="0"/>
              </a:spcBef>
              <a:spcAft>
                <a:spcPts val="800"/>
              </a:spcAft>
            </a:pP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E</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nabling participation to create an engaging curriculum that responds to learners’ interests, needs and priorities. </a:t>
            </a:r>
          </a:p>
          <a:p>
            <a:pPr>
              <a:lnSpc>
                <a:spcPct val="114000"/>
              </a:lnSpc>
              <a:spcBef>
                <a:spcPts val="0"/>
              </a:spcBef>
              <a:spcAft>
                <a:spcPts val="800"/>
              </a:spcAft>
            </a:pP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D</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ialogue between learner and professionals</a:t>
            </a: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 </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is of itself a valuable learning experience</a:t>
            </a: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a:t>
            </a:r>
            <a:endPar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endParaRPr>
          </a:p>
          <a:p>
            <a:pPr>
              <a:lnSpc>
                <a:spcPct val="114000"/>
              </a:lnSpc>
              <a:spcBef>
                <a:spcPts val="0"/>
              </a:spcBef>
              <a:spcAft>
                <a:spcPts val="800"/>
              </a:spcAft>
            </a:pP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Feedback should be given on decision-making.</a:t>
            </a:r>
          </a:p>
          <a:p>
            <a:pPr>
              <a:lnSpc>
                <a:spcPct val="114000"/>
              </a:lnSpc>
              <a:spcBef>
                <a:spcPts val="0"/>
              </a:spcBef>
              <a:spcAft>
                <a:spcPts val="800"/>
              </a:spcAft>
            </a:pP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D</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iffering levels of participation </a:t>
            </a:r>
            <a:r>
              <a:rPr lang="en-GB" sz="1900" kern="100" dirty="0">
                <a:solidFill>
                  <a:srgbClr val="28426D"/>
                </a:solidFill>
                <a:latin typeface="Poppins" panose="00000500000000000000" pitchFamily="2" charset="0"/>
                <a:ea typeface="Calibri" panose="020F0502020204030204" pitchFamily="34" charset="0"/>
                <a:cs typeface="Poppins" panose="00000500000000000000" pitchFamily="2" charset="0"/>
              </a:rPr>
              <a:t>are </a:t>
            </a:r>
            <a:r>
              <a:rPr lang="en-GB" sz="19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appropriate at different points in curriculum design.</a:t>
            </a:r>
            <a:endParaRPr lang="en-GB" sz="1900" dirty="0">
              <a:solidFill>
                <a:srgbClr val="28426D"/>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B1111938-D9C0-4408-5431-75C8160BA0A9}"/>
              </a:ext>
            </a:extLst>
          </p:cNvPr>
          <p:cNvGrpSpPr/>
          <p:nvPr/>
        </p:nvGrpSpPr>
        <p:grpSpPr>
          <a:xfrm>
            <a:off x="-11257" y="-5598"/>
            <a:ext cx="12203257" cy="1149651"/>
            <a:chOff x="-19818" y="0"/>
            <a:chExt cx="20124073" cy="1895859"/>
          </a:xfrm>
        </p:grpSpPr>
        <p:sp>
          <p:nvSpPr>
            <p:cNvPr id="5" name="object 3">
              <a:extLst>
                <a:ext uri="{FF2B5EF4-FFF2-40B4-BE49-F238E27FC236}">
                  <a16:creationId xmlns:a16="http://schemas.microsoft.com/office/drawing/2014/main" id="{087BE54C-5758-86E9-74F4-7EDFBDC437D6}"/>
                </a:ext>
              </a:extLst>
            </p:cNvPr>
            <p:cNvSpPr/>
            <p:nvPr/>
          </p:nvSpPr>
          <p:spPr>
            <a:xfrm>
              <a:off x="-19818" y="16260"/>
              <a:ext cx="20099018"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A02B76DA-1F6A-BBE3-FFFC-ADEFB7F822BF}"/>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3570B535-7EAA-F449-30A5-57BDC50F2324}"/>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A7BB63FA-F0F6-942E-DE42-3C2B5DCDADAD}"/>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E50DD758-BEB9-9027-489A-AE53D3475E8C}"/>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1D54F4D3-5E6E-2F9E-C867-93624E4E0E91}"/>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0AB629B8-D884-D993-4446-423B19F3FD4D}"/>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C8E12BB2-0D3E-4712-FE4B-82E2FD5BA83B}"/>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D9F8FA6F-6F88-8333-A212-0FF76E4F3CA9}"/>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4C4A1235-D54F-6D31-3F8E-3FE2BEFDAB5A}"/>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6DF04568-EFAF-4C97-ECF2-8B0C8C8A4DE3}"/>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8558DC0A-B0C1-1667-F220-F5F26F3BB6E4}"/>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0E935B5E-B1B1-35AD-619E-096A5AD2CB59}"/>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520F860C-1E38-322C-81BB-0D3026DAC3DB}"/>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B7FAE15E-F1E4-39BE-A8FD-C72C20A828D9}"/>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8A6CDE0B-111A-364E-9217-FE11D855AC5A}"/>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8175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F4C4-D19F-A011-835E-53397CB4C40A}"/>
              </a:ext>
            </a:extLst>
          </p:cNvPr>
          <p:cNvSpPr>
            <a:spLocks noGrp="1"/>
          </p:cNvSpPr>
          <p:nvPr>
            <p:ph type="title"/>
          </p:nvPr>
        </p:nvSpPr>
        <p:spPr>
          <a:xfrm>
            <a:off x="2220273" y="14985"/>
            <a:ext cx="10515600" cy="1325563"/>
          </a:xfrm>
        </p:spPr>
        <p:txBody>
          <a:bodyPr>
            <a:normAutofit/>
          </a:bodyPr>
          <a:lstStyle/>
          <a:p>
            <a:r>
              <a:rPr lang="en-GB" sz="3600" b="1" dirty="0" err="1">
                <a:solidFill>
                  <a:srgbClr val="28426D"/>
                </a:solidFill>
                <a:latin typeface="Poppins" panose="00000500000000000000" pitchFamily="2" charset="0"/>
                <a:cs typeface="Poppins" panose="00000500000000000000" pitchFamily="2" charset="0"/>
              </a:rPr>
              <a:t>CfW</a:t>
            </a:r>
            <a:r>
              <a:rPr lang="en-GB" sz="3600" b="1" dirty="0">
                <a:solidFill>
                  <a:srgbClr val="28426D"/>
                </a:solidFill>
                <a:latin typeface="Poppins" panose="00000500000000000000" pitchFamily="2" charset="0"/>
                <a:cs typeface="Poppins" panose="00000500000000000000" pitchFamily="2" charset="0"/>
              </a:rPr>
              <a:t>: United Nations Framework (2011)</a:t>
            </a:r>
          </a:p>
        </p:txBody>
      </p:sp>
      <p:sp>
        <p:nvSpPr>
          <p:cNvPr id="3" name="Content Placeholder 2">
            <a:extLst>
              <a:ext uri="{FF2B5EF4-FFF2-40B4-BE49-F238E27FC236}">
                <a16:creationId xmlns:a16="http://schemas.microsoft.com/office/drawing/2014/main" id="{7383978F-F710-64AE-D3A6-186C98378EF9}"/>
              </a:ext>
            </a:extLst>
          </p:cNvPr>
          <p:cNvSpPr>
            <a:spLocks noGrp="1"/>
          </p:cNvSpPr>
          <p:nvPr>
            <p:ph idx="1"/>
          </p:nvPr>
        </p:nvSpPr>
        <p:spPr>
          <a:xfrm>
            <a:off x="708287" y="1808679"/>
            <a:ext cx="10515600" cy="4351338"/>
          </a:xfrm>
        </p:spPr>
        <p:txBody>
          <a:bodyPr>
            <a:normAutofit/>
          </a:bodyPr>
          <a:lstStyle/>
          <a:p>
            <a:pPr marL="0" indent="0">
              <a:lnSpc>
                <a:spcPct val="100000"/>
              </a:lnSpc>
              <a:spcAft>
                <a:spcPts val="600"/>
              </a:spcAft>
              <a:buNone/>
            </a:pPr>
            <a:endParaRPr lang="en-GB" sz="2200" dirty="0">
              <a:solidFill>
                <a:srgbClr val="28426D"/>
              </a:solidFill>
              <a:latin typeface="Poppins" panose="00000500000000000000" pitchFamily="2" charset="0"/>
              <a:cs typeface="Poppins" panose="00000500000000000000" pitchFamily="2" charset="0"/>
            </a:endParaRPr>
          </a:p>
          <a:p>
            <a:pPr marL="457200" lvl="1" indent="0">
              <a:lnSpc>
                <a:spcPct val="100000"/>
              </a:lnSpc>
              <a:spcAft>
                <a:spcPts val="600"/>
              </a:spcAft>
              <a:buNone/>
            </a:pPr>
            <a:endParaRPr lang="en-GB" sz="1800" dirty="0">
              <a:solidFill>
                <a:srgbClr val="28426D"/>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BA37635F-29BE-20CC-B630-E05779CA34BC}"/>
              </a:ext>
            </a:extLst>
          </p:cNvPr>
          <p:cNvGrpSpPr/>
          <p:nvPr/>
        </p:nvGrpSpPr>
        <p:grpSpPr>
          <a:xfrm>
            <a:off x="3935" y="-12894"/>
            <a:ext cx="12188065" cy="1151601"/>
            <a:chOff x="5235" y="0"/>
            <a:chExt cx="20099020" cy="1899075"/>
          </a:xfrm>
        </p:grpSpPr>
        <p:sp>
          <p:nvSpPr>
            <p:cNvPr id="5" name="object 3">
              <a:extLst>
                <a:ext uri="{FF2B5EF4-FFF2-40B4-BE49-F238E27FC236}">
                  <a16:creationId xmlns:a16="http://schemas.microsoft.com/office/drawing/2014/main" id="{DB84C8C8-6489-9F0D-789E-C358749CF555}"/>
                </a:ext>
              </a:extLst>
            </p:cNvPr>
            <p:cNvSpPr/>
            <p:nvPr/>
          </p:nvSpPr>
          <p:spPr>
            <a:xfrm>
              <a:off x="5235" y="1947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7F3DF2F4-EB47-1A16-C743-86B242735706}"/>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13F77764-3CEF-2A61-DC5A-D8AE3FC17845}"/>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6CC9D5E1-8716-4307-EB39-FF6D07A99AA7}"/>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63F17288-3A1C-1001-2AF1-1C2E3441F122}"/>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03084578-3602-59B0-1116-B9992A0D1756}"/>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EEA0BD9B-6A8F-F9B8-EFC2-9D76B4422988}"/>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E7E9E69C-9048-3E24-72B7-91916D0163E3}"/>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47F41AC0-A20C-2707-9243-26991419F6E5}"/>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8C0D0BC5-BEDE-8019-1AF1-4FFBB9336D3A}"/>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2E1F83C3-9B3A-1F34-ED11-DF24D306BD22}"/>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7873F687-E363-EED3-AADF-615C0B8F1B6C}"/>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12CC8783-C076-412D-C963-DC3C018EA614}"/>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97C4CD4B-EC4E-C7B1-01F2-E0418E8B62B6}"/>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95611D25-A89D-2134-9D61-9A796E5644E4}"/>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1B8A6108-AADE-03AA-7929-F51847CD92B2}"/>
                </a:ext>
              </a:extLst>
            </p:cNvPr>
            <p:cNvPicPr/>
            <p:nvPr/>
          </p:nvPicPr>
          <p:blipFill>
            <a:blip r:embed="rId10" cstate="print"/>
            <a:stretch>
              <a:fillRect/>
            </a:stretch>
          </p:blipFill>
          <p:spPr>
            <a:xfrm>
              <a:off x="1802172" y="884830"/>
              <a:ext cx="1747452" cy="525998"/>
            </a:xfrm>
            <a:prstGeom prst="rect">
              <a:avLst/>
            </a:prstGeom>
          </p:spPr>
        </p:pic>
      </p:grpSp>
      <p:sp>
        <p:nvSpPr>
          <p:cNvPr id="22" name="Rectangle 2">
            <a:extLst>
              <a:ext uri="{FF2B5EF4-FFF2-40B4-BE49-F238E27FC236}">
                <a16:creationId xmlns:a16="http://schemas.microsoft.com/office/drawing/2014/main" id="{5173E895-9634-0177-08BB-28ECFDAD1B5D}"/>
              </a:ext>
            </a:extLst>
          </p:cNvPr>
          <p:cNvSpPr>
            <a:spLocks noChangeArrowheads="1"/>
          </p:cNvSpPr>
          <p:nvPr/>
        </p:nvSpPr>
        <p:spPr bwMode="auto">
          <a:xfrm>
            <a:off x="-1430215" y="113721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4" name="Picture 23">
            <a:extLst>
              <a:ext uri="{FF2B5EF4-FFF2-40B4-BE49-F238E27FC236}">
                <a16:creationId xmlns:a16="http://schemas.microsoft.com/office/drawing/2014/main" id="{258F1D0B-CF3A-D90B-BB73-37F8422D90F9}"/>
              </a:ext>
            </a:extLst>
          </p:cNvPr>
          <p:cNvPicPr>
            <a:picLocks noChangeAspect="1"/>
          </p:cNvPicPr>
          <p:nvPr/>
        </p:nvPicPr>
        <p:blipFill rotWithShape="1">
          <a:blip r:embed="rId11"/>
          <a:srcRect l="26231" r="29304"/>
          <a:stretch/>
        </p:blipFill>
        <p:spPr>
          <a:xfrm>
            <a:off x="1430215" y="1340548"/>
            <a:ext cx="8862763" cy="5394440"/>
          </a:xfrm>
          <a:prstGeom prst="rect">
            <a:avLst/>
          </a:prstGeom>
        </p:spPr>
      </p:pic>
      <p:sp>
        <p:nvSpPr>
          <p:cNvPr id="26" name="TextBox 25">
            <a:extLst>
              <a:ext uri="{FF2B5EF4-FFF2-40B4-BE49-F238E27FC236}">
                <a16:creationId xmlns:a16="http://schemas.microsoft.com/office/drawing/2014/main" id="{CFF7C751-35F4-0CA5-8688-440FAA80E3DB}"/>
              </a:ext>
            </a:extLst>
          </p:cNvPr>
          <p:cNvSpPr txBox="1"/>
          <p:nvPr/>
        </p:nvSpPr>
        <p:spPr>
          <a:xfrm>
            <a:off x="-261464" y="1470371"/>
            <a:ext cx="8006862" cy="2605072"/>
          </a:xfrm>
          <a:prstGeom prst="rect">
            <a:avLst/>
          </a:prstGeom>
          <a:noFill/>
        </p:spPr>
        <p:txBody>
          <a:bodyPr wrap="square" rtlCol="0">
            <a:spAutoFit/>
          </a:bodyPr>
          <a:lstStyle/>
          <a:p>
            <a:pPr marL="457200">
              <a:lnSpc>
                <a:spcPct val="120000"/>
              </a:lnSpc>
              <a:spcBef>
                <a:spcPts val="0"/>
              </a:spcBef>
              <a:spcAft>
                <a:spcPts val="600"/>
              </a:spcAft>
            </a:pP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Experiencing rights through education </a:t>
            </a:r>
          </a:p>
          <a:p>
            <a:pPr marL="457200">
              <a:lnSpc>
                <a:spcPct val="120000"/>
              </a:lnSpc>
              <a:spcBef>
                <a:spcPts val="0"/>
              </a:spcBef>
              <a:spcAft>
                <a:spcPts val="600"/>
              </a:spcAft>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C</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hildren’s rights approach</a:t>
            </a:r>
          </a:p>
          <a:p>
            <a:pPr marL="457200">
              <a:lnSpc>
                <a:spcPct val="120000"/>
              </a:lnSpc>
              <a:spcBef>
                <a:spcPts val="0"/>
              </a:spcBef>
              <a:spcAft>
                <a:spcPts val="600"/>
              </a:spcAft>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T</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he right to participate in decisions</a:t>
            </a:r>
          </a:p>
          <a:p>
            <a:pPr marL="457200">
              <a:lnSpc>
                <a:spcPct val="120000"/>
              </a:lnSpc>
              <a:spcBef>
                <a:spcPts val="0"/>
              </a:spcBef>
              <a:spcAft>
                <a:spcPts val="600"/>
              </a:spcAft>
            </a:pP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Collaboration </a:t>
            </a:r>
          </a:p>
          <a:p>
            <a:pPr marL="457200">
              <a:lnSpc>
                <a:spcPct val="120000"/>
              </a:lnSpc>
              <a:spcBef>
                <a:spcPts val="0"/>
              </a:spcBef>
              <a:spcAft>
                <a:spcPts val="600"/>
              </a:spcAft>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E</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quality, dignity, respect, non-discrimination</a:t>
            </a:r>
          </a:p>
          <a:p>
            <a:pPr marL="457200">
              <a:lnSpc>
                <a:spcPct val="120000"/>
              </a:lnSpc>
              <a:spcBef>
                <a:spcPts val="0"/>
              </a:spcBef>
              <a:spcAft>
                <a:spcPts val="600"/>
              </a:spcAft>
            </a:pP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Both practitioners and learners</a:t>
            </a:r>
          </a:p>
          <a:p>
            <a:pPr marL="457200">
              <a:lnSpc>
                <a:spcPct val="120000"/>
              </a:lnSpc>
              <a:spcBef>
                <a:spcPts val="0"/>
              </a:spcBef>
              <a:spcAft>
                <a:spcPts val="600"/>
              </a:spcAft>
            </a:pP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Duty bearers accountable</a:t>
            </a:r>
            <a:endParaRPr lang="en-GB" sz="1600" dirty="0"/>
          </a:p>
        </p:txBody>
      </p:sp>
      <p:sp>
        <p:nvSpPr>
          <p:cNvPr id="27" name="TextBox 26">
            <a:extLst>
              <a:ext uri="{FF2B5EF4-FFF2-40B4-BE49-F238E27FC236}">
                <a16:creationId xmlns:a16="http://schemas.microsoft.com/office/drawing/2014/main" id="{791BA050-0775-9B66-7F81-849B6070C316}"/>
              </a:ext>
            </a:extLst>
          </p:cNvPr>
          <p:cNvSpPr txBox="1"/>
          <p:nvPr/>
        </p:nvSpPr>
        <p:spPr>
          <a:xfrm>
            <a:off x="7501810" y="3967693"/>
            <a:ext cx="4690190" cy="1784078"/>
          </a:xfrm>
          <a:prstGeom prst="rect">
            <a:avLst/>
          </a:prstGeom>
          <a:noFill/>
        </p:spPr>
        <p:txBody>
          <a:bodyPr wrap="square" rtlCol="0">
            <a:spAutoFit/>
          </a:bodyPr>
          <a:lstStyle/>
          <a:p>
            <a:pPr marL="0" lvl="0" indent="0">
              <a:lnSpc>
                <a:spcPct val="120000"/>
              </a:lnSpc>
              <a:spcBef>
                <a:spcPts val="0"/>
              </a:spcBef>
              <a:spcAft>
                <a:spcPts val="600"/>
              </a:spcAft>
              <a:buNone/>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M</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otivation of social action </a:t>
            </a:r>
          </a:p>
          <a:p>
            <a:pPr marL="0" lvl="0" indent="0">
              <a:lnSpc>
                <a:spcPct val="120000"/>
              </a:lnSpc>
              <a:spcBef>
                <a:spcPts val="0"/>
              </a:spcBef>
              <a:spcAft>
                <a:spcPts val="600"/>
              </a:spcAft>
              <a:buNone/>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E</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mpowerment of active citizenship</a:t>
            </a:r>
          </a:p>
          <a:p>
            <a:pPr marL="0" lvl="0" indent="0">
              <a:lnSpc>
                <a:spcPct val="120000"/>
              </a:lnSpc>
              <a:spcBef>
                <a:spcPts val="0"/>
              </a:spcBef>
              <a:spcAft>
                <a:spcPts val="600"/>
              </a:spcAft>
              <a:buNone/>
            </a:pPr>
            <a:r>
              <a:rPr lang="en-GB" sz="1600" kern="100" dirty="0">
                <a:solidFill>
                  <a:srgbClr val="28426D"/>
                </a:solidFill>
                <a:latin typeface="Poppins" panose="00000500000000000000" pitchFamily="2" charset="0"/>
                <a:ea typeface="Calibri" panose="020F0502020204030204" pitchFamily="34" charset="0"/>
                <a:cs typeface="Poppins" panose="00000500000000000000" pitchFamily="2" charset="0"/>
              </a:rPr>
              <a:t>A</a:t>
            </a:r>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dvance respect for the rights of all</a:t>
            </a:r>
          </a:p>
          <a:p>
            <a:pPr>
              <a:lnSpc>
                <a:spcPct val="120000"/>
              </a:lnSpc>
              <a:spcBef>
                <a:spcPts val="0"/>
              </a:spcBef>
              <a:spcAft>
                <a:spcPts val="600"/>
              </a:spcAft>
            </a:pPr>
            <a:r>
              <a:rPr lang="en-GB" sz="16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What is means to be an ethically informed citizen of Wales and the world</a:t>
            </a:r>
            <a:endParaRPr lang="en-GB" sz="1600" dirty="0">
              <a:solidFill>
                <a:srgbClr val="28426D"/>
              </a:solidFill>
              <a:latin typeface="Poppins" panose="00000500000000000000" pitchFamily="2" charset="0"/>
              <a:cs typeface="Poppins" panose="00000500000000000000" pitchFamily="2" charset="0"/>
            </a:endParaRPr>
          </a:p>
        </p:txBody>
      </p:sp>
      <p:sp>
        <p:nvSpPr>
          <p:cNvPr id="28" name="TextBox 27">
            <a:extLst>
              <a:ext uri="{FF2B5EF4-FFF2-40B4-BE49-F238E27FC236}">
                <a16:creationId xmlns:a16="http://schemas.microsoft.com/office/drawing/2014/main" id="{F8B786CD-E4E4-27F8-3063-FEB5A45902D2}"/>
              </a:ext>
            </a:extLst>
          </p:cNvPr>
          <p:cNvSpPr txBox="1"/>
          <p:nvPr/>
        </p:nvSpPr>
        <p:spPr>
          <a:xfrm>
            <a:off x="211265" y="5981241"/>
            <a:ext cx="4864827" cy="861774"/>
          </a:xfrm>
          <a:prstGeom prst="rect">
            <a:avLst/>
          </a:prstGeom>
          <a:noFill/>
        </p:spPr>
        <p:txBody>
          <a:bodyPr wrap="square" rtlCol="0">
            <a:spAutoFit/>
          </a:bodyPr>
          <a:lstStyle/>
          <a:p>
            <a:r>
              <a:rPr lang="en-GB" sz="16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School leaders responsible for ensuring knowledge and understanding of the UNCRC</a:t>
            </a:r>
          </a:p>
          <a:p>
            <a:endParaRPr lang="en-GB" dirty="0"/>
          </a:p>
        </p:txBody>
      </p:sp>
    </p:spTree>
    <p:extLst>
      <p:ext uri="{BB962C8B-B14F-4D97-AF65-F5344CB8AC3E}">
        <p14:creationId xmlns:p14="http://schemas.microsoft.com/office/powerpoint/2010/main" val="213013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F4C4-D19F-A011-835E-53397CB4C40A}"/>
              </a:ext>
            </a:extLst>
          </p:cNvPr>
          <p:cNvSpPr>
            <a:spLocks noGrp="1"/>
          </p:cNvSpPr>
          <p:nvPr>
            <p:ph type="title"/>
          </p:nvPr>
        </p:nvSpPr>
        <p:spPr>
          <a:xfrm>
            <a:off x="2220273" y="14985"/>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Policy Analysis: Findings</a:t>
            </a:r>
          </a:p>
        </p:txBody>
      </p:sp>
      <p:sp>
        <p:nvSpPr>
          <p:cNvPr id="3" name="Content Placeholder 2">
            <a:extLst>
              <a:ext uri="{FF2B5EF4-FFF2-40B4-BE49-F238E27FC236}">
                <a16:creationId xmlns:a16="http://schemas.microsoft.com/office/drawing/2014/main" id="{7383978F-F710-64AE-D3A6-186C98378EF9}"/>
              </a:ext>
            </a:extLst>
          </p:cNvPr>
          <p:cNvSpPr>
            <a:spLocks noGrp="1"/>
          </p:cNvSpPr>
          <p:nvPr>
            <p:ph idx="1"/>
          </p:nvPr>
        </p:nvSpPr>
        <p:spPr>
          <a:xfrm>
            <a:off x="708287" y="1808679"/>
            <a:ext cx="10515600" cy="4351338"/>
          </a:xfrm>
        </p:spPr>
        <p:txBody>
          <a:bodyPr>
            <a:normAutofit/>
          </a:bodyPr>
          <a:lstStyle/>
          <a:p>
            <a:pPr marL="0" indent="0">
              <a:lnSpc>
                <a:spcPct val="100000"/>
              </a:lnSpc>
              <a:spcAft>
                <a:spcPts val="600"/>
              </a:spcAft>
              <a:buNone/>
            </a:pPr>
            <a:endParaRPr lang="en-GB" sz="2200" dirty="0">
              <a:solidFill>
                <a:srgbClr val="28426D"/>
              </a:solidFill>
              <a:latin typeface="Poppins" panose="00000500000000000000" pitchFamily="2" charset="0"/>
              <a:cs typeface="Poppins" panose="00000500000000000000" pitchFamily="2" charset="0"/>
            </a:endParaRPr>
          </a:p>
          <a:p>
            <a:pPr marL="457200" lvl="1" indent="0">
              <a:lnSpc>
                <a:spcPct val="100000"/>
              </a:lnSpc>
              <a:spcAft>
                <a:spcPts val="600"/>
              </a:spcAft>
              <a:buNone/>
            </a:pPr>
            <a:endParaRPr lang="en-GB" sz="1800" dirty="0">
              <a:solidFill>
                <a:srgbClr val="28426D"/>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BA37635F-29BE-20CC-B630-E05779CA34BC}"/>
              </a:ext>
            </a:extLst>
          </p:cNvPr>
          <p:cNvGrpSpPr/>
          <p:nvPr/>
        </p:nvGrpSpPr>
        <p:grpSpPr>
          <a:xfrm>
            <a:off x="3935" y="-57"/>
            <a:ext cx="12188065" cy="1151601"/>
            <a:chOff x="5235" y="0"/>
            <a:chExt cx="20099020" cy="1899075"/>
          </a:xfrm>
        </p:grpSpPr>
        <p:sp>
          <p:nvSpPr>
            <p:cNvPr id="5" name="object 3">
              <a:extLst>
                <a:ext uri="{FF2B5EF4-FFF2-40B4-BE49-F238E27FC236}">
                  <a16:creationId xmlns:a16="http://schemas.microsoft.com/office/drawing/2014/main" id="{DB84C8C8-6489-9F0D-789E-C358749CF555}"/>
                </a:ext>
              </a:extLst>
            </p:cNvPr>
            <p:cNvSpPr/>
            <p:nvPr/>
          </p:nvSpPr>
          <p:spPr>
            <a:xfrm>
              <a:off x="5235" y="1947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7F3DF2F4-EB47-1A16-C743-86B242735706}"/>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13F77764-3CEF-2A61-DC5A-D8AE3FC17845}"/>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6CC9D5E1-8716-4307-EB39-FF6D07A99AA7}"/>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63F17288-3A1C-1001-2AF1-1C2E3441F122}"/>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03084578-3602-59B0-1116-B9992A0D1756}"/>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EEA0BD9B-6A8F-F9B8-EFC2-9D76B4422988}"/>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E7E9E69C-9048-3E24-72B7-91916D0163E3}"/>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47F41AC0-A20C-2707-9243-26991419F6E5}"/>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8C0D0BC5-BEDE-8019-1AF1-4FFBB9336D3A}"/>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2E1F83C3-9B3A-1F34-ED11-DF24D306BD22}"/>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7873F687-E363-EED3-AADF-615C0B8F1B6C}"/>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12CC8783-C076-412D-C963-DC3C018EA614}"/>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97C4CD4B-EC4E-C7B1-01F2-E0418E8B62B6}"/>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95611D25-A89D-2134-9D61-9A796E5644E4}"/>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1B8A6108-AADE-03AA-7929-F51847CD92B2}"/>
                </a:ext>
              </a:extLst>
            </p:cNvPr>
            <p:cNvPicPr/>
            <p:nvPr/>
          </p:nvPicPr>
          <p:blipFill>
            <a:blip r:embed="rId10" cstate="print"/>
            <a:stretch>
              <a:fillRect/>
            </a:stretch>
          </p:blipFill>
          <p:spPr>
            <a:xfrm>
              <a:off x="1802172" y="884830"/>
              <a:ext cx="1747452" cy="525998"/>
            </a:xfrm>
            <a:prstGeom prst="rect">
              <a:avLst/>
            </a:prstGeom>
          </p:spPr>
        </p:pic>
      </p:grpSp>
      <p:sp>
        <p:nvSpPr>
          <p:cNvPr id="22" name="Rectangle 2">
            <a:extLst>
              <a:ext uri="{FF2B5EF4-FFF2-40B4-BE49-F238E27FC236}">
                <a16:creationId xmlns:a16="http://schemas.microsoft.com/office/drawing/2014/main" id="{5173E895-9634-0177-08BB-28ECFDAD1B5D}"/>
              </a:ext>
            </a:extLst>
          </p:cNvPr>
          <p:cNvSpPr>
            <a:spLocks noChangeArrowheads="1"/>
          </p:cNvSpPr>
          <p:nvPr/>
        </p:nvSpPr>
        <p:spPr bwMode="auto">
          <a:xfrm>
            <a:off x="-1430215" y="113721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6" name="TextBox 25">
            <a:extLst>
              <a:ext uri="{FF2B5EF4-FFF2-40B4-BE49-F238E27FC236}">
                <a16:creationId xmlns:a16="http://schemas.microsoft.com/office/drawing/2014/main" id="{CFF7C751-35F4-0CA5-8688-440FAA80E3DB}"/>
              </a:ext>
            </a:extLst>
          </p:cNvPr>
          <p:cNvSpPr txBox="1"/>
          <p:nvPr/>
        </p:nvSpPr>
        <p:spPr>
          <a:xfrm>
            <a:off x="720520" y="2260637"/>
            <a:ext cx="10724356" cy="2230932"/>
          </a:xfrm>
          <a:prstGeom prst="rect">
            <a:avLst/>
          </a:prstGeom>
          <a:noFill/>
        </p:spPr>
        <p:txBody>
          <a:bodyPr wrap="square" rtlCol="0">
            <a:spAutoFit/>
          </a:bodyPr>
          <a:lstStyle/>
          <a:p>
            <a:pPr marL="914400" lvl="1" indent="-457200">
              <a:lnSpc>
                <a:spcPct val="114000"/>
              </a:lnSpc>
              <a:spcAft>
                <a:spcPts val="600"/>
              </a:spcAft>
              <a:buFont typeface="Arial" panose="020B0604020202020204" pitchFamily="34" charset="0"/>
              <a:buChar char="•"/>
            </a:pPr>
            <a:r>
              <a:rPr lang="en-GB" sz="1900" dirty="0">
                <a:solidFill>
                  <a:srgbClr val="314F83"/>
                </a:solidFill>
                <a:latin typeface="Poppins"/>
                <a:cs typeface="Poppins"/>
              </a:rPr>
              <a:t>Majority of education policy documents 2000-2020 are absent of references to UNCRC / HRE / participative rights</a:t>
            </a:r>
          </a:p>
          <a:p>
            <a:pPr marL="914400" lvl="1" indent="-457200">
              <a:lnSpc>
                <a:spcPct val="114000"/>
              </a:lnSpc>
              <a:spcAft>
                <a:spcPts val="600"/>
              </a:spcAft>
              <a:buFont typeface="Arial" panose="020B0604020202020204" pitchFamily="34" charset="0"/>
              <a:buChar char="•"/>
            </a:pPr>
            <a:r>
              <a:rPr lang="en-GB" sz="1900" dirty="0">
                <a:solidFill>
                  <a:srgbClr val="314F83"/>
                </a:solidFill>
                <a:latin typeface="Poppins"/>
                <a:cs typeface="Poppins"/>
              </a:rPr>
              <a:t>Practical guidance for educators in Wales (Hwb) from 2006 is inclusive of education about and through human rights at all stages</a:t>
            </a:r>
          </a:p>
          <a:p>
            <a:pPr marL="914400" lvl="1" indent="-457200">
              <a:lnSpc>
                <a:spcPct val="114000"/>
              </a:lnSpc>
              <a:spcAft>
                <a:spcPts val="600"/>
              </a:spcAft>
              <a:buFont typeface="Arial" panose="020B0604020202020204" pitchFamily="34" charset="0"/>
              <a:buChar char="•"/>
            </a:pPr>
            <a:r>
              <a:rPr lang="en-GB" sz="1900" dirty="0">
                <a:solidFill>
                  <a:srgbClr val="314F83"/>
                </a:solidFill>
                <a:latin typeface="Poppins"/>
                <a:cs typeface="Poppins"/>
              </a:rPr>
              <a:t>The new Curriculum for Wales (2021) is underpinned by HRE and details extensively the </a:t>
            </a:r>
            <a:r>
              <a:rPr lang="en-GB" sz="1900" i="1" dirty="0">
                <a:solidFill>
                  <a:srgbClr val="314F83"/>
                </a:solidFill>
                <a:latin typeface="Poppins"/>
                <a:cs typeface="Poppins"/>
              </a:rPr>
              <a:t>about</a:t>
            </a:r>
            <a:r>
              <a:rPr lang="en-GB" sz="1900" dirty="0">
                <a:solidFill>
                  <a:srgbClr val="314F83"/>
                </a:solidFill>
                <a:latin typeface="Poppins"/>
                <a:cs typeface="Poppins"/>
              </a:rPr>
              <a:t>, </a:t>
            </a:r>
            <a:r>
              <a:rPr lang="en-GB" sz="1900" i="1" dirty="0">
                <a:solidFill>
                  <a:srgbClr val="314F83"/>
                </a:solidFill>
                <a:latin typeface="Poppins"/>
                <a:cs typeface="Poppins"/>
              </a:rPr>
              <a:t>through</a:t>
            </a:r>
            <a:r>
              <a:rPr lang="en-GB" sz="1900" dirty="0">
                <a:solidFill>
                  <a:srgbClr val="314F83"/>
                </a:solidFill>
                <a:latin typeface="Poppins"/>
                <a:cs typeface="Poppins"/>
              </a:rPr>
              <a:t> and </a:t>
            </a:r>
            <a:r>
              <a:rPr lang="en-GB" sz="1900" i="1" dirty="0">
                <a:solidFill>
                  <a:srgbClr val="314F83"/>
                </a:solidFill>
                <a:latin typeface="Poppins"/>
                <a:cs typeface="Poppins"/>
              </a:rPr>
              <a:t>for</a:t>
            </a:r>
            <a:r>
              <a:rPr lang="en-GB" sz="1900" dirty="0">
                <a:solidFill>
                  <a:srgbClr val="314F83"/>
                </a:solidFill>
                <a:latin typeface="Poppins"/>
                <a:cs typeface="Poppins"/>
              </a:rPr>
              <a:t> of the United Nations Framework (2011)</a:t>
            </a:r>
          </a:p>
        </p:txBody>
      </p:sp>
    </p:spTree>
    <p:extLst>
      <p:ext uri="{BB962C8B-B14F-4D97-AF65-F5344CB8AC3E}">
        <p14:creationId xmlns:p14="http://schemas.microsoft.com/office/powerpoint/2010/main" val="2802665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8E42-50DD-4B39-7ECE-D3110A8239F3}"/>
              </a:ext>
            </a:extLst>
          </p:cNvPr>
          <p:cNvSpPr>
            <a:spLocks noGrp="1"/>
          </p:cNvSpPr>
          <p:nvPr>
            <p:ph type="title"/>
          </p:nvPr>
        </p:nvSpPr>
        <p:spPr>
          <a:xfrm>
            <a:off x="2261806" y="-43330"/>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Policy Analysis: Conclusions</a:t>
            </a:r>
          </a:p>
        </p:txBody>
      </p:sp>
      <p:sp>
        <p:nvSpPr>
          <p:cNvPr id="3" name="Content Placeholder 2">
            <a:extLst>
              <a:ext uri="{FF2B5EF4-FFF2-40B4-BE49-F238E27FC236}">
                <a16:creationId xmlns:a16="http://schemas.microsoft.com/office/drawing/2014/main" id="{EF174047-D8FA-E20C-3B64-B3B564A9D0B4}"/>
              </a:ext>
            </a:extLst>
          </p:cNvPr>
          <p:cNvSpPr>
            <a:spLocks noGrp="1"/>
          </p:cNvSpPr>
          <p:nvPr>
            <p:ph idx="1"/>
          </p:nvPr>
        </p:nvSpPr>
        <p:spPr>
          <a:xfrm>
            <a:off x="804261" y="2251051"/>
            <a:ext cx="10515600" cy="2625749"/>
          </a:xfrm>
        </p:spPr>
        <p:txBody>
          <a:bodyPr>
            <a:normAutofit/>
          </a:bodyPr>
          <a:lstStyle/>
          <a:p>
            <a:pPr marL="914400" lvl="1" indent="-457200">
              <a:lnSpc>
                <a:spcPct val="114000"/>
              </a:lnSpc>
              <a:spcBef>
                <a:spcPts val="0"/>
              </a:spcBef>
              <a:spcAft>
                <a:spcPts val="600"/>
              </a:spcAft>
              <a:buFont typeface="Arial" panose="020B0604020202020204" pitchFamily="34" charset="0"/>
              <a:buChar char="•"/>
            </a:pPr>
            <a:r>
              <a:rPr lang="en-GB" sz="1900" dirty="0">
                <a:solidFill>
                  <a:srgbClr val="314F83"/>
                </a:solidFill>
                <a:latin typeface="Poppins"/>
                <a:cs typeface="Poppins"/>
              </a:rPr>
              <a:t>Omissions and inconsistencies as well as differing understandings of participative rights</a:t>
            </a:r>
          </a:p>
          <a:p>
            <a:pPr marL="914400" lvl="1" indent="-457200">
              <a:lnSpc>
                <a:spcPct val="114000"/>
              </a:lnSpc>
              <a:spcBef>
                <a:spcPts val="0"/>
              </a:spcBef>
              <a:spcAft>
                <a:spcPts val="600"/>
              </a:spcAft>
              <a:buFont typeface="Arial" panose="020B0604020202020204" pitchFamily="34" charset="0"/>
              <a:buChar char="•"/>
            </a:pPr>
            <a:r>
              <a:rPr lang="en-GB" sz="1900" dirty="0">
                <a:solidFill>
                  <a:srgbClr val="314F83"/>
                </a:solidFill>
                <a:latin typeface="Poppins"/>
                <a:cs typeface="Poppins"/>
              </a:rPr>
              <a:t>Focus on ‘what’ not ‘how’</a:t>
            </a:r>
          </a:p>
          <a:p>
            <a:pPr marL="914400" lvl="1" indent="-457200">
              <a:lnSpc>
                <a:spcPct val="114000"/>
              </a:lnSpc>
              <a:spcBef>
                <a:spcPts val="0"/>
              </a:spcBef>
              <a:spcAft>
                <a:spcPts val="600"/>
              </a:spcAft>
              <a:buFont typeface="Arial" panose="020B0604020202020204" pitchFamily="34" charset="0"/>
              <a:buChar char="•"/>
            </a:pPr>
            <a:r>
              <a:rPr lang="en-GB" sz="1900" dirty="0">
                <a:solidFill>
                  <a:srgbClr val="314F83"/>
                </a:solidFill>
                <a:latin typeface="Poppins"/>
                <a:cs typeface="Poppins"/>
              </a:rPr>
              <a:t>Golden thread of implementation and impact</a:t>
            </a:r>
          </a:p>
          <a:p>
            <a:pPr marL="914400" lvl="1" indent="-457200">
              <a:lnSpc>
                <a:spcPct val="114000"/>
              </a:lnSpc>
              <a:spcBef>
                <a:spcPts val="0"/>
              </a:spcBef>
              <a:spcAft>
                <a:spcPts val="600"/>
              </a:spcAft>
              <a:buFont typeface="Arial" panose="020B0604020202020204" pitchFamily="34" charset="0"/>
              <a:buChar char="•"/>
            </a:pPr>
            <a:r>
              <a:rPr lang="en-GB" sz="1900" dirty="0">
                <a:solidFill>
                  <a:srgbClr val="314F83"/>
                </a:solidFill>
                <a:latin typeface="Poppins"/>
                <a:cs typeface="Poppins"/>
              </a:rPr>
              <a:t>Maintaining the commitment</a:t>
            </a:r>
            <a:endParaRPr lang="en-GB" sz="1900" dirty="0">
              <a:solidFill>
                <a:srgbClr val="002060"/>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54498A73-E9C5-5156-C66B-C89D29162F8C}"/>
              </a:ext>
            </a:extLst>
          </p:cNvPr>
          <p:cNvGrpSpPr/>
          <p:nvPr/>
        </p:nvGrpSpPr>
        <p:grpSpPr>
          <a:xfrm>
            <a:off x="0" y="0"/>
            <a:ext cx="12188825" cy="1142967"/>
            <a:chOff x="5235" y="-5236"/>
            <a:chExt cx="20100274" cy="1884836"/>
          </a:xfrm>
        </p:grpSpPr>
        <p:sp>
          <p:nvSpPr>
            <p:cNvPr id="5" name="object 3">
              <a:extLst>
                <a:ext uri="{FF2B5EF4-FFF2-40B4-BE49-F238E27FC236}">
                  <a16:creationId xmlns:a16="http://schemas.microsoft.com/office/drawing/2014/main" id="{BC46FBAE-E293-9EAC-792C-783B162BD360}"/>
                </a:ext>
              </a:extLst>
            </p:cNvPr>
            <p:cNvSpPr/>
            <p:nvPr/>
          </p:nvSpPr>
          <p:spPr>
            <a:xfrm>
              <a:off x="6490" y="-523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3880CF0F-E0C2-142B-42EE-482BDAFBBA12}"/>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D87B676E-5A0E-4CD4-BA26-ACCE48B7E0E1}"/>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AA0525F1-46CC-1177-54F4-EEE9ED8861E1}"/>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2A2EEFF2-3D3C-91AF-5A98-D7025D9FE10A}"/>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88F6D92D-2123-788C-079B-C9CCB99062AF}"/>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F2ADC168-C217-26D6-7991-FB0C03AB9A26}"/>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D4D701C0-A7BA-84F2-6008-7E9B931BE8D5}"/>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95C34ACF-FC29-472C-DD3F-244C3B23AEBC}"/>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8F91AF6F-FCC2-3A26-439E-57D5F0E6D5EF}"/>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05A698D2-0CB6-A7B5-5D68-096F4E0F63DF}"/>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9CE43737-FEC2-55B1-162D-8BB077705FC2}"/>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96F8C468-7CCE-3189-4CE3-B3A3F9107288}"/>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69A3AD8B-D04C-9C58-70F4-D8CAD7A904EF}"/>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5C057422-66D2-DA86-D34B-CED6E80B4B12}"/>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296BBD79-293E-44A0-5E33-7EC28807FF4D}"/>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1172637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F84C674-2BBF-EC27-805D-3BCAABA52775}"/>
              </a:ext>
            </a:extLst>
          </p:cNvPr>
          <p:cNvGrpSpPr/>
          <p:nvPr/>
        </p:nvGrpSpPr>
        <p:grpSpPr>
          <a:xfrm>
            <a:off x="291529" y="143859"/>
            <a:ext cx="2771109" cy="1037861"/>
            <a:chOff x="3250219" y="1400368"/>
            <a:chExt cx="4788819" cy="1793552"/>
          </a:xfrm>
        </p:grpSpPr>
        <p:grpSp>
          <p:nvGrpSpPr>
            <p:cNvPr id="10" name="object 2">
              <a:extLst>
                <a:ext uri="{FF2B5EF4-FFF2-40B4-BE49-F238E27FC236}">
                  <a16:creationId xmlns:a16="http://schemas.microsoft.com/office/drawing/2014/main" id="{0075267E-89AB-1BAA-FE5C-1B611F6587EA}"/>
                </a:ext>
              </a:extLst>
            </p:cNvPr>
            <p:cNvGrpSpPr/>
            <p:nvPr/>
          </p:nvGrpSpPr>
          <p:grpSpPr>
            <a:xfrm>
              <a:off x="3250219" y="1400368"/>
              <a:ext cx="1165225" cy="850265"/>
              <a:chOff x="3250219" y="1400368"/>
              <a:chExt cx="1165225" cy="850265"/>
            </a:xfrm>
          </p:grpSpPr>
          <p:sp>
            <p:nvSpPr>
              <p:cNvPr id="56" name="object 3">
                <a:extLst>
                  <a:ext uri="{FF2B5EF4-FFF2-40B4-BE49-F238E27FC236}">
                    <a16:creationId xmlns:a16="http://schemas.microsoft.com/office/drawing/2014/main" id="{B757E25A-5B76-D278-DFBC-C528F9EA7FA8}"/>
                  </a:ext>
                </a:extLst>
              </p:cNvPr>
              <p:cNvSpPr/>
              <p:nvPr/>
            </p:nvSpPr>
            <p:spPr>
              <a:xfrm>
                <a:off x="3724604" y="1531093"/>
                <a:ext cx="690880" cy="628650"/>
              </a:xfrm>
              <a:custGeom>
                <a:avLst/>
                <a:gdLst/>
                <a:ahLst/>
                <a:cxnLst/>
                <a:rect l="l" t="t" r="r" b="b"/>
                <a:pathLst>
                  <a:path w="690879" h="628650">
                    <a:moveTo>
                      <a:pt x="45961" y="0"/>
                    </a:moveTo>
                    <a:lnTo>
                      <a:pt x="19650" y="5314"/>
                    </a:lnTo>
                    <a:lnTo>
                      <a:pt x="5329" y="18897"/>
                    </a:lnTo>
                    <a:lnTo>
                      <a:pt x="0" y="37203"/>
                    </a:lnTo>
                    <a:lnTo>
                      <a:pt x="664" y="56689"/>
                    </a:lnTo>
                    <a:lnTo>
                      <a:pt x="17595" y="101358"/>
                    </a:lnTo>
                    <a:lnTo>
                      <a:pt x="345345" y="628064"/>
                    </a:lnTo>
                    <a:lnTo>
                      <a:pt x="595551" y="225972"/>
                    </a:lnTo>
                    <a:lnTo>
                      <a:pt x="340392" y="225972"/>
                    </a:lnTo>
                    <a:lnTo>
                      <a:pt x="345345" y="225598"/>
                    </a:lnTo>
                    <a:lnTo>
                      <a:pt x="291424" y="221525"/>
                    </a:lnTo>
                    <a:lnTo>
                      <a:pt x="244966" y="209233"/>
                    </a:lnTo>
                    <a:lnTo>
                      <a:pt x="209025" y="190664"/>
                    </a:lnTo>
                    <a:lnTo>
                      <a:pt x="161113" y="140971"/>
                    </a:lnTo>
                    <a:lnTo>
                      <a:pt x="132516" y="85001"/>
                    </a:lnTo>
                    <a:lnTo>
                      <a:pt x="120719" y="58585"/>
                    </a:lnTo>
                    <a:lnTo>
                      <a:pt x="108062" y="35308"/>
                    </a:lnTo>
                    <a:lnTo>
                      <a:pt x="92647" y="16738"/>
                    </a:lnTo>
                    <a:lnTo>
                      <a:pt x="72579" y="4446"/>
                    </a:lnTo>
                    <a:lnTo>
                      <a:pt x="45961" y="0"/>
                    </a:lnTo>
                    <a:close/>
                  </a:path>
                  <a:path w="690879" h="628650">
                    <a:moveTo>
                      <a:pt x="345345" y="225598"/>
                    </a:moveTo>
                    <a:lnTo>
                      <a:pt x="340392" y="225972"/>
                    </a:lnTo>
                    <a:lnTo>
                      <a:pt x="350297" y="225972"/>
                    </a:lnTo>
                    <a:lnTo>
                      <a:pt x="345345" y="225598"/>
                    </a:lnTo>
                    <a:close/>
                  </a:path>
                  <a:path w="690879" h="628650">
                    <a:moveTo>
                      <a:pt x="644728" y="0"/>
                    </a:moveTo>
                    <a:lnTo>
                      <a:pt x="598042" y="16738"/>
                    </a:lnTo>
                    <a:lnTo>
                      <a:pt x="569970" y="58585"/>
                    </a:lnTo>
                    <a:lnTo>
                      <a:pt x="558174" y="85001"/>
                    </a:lnTo>
                    <a:lnTo>
                      <a:pt x="545341" y="112986"/>
                    </a:lnTo>
                    <a:lnTo>
                      <a:pt x="508983" y="167386"/>
                    </a:lnTo>
                    <a:lnTo>
                      <a:pt x="445724" y="209233"/>
                    </a:lnTo>
                    <a:lnTo>
                      <a:pt x="399265" y="221525"/>
                    </a:lnTo>
                    <a:lnTo>
                      <a:pt x="345345" y="225598"/>
                    </a:lnTo>
                    <a:lnTo>
                      <a:pt x="350297" y="225972"/>
                    </a:lnTo>
                    <a:lnTo>
                      <a:pt x="595551" y="225972"/>
                    </a:lnTo>
                    <a:lnTo>
                      <a:pt x="673094" y="101358"/>
                    </a:lnTo>
                    <a:lnTo>
                      <a:pt x="690025" y="56689"/>
                    </a:lnTo>
                    <a:lnTo>
                      <a:pt x="690690" y="37203"/>
                    </a:lnTo>
                    <a:lnTo>
                      <a:pt x="685361" y="18897"/>
                    </a:lnTo>
                    <a:lnTo>
                      <a:pt x="671039" y="5314"/>
                    </a:lnTo>
                    <a:lnTo>
                      <a:pt x="644728" y="0"/>
                    </a:lnTo>
                    <a:close/>
                  </a:path>
                </a:pathLst>
              </a:custGeom>
              <a:solidFill>
                <a:srgbClr val="F79F41"/>
              </a:solidFill>
            </p:spPr>
            <p:txBody>
              <a:bodyPr wrap="square" lIns="0" tIns="0" rIns="0" bIns="0" rtlCol="0"/>
              <a:lstStyle/>
              <a:p>
                <a:endParaRPr/>
              </a:p>
            </p:txBody>
          </p:sp>
          <p:pic>
            <p:nvPicPr>
              <p:cNvPr id="57" name="object 4">
                <a:extLst>
                  <a:ext uri="{FF2B5EF4-FFF2-40B4-BE49-F238E27FC236}">
                    <a16:creationId xmlns:a16="http://schemas.microsoft.com/office/drawing/2014/main" id="{51BCC0DE-E6D3-3D36-6B9D-2F9865604636}"/>
                  </a:ext>
                </a:extLst>
              </p:cNvPr>
              <p:cNvPicPr/>
              <p:nvPr/>
            </p:nvPicPr>
            <p:blipFill>
              <a:blip r:embed="rId3" cstate="print"/>
              <a:stretch>
                <a:fillRect/>
              </a:stretch>
            </p:blipFill>
            <p:spPr>
              <a:xfrm>
                <a:off x="3948317" y="1400368"/>
                <a:ext cx="243259" cy="239594"/>
              </a:xfrm>
              <a:prstGeom prst="rect">
                <a:avLst/>
              </a:prstGeom>
            </p:spPr>
          </p:pic>
          <p:sp>
            <p:nvSpPr>
              <p:cNvPr id="58" name="object 5">
                <a:extLst>
                  <a:ext uri="{FF2B5EF4-FFF2-40B4-BE49-F238E27FC236}">
                    <a16:creationId xmlns:a16="http://schemas.microsoft.com/office/drawing/2014/main" id="{208FB689-7EFA-F928-F08E-EC35FE45C10E}"/>
                  </a:ext>
                </a:extLst>
              </p:cNvPr>
              <p:cNvSpPr/>
              <p:nvPr/>
            </p:nvSpPr>
            <p:spPr>
              <a:xfrm>
                <a:off x="3250219" y="1630174"/>
                <a:ext cx="710565" cy="620395"/>
              </a:xfrm>
              <a:custGeom>
                <a:avLst/>
                <a:gdLst/>
                <a:ahLst/>
                <a:cxnLst/>
                <a:rect l="l" t="t" r="r" b="b"/>
                <a:pathLst>
                  <a:path w="710564" h="620394">
                    <a:moveTo>
                      <a:pt x="70577" y="508285"/>
                    </a:moveTo>
                    <a:lnTo>
                      <a:pt x="46542" y="512209"/>
                    </a:lnTo>
                    <a:lnTo>
                      <a:pt x="25700" y="523350"/>
                    </a:lnTo>
                    <a:lnTo>
                      <a:pt x="8480" y="544145"/>
                    </a:lnTo>
                    <a:lnTo>
                      <a:pt x="0" y="569624"/>
                    </a:lnTo>
                    <a:lnTo>
                      <a:pt x="4780" y="588919"/>
                    </a:lnTo>
                    <a:lnTo>
                      <a:pt x="35673" y="612143"/>
                    </a:lnTo>
                    <a:lnTo>
                      <a:pt x="83420" y="620164"/>
                    </a:lnTo>
                    <a:lnTo>
                      <a:pt x="710396" y="603693"/>
                    </a:lnTo>
                    <a:lnTo>
                      <a:pt x="662777" y="515974"/>
                    </a:lnTo>
                    <a:lnTo>
                      <a:pt x="190005" y="515974"/>
                    </a:lnTo>
                    <a:lnTo>
                      <a:pt x="157517" y="515422"/>
                    </a:lnTo>
                    <a:lnTo>
                      <a:pt x="97372" y="509139"/>
                    </a:lnTo>
                    <a:lnTo>
                      <a:pt x="70577" y="508285"/>
                    </a:lnTo>
                    <a:close/>
                  </a:path>
                  <a:path w="710564" h="620394">
                    <a:moveTo>
                      <a:pt x="356535" y="399363"/>
                    </a:moveTo>
                    <a:lnTo>
                      <a:pt x="325983" y="444010"/>
                    </a:lnTo>
                    <a:lnTo>
                      <a:pt x="291947" y="478005"/>
                    </a:lnTo>
                    <a:lnTo>
                      <a:pt x="257651" y="499705"/>
                    </a:lnTo>
                    <a:lnTo>
                      <a:pt x="190005" y="515974"/>
                    </a:lnTo>
                    <a:lnTo>
                      <a:pt x="662777" y="515974"/>
                    </a:lnTo>
                    <a:lnTo>
                      <a:pt x="601919" y="403867"/>
                    </a:lnTo>
                    <a:lnTo>
                      <a:pt x="354375" y="403867"/>
                    </a:lnTo>
                    <a:lnTo>
                      <a:pt x="356535" y="399363"/>
                    </a:lnTo>
                    <a:close/>
                  </a:path>
                  <a:path w="710564" h="620394">
                    <a:moveTo>
                      <a:pt x="359328" y="395281"/>
                    </a:moveTo>
                    <a:lnTo>
                      <a:pt x="356535" y="399363"/>
                    </a:lnTo>
                    <a:lnTo>
                      <a:pt x="354375" y="403867"/>
                    </a:lnTo>
                    <a:lnTo>
                      <a:pt x="359328" y="395281"/>
                    </a:lnTo>
                    <a:close/>
                  </a:path>
                  <a:path w="710564" h="620394">
                    <a:moveTo>
                      <a:pt x="597258" y="395281"/>
                    </a:moveTo>
                    <a:lnTo>
                      <a:pt x="359328" y="395281"/>
                    </a:lnTo>
                    <a:lnTo>
                      <a:pt x="354375" y="403867"/>
                    </a:lnTo>
                    <a:lnTo>
                      <a:pt x="601919" y="403867"/>
                    </a:lnTo>
                    <a:lnTo>
                      <a:pt x="597258" y="395281"/>
                    </a:lnTo>
                    <a:close/>
                  </a:path>
                  <a:path w="710564" h="620394">
                    <a:moveTo>
                      <a:pt x="344797" y="0"/>
                    </a:moveTo>
                    <a:lnTo>
                      <a:pt x="325699" y="5507"/>
                    </a:lnTo>
                    <a:lnTo>
                      <a:pt x="307874" y="25596"/>
                    </a:lnTo>
                    <a:lnTo>
                      <a:pt x="298473" y="50905"/>
                    </a:lnTo>
                    <a:lnTo>
                      <a:pt x="299245" y="74525"/>
                    </a:lnTo>
                    <a:lnTo>
                      <a:pt x="307863" y="97300"/>
                    </a:lnTo>
                    <a:lnTo>
                      <a:pt x="321999" y="120078"/>
                    </a:lnTo>
                    <a:lnTo>
                      <a:pt x="339324" y="143703"/>
                    </a:lnTo>
                    <a:lnTo>
                      <a:pt x="357511" y="169022"/>
                    </a:lnTo>
                    <a:lnTo>
                      <a:pt x="374233" y="196880"/>
                    </a:lnTo>
                    <a:lnTo>
                      <a:pt x="387160" y="228123"/>
                    </a:lnTo>
                    <a:lnTo>
                      <a:pt x="393966" y="263598"/>
                    </a:lnTo>
                    <a:lnTo>
                      <a:pt x="392323" y="304149"/>
                    </a:lnTo>
                    <a:lnTo>
                      <a:pt x="379902" y="350624"/>
                    </a:lnTo>
                    <a:lnTo>
                      <a:pt x="356535" y="399363"/>
                    </a:lnTo>
                    <a:lnTo>
                      <a:pt x="359328" y="395281"/>
                    </a:lnTo>
                    <a:lnTo>
                      <a:pt x="597258" y="395281"/>
                    </a:lnTo>
                    <a:lnTo>
                      <a:pt x="411169" y="52485"/>
                    </a:lnTo>
                    <a:lnTo>
                      <a:pt x="380354" y="15146"/>
                    </a:lnTo>
                    <a:lnTo>
                      <a:pt x="363554" y="4678"/>
                    </a:lnTo>
                    <a:lnTo>
                      <a:pt x="344797" y="0"/>
                    </a:lnTo>
                    <a:close/>
                  </a:path>
                </a:pathLst>
              </a:custGeom>
              <a:solidFill>
                <a:srgbClr val="3A61A0"/>
              </a:solidFill>
            </p:spPr>
            <p:txBody>
              <a:bodyPr wrap="square" lIns="0" tIns="0" rIns="0" bIns="0" rtlCol="0"/>
              <a:lstStyle/>
              <a:p>
                <a:endParaRPr/>
              </a:p>
            </p:txBody>
          </p:sp>
          <p:pic>
            <p:nvPicPr>
              <p:cNvPr id="59" name="object 6">
                <a:extLst>
                  <a:ext uri="{FF2B5EF4-FFF2-40B4-BE49-F238E27FC236}">
                    <a16:creationId xmlns:a16="http://schemas.microsoft.com/office/drawing/2014/main" id="{229D4113-DAB2-1897-22A5-978C7809C182}"/>
                  </a:ext>
                </a:extLst>
              </p:cNvPr>
              <p:cNvPicPr/>
              <p:nvPr/>
            </p:nvPicPr>
            <p:blipFill>
              <a:blip r:embed="rId4" cstate="print"/>
              <a:stretch>
                <a:fillRect/>
              </a:stretch>
            </p:blipFill>
            <p:spPr>
              <a:xfrm>
                <a:off x="3278053" y="1788760"/>
                <a:ext cx="241460" cy="241465"/>
              </a:xfrm>
              <a:prstGeom prst="rect">
                <a:avLst/>
              </a:prstGeom>
            </p:spPr>
          </p:pic>
        </p:grpSp>
        <p:grpSp>
          <p:nvGrpSpPr>
            <p:cNvPr id="11" name="object 7">
              <a:extLst>
                <a:ext uri="{FF2B5EF4-FFF2-40B4-BE49-F238E27FC236}">
                  <a16:creationId xmlns:a16="http://schemas.microsoft.com/office/drawing/2014/main" id="{30A7C3BF-E1F2-DF65-0132-299BDDFD0532}"/>
                </a:ext>
              </a:extLst>
            </p:cNvPr>
            <p:cNvGrpSpPr/>
            <p:nvPr/>
          </p:nvGrpSpPr>
          <p:grpSpPr>
            <a:xfrm>
              <a:off x="3250219" y="2343655"/>
              <a:ext cx="1639570" cy="850265"/>
              <a:chOff x="3250219" y="2343655"/>
              <a:chExt cx="1639570" cy="850265"/>
            </a:xfrm>
          </p:grpSpPr>
          <p:sp>
            <p:nvSpPr>
              <p:cNvPr id="50" name="object 8">
                <a:extLst>
                  <a:ext uri="{FF2B5EF4-FFF2-40B4-BE49-F238E27FC236}">
                    <a16:creationId xmlns:a16="http://schemas.microsoft.com/office/drawing/2014/main" id="{2FD57E45-524A-D4F7-2D96-2050DAA0D2F6}"/>
                  </a:ext>
                </a:extLst>
              </p:cNvPr>
              <p:cNvSpPr/>
              <p:nvPr/>
            </p:nvSpPr>
            <p:spPr>
              <a:xfrm>
                <a:off x="3250219" y="2343655"/>
                <a:ext cx="710565" cy="620395"/>
              </a:xfrm>
              <a:custGeom>
                <a:avLst/>
                <a:gdLst/>
                <a:ahLst/>
                <a:cxnLst/>
                <a:rect l="l" t="t" r="r" b="b"/>
                <a:pathLst>
                  <a:path w="710564" h="620394">
                    <a:moveTo>
                      <a:pt x="356535" y="220790"/>
                    </a:moveTo>
                    <a:lnTo>
                      <a:pt x="379902" y="269529"/>
                    </a:lnTo>
                    <a:lnTo>
                      <a:pt x="392323" y="316003"/>
                    </a:lnTo>
                    <a:lnTo>
                      <a:pt x="393966" y="356555"/>
                    </a:lnTo>
                    <a:lnTo>
                      <a:pt x="387160" y="392029"/>
                    </a:lnTo>
                    <a:lnTo>
                      <a:pt x="374233" y="423273"/>
                    </a:lnTo>
                    <a:lnTo>
                      <a:pt x="357511" y="451131"/>
                    </a:lnTo>
                    <a:lnTo>
                      <a:pt x="339324" y="476450"/>
                    </a:lnTo>
                    <a:lnTo>
                      <a:pt x="321999" y="500075"/>
                    </a:lnTo>
                    <a:lnTo>
                      <a:pt x="307863" y="522853"/>
                    </a:lnTo>
                    <a:lnTo>
                      <a:pt x="299245" y="545628"/>
                    </a:lnTo>
                    <a:lnTo>
                      <a:pt x="298473" y="569248"/>
                    </a:lnTo>
                    <a:lnTo>
                      <a:pt x="307874" y="594557"/>
                    </a:lnTo>
                    <a:lnTo>
                      <a:pt x="325699" y="614646"/>
                    </a:lnTo>
                    <a:lnTo>
                      <a:pt x="344797" y="620153"/>
                    </a:lnTo>
                    <a:lnTo>
                      <a:pt x="363554" y="615475"/>
                    </a:lnTo>
                    <a:lnTo>
                      <a:pt x="397662" y="587959"/>
                    </a:lnTo>
                    <a:lnTo>
                      <a:pt x="597258" y="224872"/>
                    </a:lnTo>
                    <a:lnTo>
                      <a:pt x="359328" y="224872"/>
                    </a:lnTo>
                    <a:lnTo>
                      <a:pt x="356535" y="220790"/>
                    </a:lnTo>
                    <a:close/>
                  </a:path>
                  <a:path w="710564" h="620394">
                    <a:moveTo>
                      <a:pt x="354375" y="216286"/>
                    </a:moveTo>
                    <a:lnTo>
                      <a:pt x="356535" y="220790"/>
                    </a:lnTo>
                    <a:lnTo>
                      <a:pt x="359328" y="224872"/>
                    </a:lnTo>
                    <a:lnTo>
                      <a:pt x="354375" y="216286"/>
                    </a:lnTo>
                    <a:close/>
                  </a:path>
                  <a:path w="710564" h="620394">
                    <a:moveTo>
                      <a:pt x="601919" y="216286"/>
                    </a:moveTo>
                    <a:lnTo>
                      <a:pt x="354375" y="216286"/>
                    </a:lnTo>
                    <a:lnTo>
                      <a:pt x="359328" y="224872"/>
                    </a:lnTo>
                    <a:lnTo>
                      <a:pt x="597258" y="224872"/>
                    </a:lnTo>
                    <a:lnTo>
                      <a:pt x="601919" y="216286"/>
                    </a:lnTo>
                    <a:close/>
                  </a:path>
                  <a:path w="710564" h="620394">
                    <a:moveTo>
                      <a:pt x="662777" y="104178"/>
                    </a:moveTo>
                    <a:lnTo>
                      <a:pt x="190005" y="104178"/>
                    </a:lnTo>
                    <a:lnTo>
                      <a:pt x="223526" y="108605"/>
                    </a:lnTo>
                    <a:lnTo>
                      <a:pt x="257651" y="120448"/>
                    </a:lnTo>
                    <a:lnTo>
                      <a:pt x="291947" y="142148"/>
                    </a:lnTo>
                    <a:lnTo>
                      <a:pt x="325983" y="176143"/>
                    </a:lnTo>
                    <a:lnTo>
                      <a:pt x="356535" y="220790"/>
                    </a:lnTo>
                    <a:lnTo>
                      <a:pt x="354375" y="216286"/>
                    </a:lnTo>
                    <a:lnTo>
                      <a:pt x="601919" y="216286"/>
                    </a:lnTo>
                    <a:lnTo>
                      <a:pt x="662777" y="104178"/>
                    </a:lnTo>
                    <a:close/>
                  </a:path>
                  <a:path w="710564" h="620394">
                    <a:moveTo>
                      <a:pt x="83420" y="0"/>
                    </a:moveTo>
                    <a:lnTo>
                      <a:pt x="35673" y="8010"/>
                    </a:lnTo>
                    <a:lnTo>
                      <a:pt x="4780" y="31234"/>
                    </a:lnTo>
                    <a:lnTo>
                      <a:pt x="0" y="50529"/>
                    </a:lnTo>
                    <a:lnTo>
                      <a:pt x="8480" y="76008"/>
                    </a:lnTo>
                    <a:lnTo>
                      <a:pt x="25700" y="96803"/>
                    </a:lnTo>
                    <a:lnTo>
                      <a:pt x="46542" y="107944"/>
                    </a:lnTo>
                    <a:lnTo>
                      <a:pt x="70577" y="111868"/>
                    </a:lnTo>
                    <a:lnTo>
                      <a:pt x="97372" y="111014"/>
                    </a:lnTo>
                    <a:lnTo>
                      <a:pt x="157517" y="104731"/>
                    </a:lnTo>
                    <a:lnTo>
                      <a:pt x="190005" y="104178"/>
                    </a:lnTo>
                    <a:lnTo>
                      <a:pt x="662777" y="104178"/>
                    </a:lnTo>
                    <a:lnTo>
                      <a:pt x="710396" y="16460"/>
                    </a:lnTo>
                    <a:lnTo>
                      <a:pt x="83420" y="0"/>
                    </a:lnTo>
                    <a:close/>
                  </a:path>
                </a:pathLst>
              </a:custGeom>
              <a:solidFill>
                <a:srgbClr val="49B4A9"/>
              </a:solidFill>
            </p:spPr>
            <p:txBody>
              <a:bodyPr wrap="square" lIns="0" tIns="0" rIns="0" bIns="0" rtlCol="0"/>
              <a:lstStyle/>
              <a:p>
                <a:endParaRPr/>
              </a:p>
            </p:txBody>
          </p:sp>
          <p:pic>
            <p:nvPicPr>
              <p:cNvPr id="51" name="object 9">
                <a:extLst>
                  <a:ext uri="{FF2B5EF4-FFF2-40B4-BE49-F238E27FC236}">
                    <a16:creationId xmlns:a16="http://schemas.microsoft.com/office/drawing/2014/main" id="{1FF7B468-9D44-EB97-7916-DA60D0F96968}"/>
                  </a:ext>
                </a:extLst>
              </p:cNvPr>
              <p:cNvPicPr/>
              <p:nvPr/>
            </p:nvPicPr>
            <p:blipFill>
              <a:blip r:embed="rId5" cstate="print"/>
              <a:stretch>
                <a:fillRect/>
              </a:stretch>
            </p:blipFill>
            <p:spPr>
              <a:xfrm>
                <a:off x="3278050" y="2563756"/>
                <a:ext cx="241460" cy="241465"/>
              </a:xfrm>
              <a:prstGeom prst="rect">
                <a:avLst/>
              </a:prstGeom>
            </p:spPr>
          </p:pic>
          <p:sp>
            <p:nvSpPr>
              <p:cNvPr id="52" name="object 10">
                <a:extLst>
                  <a:ext uri="{FF2B5EF4-FFF2-40B4-BE49-F238E27FC236}">
                    <a16:creationId xmlns:a16="http://schemas.microsoft.com/office/drawing/2014/main" id="{6C067D06-E4DA-DBDD-84FA-EA34005F5D16}"/>
                  </a:ext>
                </a:extLst>
              </p:cNvPr>
              <p:cNvSpPr/>
              <p:nvPr/>
            </p:nvSpPr>
            <p:spPr>
              <a:xfrm>
                <a:off x="3724604" y="2423239"/>
                <a:ext cx="690880" cy="638175"/>
              </a:xfrm>
              <a:custGeom>
                <a:avLst/>
                <a:gdLst/>
                <a:ahLst/>
                <a:cxnLst/>
                <a:rect l="l" t="t" r="r" b="b"/>
                <a:pathLst>
                  <a:path w="690879" h="638175">
                    <a:moveTo>
                      <a:pt x="345345" y="0"/>
                    </a:moveTo>
                    <a:lnTo>
                      <a:pt x="17595" y="534748"/>
                    </a:lnTo>
                    <a:lnTo>
                      <a:pt x="664" y="580097"/>
                    </a:lnTo>
                    <a:lnTo>
                      <a:pt x="0" y="599881"/>
                    </a:lnTo>
                    <a:lnTo>
                      <a:pt x="5329" y="618464"/>
                    </a:lnTo>
                    <a:lnTo>
                      <a:pt x="19650" y="632250"/>
                    </a:lnTo>
                    <a:lnTo>
                      <a:pt x="45961" y="637645"/>
                    </a:lnTo>
                    <a:lnTo>
                      <a:pt x="72579" y="633131"/>
                    </a:lnTo>
                    <a:lnTo>
                      <a:pt x="92647" y="620652"/>
                    </a:lnTo>
                    <a:lnTo>
                      <a:pt x="108062" y="601800"/>
                    </a:lnTo>
                    <a:lnTo>
                      <a:pt x="120719" y="578169"/>
                    </a:lnTo>
                    <a:lnTo>
                      <a:pt x="132516" y="551352"/>
                    </a:lnTo>
                    <a:lnTo>
                      <a:pt x="145348" y="522942"/>
                    </a:lnTo>
                    <a:lnTo>
                      <a:pt x="181706" y="467714"/>
                    </a:lnTo>
                    <a:lnTo>
                      <a:pt x="244966" y="425231"/>
                    </a:lnTo>
                    <a:lnTo>
                      <a:pt x="291424" y="412752"/>
                    </a:lnTo>
                    <a:lnTo>
                      <a:pt x="345345" y="408618"/>
                    </a:lnTo>
                    <a:lnTo>
                      <a:pt x="340392" y="408238"/>
                    </a:lnTo>
                    <a:lnTo>
                      <a:pt x="595556" y="408238"/>
                    </a:lnTo>
                    <a:lnTo>
                      <a:pt x="345345" y="0"/>
                    </a:lnTo>
                    <a:close/>
                  </a:path>
                  <a:path w="690879" h="638175">
                    <a:moveTo>
                      <a:pt x="595556" y="408238"/>
                    </a:moveTo>
                    <a:lnTo>
                      <a:pt x="350297" y="408238"/>
                    </a:lnTo>
                    <a:lnTo>
                      <a:pt x="345345" y="408618"/>
                    </a:lnTo>
                    <a:lnTo>
                      <a:pt x="399265" y="412752"/>
                    </a:lnTo>
                    <a:lnTo>
                      <a:pt x="445724" y="425231"/>
                    </a:lnTo>
                    <a:lnTo>
                      <a:pt x="481664" y="444083"/>
                    </a:lnTo>
                    <a:lnTo>
                      <a:pt x="529576" y="494531"/>
                    </a:lnTo>
                    <a:lnTo>
                      <a:pt x="558174" y="551352"/>
                    </a:lnTo>
                    <a:lnTo>
                      <a:pt x="569970" y="578169"/>
                    </a:lnTo>
                    <a:lnTo>
                      <a:pt x="582628" y="601800"/>
                    </a:lnTo>
                    <a:lnTo>
                      <a:pt x="598042" y="620652"/>
                    </a:lnTo>
                    <a:lnTo>
                      <a:pt x="618110" y="633131"/>
                    </a:lnTo>
                    <a:lnTo>
                      <a:pt x="644728" y="637645"/>
                    </a:lnTo>
                    <a:lnTo>
                      <a:pt x="671039" y="632250"/>
                    </a:lnTo>
                    <a:lnTo>
                      <a:pt x="685361" y="618464"/>
                    </a:lnTo>
                    <a:lnTo>
                      <a:pt x="690690" y="599881"/>
                    </a:lnTo>
                    <a:lnTo>
                      <a:pt x="690025" y="580097"/>
                    </a:lnTo>
                    <a:lnTo>
                      <a:pt x="687632" y="568161"/>
                    </a:lnTo>
                    <a:lnTo>
                      <a:pt x="683912" y="556582"/>
                    </a:lnTo>
                    <a:lnTo>
                      <a:pt x="679016" y="545423"/>
                    </a:lnTo>
                    <a:lnTo>
                      <a:pt x="673094" y="534748"/>
                    </a:lnTo>
                    <a:lnTo>
                      <a:pt x="595556" y="408238"/>
                    </a:lnTo>
                    <a:close/>
                  </a:path>
                  <a:path w="690879" h="638175">
                    <a:moveTo>
                      <a:pt x="350297" y="408238"/>
                    </a:moveTo>
                    <a:lnTo>
                      <a:pt x="340392" y="408238"/>
                    </a:lnTo>
                    <a:lnTo>
                      <a:pt x="345345" y="408618"/>
                    </a:lnTo>
                    <a:lnTo>
                      <a:pt x="350297" y="408238"/>
                    </a:lnTo>
                    <a:close/>
                  </a:path>
                </a:pathLst>
              </a:custGeom>
              <a:solidFill>
                <a:srgbClr val="F79F41"/>
              </a:solidFill>
            </p:spPr>
            <p:txBody>
              <a:bodyPr wrap="square" lIns="0" tIns="0" rIns="0" bIns="0" rtlCol="0"/>
              <a:lstStyle/>
              <a:p>
                <a:endParaRPr/>
              </a:p>
            </p:txBody>
          </p:sp>
          <p:pic>
            <p:nvPicPr>
              <p:cNvPr id="53" name="object 11">
                <a:extLst>
                  <a:ext uri="{FF2B5EF4-FFF2-40B4-BE49-F238E27FC236}">
                    <a16:creationId xmlns:a16="http://schemas.microsoft.com/office/drawing/2014/main" id="{78BC7E80-DB80-61BD-E211-022AA7CCDA1D}"/>
                  </a:ext>
                </a:extLst>
              </p:cNvPr>
              <p:cNvPicPr/>
              <p:nvPr/>
            </p:nvPicPr>
            <p:blipFill>
              <a:blip r:embed="rId6" cstate="print"/>
              <a:stretch>
                <a:fillRect/>
              </a:stretch>
            </p:blipFill>
            <p:spPr>
              <a:xfrm>
                <a:off x="3948320" y="2950359"/>
                <a:ext cx="243259" cy="243259"/>
              </a:xfrm>
              <a:prstGeom prst="rect">
                <a:avLst/>
              </a:prstGeom>
            </p:spPr>
          </p:pic>
          <p:sp>
            <p:nvSpPr>
              <p:cNvPr id="54" name="object 12">
                <a:extLst>
                  <a:ext uri="{FF2B5EF4-FFF2-40B4-BE49-F238E27FC236}">
                    <a16:creationId xmlns:a16="http://schemas.microsoft.com/office/drawing/2014/main" id="{EAE51EAA-E672-A8CE-8393-468828D8C84B}"/>
                  </a:ext>
                </a:extLst>
              </p:cNvPr>
              <p:cNvSpPr/>
              <p:nvPr/>
            </p:nvSpPr>
            <p:spPr>
              <a:xfrm>
                <a:off x="4179283" y="2343655"/>
                <a:ext cx="710565" cy="620395"/>
              </a:xfrm>
              <a:custGeom>
                <a:avLst/>
                <a:gdLst/>
                <a:ahLst/>
                <a:cxnLst/>
                <a:rect l="l" t="t" r="r" b="b"/>
                <a:pathLst>
                  <a:path w="710564" h="620394">
                    <a:moveTo>
                      <a:pt x="626975" y="0"/>
                    </a:moveTo>
                    <a:lnTo>
                      <a:pt x="0" y="16460"/>
                    </a:lnTo>
                    <a:lnTo>
                      <a:pt x="299226" y="567668"/>
                    </a:lnTo>
                    <a:lnTo>
                      <a:pt x="305516" y="578139"/>
                    </a:lnTo>
                    <a:lnTo>
                      <a:pt x="346841" y="615475"/>
                    </a:lnTo>
                    <a:lnTo>
                      <a:pt x="365598" y="620153"/>
                    </a:lnTo>
                    <a:lnTo>
                      <a:pt x="384697" y="614646"/>
                    </a:lnTo>
                    <a:lnTo>
                      <a:pt x="411923" y="569248"/>
                    </a:lnTo>
                    <a:lnTo>
                      <a:pt x="402532" y="522853"/>
                    </a:lnTo>
                    <a:lnTo>
                      <a:pt x="371071" y="476450"/>
                    </a:lnTo>
                    <a:lnTo>
                      <a:pt x="352884" y="451131"/>
                    </a:lnTo>
                    <a:lnTo>
                      <a:pt x="336163" y="423273"/>
                    </a:lnTo>
                    <a:lnTo>
                      <a:pt x="323235" y="392029"/>
                    </a:lnTo>
                    <a:lnTo>
                      <a:pt x="316429" y="356555"/>
                    </a:lnTo>
                    <a:lnTo>
                      <a:pt x="318073" y="316003"/>
                    </a:lnTo>
                    <a:lnTo>
                      <a:pt x="330494" y="269529"/>
                    </a:lnTo>
                    <a:lnTo>
                      <a:pt x="351904" y="224872"/>
                    </a:lnTo>
                    <a:lnTo>
                      <a:pt x="351067" y="224872"/>
                    </a:lnTo>
                    <a:lnTo>
                      <a:pt x="356020" y="216286"/>
                    </a:lnTo>
                    <a:lnTo>
                      <a:pt x="356943" y="216286"/>
                    </a:lnTo>
                    <a:lnTo>
                      <a:pt x="384412" y="176143"/>
                    </a:lnTo>
                    <a:lnTo>
                      <a:pt x="418448" y="142148"/>
                    </a:lnTo>
                    <a:lnTo>
                      <a:pt x="452744" y="120448"/>
                    </a:lnTo>
                    <a:lnTo>
                      <a:pt x="486869" y="108605"/>
                    </a:lnTo>
                    <a:lnTo>
                      <a:pt x="520391" y="104178"/>
                    </a:lnTo>
                    <a:lnTo>
                      <a:pt x="670898" y="104178"/>
                    </a:lnTo>
                    <a:lnTo>
                      <a:pt x="684696" y="96803"/>
                    </a:lnTo>
                    <a:lnTo>
                      <a:pt x="701915" y="76008"/>
                    </a:lnTo>
                    <a:lnTo>
                      <a:pt x="710396" y="50529"/>
                    </a:lnTo>
                    <a:lnTo>
                      <a:pt x="705615" y="31234"/>
                    </a:lnTo>
                    <a:lnTo>
                      <a:pt x="674722" y="8010"/>
                    </a:lnTo>
                    <a:lnTo>
                      <a:pt x="639183" y="209"/>
                    </a:lnTo>
                    <a:lnTo>
                      <a:pt x="626975" y="0"/>
                    </a:lnTo>
                    <a:close/>
                  </a:path>
                  <a:path w="710564" h="620394">
                    <a:moveTo>
                      <a:pt x="356020" y="216286"/>
                    </a:moveTo>
                    <a:lnTo>
                      <a:pt x="351067" y="224872"/>
                    </a:lnTo>
                    <a:lnTo>
                      <a:pt x="353861" y="220790"/>
                    </a:lnTo>
                    <a:lnTo>
                      <a:pt x="356020" y="216286"/>
                    </a:lnTo>
                    <a:close/>
                  </a:path>
                  <a:path w="710564" h="620394">
                    <a:moveTo>
                      <a:pt x="353861" y="220790"/>
                    </a:moveTo>
                    <a:lnTo>
                      <a:pt x="351067" y="224872"/>
                    </a:lnTo>
                    <a:lnTo>
                      <a:pt x="351904" y="224872"/>
                    </a:lnTo>
                    <a:lnTo>
                      <a:pt x="353861" y="220790"/>
                    </a:lnTo>
                    <a:close/>
                  </a:path>
                  <a:path w="710564" h="620394">
                    <a:moveTo>
                      <a:pt x="356943" y="216286"/>
                    </a:moveTo>
                    <a:lnTo>
                      <a:pt x="356020" y="216286"/>
                    </a:lnTo>
                    <a:lnTo>
                      <a:pt x="353861" y="220790"/>
                    </a:lnTo>
                    <a:lnTo>
                      <a:pt x="356943" y="216286"/>
                    </a:lnTo>
                    <a:close/>
                  </a:path>
                  <a:path w="710564" h="620394">
                    <a:moveTo>
                      <a:pt x="670898" y="104178"/>
                    </a:moveTo>
                    <a:lnTo>
                      <a:pt x="520391" y="104178"/>
                    </a:lnTo>
                    <a:lnTo>
                      <a:pt x="552878" y="104731"/>
                    </a:lnTo>
                    <a:lnTo>
                      <a:pt x="613023" y="111014"/>
                    </a:lnTo>
                    <a:lnTo>
                      <a:pt x="639818" y="111868"/>
                    </a:lnTo>
                    <a:lnTo>
                      <a:pt x="663853" y="107944"/>
                    </a:lnTo>
                    <a:lnTo>
                      <a:pt x="670898" y="104178"/>
                    </a:lnTo>
                    <a:close/>
                  </a:path>
                </a:pathLst>
              </a:custGeom>
              <a:solidFill>
                <a:srgbClr val="3A61A0"/>
              </a:solidFill>
            </p:spPr>
            <p:txBody>
              <a:bodyPr wrap="square" lIns="0" tIns="0" rIns="0" bIns="0" rtlCol="0"/>
              <a:lstStyle/>
              <a:p>
                <a:endParaRPr/>
              </a:p>
            </p:txBody>
          </p:sp>
          <p:pic>
            <p:nvPicPr>
              <p:cNvPr id="55" name="object 13">
                <a:extLst>
                  <a:ext uri="{FF2B5EF4-FFF2-40B4-BE49-F238E27FC236}">
                    <a16:creationId xmlns:a16="http://schemas.microsoft.com/office/drawing/2014/main" id="{48D29E8E-B944-3108-1CCF-696B9C861274}"/>
                  </a:ext>
                </a:extLst>
              </p:cNvPr>
              <p:cNvPicPr/>
              <p:nvPr/>
            </p:nvPicPr>
            <p:blipFill>
              <a:blip r:embed="rId4" cstate="print"/>
              <a:stretch>
                <a:fillRect/>
              </a:stretch>
            </p:blipFill>
            <p:spPr>
              <a:xfrm>
                <a:off x="4620383" y="2563758"/>
                <a:ext cx="241460" cy="241465"/>
              </a:xfrm>
              <a:prstGeom prst="rect">
                <a:avLst/>
              </a:prstGeom>
            </p:spPr>
          </p:pic>
        </p:grpSp>
        <p:grpSp>
          <p:nvGrpSpPr>
            <p:cNvPr id="12" name="object 14">
              <a:extLst>
                <a:ext uri="{FF2B5EF4-FFF2-40B4-BE49-F238E27FC236}">
                  <a16:creationId xmlns:a16="http://schemas.microsoft.com/office/drawing/2014/main" id="{11B9A25D-9517-37B8-A537-DE327A47ADC9}"/>
                </a:ext>
              </a:extLst>
            </p:cNvPr>
            <p:cNvGrpSpPr/>
            <p:nvPr/>
          </p:nvGrpSpPr>
          <p:grpSpPr>
            <a:xfrm>
              <a:off x="4179283" y="1630174"/>
              <a:ext cx="710565" cy="620395"/>
              <a:chOff x="4179283" y="1630174"/>
              <a:chExt cx="710565" cy="620395"/>
            </a:xfrm>
          </p:grpSpPr>
          <p:sp>
            <p:nvSpPr>
              <p:cNvPr id="48" name="object 15">
                <a:extLst>
                  <a:ext uri="{FF2B5EF4-FFF2-40B4-BE49-F238E27FC236}">
                    <a16:creationId xmlns:a16="http://schemas.microsoft.com/office/drawing/2014/main" id="{1E63FDA2-7C01-1F7E-A7BA-18F3281AE5E8}"/>
                  </a:ext>
                </a:extLst>
              </p:cNvPr>
              <p:cNvSpPr/>
              <p:nvPr/>
            </p:nvSpPr>
            <p:spPr>
              <a:xfrm>
                <a:off x="4179283" y="1630174"/>
                <a:ext cx="710565" cy="620395"/>
              </a:xfrm>
              <a:custGeom>
                <a:avLst/>
                <a:gdLst/>
                <a:ahLst/>
                <a:cxnLst/>
                <a:rect l="l" t="t" r="r" b="b"/>
                <a:pathLst>
                  <a:path w="710564" h="620394">
                    <a:moveTo>
                      <a:pt x="365598" y="0"/>
                    </a:moveTo>
                    <a:lnTo>
                      <a:pt x="330042" y="15146"/>
                    </a:lnTo>
                    <a:lnTo>
                      <a:pt x="299226" y="52485"/>
                    </a:lnTo>
                    <a:lnTo>
                      <a:pt x="0" y="603693"/>
                    </a:lnTo>
                    <a:lnTo>
                      <a:pt x="626975" y="620164"/>
                    </a:lnTo>
                    <a:lnTo>
                      <a:pt x="674722" y="612143"/>
                    </a:lnTo>
                    <a:lnTo>
                      <a:pt x="705615" y="588919"/>
                    </a:lnTo>
                    <a:lnTo>
                      <a:pt x="710396" y="569624"/>
                    </a:lnTo>
                    <a:lnTo>
                      <a:pt x="701915" y="544145"/>
                    </a:lnTo>
                    <a:lnTo>
                      <a:pt x="684696" y="523350"/>
                    </a:lnTo>
                    <a:lnTo>
                      <a:pt x="670898" y="515974"/>
                    </a:lnTo>
                    <a:lnTo>
                      <a:pt x="520391" y="515974"/>
                    </a:lnTo>
                    <a:lnTo>
                      <a:pt x="486869" y="511548"/>
                    </a:lnTo>
                    <a:lnTo>
                      <a:pt x="452744" y="499705"/>
                    </a:lnTo>
                    <a:lnTo>
                      <a:pt x="418448" y="478005"/>
                    </a:lnTo>
                    <a:lnTo>
                      <a:pt x="384412" y="444010"/>
                    </a:lnTo>
                    <a:lnTo>
                      <a:pt x="356943" y="403867"/>
                    </a:lnTo>
                    <a:lnTo>
                      <a:pt x="356020" y="403867"/>
                    </a:lnTo>
                    <a:lnTo>
                      <a:pt x="351067" y="395281"/>
                    </a:lnTo>
                    <a:lnTo>
                      <a:pt x="351904" y="395281"/>
                    </a:lnTo>
                    <a:lnTo>
                      <a:pt x="330494" y="350624"/>
                    </a:lnTo>
                    <a:lnTo>
                      <a:pt x="318073" y="304149"/>
                    </a:lnTo>
                    <a:lnTo>
                      <a:pt x="316429" y="263598"/>
                    </a:lnTo>
                    <a:lnTo>
                      <a:pt x="323235" y="228123"/>
                    </a:lnTo>
                    <a:lnTo>
                      <a:pt x="336163" y="196880"/>
                    </a:lnTo>
                    <a:lnTo>
                      <a:pt x="352884" y="169022"/>
                    </a:lnTo>
                    <a:lnTo>
                      <a:pt x="371071" y="143703"/>
                    </a:lnTo>
                    <a:lnTo>
                      <a:pt x="388397" y="120078"/>
                    </a:lnTo>
                    <a:lnTo>
                      <a:pt x="402532" y="97300"/>
                    </a:lnTo>
                    <a:lnTo>
                      <a:pt x="411150" y="74525"/>
                    </a:lnTo>
                    <a:lnTo>
                      <a:pt x="411923" y="50905"/>
                    </a:lnTo>
                    <a:lnTo>
                      <a:pt x="402521" y="25596"/>
                    </a:lnTo>
                    <a:lnTo>
                      <a:pt x="384697" y="5507"/>
                    </a:lnTo>
                    <a:lnTo>
                      <a:pt x="365598" y="0"/>
                    </a:lnTo>
                    <a:close/>
                  </a:path>
                  <a:path w="710564" h="620394">
                    <a:moveTo>
                      <a:pt x="639818" y="508285"/>
                    </a:moveTo>
                    <a:lnTo>
                      <a:pt x="613023" y="509139"/>
                    </a:lnTo>
                    <a:lnTo>
                      <a:pt x="552878" y="515422"/>
                    </a:lnTo>
                    <a:lnTo>
                      <a:pt x="520391" y="515974"/>
                    </a:lnTo>
                    <a:lnTo>
                      <a:pt x="670898" y="515974"/>
                    </a:lnTo>
                    <a:lnTo>
                      <a:pt x="663853" y="512209"/>
                    </a:lnTo>
                    <a:lnTo>
                      <a:pt x="639818" y="508285"/>
                    </a:lnTo>
                    <a:close/>
                  </a:path>
                  <a:path w="710564" h="620394">
                    <a:moveTo>
                      <a:pt x="351067" y="395281"/>
                    </a:moveTo>
                    <a:lnTo>
                      <a:pt x="356020" y="403867"/>
                    </a:lnTo>
                    <a:lnTo>
                      <a:pt x="353861" y="399363"/>
                    </a:lnTo>
                    <a:lnTo>
                      <a:pt x="351067" y="395281"/>
                    </a:lnTo>
                    <a:close/>
                  </a:path>
                  <a:path w="710564" h="620394">
                    <a:moveTo>
                      <a:pt x="353861" y="399363"/>
                    </a:moveTo>
                    <a:lnTo>
                      <a:pt x="356020" y="403867"/>
                    </a:lnTo>
                    <a:lnTo>
                      <a:pt x="356943" y="403867"/>
                    </a:lnTo>
                    <a:lnTo>
                      <a:pt x="353861" y="399363"/>
                    </a:lnTo>
                    <a:close/>
                  </a:path>
                  <a:path w="710564" h="620394">
                    <a:moveTo>
                      <a:pt x="351904" y="395281"/>
                    </a:moveTo>
                    <a:lnTo>
                      <a:pt x="351067" y="395281"/>
                    </a:lnTo>
                    <a:lnTo>
                      <a:pt x="353861" y="399363"/>
                    </a:lnTo>
                    <a:lnTo>
                      <a:pt x="351904" y="395281"/>
                    </a:lnTo>
                    <a:close/>
                  </a:path>
                </a:pathLst>
              </a:custGeom>
              <a:solidFill>
                <a:srgbClr val="49B4A9"/>
              </a:solidFill>
            </p:spPr>
            <p:txBody>
              <a:bodyPr wrap="square" lIns="0" tIns="0" rIns="0" bIns="0" rtlCol="0"/>
              <a:lstStyle/>
              <a:p>
                <a:endParaRPr/>
              </a:p>
            </p:txBody>
          </p:sp>
          <p:pic>
            <p:nvPicPr>
              <p:cNvPr id="49" name="object 16">
                <a:extLst>
                  <a:ext uri="{FF2B5EF4-FFF2-40B4-BE49-F238E27FC236}">
                    <a16:creationId xmlns:a16="http://schemas.microsoft.com/office/drawing/2014/main" id="{E57E1181-1A87-9E99-5E6D-714C4D068C0C}"/>
                  </a:ext>
                </a:extLst>
              </p:cNvPr>
              <p:cNvPicPr/>
              <p:nvPr/>
            </p:nvPicPr>
            <p:blipFill>
              <a:blip r:embed="rId5" cstate="print"/>
              <a:stretch>
                <a:fillRect/>
              </a:stretch>
            </p:blipFill>
            <p:spPr>
              <a:xfrm>
                <a:off x="4620387" y="1788762"/>
                <a:ext cx="241460" cy="241465"/>
              </a:xfrm>
              <a:prstGeom prst="rect">
                <a:avLst/>
              </a:prstGeom>
            </p:spPr>
          </p:pic>
        </p:grpSp>
        <p:sp>
          <p:nvSpPr>
            <p:cNvPr id="13" name="object 17">
              <a:extLst>
                <a:ext uri="{FF2B5EF4-FFF2-40B4-BE49-F238E27FC236}">
                  <a16:creationId xmlns:a16="http://schemas.microsoft.com/office/drawing/2014/main" id="{58A08442-E7E9-FFFA-87F3-04A34702B1E9}"/>
                </a:ext>
              </a:extLst>
            </p:cNvPr>
            <p:cNvSpPr/>
            <p:nvPr/>
          </p:nvSpPr>
          <p:spPr>
            <a:xfrm>
              <a:off x="5174641" y="1606674"/>
              <a:ext cx="279400" cy="346075"/>
            </a:xfrm>
            <a:custGeom>
              <a:avLst/>
              <a:gdLst/>
              <a:ahLst/>
              <a:cxnLst/>
              <a:rect l="l" t="t" r="r" b="b"/>
              <a:pathLst>
                <a:path w="279400" h="346075">
                  <a:moveTo>
                    <a:pt x="167021" y="0"/>
                  </a:moveTo>
                  <a:lnTo>
                    <a:pt x="116848" y="7522"/>
                  </a:lnTo>
                  <a:lnTo>
                    <a:pt x="73048" y="29347"/>
                  </a:lnTo>
                  <a:lnTo>
                    <a:pt x="37536" y="62835"/>
                  </a:lnTo>
                  <a:lnTo>
                    <a:pt x="12732" y="105525"/>
                  </a:lnTo>
                  <a:lnTo>
                    <a:pt x="795" y="155004"/>
                  </a:lnTo>
                  <a:lnTo>
                    <a:pt x="0" y="172633"/>
                  </a:lnTo>
                  <a:lnTo>
                    <a:pt x="809" y="190463"/>
                  </a:lnTo>
                  <a:lnTo>
                    <a:pt x="12952" y="240390"/>
                  </a:lnTo>
                  <a:lnTo>
                    <a:pt x="37834" y="283282"/>
                  </a:lnTo>
                  <a:lnTo>
                    <a:pt x="73157" y="316731"/>
                  </a:lnTo>
                  <a:lnTo>
                    <a:pt x="117136" y="338297"/>
                  </a:lnTo>
                  <a:lnTo>
                    <a:pt x="167021" y="345696"/>
                  </a:lnTo>
                  <a:lnTo>
                    <a:pt x="181549" y="345130"/>
                  </a:lnTo>
                  <a:lnTo>
                    <a:pt x="223354" y="336638"/>
                  </a:lnTo>
                  <a:lnTo>
                    <a:pt x="261255" y="317214"/>
                  </a:lnTo>
                  <a:lnTo>
                    <a:pt x="278808" y="296493"/>
                  </a:lnTo>
                  <a:lnTo>
                    <a:pt x="278808" y="288158"/>
                  </a:lnTo>
                  <a:lnTo>
                    <a:pt x="248599" y="279237"/>
                  </a:lnTo>
                  <a:lnTo>
                    <a:pt x="239397" y="285749"/>
                  </a:lnTo>
                  <a:lnTo>
                    <a:pt x="199876" y="303902"/>
                  </a:lnTo>
                  <a:lnTo>
                    <a:pt x="167021" y="308147"/>
                  </a:lnTo>
                  <a:lnTo>
                    <a:pt x="154061" y="307499"/>
                  </a:lnTo>
                  <a:lnTo>
                    <a:pt x="106400" y="292084"/>
                  </a:lnTo>
                  <a:lnTo>
                    <a:pt x="68461" y="258926"/>
                  </a:lnTo>
                  <a:lnTo>
                    <a:pt x="49202" y="225500"/>
                  </a:lnTo>
                  <a:lnTo>
                    <a:pt x="39896" y="186617"/>
                  </a:lnTo>
                  <a:lnTo>
                    <a:pt x="39276" y="172633"/>
                  </a:lnTo>
                  <a:lnTo>
                    <a:pt x="39896" y="159014"/>
                  </a:lnTo>
                  <a:lnTo>
                    <a:pt x="49202" y="120415"/>
                  </a:lnTo>
                  <a:lnTo>
                    <a:pt x="68461" y="86912"/>
                  </a:lnTo>
                  <a:lnTo>
                    <a:pt x="106400" y="53785"/>
                  </a:lnTo>
                  <a:lnTo>
                    <a:pt x="154061" y="37792"/>
                  </a:lnTo>
                  <a:lnTo>
                    <a:pt x="167021" y="37119"/>
                  </a:lnTo>
                  <a:lnTo>
                    <a:pt x="180240" y="37578"/>
                  </a:lnTo>
                  <a:lnTo>
                    <a:pt x="221733" y="48552"/>
                  </a:lnTo>
                  <a:lnTo>
                    <a:pt x="247301" y="66029"/>
                  </a:lnTo>
                  <a:lnTo>
                    <a:pt x="251615" y="69202"/>
                  </a:lnTo>
                  <a:lnTo>
                    <a:pt x="256002" y="70709"/>
                  </a:lnTo>
                  <a:lnTo>
                    <a:pt x="264913" y="70416"/>
                  </a:lnTo>
                  <a:lnTo>
                    <a:pt x="268798" y="69055"/>
                  </a:lnTo>
                  <a:lnTo>
                    <a:pt x="275415" y="63872"/>
                  </a:lnTo>
                  <a:lnTo>
                    <a:pt x="277216" y="60417"/>
                  </a:lnTo>
                  <a:lnTo>
                    <a:pt x="277509" y="56103"/>
                  </a:lnTo>
                  <a:lnTo>
                    <a:pt x="278378" y="54092"/>
                  </a:lnTo>
                  <a:lnTo>
                    <a:pt x="278881" y="52008"/>
                  </a:lnTo>
                  <a:lnTo>
                    <a:pt x="279164" y="47684"/>
                  </a:lnTo>
                  <a:lnTo>
                    <a:pt x="278734" y="45527"/>
                  </a:lnTo>
                  <a:lnTo>
                    <a:pt x="248480" y="20445"/>
                  </a:lnTo>
                  <a:lnTo>
                    <a:pt x="211208" y="4978"/>
                  </a:lnTo>
                  <a:lnTo>
                    <a:pt x="182721" y="553"/>
                  </a:lnTo>
                  <a:lnTo>
                    <a:pt x="167021" y="0"/>
                  </a:lnTo>
                  <a:close/>
                </a:path>
              </a:pathLst>
            </a:custGeom>
            <a:solidFill>
              <a:srgbClr val="28426D"/>
            </a:solidFill>
          </p:spPr>
          <p:txBody>
            <a:bodyPr wrap="square" lIns="0" tIns="0" rIns="0" bIns="0" rtlCol="0"/>
            <a:lstStyle/>
            <a:p>
              <a:endParaRPr/>
            </a:p>
          </p:txBody>
        </p:sp>
        <p:sp>
          <p:nvSpPr>
            <p:cNvPr id="14" name="object 18">
              <a:extLst>
                <a:ext uri="{FF2B5EF4-FFF2-40B4-BE49-F238E27FC236}">
                  <a16:creationId xmlns:a16="http://schemas.microsoft.com/office/drawing/2014/main" id="{71FF99A7-7B2F-72B2-C4A4-00483138DAA1}"/>
                </a:ext>
              </a:extLst>
            </p:cNvPr>
            <p:cNvSpPr/>
            <p:nvPr/>
          </p:nvSpPr>
          <p:spPr>
            <a:xfrm>
              <a:off x="5520335" y="1610985"/>
              <a:ext cx="220979" cy="337820"/>
            </a:xfrm>
            <a:custGeom>
              <a:avLst/>
              <a:gdLst/>
              <a:ahLst/>
              <a:cxnLst/>
              <a:rect l="l" t="t" r="r" b="b"/>
              <a:pathLst>
                <a:path w="220979" h="337819">
                  <a:moveTo>
                    <a:pt x="25894" y="0"/>
                  </a:moveTo>
                  <a:lnTo>
                    <a:pt x="14093" y="0"/>
                  </a:lnTo>
                  <a:lnTo>
                    <a:pt x="9350" y="1800"/>
                  </a:lnTo>
                  <a:lnTo>
                    <a:pt x="1874" y="9004"/>
                  </a:lnTo>
                  <a:lnTo>
                    <a:pt x="0" y="13811"/>
                  </a:lnTo>
                  <a:lnTo>
                    <a:pt x="0" y="323414"/>
                  </a:lnTo>
                  <a:lnTo>
                    <a:pt x="1874" y="328157"/>
                  </a:lnTo>
                  <a:lnTo>
                    <a:pt x="9350" y="335633"/>
                  </a:lnTo>
                  <a:lnTo>
                    <a:pt x="14093" y="337497"/>
                  </a:lnTo>
                  <a:lnTo>
                    <a:pt x="25894" y="337497"/>
                  </a:lnTo>
                  <a:lnTo>
                    <a:pt x="30711" y="335633"/>
                  </a:lnTo>
                  <a:lnTo>
                    <a:pt x="37904" y="328157"/>
                  </a:lnTo>
                  <a:lnTo>
                    <a:pt x="39705" y="323414"/>
                  </a:lnTo>
                  <a:lnTo>
                    <a:pt x="39705" y="193355"/>
                  </a:lnTo>
                  <a:lnTo>
                    <a:pt x="40284" y="185180"/>
                  </a:lnTo>
                  <a:lnTo>
                    <a:pt x="59828" y="151919"/>
                  </a:lnTo>
                  <a:lnTo>
                    <a:pt x="99294" y="135571"/>
                  </a:lnTo>
                  <a:lnTo>
                    <a:pt x="108761" y="135084"/>
                  </a:lnTo>
                  <a:lnTo>
                    <a:pt x="118822" y="135585"/>
                  </a:lnTo>
                  <a:lnTo>
                    <a:pt x="159794" y="153111"/>
                  </a:lnTo>
                  <a:lnTo>
                    <a:pt x="179808" y="196743"/>
                  </a:lnTo>
                  <a:lnTo>
                    <a:pt x="180402" y="208894"/>
                  </a:lnTo>
                  <a:lnTo>
                    <a:pt x="180402" y="323121"/>
                  </a:lnTo>
                  <a:lnTo>
                    <a:pt x="182350" y="327791"/>
                  </a:lnTo>
                  <a:lnTo>
                    <a:pt x="190109" y="335560"/>
                  </a:lnTo>
                  <a:lnTo>
                    <a:pt x="194926" y="337497"/>
                  </a:lnTo>
                  <a:lnTo>
                    <a:pt x="206150" y="337497"/>
                  </a:lnTo>
                  <a:lnTo>
                    <a:pt x="210831" y="335560"/>
                  </a:lnTo>
                  <a:lnTo>
                    <a:pt x="214715" y="331675"/>
                  </a:lnTo>
                  <a:lnTo>
                    <a:pt x="218600" y="327791"/>
                  </a:lnTo>
                  <a:lnTo>
                    <a:pt x="220537" y="323121"/>
                  </a:lnTo>
                  <a:lnTo>
                    <a:pt x="220537" y="208894"/>
                  </a:lnTo>
                  <a:lnTo>
                    <a:pt x="212771" y="161875"/>
                  </a:lnTo>
                  <a:lnTo>
                    <a:pt x="190433" y="127267"/>
                  </a:lnTo>
                  <a:lnTo>
                    <a:pt x="156907" y="105999"/>
                  </a:lnTo>
                  <a:lnTo>
                    <a:pt x="115232" y="98834"/>
                  </a:lnTo>
                  <a:lnTo>
                    <a:pt x="101343" y="99604"/>
                  </a:lnTo>
                  <a:lnTo>
                    <a:pt x="63872" y="111137"/>
                  </a:lnTo>
                  <a:lnTo>
                    <a:pt x="39705" y="129346"/>
                  </a:lnTo>
                  <a:lnTo>
                    <a:pt x="39705" y="13811"/>
                  </a:lnTo>
                  <a:lnTo>
                    <a:pt x="37904" y="9004"/>
                  </a:lnTo>
                  <a:lnTo>
                    <a:pt x="30711" y="1800"/>
                  </a:lnTo>
                  <a:lnTo>
                    <a:pt x="25894" y="0"/>
                  </a:lnTo>
                  <a:close/>
                </a:path>
              </a:pathLst>
            </a:custGeom>
            <a:solidFill>
              <a:srgbClr val="28426D"/>
            </a:solidFill>
          </p:spPr>
          <p:txBody>
            <a:bodyPr wrap="square" lIns="0" tIns="0" rIns="0" bIns="0" rtlCol="0"/>
            <a:lstStyle/>
            <a:p>
              <a:endParaRPr/>
            </a:p>
          </p:txBody>
        </p:sp>
        <p:sp>
          <p:nvSpPr>
            <p:cNvPr id="15" name="object 19">
              <a:extLst>
                <a:ext uri="{FF2B5EF4-FFF2-40B4-BE49-F238E27FC236}">
                  <a16:creationId xmlns:a16="http://schemas.microsoft.com/office/drawing/2014/main" id="{F333CB7E-6920-3504-5005-BADBF88D549C}"/>
                </a:ext>
              </a:extLst>
            </p:cNvPr>
            <p:cNvSpPr/>
            <p:nvPr/>
          </p:nvSpPr>
          <p:spPr>
            <a:xfrm>
              <a:off x="5812955" y="1617896"/>
              <a:ext cx="53340" cy="330200"/>
            </a:xfrm>
            <a:custGeom>
              <a:avLst/>
              <a:gdLst/>
              <a:ahLst/>
              <a:cxnLst/>
              <a:rect l="l" t="t" r="r" b="b"/>
              <a:pathLst>
                <a:path w="53339" h="330200">
                  <a:moveTo>
                    <a:pt x="46596" y="107899"/>
                  </a:moveTo>
                  <a:lnTo>
                    <a:pt x="44729" y="103085"/>
                  </a:lnTo>
                  <a:lnTo>
                    <a:pt x="37249" y="95885"/>
                  </a:lnTo>
                  <a:lnTo>
                    <a:pt x="32499" y="94094"/>
                  </a:lnTo>
                  <a:lnTo>
                    <a:pt x="26746" y="94094"/>
                  </a:lnTo>
                  <a:lnTo>
                    <a:pt x="20713" y="94094"/>
                  </a:lnTo>
                  <a:lnTo>
                    <a:pt x="15811" y="95885"/>
                  </a:lnTo>
                  <a:lnTo>
                    <a:pt x="8331" y="103085"/>
                  </a:lnTo>
                  <a:lnTo>
                    <a:pt x="6464" y="107899"/>
                  </a:lnTo>
                  <a:lnTo>
                    <a:pt x="6464" y="316077"/>
                  </a:lnTo>
                  <a:lnTo>
                    <a:pt x="8331" y="320814"/>
                  </a:lnTo>
                  <a:lnTo>
                    <a:pt x="15811" y="328307"/>
                  </a:lnTo>
                  <a:lnTo>
                    <a:pt x="20713" y="330161"/>
                  </a:lnTo>
                  <a:lnTo>
                    <a:pt x="32499" y="330161"/>
                  </a:lnTo>
                  <a:lnTo>
                    <a:pt x="37249" y="328307"/>
                  </a:lnTo>
                  <a:lnTo>
                    <a:pt x="44729" y="320814"/>
                  </a:lnTo>
                  <a:lnTo>
                    <a:pt x="46596" y="316077"/>
                  </a:lnTo>
                  <a:lnTo>
                    <a:pt x="46596" y="107899"/>
                  </a:lnTo>
                  <a:close/>
                </a:path>
                <a:path w="53339" h="330200">
                  <a:moveTo>
                    <a:pt x="53086" y="18846"/>
                  </a:moveTo>
                  <a:lnTo>
                    <a:pt x="50406" y="12598"/>
                  </a:lnTo>
                  <a:lnTo>
                    <a:pt x="39763" y="2527"/>
                  </a:lnTo>
                  <a:lnTo>
                    <a:pt x="33655" y="0"/>
                  </a:lnTo>
                  <a:lnTo>
                    <a:pt x="19558" y="0"/>
                  </a:lnTo>
                  <a:lnTo>
                    <a:pt x="13296" y="2527"/>
                  </a:lnTo>
                  <a:lnTo>
                    <a:pt x="2641" y="12598"/>
                  </a:lnTo>
                  <a:lnTo>
                    <a:pt x="0" y="18846"/>
                  </a:lnTo>
                  <a:lnTo>
                    <a:pt x="0" y="33807"/>
                  </a:lnTo>
                  <a:lnTo>
                    <a:pt x="2578" y="40132"/>
                  </a:lnTo>
                  <a:lnTo>
                    <a:pt x="12941" y="50507"/>
                  </a:lnTo>
                  <a:lnTo>
                    <a:pt x="19126" y="53086"/>
                  </a:lnTo>
                  <a:lnTo>
                    <a:pt x="26314" y="53086"/>
                  </a:lnTo>
                  <a:lnTo>
                    <a:pt x="33794" y="53086"/>
                  </a:lnTo>
                  <a:lnTo>
                    <a:pt x="40132" y="50507"/>
                  </a:lnTo>
                  <a:lnTo>
                    <a:pt x="50482" y="40132"/>
                  </a:lnTo>
                  <a:lnTo>
                    <a:pt x="53086" y="33807"/>
                  </a:lnTo>
                  <a:lnTo>
                    <a:pt x="53086" y="18846"/>
                  </a:lnTo>
                  <a:close/>
                </a:path>
              </a:pathLst>
            </a:custGeom>
            <a:solidFill>
              <a:srgbClr val="28426D"/>
            </a:solidFill>
          </p:spPr>
          <p:txBody>
            <a:bodyPr wrap="square" lIns="0" tIns="0" rIns="0" bIns="0" rtlCol="0"/>
            <a:lstStyle/>
            <a:p>
              <a:endParaRPr/>
            </a:p>
          </p:txBody>
        </p:sp>
        <p:sp>
          <p:nvSpPr>
            <p:cNvPr id="16" name="object 20">
              <a:extLst>
                <a:ext uri="{FF2B5EF4-FFF2-40B4-BE49-F238E27FC236}">
                  <a16:creationId xmlns:a16="http://schemas.microsoft.com/office/drawing/2014/main" id="{1A063993-D398-1F56-C96B-66573E75C357}"/>
                </a:ext>
              </a:extLst>
            </p:cNvPr>
            <p:cNvSpPr/>
            <p:nvPr/>
          </p:nvSpPr>
          <p:spPr>
            <a:xfrm>
              <a:off x="5933795" y="1610988"/>
              <a:ext cx="349250" cy="339090"/>
            </a:xfrm>
            <a:custGeom>
              <a:avLst/>
              <a:gdLst/>
              <a:ahLst/>
              <a:cxnLst/>
              <a:rect l="l" t="t" r="r" b="b"/>
              <a:pathLst>
                <a:path w="349250" h="339089">
                  <a:moveTo>
                    <a:pt x="91059" y="311607"/>
                  </a:moveTo>
                  <a:lnTo>
                    <a:pt x="89471" y="306793"/>
                  </a:lnTo>
                  <a:lnTo>
                    <a:pt x="83146" y="299593"/>
                  </a:lnTo>
                  <a:lnTo>
                    <a:pt x="78828" y="297802"/>
                  </a:lnTo>
                  <a:lnTo>
                    <a:pt x="55664" y="297802"/>
                  </a:lnTo>
                  <a:lnTo>
                    <a:pt x="50050" y="294208"/>
                  </a:lnTo>
                  <a:lnTo>
                    <a:pt x="39268" y="259384"/>
                  </a:lnTo>
                  <a:lnTo>
                    <a:pt x="39268" y="13665"/>
                  </a:lnTo>
                  <a:lnTo>
                    <a:pt x="37465" y="9004"/>
                  </a:lnTo>
                  <a:lnTo>
                    <a:pt x="30264" y="1803"/>
                  </a:lnTo>
                  <a:lnTo>
                    <a:pt x="25463" y="0"/>
                  </a:lnTo>
                  <a:lnTo>
                    <a:pt x="13652" y="0"/>
                  </a:lnTo>
                  <a:lnTo>
                    <a:pt x="8978" y="1803"/>
                  </a:lnTo>
                  <a:lnTo>
                    <a:pt x="1790" y="9004"/>
                  </a:lnTo>
                  <a:lnTo>
                    <a:pt x="0" y="13665"/>
                  </a:lnTo>
                  <a:lnTo>
                    <a:pt x="0" y="259384"/>
                  </a:lnTo>
                  <a:lnTo>
                    <a:pt x="7988" y="299745"/>
                  </a:lnTo>
                  <a:lnTo>
                    <a:pt x="37566" y="331495"/>
                  </a:lnTo>
                  <a:lnTo>
                    <a:pt x="62572" y="337070"/>
                  </a:lnTo>
                  <a:lnTo>
                    <a:pt x="73075" y="337070"/>
                  </a:lnTo>
                  <a:lnTo>
                    <a:pt x="79184" y="335280"/>
                  </a:lnTo>
                  <a:lnTo>
                    <a:pt x="88684" y="328091"/>
                  </a:lnTo>
                  <a:lnTo>
                    <a:pt x="91059" y="323405"/>
                  </a:lnTo>
                  <a:lnTo>
                    <a:pt x="91059" y="311607"/>
                  </a:lnTo>
                  <a:close/>
                </a:path>
                <a:path w="349250" h="339089">
                  <a:moveTo>
                    <a:pt x="348716" y="13817"/>
                  </a:moveTo>
                  <a:lnTo>
                    <a:pt x="346849" y="8991"/>
                  </a:lnTo>
                  <a:lnTo>
                    <a:pt x="339356" y="1816"/>
                  </a:lnTo>
                  <a:lnTo>
                    <a:pt x="334467" y="0"/>
                  </a:lnTo>
                  <a:lnTo>
                    <a:pt x="322668" y="0"/>
                  </a:lnTo>
                  <a:lnTo>
                    <a:pt x="317919" y="1816"/>
                  </a:lnTo>
                  <a:lnTo>
                    <a:pt x="310451" y="8991"/>
                  </a:lnTo>
                  <a:lnTo>
                    <a:pt x="309867" y="10502"/>
                  </a:lnTo>
                  <a:lnTo>
                    <a:pt x="309867" y="218821"/>
                  </a:lnTo>
                  <a:lnTo>
                    <a:pt x="309206" y="230593"/>
                  </a:lnTo>
                  <a:lnTo>
                    <a:pt x="293535" y="271284"/>
                  </a:lnTo>
                  <a:lnTo>
                    <a:pt x="261213" y="297218"/>
                  </a:lnTo>
                  <a:lnTo>
                    <a:pt x="229158" y="303403"/>
                  </a:lnTo>
                  <a:lnTo>
                    <a:pt x="218186" y="302717"/>
                  </a:lnTo>
                  <a:lnTo>
                    <a:pt x="179387" y="286385"/>
                  </a:lnTo>
                  <a:lnTo>
                    <a:pt x="154406" y="252285"/>
                  </a:lnTo>
                  <a:lnTo>
                    <a:pt x="148463" y="218821"/>
                  </a:lnTo>
                  <a:lnTo>
                    <a:pt x="149123" y="207060"/>
                  </a:lnTo>
                  <a:lnTo>
                    <a:pt x="164820" y="166662"/>
                  </a:lnTo>
                  <a:lnTo>
                    <a:pt x="197688" y="140855"/>
                  </a:lnTo>
                  <a:lnTo>
                    <a:pt x="229158" y="134658"/>
                  </a:lnTo>
                  <a:lnTo>
                    <a:pt x="240487" y="135343"/>
                  </a:lnTo>
                  <a:lnTo>
                    <a:pt x="279184" y="151663"/>
                  </a:lnTo>
                  <a:lnTo>
                    <a:pt x="303923" y="185483"/>
                  </a:lnTo>
                  <a:lnTo>
                    <a:pt x="309867" y="218821"/>
                  </a:lnTo>
                  <a:lnTo>
                    <a:pt x="309867" y="10502"/>
                  </a:lnTo>
                  <a:lnTo>
                    <a:pt x="308571" y="13817"/>
                  </a:lnTo>
                  <a:lnTo>
                    <a:pt x="308571" y="140703"/>
                  </a:lnTo>
                  <a:lnTo>
                    <a:pt x="303339" y="134658"/>
                  </a:lnTo>
                  <a:lnTo>
                    <a:pt x="271678" y="110490"/>
                  </a:lnTo>
                  <a:lnTo>
                    <a:pt x="222694" y="99275"/>
                  </a:lnTo>
                  <a:lnTo>
                    <a:pt x="206933" y="100266"/>
                  </a:lnTo>
                  <a:lnTo>
                    <a:pt x="164858" y="115023"/>
                  </a:lnTo>
                  <a:lnTo>
                    <a:pt x="132727" y="144970"/>
                  </a:lnTo>
                  <a:lnTo>
                    <a:pt x="113715" y="186512"/>
                  </a:lnTo>
                  <a:lnTo>
                    <a:pt x="110045" y="218821"/>
                  </a:lnTo>
                  <a:lnTo>
                    <a:pt x="111036" y="235445"/>
                  </a:lnTo>
                  <a:lnTo>
                    <a:pt x="125806" y="280111"/>
                  </a:lnTo>
                  <a:lnTo>
                    <a:pt x="155740" y="314464"/>
                  </a:lnTo>
                  <a:lnTo>
                    <a:pt x="197167" y="334860"/>
                  </a:lnTo>
                  <a:lnTo>
                    <a:pt x="229158" y="338797"/>
                  </a:lnTo>
                  <a:lnTo>
                    <a:pt x="245643" y="337820"/>
                  </a:lnTo>
                  <a:lnTo>
                    <a:pt x="289801" y="323265"/>
                  </a:lnTo>
                  <a:lnTo>
                    <a:pt x="315201" y="303403"/>
                  </a:lnTo>
                  <a:lnTo>
                    <a:pt x="323951" y="293408"/>
                  </a:lnTo>
                  <a:lnTo>
                    <a:pt x="344449" y="251726"/>
                  </a:lnTo>
                  <a:lnTo>
                    <a:pt x="348716" y="219684"/>
                  </a:lnTo>
                  <a:lnTo>
                    <a:pt x="348716" y="140703"/>
                  </a:lnTo>
                  <a:lnTo>
                    <a:pt x="348716" y="13817"/>
                  </a:lnTo>
                  <a:close/>
                </a:path>
              </a:pathLst>
            </a:custGeom>
            <a:solidFill>
              <a:srgbClr val="28426D"/>
            </a:solidFill>
          </p:spPr>
          <p:txBody>
            <a:bodyPr wrap="square" lIns="0" tIns="0" rIns="0" bIns="0" rtlCol="0"/>
            <a:lstStyle/>
            <a:p>
              <a:endParaRPr/>
            </a:p>
          </p:txBody>
        </p:sp>
        <p:pic>
          <p:nvPicPr>
            <p:cNvPr id="17" name="object 21">
              <a:extLst>
                <a:ext uri="{FF2B5EF4-FFF2-40B4-BE49-F238E27FC236}">
                  <a16:creationId xmlns:a16="http://schemas.microsoft.com/office/drawing/2014/main" id="{4DBD5BE3-5C52-24D3-D8FE-5DDDABEADBB7}"/>
                </a:ext>
              </a:extLst>
            </p:cNvPr>
            <p:cNvPicPr/>
            <p:nvPr/>
          </p:nvPicPr>
          <p:blipFill>
            <a:blip r:embed="rId7" cstate="print"/>
            <a:stretch>
              <a:fillRect/>
            </a:stretch>
          </p:blipFill>
          <p:spPr>
            <a:xfrm>
              <a:off x="6360193" y="1709394"/>
              <a:ext cx="398355" cy="240389"/>
            </a:xfrm>
            <a:prstGeom prst="rect">
              <a:avLst/>
            </a:prstGeom>
          </p:spPr>
        </p:pic>
        <p:grpSp>
          <p:nvGrpSpPr>
            <p:cNvPr id="18" name="object 22">
              <a:extLst>
                <a:ext uri="{FF2B5EF4-FFF2-40B4-BE49-F238E27FC236}">
                  <a16:creationId xmlns:a16="http://schemas.microsoft.com/office/drawing/2014/main" id="{F73A38B8-4B5E-3894-3814-076E3CB9CB19}"/>
                </a:ext>
              </a:extLst>
            </p:cNvPr>
            <p:cNvGrpSpPr/>
            <p:nvPr/>
          </p:nvGrpSpPr>
          <p:grpSpPr>
            <a:xfrm>
              <a:off x="6814654" y="1605808"/>
              <a:ext cx="311150" cy="342900"/>
              <a:chOff x="6814654" y="1605808"/>
              <a:chExt cx="311150" cy="342900"/>
            </a:xfrm>
          </p:grpSpPr>
          <p:pic>
            <p:nvPicPr>
              <p:cNvPr id="46" name="object 23">
                <a:extLst>
                  <a:ext uri="{FF2B5EF4-FFF2-40B4-BE49-F238E27FC236}">
                    <a16:creationId xmlns:a16="http://schemas.microsoft.com/office/drawing/2014/main" id="{D4384529-849B-7E67-8F7E-561C3A62FA6D}"/>
                  </a:ext>
                </a:extLst>
              </p:cNvPr>
              <p:cNvPicPr/>
              <p:nvPr/>
            </p:nvPicPr>
            <p:blipFill>
              <a:blip r:embed="rId8" cstate="print"/>
              <a:stretch>
                <a:fillRect/>
              </a:stretch>
            </p:blipFill>
            <p:spPr>
              <a:xfrm>
                <a:off x="6814654" y="1709815"/>
                <a:ext cx="220537" cy="238673"/>
              </a:xfrm>
              <a:prstGeom prst="rect">
                <a:avLst/>
              </a:prstGeom>
            </p:spPr>
          </p:pic>
          <p:sp>
            <p:nvSpPr>
              <p:cNvPr id="47" name="object 24">
                <a:extLst>
                  <a:ext uri="{FF2B5EF4-FFF2-40B4-BE49-F238E27FC236}">
                    <a16:creationId xmlns:a16="http://schemas.microsoft.com/office/drawing/2014/main" id="{7AF891BB-E5F9-A65C-D03F-B5E513A28FC7}"/>
                  </a:ext>
                </a:extLst>
              </p:cNvPr>
              <p:cNvSpPr/>
              <p:nvPr/>
            </p:nvSpPr>
            <p:spPr>
              <a:xfrm>
                <a:off x="7068574" y="1605808"/>
                <a:ext cx="57150" cy="121285"/>
              </a:xfrm>
              <a:custGeom>
                <a:avLst/>
                <a:gdLst/>
                <a:ahLst/>
                <a:cxnLst/>
                <a:rect l="l" t="t" r="r" b="b"/>
                <a:pathLst>
                  <a:path w="57150" h="121285">
                    <a:moveTo>
                      <a:pt x="38836" y="0"/>
                    </a:moveTo>
                    <a:lnTo>
                      <a:pt x="23590" y="0"/>
                    </a:lnTo>
                    <a:lnTo>
                      <a:pt x="17758" y="2314"/>
                    </a:lnTo>
                    <a:lnTo>
                      <a:pt x="8261" y="11507"/>
                    </a:lnTo>
                    <a:lnTo>
                      <a:pt x="5895" y="17559"/>
                    </a:lnTo>
                    <a:lnTo>
                      <a:pt x="5895" y="31077"/>
                    </a:lnTo>
                    <a:lnTo>
                      <a:pt x="6533" y="36543"/>
                    </a:lnTo>
                    <a:lnTo>
                      <a:pt x="9130" y="46333"/>
                    </a:lnTo>
                    <a:lnTo>
                      <a:pt x="10209" y="51359"/>
                    </a:lnTo>
                    <a:lnTo>
                      <a:pt x="11936" y="61715"/>
                    </a:lnTo>
                    <a:lnTo>
                      <a:pt x="11863" y="67976"/>
                    </a:lnTo>
                    <a:lnTo>
                      <a:pt x="10858" y="75317"/>
                    </a:lnTo>
                    <a:lnTo>
                      <a:pt x="0" y="107462"/>
                    </a:lnTo>
                    <a:lnTo>
                      <a:pt x="209" y="111493"/>
                    </a:lnTo>
                    <a:lnTo>
                      <a:pt x="5099" y="118980"/>
                    </a:lnTo>
                    <a:lnTo>
                      <a:pt x="8481" y="120844"/>
                    </a:lnTo>
                    <a:lnTo>
                      <a:pt x="12795" y="120844"/>
                    </a:lnTo>
                    <a:lnTo>
                      <a:pt x="17109" y="120844"/>
                    </a:lnTo>
                    <a:lnTo>
                      <a:pt x="41066" y="89557"/>
                    </a:lnTo>
                    <a:lnTo>
                      <a:pt x="55307" y="52951"/>
                    </a:lnTo>
                    <a:lnTo>
                      <a:pt x="56815" y="44742"/>
                    </a:lnTo>
                    <a:lnTo>
                      <a:pt x="56815" y="37548"/>
                    </a:lnTo>
                    <a:lnTo>
                      <a:pt x="45307" y="3528"/>
                    </a:lnTo>
                    <a:lnTo>
                      <a:pt x="38836" y="0"/>
                    </a:lnTo>
                    <a:close/>
                  </a:path>
                </a:pathLst>
              </a:custGeom>
              <a:solidFill>
                <a:srgbClr val="28426D"/>
              </a:solidFill>
            </p:spPr>
            <p:txBody>
              <a:bodyPr wrap="square" lIns="0" tIns="0" rIns="0" bIns="0" rtlCol="0"/>
              <a:lstStyle/>
              <a:p>
                <a:endParaRPr/>
              </a:p>
            </p:txBody>
          </p:sp>
        </p:grpSp>
        <p:pic>
          <p:nvPicPr>
            <p:cNvPr id="19" name="object 25">
              <a:extLst>
                <a:ext uri="{FF2B5EF4-FFF2-40B4-BE49-F238E27FC236}">
                  <a16:creationId xmlns:a16="http://schemas.microsoft.com/office/drawing/2014/main" id="{2B5FAEE6-498A-0670-FE6C-6022DF74E8B4}"/>
                </a:ext>
              </a:extLst>
            </p:cNvPr>
            <p:cNvPicPr/>
            <p:nvPr/>
          </p:nvPicPr>
          <p:blipFill>
            <a:blip r:embed="rId9" cstate="print"/>
            <a:stretch>
              <a:fillRect/>
            </a:stretch>
          </p:blipFill>
          <p:spPr>
            <a:xfrm>
              <a:off x="7170988" y="1710252"/>
              <a:ext cx="192203" cy="239531"/>
            </a:xfrm>
            <a:prstGeom prst="rect">
              <a:avLst/>
            </a:prstGeom>
          </p:spPr>
        </p:pic>
        <p:grpSp>
          <p:nvGrpSpPr>
            <p:cNvPr id="20" name="object 26">
              <a:extLst>
                <a:ext uri="{FF2B5EF4-FFF2-40B4-BE49-F238E27FC236}">
                  <a16:creationId xmlns:a16="http://schemas.microsoft.com/office/drawing/2014/main" id="{83B938A0-07D5-FFB5-DCCA-E3B055F07486}"/>
                </a:ext>
              </a:extLst>
            </p:cNvPr>
            <p:cNvGrpSpPr/>
            <p:nvPr/>
          </p:nvGrpSpPr>
          <p:grpSpPr>
            <a:xfrm>
              <a:off x="5190614" y="2128890"/>
              <a:ext cx="481330" cy="339090"/>
              <a:chOff x="5190614" y="2128890"/>
              <a:chExt cx="481330" cy="339090"/>
            </a:xfrm>
          </p:grpSpPr>
          <p:sp>
            <p:nvSpPr>
              <p:cNvPr id="44" name="object 27">
                <a:extLst>
                  <a:ext uri="{FF2B5EF4-FFF2-40B4-BE49-F238E27FC236}">
                    <a16:creationId xmlns:a16="http://schemas.microsoft.com/office/drawing/2014/main" id="{E498D3F4-A400-77E0-2CE0-3A63FEE98E3E}"/>
                  </a:ext>
                </a:extLst>
              </p:cNvPr>
              <p:cNvSpPr/>
              <p:nvPr/>
            </p:nvSpPr>
            <p:spPr>
              <a:xfrm>
                <a:off x="5190614" y="2128890"/>
                <a:ext cx="216535" cy="337185"/>
              </a:xfrm>
              <a:custGeom>
                <a:avLst/>
                <a:gdLst/>
                <a:ahLst/>
                <a:cxnLst/>
                <a:rect l="l" t="t" r="r" b="b"/>
                <a:pathLst>
                  <a:path w="216535" h="337185">
                    <a:moveTo>
                      <a:pt x="106593" y="0"/>
                    </a:moveTo>
                    <a:lnTo>
                      <a:pt x="14523" y="0"/>
                    </a:lnTo>
                    <a:lnTo>
                      <a:pt x="9706" y="1947"/>
                    </a:lnTo>
                    <a:lnTo>
                      <a:pt x="1937" y="9716"/>
                    </a:lnTo>
                    <a:lnTo>
                      <a:pt x="117" y="14240"/>
                    </a:lnTo>
                    <a:lnTo>
                      <a:pt x="0" y="322545"/>
                    </a:lnTo>
                    <a:lnTo>
                      <a:pt x="1937" y="327361"/>
                    </a:lnTo>
                    <a:lnTo>
                      <a:pt x="9706" y="335120"/>
                    </a:lnTo>
                    <a:lnTo>
                      <a:pt x="14523" y="337068"/>
                    </a:lnTo>
                    <a:lnTo>
                      <a:pt x="26323" y="337068"/>
                    </a:lnTo>
                    <a:lnTo>
                      <a:pt x="31213" y="335120"/>
                    </a:lnTo>
                    <a:lnTo>
                      <a:pt x="38689" y="327361"/>
                    </a:lnTo>
                    <a:lnTo>
                      <a:pt x="40564" y="322545"/>
                    </a:lnTo>
                    <a:lnTo>
                      <a:pt x="40564" y="219249"/>
                    </a:lnTo>
                    <a:lnTo>
                      <a:pt x="106593" y="219249"/>
                    </a:lnTo>
                    <a:lnTo>
                      <a:pt x="150900" y="211484"/>
                    </a:lnTo>
                    <a:lnTo>
                      <a:pt x="185843" y="188931"/>
                    </a:lnTo>
                    <a:lnTo>
                      <a:pt x="192528" y="181271"/>
                    </a:lnTo>
                    <a:lnTo>
                      <a:pt x="40564" y="181271"/>
                    </a:lnTo>
                    <a:lnTo>
                      <a:pt x="40564" y="37977"/>
                    </a:lnTo>
                    <a:lnTo>
                      <a:pt x="191429" y="37977"/>
                    </a:lnTo>
                    <a:lnTo>
                      <a:pt x="185523" y="31131"/>
                    </a:lnTo>
                    <a:lnTo>
                      <a:pt x="150785" y="8013"/>
                    </a:lnTo>
                    <a:lnTo>
                      <a:pt x="122294" y="891"/>
                    </a:lnTo>
                    <a:lnTo>
                      <a:pt x="106593" y="0"/>
                    </a:lnTo>
                    <a:close/>
                  </a:path>
                  <a:path w="216535" h="337185">
                    <a:moveTo>
                      <a:pt x="191429" y="37977"/>
                    </a:moveTo>
                    <a:lnTo>
                      <a:pt x="106593" y="37977"/>
                    </a:lnTo>
                    <a:lnTo>
                      <a:pt x="116659" y="38558"/>
                    </a:lnTo>
                    <a:lnTo>
                      <a:pt x="126128" y="40301"/>
                    </a:lnTo>
                    <a:lnTo>
                      <a:pt x="163350" y="65186"/>
                    </a:lnTo>
                    <a:lnTo>
                      <a:pt x="177376" y="110918"/>
                    </a:lnTo>
                    <a:lnTo>
                      <a:pt x="176811" y="120793"/>
                    </a:lnTo>
                    <a:lnTo>
                      <a:pt x="157523" y="161415"/>
                    </a:lnTo>
                    <a:lnTo>
                      <a:pt x="116659" y="180704"/>
                    </a:lnTo>
                    <a:lnTo>
                      <a:pt x="106593" y="181271"/>
                    </a:lnTo>
                    <a:lnTo>
                      <a:pt x="192528" y="181271"/>
                    </a:lnTo>
                    <a:lnTo>
                      <a:pt x="212769" y="140697"/>
                    </a:lnTo>
                    <a:lnTo>
                      <a:pt x="216223" y="110918"/>
                    </a:lnTo>
                    <a:lnTo>
                      <a:pt x="215346" y="95019"/>
                    </a:lnTo>
                    <a:lnTo>
                      <a:pt x="212714" y="80117"/>
                    </a:lnTo>
                    <a:lnTo>
                      <a:pt x="208329" y="66213"/>
                    </a:lnTo>
                    <a:lnTo>
                      <a:pt x="202192" y="53307"/>
                    </a:lnTo>
                    <a:lnTo>
                      <a:pt x="194518" y="41559"/>
                    </a:lnTo>
                    <a:lnTo>
                      <a:pt x="191429" y="37977"/>
                    </a:lnTo>
                    <a:close/>
                  </a:path>
                </a:pathLst>
              </a:custGeom>
              <a:solidFill>
                <a:srgbClr val="28426D"/>
              </a:solidFill>
            </p:spPr>
            <p:txBody>
              <a:bodyPr wrap="square" lIns="0" tIns="0" rIns="0" bIns="0" rtlCol="0"/>
              <a:lstStyle/>
              <a:p>
                <a:endParaRPr/>
              </a:p>
            </p:txBody>
          </p:sp>
          <p:pic>
            <p:nvPicPr>
              <p:cNvPr id="45" name="object 28">
                <a:extLst>
                  <a:ext uri="{FF2B5EF4-FFF2-40B4-BE49-F238E27FC236}">
                    <a16:creationId xmlns:a16="http://schemas.microsoft.com/office/drawing/2014/main" id="{698C2B2F-613E-33F6-B519-4127451063FE}"/>
                  </a:ext>
                </a:extLst>
              </p:cNvPr>
              <p:cNvPicPr/>
              <p:nvPr/>
            </p:nvPicPr>
            <p:blipFill>
              <a:blip r:embed="rId10" cstate="print"/>
              <a:stretch>
                <a:fillRect/>
              </a:stretch>
            </p:blipFill>
            <p:spPr>
              <a:xfrm>
                <a:off x="5432729" y="2228154"/>
                <a:ext cx="238673" cy="239531"/>
              </a:xfrm>
              <a:prstGeom prst="rect">
                <a:avLst/>
              </a:prstGeom>
            </p:spPr>
          </p:pic>
        </p:grpSp>
        <p:grpSp>
          <p:nvGrpSpPr>
            <p:cNvPr id="21" name="object 29">
              <a:extLst>
                <a:ext uri="{FF2B5EF4-FFF2-40B4-BE49-F238E27FC236}">
                  <a16:creationId xmlns:a16="http://schemas.microsoft.com/office/drawing/2014/main" id="{616B5C9F-4E6C-3C1D-6D2C-18FB88D01DF7}"/>
                </a:ext>
              </a:extLst>
            </p:cNvPr>
            <p:cNvGrpSpPr/>
            <p:nvPr/>
          </p:nvGrpSpPr>
          <p:grpSpPr>
            <a:xfrm>
              <a:off x="5736566" y="2154785"/>
              <a:ext cx="324485" cy="311785"/>
              <a:chOff x="5736566" y="2154785"/>
              <a:chExt cx="324485" cy="311785"/>
            </a:xfrm>
          </p:grpSpPr>
          <p:pic>
            <p:nvPicPr>
              <p:cNvPr id="42" name="object 30">
                <a:extLst>
                  <a:ext uri="{FF2B5EF4-FFF2-40B4-BE49-F238E27FC236}">
                    <a16:creationId xmlns:a16="http://schemas.microsoft.com/office/drawing/2014/main" id="{73BA5310-5B62-25DA-6DFD-9F5B931A13E6}"/>
                  </a:ext>
                </a:extLst>
              </p:cNvPr>
              <p:cNvPicPr/>
              <p:nvPr/>
            </p:nvPicPr>
            <p:blipFill>
              <a:blip r:embed="rId11" cstate="print"/>
              <a:stretch>
                <a:fillRect/>
              </a:stretch>
            </p:blipFill>
            <p:spPr>
              <a:xfrm>
                <a:off x="5736566" y="2227290"/>
                <a:ext cx="158675" cy="238673"/>
              </a:xfrm>
              <a:prstGeom prst="rect">
                <a:avLst/>
              </a:prstGeom>
            </p:spPr>
          </p:pic>
          <p:sp>
            <p:nvSpPr>
              <p:cNvPr id="43" name="object 31">
                <a:extLst>
                  <a:ext uri="{FF2B5EF4-FFF2-40B4-BE49-F238E27FC236}">
                    <a16:creationId xmlns:a16="http://schemas.microsoft.com/office/drawing/2014/main" id="{1B62DCAF-9080-09F8-05CC-8A87094921D9}"/>
                  </a:ext>
                </a:extLst>
              </p:cNvPr>
              <p:cNvSpPr/>
              <p:nvPr/>
            </p:nvSpPr>
            <p:spPr>
              <a:xfrm>
                <a:off x="5911352" y="2154785"/>
                <a:ext cx="149860" cy="311785"/>
              </a:xfrm>
              <a:custGeom>
                <a:avLst/>
                <a:gdLst/>
                <a:ahLst/>
                <a:cxnLst/>
                <a:rect l="l" t="t" r="r" b="b"/>
                <a:pathLst>
                  <a:path w="149860" h="311785">
                    <a:moveTo>
                      <a:pt x="66605" y="0"/>
                    </a:moveTo>
                    <a:lnTo>
                      <a:pt x="55097" y="0"/>
                    </a:lnTo>
                    <a:lnTo>
                      <a:pt x="50417" y="1874"/>
                    </a:lnTo>
                    <a:lnTo>
                      <a:pt x="43223" y="9350"/>
                    </a:lnTo>
                    <a:lnTo>
                      <a:pt x="41433" y="14104"/>
                    </a:lnTo>
                    <a:lnTo>
                      <a:pt x="41433" y="83725"/>
                    </a:lnTo>
                    <a:lnTo>
                      <a:pt x="12952" y="83725"/>
                    </a:lnTo>
                    <a:lnTo>
                      <a:pt x="8628" y="85316"/>
                    </a:lnTo>
                    <a:lnTo>
                      <a:pt x="1727" y="91641"/>
                    </a:lnTo>
                    <a:lnTo>
                      <a:pt x="0" y="95819"/>
                    </a:lnTo>
                    <a:lnTo>
                      <a:pt x="0" y="105892"/>
                    </a:lnTo>
                    <a:lnTo>
                      <a:pt x="1727" y="109912"/>
                    </a:lnTo>
                    <a:lnTo>
                      <a:pt x="8628" y="116247"/>
                    </a:lnTo>
                    <a:lnTo>
                      <a:pt x="12952" y="117818"/>
                    </a:lnTo>
                    <a:lnTo>
                      <a:pt x="41433" y="117818"/>
                    </a:lnTo>
                    <a:lnTo>
                      <a:pt x="41433" y="227438"/>
                    </a:lnTo>
                    <a:lnTo>
                      <a:pt x="51359" y="270389"/>
                    </a:lnTo>
                    <a:lnTo>
                      <a:pt x="78981" y="300168"/>
                    </a:lnTo>
                    <a:lnTo>
                      <a:pt x="118687" y="311173"/>
                    </a:lnTo>
                    <a:lnTo>
                      <a:pt x="126886" y="311173"/>
                    </a:lnTo>
                    <a:lnTo>
                      <a:pt x="133503" y="311173"/>
                    </a:lnTo>
                    <a:lnTo>
                      <a:pt x="138896" y="309383"/>
                    </a:lnTo>
                    <a:lnTo>
                      <a:pt x="147241" y="302179"/>
                    </a:lnTo>
                    <a:lnTo>
                      <a:pt x="149335" y="297509"/>
                    </a:lnTo>
                    <a:lnTo>
                      <a:pt x="149335" y="286001"/>
                    </a:lnTo>
                    <a:lnTo>
                      <a:pt x="147670" y="281247"/>
                    </a:lnTo>
                    <a:lnTo>
                      <a:pt x="141053" y="273771"/>
                    </a:lnTo>
                    <a:lnTo>
                      <a:pt x="136959" y="271897"/>
                    </a:lnTo>
                    <a:lnTo>
                      <a:pt x="118687" y="271897"/>
                    </a:lnTo>
                    <a:lnTo>
                      <a:pt x="110833" y="271115"/>
                    </a:lnTo>
                    <a:lnTo>
                      <a:pt x="81383" y="236724"/>
                    </a:lnTo>
                    <a:lnTo>
                      <a:pt x="80709" y="227438"/>
                    </a:lnTo>
                    <a:lnTo>
                      <a:pt x="80709" y="117818"/>
                    </a:lnTo>
                    <a:lnTo>
                      <a:pt x="127315" y="117818"/>
                    </a:lnTo>
                    <a:lnTo>
                      <a:pt x="131629" y="116247"/>
                    </a:lnTo>
                    <a:lnTo>
                      <a:pt x="138540" y="109912"/>
                    </a:lnTo>
                    <a:lnTo>
                      <a:pt x="140267" y="105892"/>
                    </a:lnTo>
                    <a:lnTo>
                      <a:pt x="140267" y="95819"/>
                    </a:lnTo>
                    <a:lnTo>
                      <a:pt x="138540" y="91641"/>
                    </a:lnTo>
                    <a:lnTo>
                      <a:pt x="131629" y="85316"/>
                    </a:lnTo>
                    <a:lnTo>
                      <a:pt x="127315" y="83725"/>
                    </a:lnTo>
                    <a:lnTo>
                      <a:pt x="80709" y="83725"/>
                    </a:lnTo>
                    <a:lnTo>
                      <a:pt x="80709" y="14104"/>
                    </a:lnTo>
                    <a:lnTo>
                      <a:pt x="78835" y="9350"/>
                    </a:lnTo>
                    <a:lnTo>
                      <a:pt x="71359" y="1874"/>
                    </a:lnTo>
                    <a:lnTo>
                      <a:pt x="66605" y="0"/>
                    </a:lnTo>
                    <a:close/>
                  </a:path>
                </a:pathLst>
              </a:custGeom>
              <a:solidFill>
                <a:srgbClr val="28426D"/>
              </a:solidFill>
            </p:spPr>
            <p:txBody>
              <a:bodyPr wrap="square" lIns="0" tIns="0" rIns="0" bIns="0" rtlCol="0"/>
              <a:lstStyle/>
              <a:p>
                <a:endParaRPr/>
              </a:p>
            </p:txBody>
          </p:sp>
        </p:grpSp>
        <p:sp>
          <p:nvSpPr>
            <p:cNvPr id="22" name="object 32">
              <a:extLst>
                <a:ext uri="{FF2B5EF4-FFF2-40B4-BE49-F238E27FC236}">
                  <a16:creationId xmlns:a16="http://schemas.microsoft.com/office/drawing/2014/main" id="{6F7CAE97-1B33-503F-1770-32B85FD82DFE}"/>
                </a:ext>
              </a:extLst>
            </p:cNvPr>
            <p:cNvSpPr/>
            <p:nvPr/>
          </p:nvSpPr>
          <p:spPr>
            <a:xfrm>
              <a:off x="6113322" y="2135802"/>
              <a:ext cx="53340" cy="330200"/>
            </a:xfrm>
            <a:custGeom>
              <a:avLst/>
              <a:gdLst/>
              <a:ahLst/>
              <a:cxnLst/>
              <a:rect l="l" t="t" r="r" b="b"/>
              <a:pathLst>
                <a:path w="53339" h="330200">
                  <a:moveTo>
                    <a:pt x="46609" y="107899"/>
                  </a:moveTo>
                  <a:lnTo>
                    <a:pt x="44729" y="103085"/>
                  </a:lnTo>
                  <a:lnTo>
                    <a:pt x="37261" y="95885"/>
                  </a:lnTo>
                  <a:lnTo>
                    <a:pt x="32512" y="94081"/>
                  </a:lnTo>
                  <a:lnTo>
                    <a:pt x="26758" y="94081"/>
                  </a:lnTo>
                  <a:lnTo>
                    <a:pt x="20713" y="94081"/>
                  </a:lnTo>
                  <a:lnTo>
                    <a:pt x="15811" y="95885"/>
                  </a:lnTo>
                  <a:lnTo>
                    <a:pt x="8343" y="103085"/>
                  </a:lnTo>
                  <a:lnTo>
                    <a:pt x="6477" y="107899"/>
                  </a:lnTo>
                  <a:lnTo>
                    <a:pt x="6477" y="316064"/>
                  </a:lnTo>
                  <a:lnTo>
                    <a:pt x="8343" y="320814"/>
                  </a:lnTo>
                  <a:lnTo>
                    <a:pt x="15811" y="328295"/>
                  </a:lnTo>
                  <a:lnTo>
                    <a:pt x="20713" y="330161"/>
                  </a:lnTo>
                  <a:lnTo>
                    <a:pt x="32512" y="330161"/>
                  </a:lnTo>
                  <a:lnTo>
                    <a:pt x="37261" y="328295"/>
                  </a:lnTo>
                  <a:lnTo>
                    <a:pt x="44729" y="320814"/>
                  </a:lnTo>
                  <a:lnTo>
                    <a:pt x="46609" y="316064"/>
                  </a:lnTo>
                  <a:lnTo>
                    <a:pt x="46609" y="107899"/>
                  </a:lnTo>
                  <a:close/>
                </a:path>
                <a:path w="53339" h="330200">
                  <a:moveTo>
                    <a:pt x="53086" y="18846"/>
                  </a:moveTo>
                  <a:lnTo>
                    <a:pt x="50419" y="12585"/>
                  </a:lnTo>
                  <a:lnTo>
                    <a:pt x="45097" y="7556"/>
                  </a:lnTo>
                  <a:lnTo>
                    <a:pt x="39776" y="2514"/>
                  </a:lnTo>
                  <a:lnTo>
                    <a:pt x="33667" y="0"/>
                  </a:lnTo>
                  <a:lnTo>
                    <a:pt x="19558" y="0"/>
                  </a:lnTo>
                  <a:lnTo>
                    <a:pt x="13296" y="2514"/>
                  </a:lnTo>
                  <a:lnTo>
                    <a:pt x="2654" y="12585"/>
                  </a:lnTo>
                  <a:lnTo>
                    <a:pt x="0" y="18846"/>
                  </a:lnTo>
                  <a:lnTo>
                    <a:pt x="0" y="33820"/>
                  </a:lnTo>
                  <a:lnTo>
                    <a:pt x="2590" y="40144"/>
                  </a:lnTo>
                  <a:lnTo>
                    <a:pt x="12941" y="50495"/>
                  </a:lnTo>
                  <a:lnTo>
                    <a:pt x="19126" y="53086"/>
                  </a:lnTo>
                  <a:lnTo>
                    <a:pt x="33794" y="53086"/>
                  </a:lnTo>
                  <a:lnTo>
                    <a:pt x="40132" y="50495"/>
                  </a:lnTo>
                  <a:lnTo>
                    <a:pt x="50507" y="40144"/>
                  </a:lnTo>
                  <a:lnTo>
                    <a:pt x="53086" y="33820"/>
                  </a:lnTo>
                  <a:lnTo>
                    <a:pt x="53086" y="18846"/>
                  </a:lnTo>
                  <a:close/>
                </a:path>
              </a:pathLst>
            </a:custGeom>
            <a:solidFill>
              <a:srgbClr val="28426D"/>
            </a:solidFill>
          </p:spPr>
          <p:txBody>
            <a:bodyPr wrap="square" lIns="0" tIns="0" rIns="0" bIns="0" rtlCol="0"/>
            <a:lstStyle/>
            <a:p>
              <a:endParaRPr/>
            </a:p>
          </p:txBody>
        </p:sp>
        <p:pic>
          <p:nvPicPr>
            <p:cNvPr id="23" name="object 33">
              <a:extLst>
                <a:ext uri="{FF2B5EF4-FFF2-40B4-BE49-F238E27FC236}">
                  <a16:creationId xmlns:a16="http://schemas.microsoft.com/office/drawing/2014/main" id="{0AE852DB-D138-FEFA-634A-86CC38518637}"/>
                </a:ext>
              </a:extLst>
            </p:cNvPr>
            <p:cNvPicPr/>
            <p:nvPr/>
          </p:nvPicPr>
          <p:blipFill>
            <a:blip r:embed="rId12" cstate="print"/>
            <a:stretch>
              <a:fillRect/>
            </a:stretch>
          </p:blipFill>
          <p:spPr>
            <a:xfrm>
              <a:off x="6230716" y="2228153"/>
              <a:ext cx="206224" cy="239531"/>
            </a:xfrm>
            <a:prstGeom prst="rect">
              <a:avLst/>
            </a:prstGeom>
          </p:spPr>
        </p:pic>
        <p:sp>
          <p:nvSpPr>
            <p:cNvPr id="24" name="object 34">
              <a:extLst>
                <a:ext uri="{FF2B5EF4-FFF2-40B4-BE49-F238E27FC236}">
                  <a16:creationId xmlns:a16="http://schemas.microsoft.com/office/drawing/2014/main" id="{D84B4DC7-9955-D639-4699-E23420103F7B}"/>
                </a:ext>
              </a:extLst>
            </p:cNvPr>
            <p:cNvSpPr/>
            <p:nvPr/>
          </p:nvSpPr>
          <p:spPr>
            <a:xfrm>
              <a:off x="6500012" y="2135802"/>
              <a:ext cx="53340" cy="330200"/>
            </a:xfrm>
            <a:custGeom>
              <a:avLst/>
              <a:gdLst/>
              <a:ahLst/>
              <a:cxnLst/>
              <a:rect l="l" t="t" r="r" b="b"/>
              <a:pathLst>
                <a:path w="53340" h="330200">
                  <a:moveTo>
                    <a:pt x="46621" y="107899"/>
                  </a:moveTo>
                  <a:lnTo>
                    <a:pt x="44742" y="103085"/>
                  </a:lnTo>
                  <a:lnTo>
                    <a:pt x="37261" y="95885"/>
                  </a:lnTo>
                  <a:lnTo>
                    <a:pt x="32512" y="94081"/>
                  </a:lnTo>
                  <a:lnTo>
                    <a:pt x="26771" y="94081"/>
                  </a:lnTo>
                  <a:lnTo>
                    <a:pt x="20726" y="94081"/>
                  </a:lnTo>
                  <a:lnTo>
                    <a:pt x="15824" y="95885"/>
                  </a:lnTo>
                  <a:lnTo>
                    <a:pt x="8343" y="103085"/>
                  </a:lnTo>
                  <a:lnTo>
                    <a:pt x="6489" y="107899"/>
                  </a:lnTo>
                  <a:lnTo>
                    <a:pt x="6489" y="316064"/>
                  </a:lnTo>
                  <a:lnTo>
                    <a:pt x="8343" y="320814"/>
                  </a:lnTo>
                  <a:lnTo>
                    <a:pt x="15824" y="328295"/>
                  </a:lnTo>
                  <a:lnTo>
                    <a:pt x="20726" y="330161"/>
                  </a:lnTo>
                  <a:lnTo>
                    <a:pt x="32512" y="330161"/>
                  </a:lnTo>
                  <a:lnTo>
                    <a:pt x="37261" y="328295"/>
                  </a:lnTo>
                  <a:lnTo>
                    <a:pt x="44742" y="320814"/>
                  </a:lnTo>
                  <a:lnTo>
                    <a:pt x="46621" y="316064"/>
                  </a:lnTo>
                  <a:lnTo>
                    <a:pt x="46621" y="107899"/>
                  </a:lnTo>
                  <a:close/>
                </a:path>
                <a:path w="53340" h="330200">
                  <a:moveTo>
                    <a:pt x="53086" y="18846"/>
                  </a:moveTo>
                  <a:lnTo>
                    <a:pt x="50431" y="12585"/>
                  </a:lnTo>
                  <a:lnTo>
                    <a:pt x="39776" y="2527"/>
                  </a:lnTo>
                  <a:lnTo>
                    <a:pt x="33667" y="0"/>
                  </a:lnTo>
                  <a:lnTo>
                    <a:pt x="26771" y="0"/>
                  </a:lnTo>
                  <a:lnTo>
                    <a:pt x="19570" y="0"/>
                  </a:lnTo>
                  <a:lnTo>
                    <a:pt x="13309" y="2527"/>
                  </a:lnTo>
                  <a:lnTo>
                    <a:pt x="2667" y="12585"/>
                  </a:lnTo>
                  <a:lnTo>
                    <a:pt x="0" y="18846"/>
                  </a:lnTo>
                  <a:lnTo>
                    <a:pt x="0" y="33807"/>
                  </a:lnTo>
                  <a:lnTo>
                    <a:pt x="2603" y="40132"/>
                  </a:lnTo>
                  <a:lnTo>
                    <a:pt x="12954" y="50495"/>
                  </a:lnTo>
                  <a:lnTo>
                    <a:pt x="19138" y="53086"/>
                  </a:lnTo>
                  <a:lnTo>
                    <a:pt x="33807" y="53086"/>
                  </a:lnTo>
                  <a:lnTo>
                    <a:pt x="40144" y="50495"/>
                  </a:lnTo>
                  <a:lnTo>
                    <a:pt x="50507" y="40132"/>
                  </a:lnTo>
                  <a:lnTo>
                    <a:pt x="53086" y="33807"/>
                  </a:lnTo>
                  <a:lnTo>
                    <a:pt x="53086" y="18846"/>
                  </a:lnTo>
                  <a:close/>
                </a:path>
              </a:pathLst>
            </a:custGeom>
            <a:solidFill>
              <a:srgbClr val="28426D"/>
            </a:solidFill>
          </p:spPr>
          <p:txBody>
            <a:bodyPr wrap="square" lIns="0" tIns="0" rIns="0" bIns="0" rtlCol="0"/>
            <a:lstStyle/>
            <a:p>
              <a:endParaRPr/>
            </a:p>
          </p:txBody>
        </p:sp>
        <p:sp>
          <p:nvSpPr>
            <p:cNvPr id="25" name="object 35">
              <a:extLst>
                <a:ext uri="{FF2B5EF4-FFF2-40B4-BE49-F238E27FC236}">
                  <a16:creationId xmlns:a16="http://schemas.microsoft.com/office/drawing/2014/main" id="{480FD4C5-1AF2-DBE5-3FA6-ACE6C26F25F8}"/>
                </a:ext>
              </a:extLst>
            </p:cNvPr>
            <p:cNvSpPr/>
            <p:nvPr/>
          </p:nvSpPr>
          <p:spPr>
            <a:xfrm>
              <a:off x="6629500" y="2228154"/>
              <a:ext cx="238760" cy="339090"/>
            </a:xfrm>
            <a:custGeom>
              <a:avLst/>
              <a:gdLst/>
              <a:ahLst/>
              <a:cxnLst/>
              <a:rect l="l" t="t" r="r" b="b"/>
              <a:pathLst>
                <a:path w="238759" h="339089">
                  <a:moveTo>
                    <a:pt x="118687" y="0"/>
                  </a:moveTo>
                  <a:lnTo>
                    <a:pt x="72479" y="8742"/>
                  </a:lnTo>
                  <a:lnTo>
                    <a:pt x="34687" y="33991"/>
                  </a:lnTo>
                  <a:lnTo>
                    <a:pt x="9263" y="72268"/>
                  </a:lnTo>
                  <a:lnTo>
                    <a:pt x="0" y="119116"/>
                  </a:lnTo>
                  <a:lnTo>
                    <a:pt x="0" y="324702"/>
                  </a:lnTo>
                  <a:lnTo>
                    <a:pt x="1863" y="329445"/>
                  </a:lnTo>
                  <a:lnTo>
                    <a:pt x="9350" y="336921"/>
                  </a:lnTo>
                  <a:lnTo>
                    <a:pt x="14093" y="338795"/>
                  </a:lnTo>
                  <a:lnTo>
                    <a:pt x="25894" y="338795"/>
                  </a:lnTo>
                  <a:lnTo>
                    <a:pt x="30711" y="336921"/>
                  </a:lnTo>
                  <a:lnTo>
                    <a:pt x="37904" y="329445"/>
                  </a:lnTo>
                  <a:lnTo>
                    <a:pt x="39705" y="324702"/>
                  </a:lnTo>
                  <a:lnTo>
                    <a:pt x="39705" y="198098"/>
                  </a:lnTo>
                  <a:lnTo>
                    <a:pt x="87751" y="198098"/>
                  </a:lnTo>
                  <a:lnTo>
                    <a:pt x="54876" y="172017"/>
                  </a:lnTo>
                  <a:lnTo>
                    <a:pt x="39493" y="131570"/>
                  </a:lnTo>
                  <a:lnTo>
                    <a:pt x="38846" y="119985"/>
                  </a:lnTo>
                  <a:lnTo>
                    <a:pt x="39495" y="108210"/>
                  </a:lnTo>
                  <a:lnTo>
                    <a:pt x="54876" y="67816"/>
                  </a:lnTo>
                  <a:lnTo>
                    <a:pt x="87352" y="41704"/>
                  </a:lnTo>
                  <a:lnTo>
                    <a:pt x="119116" y="35391"/>
                  </a:lnTo>
                  <a:lnTo>
                    <a:pt x="205238" y="35391"/>
                  </a:lnTo>
                  <a:lnTo>
                    <a:pt x="204348" y="34370"/>
                  </a:lnTo>
                  <a:lnTo>
                    <a:pt x="166226" y="8865"/>
                  </a:lnTo>
                  <a:lnTo>
                    <a:pt x="135477" y="985"/>
                  </a:lnTo>
                  <a:lnTo>
                    <a:pt x="118687" y="0"/>
                  </a:lnTo>
                  <a:close/>
                </a:path>
                <a:path w="238759" h="339089">
                  <a:moveTo>
                    <a:pt x="87751" y="198098"/>
                  </a:moveTo>
                  <a:lnTo>
                    <a:pt x="39705" y="198098"/>
                  </a:lnTo>
                  <a:lnTo>
                    <a:pt x="47692" y="207108"/>
                  </a:lnTo>
                  <a:lnTo>
                    <a:pt x="88151" y="233219"/>
                  </a:lnTo>
                  <a:lnTo>
                    <a:pt x="126027" y="239531"/>
                  </a:lnTo>
                  <a:lnTo>
                    <a:pt x="141588" y="238548"/>
                  </a:lnTo>
                  <a:lnTo>
                    <a:pt x="183418" y="223773"/>
                  </a:lnTo>
                  <a:lnTo>
                    <a:pt x="207139" y="204140"/>
                  </a:lnTo>
                  <a:lnTo>
                    <a:pt x="118687" y="204140"/>
                  </a:lnTo>
                  <a:lnTo>
                    <a:pt x="107720" y="203453"/>
                  </a:lnTo>
                  <a:lnTo>
                    <a:pt x="97266" y="201390"/>
                  </a:lnTo>
                  <a:lnTo>
                    <a:pt x="87751" y="198098"/>
                  </a:lnTo>
                  <a:close/>
                </a:path>
                <a:path w="238759" h="339089">
                  <a:moveTo>
                    <a:pt x="205238" y="35391"/>
                  </a:moveTo>
                  <a:lnTo>
                    <a:pt x="119116" y="35391"/>
                  </a:lnTo>
                  <a:lnTo>
                    <a:pt x="130338" y="36092"/>
                  </a:lnTo>
                  <a:lnTo>
                    <a:pt x="140854" y="38141"/>
                  </a:lnTo>
                  <a:lnTo>
                    <a:pt x="176730" y="59454"/>
                  </a:lnTo>
                  <a:lnTo>
                    <a:pt x="197191" y="97113"/>
                  </a:lnTo>
                  <a:lnTo>
                    <a:pt x="199826" y="119985"/>
                  </a:lnTo>
                  <a:lnTo>
                    <a:pt x="199164" y="131570"/>
                  </a:lnTo>
                  <a:lnTo>
                    <a:pt x="183474" y="172017"/>
                  </a:lnTo>
                  <a:lnTo>
                    <a:pt x="150849" y="197951"/>
                  </a:lnTo>
                  <a:lnTo>
                    <a:pt x="118687" y="204140"/>
                  </a:lnTo>
                  <a:lnTo>
                    <a:pt x="207139" y="204140"/>
                  </a:lnTo>
                  <a:lnTo>
                    <a:pt x="230287" y="167122"/>
                  </a:lnTo>
                  <a:lnTo>
                    <a:pt x="238662" y="119985"/>
                  </a:lnTo>
                  <a:lnTo>
                    <a:pt x="237677" y="103368"/>
                  </a:lnTo>
                  <a:lnTo>
                    <a:pt x="234723" y="87615"/>
                  </a:lnTo>
                  <a:lnTo>
                    <a:pt x="229801" y="72725"/>
                  </a:lnTo>
                  <a:lnTo>
                    <a:pt x="222914" y="58699"/>
                  </a:lnTo>
                  <a:lnTo>
                    <a:pt x="214331" y="45820"/>
                  </a:lnTo>
                  <a:lnTo>
                    <a:pt x="205238" y="35391"/>
                  </a:lnTo>
                  <a:close/>
                </a:path>
              </a:pathLst>
            </a:custGeom>
            <a:solidFill>
              <a:srgbClr val="28426D"/>
            </a:solidFill>
          </p:spPr>
          <p:txBody>
            <a:bodyPr wrap="square" lIns="0" tIns="0" rIns="0" bIns="0" rtlCol="0"/>
            <a:lstStyle/>
            <a:p>
              <a:endParaRPr/>
            </a:p>
          </p:txBody>
        </p:sp>
        <p:grpSp>
          <p:nvGrpSpPr>
            <p:cNvPr id="26" name="object 36">
              <a:extLst>
                <a:ext uri="{FF2B5EF4-FFF2-40B4-BE49-F238E27FC236}">
                  <a16:creationId xmlns:a16="http://schemas.microsoft.com/office/drawing/2014/main" id="{1FD8B670-DA07-B83A-EEED-F7BF4172D29A}"/>
                </a:ext>
              </a:extLst>
            </p:cNvPr>
            <p:cNvGrpSpPr/>
            <p:nvPr/>
          </p:nvGrpSpPr>
          <p:grpSpPr>
            <a:xfrm>
              <a:off x="6921675" y="2154785"/>
              <a:ext cx="423545" cy="313055"/>
              <a:chOff x="6921675" y="2154785"/>
              <a:chExt cx="423545" cy="313055"/>
            </a:xfrm>
          </p:grpSpPr>
          <p:pic>
            <p:nvPicPr>
              <p:cNvPr id="40" name="object 37">
                <a:extLst>
                  <a:ext uri="{FF2B5EF4-FFF2-40B4-BE49-F238E27FC236}">
                    <a16:creationId xmlns:a16="http://schemas.microsoft.com/office/drawing/2014/main" id="{7EAFAEA2-C330-BC84-9EA3-5D4DC7241C58}"/>
                  </a:ext>
                </a:extLst>
              </p:cNvPr>
              <p:cNvPicPr/>
              <p:nvPr/>
            </p:nvPicPr>
            <p:blipFill>
              <a:blip r:embed="rId10" cstate="print"/>
              <a:stretch>
                <a:fillRect/>
              </a:stretch>
            </p:blipFill>
            <p:spPr>
              <a:xfrm>
                <a:off x="6921675" y="2228154"/>
                <a:ext cx="238673" cy="239531"/>
              </a:xfrm>
              <a:prstGeom prst="rect">
                <a:avLst/>
              </a:prstGeom>
            </p:spPr>
          </p:pic>
          <p:sp>
            <p:nvSpPr>
              <p:cNvPr id="41" name="object 38">
                <a:extLst>
                  <a:ext uri="{FF2B5EF4-FFF2-40B4-BE49-F238E27FC236}">
                    <a16:creationId xmlns:a16="http://schemas.microsoft.com/office/drawing/2014/main" id="{18C24DAA-34D6-6AD5-9392-18A55146EC06}"/>
                  </a:ext>
                </a:extLst>
              </p:cNvPr>
              <p:cNvSpPr/>
              <p:nvPr/>
            </p:nvSpPr>
            <p:spPr>
              <a:xfrm>
                <a:off x="7195297" y="2154785"/>
                <a:ext cx="149860" cy="311785"/>
              </a:xfrm>
              <a:custGeom>
                <a:avLst/>
                <a:gdLst/>
                <a:ahLst/>
                <a:cxnLst/>
                <a:rect l="l" t="t" r="r" b="b"/>
                <a:pathLst>
                  <a:path w="149859" h="311785">
                    <a:moveTo>
                      <a:pt x="66605" y="0"/>
                    </a:moveTo>
                    <a:lnTo>
                      <a:pt x="55097" y="0"/>
                    </a:lnTo>
                    <a:lnTo>
                      <a:pt x="50427" y="1874"/>
                    </a:lnTo>
                    <a:lnTo>
                      <a:pt x="43234" y="9350"/>
                    </a:lnTo>
                    <a:lnTo>
                      <a:pt x="41443" y="14104"/>
                    </a:lnTo>
                    <a:lnTo>
                      <a:pt x="41443" y="83725"/>
                    </a:lnTo>
                    <a:lnTo>
                      <a:pt x="12952" y="83725"/>
                    </a:lnTo>
                    <a:lnTo>
                      <a:pt x="8638" y="85316"/>
                    </a:lnTo>
                    <a:lnTo>
                      <a:pt x="1727" y="91641"/>
                    </a:lnTo>
                    <a:lnTo>
                      <a:pt x="0" y="95819"/>
                    </a:lnTo>
                    <a:lnTo>
                      <a:pt x="0" y="105892"/>
                    </a:lnTo>
                    <a:lnTo>
                      <a:pt x="1727" y="109912"/>
                    </a:lnTo>
                    <a:lnTo>
                      <a:pt x="8638" y="116247"/>
                    </a:lnTo>
                    <a:lnTo>
                      <a:pt x="12952" y="117818"/>
                    </a:lnTo>
                    <a:lnTo>
                      <a:pt x="41443" y="117818"/>
                    </a:lnTo>
                    <a:lnTo>
                      <a:pt x="41443" y="227438"/>
                    </a:lnTo>
                    <a:lnTo>
                      <a:pt x="51359" y="270389"/>
                    </a:lnTo>
                    <a:lnTo>
                      <a:pt x="78981" y="300168"/>
                    </a:lnTo>
                    <a:lnTo>
                      <a:pt x="118687" y="311173"/>
                    </a:lnTo>
                    <a:lnTo>
                      <a:pt x="133503" y="311173"/>
                    </a:lnTo>
                    <a:lnTo>
                      <a:pt x="138896" y="309383"/>
                    </a:lnTo>
                    <a:lnTo>
                      <a:pt x="147241" y="302179"/>
                    </a:lnTo>
                    <a:lnTo>
                      <a:pt x="149335" y="297509"/>
                    </a:lnTo>
                    <a:lnTo>
                      <a:pt x="149335" y="286001"/>
                    </a:lnTo>
                    <a:lnTo>
                      <a:pt x="147670" y="281247"/>
                    </a:lnTo>
                    <a:lnTo>
                      <a:pt x="141063" y="273771"/>
                    </a:lnTo>
                    <a:lnTo>
                      <a:pt x="136959" y="271897"/>
                    </a:lnTo>
                    <a:lnTo>
                      <a:pt x="118687" y="271897"/>
                    </a:lnTo>
                    <a:lnTo>
                      <a:pt x="110838" y="271115"/>
                    </a:lnTo>
                    <a:lnTo>
                      <a:pt x="81384" y="236724"/>
                    </a:lnTo>
                    <a:lnTo>
                      <a:pt x="80709" y="227438"/>
                    </a:lnTo>
                    <a:lnTo>
                      <a:pt x="80709" y="117818"/>
                    </a:lnTo>
                    <a:lnTo>
                      <a:pt x="127315" y="117818"/>
                    </a:lnTo>
                    <a:lnTo>
                      <a:pt x="131639" y="116247"/>
                    </a:lnTo>
                    <a:lnTo>
                      <a:pt x="138540" y="109912"/>
                    </a:lnTo>
                    <a:lnTo>
                      <a:pt x="140267" y="105892"/>
                    </a:lnTo>
                    <a:lnTo>
                      <a:pt x="140267" y="95819"/>
                    </a:lnTo>
                    <a:lnTo>
                      <a:pt x="138540" y="91641"/>
                    </a:lnTo>
                    <a:lnTo>
                      <a:pt x="131639" y="85316"/>
                    </a:lnTo>
                    <a:lnTo>
                      <a:pt x="127315" y="83725"/>
                    </a:lnTo>
                    <a:lnTo>
                      <a:pt x="80709" y="83725"/>
                    </a:lnTo>
                    <a:lnTo>
                      <a:pt x="80709" y="14104"/>
                    </a:lnTo>
                    <a:lnTo>
                      <a:pt x="78835" y="9350"/>
                    </a:lnTo>
                    <a:lnTo>
                      <a:pt x="71359" y="1874"/>
                    </a:lnTo>
                    <a:lnTo>
                      <a:pt x="66605" y="0"/>
                    </a:lnTo>
                    <a:close/>
                  </a:path>
                </a:pathLst>
              </a:custGeom>
              <a:solidFill>
                <a:srgbClr val="28426D"/>
              </a:solidFill>
            </p:spPr>
            <p:txBody>
              <a:bodyPr wrap="square" lIns="0" tIns="0" rIns="0" bIns="0" rtlCol="0"/>
              <a:lstStyle/>
              <a:p>
                <a:endParaRPr/>
              </a:p>
            </p:txBody>
          </p:sp>
        </p:grpSp>
        <p:sp>
          <p:nvSpPr>
            <p:cNvPr id="27" name="object 39">
              <a:extLst>
                <a:ext uri="{FF2B5EF4-FFF2-40B4-BE49-F238E27FC236}">
                  <a16:creationId xmlns:a16="http://schemas.microsoft.com/office/drawing/2014/main" id="{73E4DF5D-5027-DFAE-2E48-134CB23620C4}"/>
                </a:ext>
              </a:extLst>
            </p:cNvPr>
            <p:cNvSpPr/>
            <p:nvPr/>
          </p:nvSpPr>
          <p:spPr>
            <a:xfrm>
              <a:off x="7397267" y="2135802"/>
              <a:ext cx="53340" cy="330200"/>
            </a:xfrm>
            <a:custGeom>
              <a:avLst/>
              <a:gdLst/>
              <a:ahLst/>
              <a:cxnLst/>
              <a:rect l="l" t="t" r="r" b="b"/>
              <a:pathLst>
                <a:path w="53340" h="330200">
                  <a:moveTo>
                    <a:pt x="46609" y="107899"/>
                  </a:moveTo>
                  <a:lnTo>
                    <a:pt x="44742" y="103085"/>
                  </a:lnTo>
                  <a:lnTo>
                    <a:pt x="37261" y="95885"/>
                  </a:lnTo>
                  <a:lnTo>
                    <a:pt x="32512" y="94081"/>
                  </a:lnTo>
                  <a:lnTo>
                    <a:pt x="26758" y="94081"/>
                  </a:lnTo>
                  <a:lnTo>
                    <a:pt x="20713" y="94081"/>
                  </a:lnTo>
                  <a:lnTo>
                    <a:pt x="15824" y="95885"/>
                  </a:lnTo>
                  <a:lnTo>
                    <a:pt x="8343" y="103085"/>
                  </a:lnTo>
                  <a:lnTo>
                    <a:pt x="6477" y="107899"/>
                  </a:lnTo>
                  <a:lnTo>
                    <a:pt x="6477" y="316064"/>
                  </a:lnTo>
                  <a:lnTo>
                    <a:pt x="8343" y="320814"/>
                  </a:lnTo>
                  <a:lnTo>
                    <a:pt x="15824" y="328295"/>
                  </a:lnTo>
                  <a:lnTo>
                    <a:pt x="20713" y="330161"/>
                  </a:lnTo>
                  <a:lnTo>
                    <a:pt x="32512" y="330161"/>
                  </a:lnTo>
                  <a:lnTo>
                    <a:pt x="37261" y="328295"/>
                  </a:lnTo>
                  <a:lnTo>
                    <a:pt x="44742" y="320814"/>
                  </a:lnTo>
                  <a:lnTo>
                    <a:pt x="46609" y="316064"/>
                  </a:lnTo>
                  <a:lnTo>
                    <a:pt x="46609" y="107899"/>
                  </a:lnTo>
                  <a:close/>
                </a:path>
                <a:path w="53340" h="330200">
                  <a:moveTo>
                    <a:pt x="53086" y="18846"/>
                  </a:moveTo>
                  <a:lnTo>
                    <a:pt x="50419" y="12598"/>
                  </a:lnTo>
                  <a:lnTo>
                    <a:pt x="39776" y="2527"/>
                  </a:lnTo>
                  <a:lnTo>
                    <a:pt x="33667" y="0"/>
                  </a:lnTo>
                  <a:lnTo>
                    <a:pt x="19558" y="0"/>
                  </a:lnTo>
                  <a:lnTo>
                    <a:pt x="13296" y="2527"/>
                  </a:lnTo>
                  <a:lnTo>
                    <a:pt x="2654" y="12598"/>
                  </a:lnTo>
                  <a:lnTo>
                    <a:pt x="0" y="18846"/>
                  </a:lnTo>
                  <a:lnTo>
                    <a:pt x="0" y="33807"/>
                  </a:lnTo>
                  <a:lnTo>
                    <a:pt x="2590" y="40132"/>
                  </a:lnTo>
                  <a:lnTo>
                    <a:pt x="12941" y="50495"/>
                  </a:lnTo>
                  <a:lnTo>
                    <a:pt x="19138" y="53086"/>
                  </a:lnTo>
                  <a:lnTo>
                    <a:pt x="26327" y="53086"/>
                  </a:lnTo>
                  <a:lnTo>
                    <a:pt x="33807" y="53086"/>
                  </a:lnTo>
                  <a:lnTo>
                    <a:pt x="40144" y="50495"/>
                  </a:lnTo>
                  <a:lnTo>
                    <a:pt x="50495" y="40132"/>
                  </a:lnTo>
                  <a:lnTo>
                    <a:pt x="53086" y="33807"/>
                  </a:lnTo>
                  <a:lnTo>
                    <a:pt x="53086" y="18846"/>
                  </a:lnTo>
                  <a:close/>
                </a:path>
              </a:pathLst>
            </a:custGeom>
            <a:solidFill>
              <a:srgbClr val="28426D"/>
            </a:solidFill>
          </p:spPr>
          <p:txBody>
            <a:bodyPr wrap="square" lIns="0" tIns="0" rIns="0" bIns="0" rtlCol="0"/>
            <a:lstStyle/>
            <a:p>
              <a:endParaRPr/>
            </a:p>
          </p:txBody>
        </p:sp>
        <p:pic>
          <p:nvPicPr>
            <p:cNvPr id="28" name="object 40">
              <a:extLst>
                <a:ext uri="{FF2B5EF4-FFF2-40B4-BE49-F238E27FC236}">
                  <a16:creationId xmlns:a16="http://schemas.microsoft.com/office/drawing/2014/main" id="{67D4FE07-A8A0-0183-AA5F-77CEADFFDC22}"/>
                </a:ext>
              </a:extLst>
            </p:cNvPr>
            <p:cNvPicPr/>
            <p:nvPr/>
          </p:nvPicPr>
          <p:blipFill>
            <a:blip r:embed="rId13" cstate="print"/>
            <a:stretch>
              <a:fillRect/>
            </a:stretch>
          </p:blipFill>
          <p:spPr>
            <a:xfrm>
              <a:off x="7514673" y="2228151"/>
              <a:ext cx="238662" cy="239531"/>
            </a:xfrm>
            <a:prstGeom prst="rect">
              <a:avLst/>
            </a:prstGeom>
          </p:spPr>
        </p:pic>
        <p:pic>
          <p:nvPicPr>
            <p:cNvPr id="29" name="object 41">
              <a:extLst>
                <a:ext uri="{FF2B5EF4-FFF2-40B4-BE49-F238E27FC236}">
                  <a16:creationId xmlns:a16="http://schemas.microsoft.com/office/drawing/2014/main" id="{C5ED1655-ECC5-2BC9-0772-624AB121F308}"/>
                </a:ext>
              </a:extLst>
            </p:cNvPr>
            <p:cNvPicPr/>
            <p:nvPr/>
          </p:nvPicPr>
          <p:blipFill>
            <a:blip r:embed="rId14" cstate="print"/>
            <a:stretch>
              <a:fillRect/>
            </a:stretch>
          </p:blipFill>
          <p:spPr>
            <a:xfrm>
              <a:off x="7818501" y="2227727"/>
              <a:ext cx="220537" cy="238662"/>
            </a:xfrm>
            <a:prstGeom prst="rect">
              <a:avLst/>
            </a:prstGeom>
          </p:spPr>
        </p:pic>
        <p:sp>
          <p:nvSpPr>
            <p:cNvPr id="30" name="object 42">
              <a:extLst>
                <a:ext uri="{FF2B5EF4-FFF2-40B4-BE49-F238E27FC236}">
                  <a16:creationId xmlns:a16="http://schemas.microsoft.com/office/drawing/2014/main" id="{2C04A86F-63EB-DBF8-0D8C-B8B9A029EF32}"/>
                </a:ext>
              </a:extLst>
            </p:cNvPr>
            <p:cNvSpPr/>
            <p:nvPr/>
          </p:nvSpPr>
          <p:spPr>
            <a:xfrm>
              <a:off x="5184356" y="2653708"/>
              <a:ext cx="53340" cy="330200"/>
            </a:xfrm>
            <a:custGeom>
              <a:avLst/>
              <a:gdLst/>
              <a:ahLst/>
              <a:cxnLst/>
              <a:rect l="l" t="t" r="r" b="b"/>
              <a:pathLst>
                <a:path w="53339" h="330200">
                  <a:moveTo>
                    <a:pt x="46609" y="107886"/>
                  </a:moveTo>
                  <a:lnTo>
                    <a:pt x="44729" y="103073"/>
                  </a:lnTo>
                  <a:lnTo>
                    <a:pt x="37249" y="95885"/>
                  </a:lnTo>
                  <a:lnTo>
                    <a:pt x="32499" y="94081"/>
                  </a:lnTo>
                  <a:lnTo>
                    <a:pt x="26746" y="94081"/>
                  </a:lnTo>
                  <a:lnTo>
                    <a:pt x="20713" y="94081"/>
                  </a:lnTo>
                  <a:lnTo>
                    <a:pt x="15811" y="95885"/>
                  </a:lnTo>
                  <a:lnTo>
                    <a:pt x="8331" y="103073"/>
                  </a:lnTo>
                  <a:lnTo>
                    <a:pt x="6464" y="107886"/>
                  </a:lnTo>
                  <a:lnTo>
                    <a:pt x="6464" y="316064"/>
                  </a:lnTo>
                  <a:lnTo>
                    <a:pt x="8331" y="320802"/>
                  </a:lnTo>
                  <a:lnTo>
                    <a:pt x="15811" y="328295"/>
                  </a:lnTo>
                  <a:lnTo>
                    <a:pt x="20713" y="330149"/>
                  </a:lnTo>
                  <a:lnTo>
                    <a:pt x="32499" y="330149"/>
                  </a:lnTo>
                  <a:lnTo>
                    <a:pt x="37249" y="328295"/>
                  </a:lnTo>
                  <a:lnTo>
                    <a:pt x="44729" y="320802"/>
                  </a:lnTo>
                  <a:lnTo>
                    <a:pt x="46609" y="316064"/>
                  </a:lnTo>
                  <a:lnTo>
                    <a:pt x="46609" y="107886"/>
                  </a:lnTo>
                  <a:close/>
                </a:path>
                <a:path w="53339" h="330200">
                  <a:moveTo>
                    <a:pt x="53086" y="18846"/>
                  </a:moveTo>
                  <a:lnTo>
                    <a:pt x="50406" y="12585"/>
                  </a:lnTo>
                  <a:lnTo>
                    <a:pt x="45097" y="7543"/>
                  </a:lnTo>
                  <a:lnTo>
                    <a:pt x="39776" y="2501"/>
                  </a:lnTo>
                  <a:lnTo>
                    <a:pt x="33655" y="0"/>
                  </a:lnTo>
                  <a:lnTo>
                    <a:pt x="19558" y="0"/>
                  </a:lnTo>
                  <a:lnTo>
                    <a:pt x="13296" y="2501"/>
                  </a:lnTo>
                  <a:lnTo>
                    <a:pt x="2641" y="12585"/>
                  </a:lnTo>
                  <a:lnTo>
                    <a:pt x="0" y="18846"/>
                  </a:lnTo>
                  <a:lnTo>
                    <a:pt x="0" y="33807"/>
                  </a:lnTo>
                  <a:lnTo>
                    <a:pt x="2578" y="40132"/>
                  </a:lnTo>
                  <a:lnTo>
                    <a:pt x="12941" y="50482"/>
                  </a:lnTo>
                  <a:lnTo>
                    <a:pt x="19126" y="53086"/>
                  </a:lnTo>
                  <a:lnTo>
                    <a:pt x="33794" y="53086"/>
                  </a:lnTo>
                  <a:lnTo>
                    <a:pt x="40132" y="50482"/>
                  </a:lnTo>
                  <a:lnTo>
                    <a:pt x="50495" y="40132"/>
                  </a:lnTo>
                  <a:lnTo>
                    <a:pt x="53086" y="33807"/>
                  </a:lnTo>
                  <a:lnTo>
                    <a:pt x="53086" y="18846"/>
                  </a:lnTo>
                  <a:close/>
                </a:path>
              </a:pathLst>
            </a:custGeom>
            <a:solidFill>
              <a:srgbClr val="28426D"/>
            </a:solidFill>
          </p:spPr>
          <p:txBody>
            <a:bodyPr wrap="square" lIns="0" tIns="0" rIns="0" bIns="0" rtlCol="0"/>
            <a:lstStyle/>
            <a:p>
              <a:endParaRPr/>
            </a:p>
          </p:txBody>
        </p:sp>
        <p:pic>
          <p:nvPicPr>
            <p:cNvPr id="31" name="object 43">
              <a:extLst>
                <a:ext uri="{FF2B5EF4-FFF2-40B4-BE49-F238E27FC236}">
                  <a16:creationId xmlns:a16="http://schemas.microsoft.com/office/drawing/2014/main" id="{5F400A1A-0750-5A3F-9FB9-73BABF3176AD}"/>
                </a:ext>
              </a:extLst>
            </p:cNvPr>
            <p:cNvPicPr/>
            <p:nvPr/>
          </p:nvPicPr>
          <p:blipFill>
            <a:blip r:embed="rId15" cstate="print"/>
            <a:stretch>
              <a:fillRect/>
            </a:stretch>
          </p:blipFill>
          <p:spPr>
            <a:xfrm>
              <a:off x="5313181" y="2745623"/>
              <a:ext cx="220537" cy="238673"/>
            </a:xfrm>
            <a:prstGeom prst="rect">
              <a:avLst/>
            </a:prstGeom>
          </p:spPr>
        </p:pic>
        <p:sp>
          <p:nvSpPr>
            <p:cNvPr id="32" name="object 44">
              <a:extLst>
                <a:ext uri="{FF2B5EF4-FFF2-40B4-BE49-F238E27FC236}">
                  <a16:creationId xmlns:a16="http://schemas.microsoft.com/office/drawing/2014/main" id="{7D93F0FB-B59D-77CC-465B-7F11A731F1D9}"/>
                </a:ext>
              </a:extLst>
            </p:cNvPr>
            <p:cNvSpPr/>
            <p:nvPr/>
          </p:nvSpPr>
          <p:spPr>
            <a:xfrm>
              <a:off x="5718937" y="2642910"/>
              <a:ext cx="241935" cy="345440"/>
            </a:xfrm>
            <a:custGeom>
              <a:avLst/>
              <a:gdLst/>
              <a:ahLst/>
              <a:cxnLst/>
              <a:rect l="l" t="t" r="r" b="b"/>
              <a:pathLst>
                <a:path w="241935" h="345439">
                  <a:moveTo>
                    <a:pt x="128111" y="0"/>
                  </a:moveTo>
                  <a:lnTo>
                    <a:pt x="82142" y="5822"/>
                  </a:lnTo>
                  <a:lnTo>
                    <a:pt x="45024" y="23038"/>
                  </a:lnTo>
                  <a:lnTo>
                    <a:pt x="15787" y="61987"/>
                  </a:lnTo>
                  <a:lnTo>
                    <a:pt x="12010" y="87609"/>
                  </a:lnTo>
                  <a:lnTo>
                    <a:pt x="13871" y="105843"/>
                  </a:lnTo>
                  <a:lnTo>
                    <a:pt x="41789" y="151482"/>
                  </a:lnTo>
                  <a:lnTo>
                    <a:pt x="77176" y="172308"/>
                  </a:lnTo>
                  <a:lnTo>
                    <a:pt x="142887" y="186230"/>
                  </a:lnTo>
                  <a:lnTo>
                    <a:pt x="159181" y="191195"/>
                  </a:lnTo>
                  <a:lnTo>
                    <a:pt x="191467" y="215929"/>
                  </a:lnTo>
                  <a:lnTo>
                    <a:pt x="201910" y="249018"/>
                  </a:lnTo>
                  <a:lnTo>
                    <a:pt x="201248" y="258149"/>
                  </a:lnTo>
                  <a:lnTo>
                    <a:pt x="179036" y="292773"/>
                  </a:lnTo>
                  <a:lnTo>
                    <a:pt x="134755" y="307717"/>
                  </a:lnTo>
                  <a:lnTo>
                    <a:pt x="124226" y="308147"/>
                  </a:lnTo>
                  <a:lnTo>
                    <a:pt x="114661" y="307797"/>
                  </a:lnTo>
                  <a:lnTo>
                    <a:pt x="71946" y="296009"/>
                  </a:lnTo>
                  <a:lnTo>
                    <a:pt x="40930" y="266714"/>
                  </a:lnTo>
                  <a:lnTo>
                    <a:pt x="38627" y="261824"/>
                  </a:lnTo>
                  <a:lnTo>
                    <a:pt x="35171" y="258159"/>
                  </a:lnTo>
                  <a:lnTo>
                    <a:pt x="0" y="267436"/>
                  </a:lnTo>
                  <a:lnTo>
                    <a:pt x="73" y="272473"/>
                  </a:lnTo>
                  <a:lnTo>
                    <a:pt x="21236" y="305453"/>
                  </a:lnTo>
                  <a:lnTo>
                    <a:pt x="60414" y="332222"/>
                  </a:lnTo>
                  <a:lnTo>
                    <a:pt x="97409" y="343162"/>
                  </a:lnTo>
                  <a:lnTo>
                    <a:pt x="124226" y="345266"/>
                  </a:lnTo>
                  <a:lnTo>
                    <a:pt x="135758" y="344874"/>
                  </a:lnTo>
                  <a:lnTo>
                    <a:pt x="179265" y="335501"/>
                  </a:lnTo>
                  <a:lnTo>
                    <a:pt x="214406" y="313936"/>
                  </a:lnTo>
                  <a:lnTo>
                    <a:pt x="236389" y="280582"/>
                  </a:lnTo>
                  <a:lnTo>
                    <a:pt x="241615" y="247730"/>
                  </a:lnTo>
                  <a:lnTo>
                    <a:pt x="239888" y="227811"/>
                  </a:lnTo>
                  <a:lnTo>
                    <a:pt x="213993" y="180182"/>
                  </a:lnTo>
                  <a:lnTo>
                    <a:pt x="180218" y="159420"/>
                  </a:lnTo>
                  <a:lnTo>
                    <a:pt x="134152" y="148466"/>
                  </a:lnTo>
                  <a:lnTo>
                    <a:pt x="118870" y="146210"/>
                  </a:lnTo>
                  <a:lnTo>
                    <a:pt x="105396" y="143337"/>
                  </a:lnTo>
                  <a:lnTo>
                    <a:pt x="68656" y="126130"/>
                  </a:lnTo>
                  <a:lnTo>
                    <a:pt x="51715" y="89337"/>
                  </a:lnTo>
                  <a:lnTo>
                    <a:pt x="53037" y="76998"/>
                  </a:lnTo>
                  <a:lnTo>
                    <a:pt x="84165" y="44114"/>
                  </a:lnTo>
                  <a:lnTo>
                    <a:pt x="126812" y="37108"/>
                  </a:lnTo>
                  <a:lnTo>
                    <a:pt x="135779" y="37434"/>
                  </a:lnTo>
                  <a:lnTo>
                    <a:pt x="177293" y="52005"/>
                  </a:lnTo>
                  <a:lnTo>
                    <a:pt x="201763" y="81285"/>
                  </a:lnTo>
                  <a:lnTo>
                    <a:pt x="206014" y="84583"/>
                  </a:lnTo>
                  <a:lnTo>
                    <a:pt x="217228" y="88039"/>
                  </a:lnTo>
                  <a:lnTo>
                    <a:pt x="222621" y="87463"/>
                  </a:lnTo>
                  <a:lnTo>
                    <a:pt x="227804" y="84583"/>
                  </a:lnTo>
                  <a:lnTo>
                    <a:pt x="232401" y="81714"/>
                  </a:lnTo>
                  <a:lnTo>
                    <a:pt x="235071" y="77756"/>
                  </a:lnTo>
                  <a:lnTo>
                    <a:pt x="236505" y="67683"/>
                  </a:lnTo>
                  <a:lnTo>
                    <a:pt x="235144" y="62291"/>
                  </a:lnTo>
                  <a:lnTo>
                    <a:pt x="206873" y="27402"/>
                  </a:lnTo>
                  <a:lnTo>
                    <a:pt x="172780" y="7329"/>
                  </a:lnTo>
                  <a:lnTo>
                    <a:pt x="140285" y="459"/>
                  </a:lnTo>
                  <a:lnTo>
                    <a:pt x="128111" y="0"/>
                  </a:lnTo>
                  <a:close/>
                </a:path>
              </a:pathLst>
            </a:custGeom>
            <a:solidFill>
              <a:srgbClr val="28426D"/>
            </a:solidFill>
          </p:spPr>
          <p:txBody>
            <a:bodyPr wrap="square" lIns="0" tIns="0" rIns="0" bIns="0" rtlCol="0"/>
            <a:lstStyle/>
            <a:p>
              <a:endParaRPr/>
            </a:p>
          </p:txBody>
        </p:sp>
        <p:pic>
          <p:nvPicPr>
            <p:cNvPr id="33" name="object 45">
              <a:extLst>
                <a:ext uri="{FF2B5EF4-FFF2-40B4-BE49-F238E27FC236}">
                  <a16:creationId xmlns:a16="http://schemas.microsoft.com/office/drawing/2014/main" id="{E48CB22A-1C51-78DF-B4DF-4442ED3F79E3}"/>
                </a:ext>
              </a:extLst>
            </p:cNvPr>
            <p:cNvPicPr/>
            <p:nvPr/>
          </p:nvPicPr>
          <p:blipFill>
            <a:blip r:embed="rId16" cstate="print"/>
            <a:stretch>
              <a:fillRect/>
            </a:stretch>
          </p:blipFill>
          <p:spPr>
            <a:xfrm>
              <a:off x="6013633" y="2746057"/>
              <a:ext cx="206224" cy="239531"/>
            </a:xfrm>
            <a:prstGeom prst="rect">
              <a:avLst/>
            </a:prstGeom>
          </p:spPr>
        </p:pic>
        <p:sp>
          <p:nvSpPr>
            <p:cNvPr id="34" name="object 46">
              <a:extLst>
                <a:ext uri="{FF2B5EF4-FFF2-40B4-BE49-F238E27FC236}">
                  <a16:creationId xmlns:a16="http://schemas.microsoft.com/office/drawing/2014/main" id="{49621AA0-2026-6826-23CD-3E5E5E884C35}"/>
                </a:ext>
              </a:extLst>
            </p:cNvPr>
            <p:cNvSpPr/>
            <p:nvPr/>
          </p:nvSpPr>
          <p:spPr>
            <a:xfrm>
              <a:off x="6284238" y="2646788"/>
              <a:ext cx="220979" cy="337820"/>
            </a:xfrm>
            <a:custGeom>
              <a:avLst/>
              <a:gdLst/>
              <a:ahLst/>
              <a:cxnLst/>
              <a:rect l="l" t="t" r="r" b="b"/>
              <a:pathLst>
                <a:path w="220979" h="337819">
                  <a:moveTo>
                    <a:pt x="25894" y="0"/>
                  </a:moveTo>
                  <a:lnTo>
                    <a:pt x="14093" y="0"/>
                  </a:lnTo>
                  <a:lnTo>
                    <a:pt x="9340" y="1800"/>
                  </a:lnTo>
                  <a:lnTo>
                    <a:pt x="1863" y="8994"/>
                  </a:lnTo>
                  <a:lnTo>
                    <a:pt x="0" y="13811"/>
                  </a:lnTo>
                  <a:lnTo>
                    <a:pt x="0" y="323403"/>
                  </a:lnTo>
                  <a:lnTo>
                    <a:pt x="1863" y="328157"/>
                  </a:lnTo>
                  <a:lnTo>
                    <a:pt x="9340" y="335633"/>
                  </a:lnTo>
                  <a:lnTo>
                    <a:pt x="14093" y="337508"/>
                  </a:lnTo>
                  <a:lnTo>
                    <a:pt x="25894" y="337508"/>
                  </a:lnTo>
                  <a:lnTo>
                    <a:pt x="30711" y="335633"/>
                  </a:lnTo>
                  <a:lnTo>
                    <a:pt x="37904" y="328157"/>
                  </a:lnTo>
                  <a:lnTo>
                    <a:pt x="39705" y="323403"/>
                  </a:lnTo>
                  <a:lnTo>
                    <a:pt x="39705" y="193355"/>
                  </a:lnTo>
                  <a:lnTo>
                    <a:pt x="40284" y="185180"/>
                  </a:lnTo>
                  <a:lnTo>
                    <a:pt x="59828" y="151924"/>
                  </a:lnTo>
                  <a:lnTo>
                    <a:pt x="99290" y="135571"/>
                  </a:lnTo>
                  <a:lnTo>
                    <a:pt x="108761" y="135084"/>
                  </a:lnTo>
                  <a:lnTo>
                    <a:pt x="118816" y="135585"/>
                  </a:lnTo>
                  <a:lnTo>
                    <a:pt x="159787" y="153111"/>
                  </a:lnTo>
                  <a:lnTo>
                    <a:pt x="179808" y="196743"/>
                  </a:lnTo>
                  <a:lnTo>
                    <a:pt x="180402" y="208894"/>
                  </a:lnTo>
                  <a:lnTo>
                    <a:pt x="180402" y="323121"/>
                  </a:lnTo>
                  <a:lnTo>
                    <a:pt x="182339" y="327791"/>
                  </a:lnTo>
                  <a:lnTo>
                    <a:pt x="190109" y="335560"/>
                  </a:lnTo>
                  <a:lnTo>
                    <a:pt x="194926" y="337508"/>
                  </a:lnTo>
                  <a:lnTo>
                    <a:pt x="206150" y="337508"/>
                  </a:lnTo>
                  <a:lnTo>
                    <a:pt x="210820" y="335560"/>
                  </a:lnTo>
                  <a:lnTo>
                    <a:pt x="218590" y="327791"/>
                  </a:lnTo>
                  <a:lnTo>
                    <a:pt x="220537" y="323121"/>
                  </a:lnTo>
                  <a:lnTo>
                    <a:pt x="220537" y="208894"/>
                  </a:lnTo>
                  <a:lnTo>
                    <a:pt x="212767" y="161875"/>
                  </a:lnTo>
                  <a:lnTo>
                    <a:pt x="190430" y="127267"/>
                  </a:lnTo>
                  <a:lnTo>
                    <a:pt x="156905" y="105999"/>
                  </a:lnTo>
                  <a:lnTo>
                    <a:pt x="115232" y="98834"/>
                  </a:lnTo>
                  <a:lnTo>
                    <a:pt x="101337" y="99604"/>
                  </a:lnTo>
                  <a:lnTo>
                    <a:pt x="63872" y="111137"/>
                  </a:lnTo>
                  <a:lnTo>
                    <a:pt x="39705" y="129336"/>
                  </a:lnTo>
                  <a:lnTo>
                    <a:pt x="39705" y="13811"/>
                  </a:lnTo>
                  <a:lnTo>
                    <a:pt x="37904" y="8994"/>
                  </a:lnTo>
                  <a:lnTo>
                    <a:pt x="30711" y="1800"/>
                  </a:lnTo>
                  <a:lnTo>
                    <a:pt x="25894" y="0"/>
                  </a:lnTo>
                  <a:close/>
                </a:path>
              </a:pathLst>
            </a:custGeom>
            <a:solidFill>
              <a:srgbClr val="28426D"/>
            </a:solidFill>
          </p:spPr>
          <p:txBody>
            <a:bodyPr wrap="square" lIns="0" tIns="0" rIns="0" bIns="0" rtlCol="0"/>
            <a:lstStyle/>
            <a:p>
              <a:endParaRPr/>
            </a:p>
          </p:txBody>
        </p:sp>
        <p:pic>
          <p:nvPicPr>
            <p:cNvPr id="35" name="object 47">
              <a:extLst>
                <a:ext uri="{FF2B5EF4-FFF2-40B4-BE49-F238E27FC236}">
                  <a16:creationId xmlns:a16="http://schemas.microsoft.com/office/drawing/2014/main" id="{551DB2D5-59BF-F43B-5EEF-31D3111897BE}"/>
                </a:ext>
              </a:extLst>
            </p:cNvPr>
            <p:cNvPicPr/>
            <p:nvPr/>
          </p:nvPicPr>
          <p:blipFill>
            <a:blip r:embed="rId17" cstate="print"/>
            <a:stretch>
              <a:fillRect/>
            </a:stretch>
          </p:blipFill>
          <p:spPr>
            <a:xfrm>
              <a:off x="6566067" y="2746062"/>
              <a:ext cx="238662" cy="239521"/>
            </a:xfrm>
            <a:prstGeom prst="rect">
              <a:avLst/>
            </a:prstGeom>
          </p:spPr>
        </p:pic>
        <p:pic>
          <p:nvPicPr>
            <p:cNvPr id="36" name="object 48">
              <a:extLst>
                <a:ext uri="{FF2B5EF4-FFF2-40B4-BE49-F238E27FC236}">
                  <a16:creationId xmlns:a16="http://schemas.microsoft.com/office/drawing/2014/main" id="{0E2EFC13-7F14-3F71-FF6B-0202B8F65E00}"/>
                </a:ext>
              </a:extLst>
            </p:cNvPr>
            <p:cNvPicPr/>
            <p:nvPr/>
          </p:nvPicPr>
          <p:blipFill>
            <a:blip r:embed="rId17" cstate="print"/>
            <a:stretch>
              <a:fillRect/>
            </a:stretch>
          </p:blipFill>
          <p:spPr>
            <a:xfrm>
              <a:off x="6857817" y="2746062"/>
              <a:ext cx="238662" cy="239521"/>
            </a:xfrm>
            <a:prstGeom prst="rect">
              <a:avLst/>
            </a:prstGeom>
          </p:spPr>
        </p:pic>
        <p:grpSp>
          <p:nvGrpSpPr>
            <p:cNvPr id="37" name="object 49">
              <a:extLst>
                <a:ext uri="{FF2B5EF4-FFF2-40B4-BE49-F238E27FC236}">
                  <a16:creationId xmlns:a16="http://schemas.microsoft.com/office/drawing/2014/main" id="{55C2314E-E61C-867E-6ED1-078262AB7642}"/>
                </a:ext>
              </a:extLst>
            </p:cNvPr>
            <p:cNvGrpSpPr/>
            <p:nvPr/>
          </p:nvGrpSpPr>
          <p:grpSpPr>
            <a:xfrm>
              <a:off x="7153013" y="2646791"/>
              <a:ext cx="313055" cy="339090"/>
              <a:chOff x="7153013" y="2646791"/>
              <a:chExt cx="313055" cy="339090"/>
            </a:xfrm>
          </p:grpSpPr>
          <p:sp>
            <p:nvSpPr>
              <p:cNvPr id="38" name="object 50">
                <a:extLst>
                  <a:ext uri="{FF2B5EF4-FFF2-40B4-BE49-F238E27FC236}">
                    <a16:creationId xmlns:a16="http://schemas.microsoft.com/office/drawing/2014/main" id="{1EE4E3B9-4C8F-018D-57ED-F81491DB332C}"/>
                  </a:ext>
                </a:extLst>
              </p:cNvPr>
              <p:cNvSpPr/>
              <p:nvPr/>
            </p:nvSpPr>
            <p:spPr>
              <a:xfrm>
                <a:off x="7153013" y="2646791"/>
                <a:ext cx="91440" cy="337185"/>
              </a:xfrm>
              <a:custGeom>
                <a:avLst/>
                <a:gdLst/>
                <a:ahLst/>
                <a:cxnLst/>
                <a:rect l="l" t="t" r="r" b="b"/>
                <a:pathLst>
                  <a:path w="91440" h="337185">
                    <a:moveTo>
                      <a:pt x="25465" y="0"/>
                    </a:moveTo>
                    <a:lnTo>
                      <a:pt x="13664" y="0"/>
                    </a:lnTo>
                    <a:lnTo>
                      <a:pt x="8984" y="1800"/>
                    </a:lnTo>
                    <a:lnTo>
                      <a:pt x="1790" y="8994"/>
                    </a:lnTo>
                    <a:lnTo>
                      <a:pt x="0" y="13674"/>
                    </a:lnTo>
                    <a:lnTo>
                      <a:pt x="0" y="259384"/>
                    </a:lnTo>
                    <a:lnTo>
                      <a:pt x="7989" y="299729"/>
                    </a:lnTo>
                    <a:lnTo>
                      <a:pt x="37574" y="331484"/>
                    </a:lnTo>
                    <a:lnTo>
                      <a:pt x="62574" y="337068"/>
                    </a:lnTo>
                    <a:lnTo>
                      <a:pt x="73076" y="337068"/>
                    </a:lnTo>
                    <a:lnTo>
                      <a:pt x="79191" y="335277"/>
                    </a:lnTo>
                    <a:lnTo>
                      <a:pt x="88688" y="328073"/>
                    </a:lnTo>
                    <a:lnTo>
                      <a:pt x="91065" y="323403"/>
                    </a:lnTo>
                    <a:lnTo>
                      <a:pt x="91065" y="311603"/>
                    </a:lnTo>
                    <a:lnTo>
                      <a:pt x="89473" y="306786"/>
                    </a:lnTo>
                    <a:lnTo>
                      <a:pt x="83149" y="299592"/>
                    </a:lnTo>
                    <a:lnTo>
                      <a:pt x="78835" y="297791"/>
                    </a:lnTo>
                    <a:lnTo>
                      <a:pt x="73369" y="297791"/>
                    </a:lnTo>
                    <a:lnTo>
                      <a:pt x="55673" y="297791"/>
                    </a:lnTo>
                    <a:lnTo>
                      <a:pt x="39276" y="259384"/>
                    </a:lnTo>
                    <a:lnTo>
                      <a:pt x="39276" y="13674"/>
                    </a:lnTo>
                    <a:lnTo>
                      <a:pt x="37475" y="8994"/>
                    </a:lnTo>
                    <a:lnTo>
                      <a:pt x="30271" y="1800"/>
                    </a:lnTo>
                    <a:lnTo>
                      <a:pt x="25465" y="0"/>
                    </a:lnTo>
                    <a:close/>
                  </a:path>
                </a:pathLst>
              </a:custGeom>
              <a:solidFill>
                <a:srgbClr val="28426D"/>
              </a:solidFill>
            </p:spPr>
            <p:txBody>
              <a:bodyPr wrap="square" lIns="0" tIns="0" rIns="0" bIns="0" rtlCol="0"/>
              <a:lstStyle/>
              <a:p>
                <a:endParaRPr/>
              </a:p>
            </p:txBody>
          </p:sp>
          <p:pic>
            <p:nvPicPr>
              <p:cNvPr id="39" name="object 51">
                <a:extLst>
                  <a:ext uri="{FF2B5EF4-FFF2-40B4-BE49-F238E27FC236}">
                    <a16:creationId xmlns:a16="http://schemas.microsoft.com/office/drawing/2014/main" id="{F6929DAE-59A7-DFEF-0BEF-595BC9671D53}"/>
                  </a:ext>
                </a:extLst>
              </p:cNvPr>
              <p:cNvPicPr/>
              <p:nvPr/>
            </p:nvPicPr>
            <p:blipFill>
              <a:blip r:embed="rId18" cstate="print"/>
              <a:stretch>
                <a:fillRect/>
              </a:stretch>
            </p:blipFill>
            <p:spPr>
              <a:xfrm>
                <a:off x="7273273" y="2746053"/>
                <a:ext cx="192203" cy="239531"/>
              </a:xfrm>
              <a:prstGeom prst="rect">
                <a:avLst/>
              </a:prstGeom>
            </p:spPr>
          </p:pic>
        </p:grpSp>
      </p:grpSp>
      <p:sp>
        <p:nvSpPr>
          <p:cNvPr id="61" name="AutoShape 2">
            <a:extLst>
              <a:ext uri="{FF2B5EF4-FFF2-40B4-BE49-F238E27FC236}">
                <a16:creationId xmlns:a16="http://schemas.microsoft.com/office/drawing/2014/main" id="{A8FD9F30-A769-5EEF-42B6-82F34C6CC27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Rectangle 3">
            <a:extLst>
              <a:ext uri="{FF2B5EF4-FFF2-40B4-BE49-F238E27FC236}">
                <a16:creationId xmlns:a16="http://schemas.microsoft.com/office/drawing/2014/main" id="{CD28DF56-1C03-20F4-C701-A15EE5D355F0}"/>
              </a:ext>
            </a:extLst>
          </p:cNvPr>
          <p:cNvSpPr/>
          <p:nvPr/>
        </p:nvSpPr>
        <p:spPr>
          <a:xfrm>
            <a:off x="0" y="5935439"/>
            <a:ext cx="12192000" cy="92256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74" name="Group 73">
            <a:extLst>
              <a:ext uri="{FF2B5EF4-FFF2-40B4-BE49-F238E27FC236}">
                <a16:creationId xmlns:a16="http://schemas.microsoft.com/office/drawing/2014/main" id="{9888C013-2152-F1BA-5D92-DFA663617A20}"/>
              </a:ext>
            </a:extLst>
          </p:cNvPr>
          <p:cNvGrpSpPr/>
          <p:nvPr/>
        </p:nvGrpSpPr>
        <p:grpSpPr>
          <a:xfrm>
            <a:off x="2279339" y="6080518"/>
            <a:ext cx="7496643" cy="613765"/>
            <a:chOff x="1060217" y="4950107"/>
            <a:chExt cx="10000987" cy="818804"/>
          </a:xfrm>
        </p:grpSpPr>
        <p:pic>
          <p:nvPicPr>
            <p:cNvPr id="63" name="Picture 62" descr="Text&#10;&#10;Description automatically generated with low confidence">
              <a:extLst>
                <a:ext uri="{FF2B5EF4-FFF2-40B4-BE49-F238E27FC236}">
                  <a16:creationId xmlns:a16="http://schemas.microsoft.com/office/drawing/2014/main" id="{8F3AB0D9-C24E-6F58-C337-C1FE65EAF5A8}"/>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5773732" y="4950107"/>
              <a:ext cx="2601884" cy="760615"/>
            </a:xfrm>
            <a:prstGeom prst="rect">
              <a:avLst/>
            </a:prstGeom>
          </p:spPr>
        </p:pic>
        <p:pic>
          <p:nvPicPr>
            <p:cNvPr id="65" name="Picture 64" descr="Text&#10;&#10;Description automatically generated with medium confidence">
              <a:extLst>
                <a:ext uri="{FF2B5EF4-FFF2-40B4-BE49-F238E27FC236}">
                  <a16:creationId xmlns:a16="http://schemas.microsoft.com/office/drawing/2014/main" id="{AE8AEC5B-039C-20AE-2FE4-2B2A5F12BA56}"/>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082347" y="5039209"/>
              <a:ext cx="2227811" cy="685800"/>
            </a:xfrm>
            <a:prstGeom prst="rect">
              <a:avLst/>
            </a:prstGeom>
          </p:spPr>
        </p:pic>
        <p:pic>
          <p:nvPicPr>
            <p:cNvPr id="67" name="Picture 66" descr="Text&#10;&#10;Description automatically generated">
              <a:extLst>
                <a:ext uri="{FF2B5EF4-FFF2-40B4-BE49-F238E27FC236}">
                  <a16:creationId xmlns:a16="http://schemas.microsoft.com/office/drawing/2014/main" id="{CE1624CA-68E0-B5F0-5ACD-B89F2A5B91D3}"/>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8918079" y="5024922"/>
              <a:ext cx="2143125" cy="714375"/>
            </a:xfrm>
            <a:prstGeom prst="rect">
              <a:avLst/>
            </a:prstGeom>
          </p:spPr>
        </p:pic>
        <p:pic>
          <p:nvPicPr>
            <p:cNvPr id="69" name="Picture 68" descr="A red background with white text&#10;&#10;Description automatically generated with medium confidence">
              <a:extLst>
                <a:ext uri="{FF2B5EF4-FFF2-40B4-BE49-F238E27FC236}">
                  <a16:creationId xmlns:a16="http://schemas.microsoft.com/office/drawing/2014/main" id="{9982E384-AC94-0053-497C-E9C80CDACCF2}"/>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060217" y="5024922"/>
              <a:ext cx="1487978" cy="743989"/>
            </a:xfrm>
            <a:prstGeom prst="rect">
              <a:avLst/>
            </a:prstGeom>
          </p:spPr>
        </p:pic>
      </p:grpSp>
      <p:pic>
        <p:nvPicPr>
          <p:cNvPr id="73" name="Picture 72" descr="Text&#10;&#10;Description automatically generated">
            <a:extLst>
              <a:ext uri="{FF2B5EF4-FFF2-40B4-BE49-F238E27FC236}">
                <a16:creationId xmlns:a16="http://schemas.microsoft.com/office/drawing/2014/main" id="{4CEE54E8-EBE1-D45B-97A4-53CDD02BC45F}"/>
              </a:ext>
            </a:extLst>
          </p:cNvPr>
          <p:cNvPicPr>
            <a:picLocks noChangeAspect="1"/>
          </p:cNvPicPr>
          <p:nvPr/>
        </p:nvPicPr>
        <p:blipFill rotWithShape="1">
          <a:blip r:embed="rId23">
            <a:extLst>
              <a:ext uri="{28A0092B-C50C-407E-A947-70E740481C1C}">
                <a14:useLocalDpi xmlns:a14="http://schemas.microsoft.com/office/drawing/2010/main" val="0"/>
              </a:ext>
            </a:extLst>
          </a:blip>
          <a:srcRect r="74700"/>
          <a:stretch/>
        </p:blipFill>
        <p:spPr>
          <a:xfrm>
            <a:off x="10515336" y="112800"/>
            <a:ext cx="1635382" cy="879607"/>
          </a:xfrm>
          <a:prstGeom prst="rect">
            <a:avLst/>
          </a:prstGeom>
        </p:spPr>
      </p:pic>
      <p:sp>
        <p:nvSpPr>
          <p:cNvPr id="6" name="Oval 5">
            <a:extLst>
              <a:ext uri="{FF2B5EF4-FFF2-40B4-BE49-F238E27FC236}">
                <a16:creationId xmlns:a16="http://schemas.microsoft.com/office/drawing/2014/main" id="{8E8350A5-3A4C-FCAA-E643-DA21860BE873}"/>
              </a:ext>
            </a:extLst>
          </p:cNvPr>
          <p:cNvSpPr/>
          <p:nvPr/>
        </p:nvSpPr>
        <p:spPr>
          <a:xfrm>
            <a:off x="10347183" y="922306"/>
            <a:ext cx="399786" cy="428454"/>
          </a:xfrm>
          <a:prstGeom prst="ellipse">
            <a:avLst/>
          </a:prstGeom>
          <a:solidFill>
            <a:srgbClr val="ECF1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E00955-8A8B-AA01-EC5F-4AF8FE6A3A61}"/>
              </a:ext>
            </a:extLst>
          </p:cNvPr>
          <p:cNvSpPr>
            <a:spLocks noGrp="1"/>
          </p:cNvSpPr>
          <p:nvPr>
            <p:ph type="ctrTitle"/>
          </p:nvPr>
        </p:nvSpPr>
        <p:spPr>
          <a:xfrm>
            <a:off x="497117" y="2814847"/>
            <a:ext cx="11022112" cy="1563439"/>
          </a:xfrm>
        </p:spPr>
        <p:txBody>
          <a:bodyPr>
            <a:noAutofit/>
          </a:bodyPr>
          <a:lstStyle/>
          <a:p>
            <a:pPr>
              <a:lnSpc>
                <a:spcPct val="150000"/>
              </a:lnSpc>
            </a:pPr>
            <a:r>
              <a:rPr lang="en-GB" sz="3600" b="1" dirty="0">
                <a:solidFill>
                  <a:srgbClr val="28426D"/>
                </a:solidFill>
                <a:latin typeface="Poppins" panose="00000500000000000000" pitchFamily="2" charset="0"/>
                <a:cs typeface="Poppins" panose="00000500000000000000" pitchFamily="2" charset="0"/>
                <a:sym typeface="Wingdings" panose="05000000000000000000" pitchFamily="2" charset="2"/>
              </a:rPr>
              <a:t> </a:t>
            </a:r>
            <a:r>
              <a:rPr lang="en-GB" sz="3600" b="1" dirty="0">
                <a:solidFill>
                  <a:srgbClr val="28426D"/>
                </a:solidFill>
                <a:latin typeface="Poppins" panose="00000500000000000000" pitchFamily="2" charset="0"/>
                <a:cs typeface="Poppins" panose="00000500000000000000" pitchFamily="2" charset="0"/>
              </a:rPr>
              <a:t>Thank you for listening </a:t>
            </a:r>
            <a:r>
              <a:rPr lang="en-GB" sz="3600" b="1" dirty="0">
                <a:solidFill>
                  <a:srgbClr val="28426D"/>
                </a:solidFill>
                <a:latin typeface="Poppins" panose="00000500000000000000" pitchFamily="2" charset="0"/>
                <a:cs typeface="Poppins" panose="00000500000000000000" pitchFamily="2" charset="0"/>
                <a:sym typeface="Wingdings" panose="05000000000000000000" pitchFamily="2" charset="2"/>
              </a:rPr>
              <a:t></a:t>
            </a:r>
            <a:br>
              <a:rPr lang="en-GB" sz="5000" b="1" dirty="0">
                <a:solidFill>
                  <a:srgbClr val="28426D"/>
                </a:solidFill>
                <a:latin typeface="Poppins" panose="00000500000000000000" pitchFamily="2" charset="0"/>
                <a:cs typeface="Poppins" panose="00000500000000000000" pitchFamily="2" charset="0"/>
              </a:rPr>
            </a:br>
            <a:r>
              <a:rPr lang="en-GB" sz="2000" b="1" dirty="0">
                <a:solidFill>
                  <a:srgbClr val="28426D"/>
                </a:solidFill>
                <a:latin typeface="Poppins" panose="00000500000000000000" pitchFamily="2" charset="0"/>
                <a:cs typeface="Poppins" panose="00000500000000000000" pitchFamily="2" charset="0"/>
              </a:rPr>
              <a:t> </a:t>
            </a:r>
            <a:endParaRPr lang="en-GB" sz="5000" b="1" dirty="0">
              <a:solidFill>
                <a:srgbClr val="28426D"/>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13104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D6A2-AA50-4AF8-7325-F435AE4DCBDA}"/>
              </a:ext>
            </a:extLst>
          </p:cNvPr>
          <p:cNvSpPr>
            <a:spLocks noGrp="1"/>
          </p:cNvSpPr>
          <p:nvPr>
            <p:ph type="title"/>
          </p:nvPr>
        </p:nvSpPr>
        <p:spPr>
          <a:xfrm>
            <a:off x="2305730" y="36438"/>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The project</a:t>
            </a:r>
          </a:p>
        </p:txBody>
      </p:sp>
      <p:sp>
        <p:nvSpPr>
          <p:cNvPr id="3" name="Content Placeholder 2">
            <a:extLst>
              <a:ext uri="{FF2B5EF4-FFF2-40B4-BE49-F238E27FC236}">
                <a16:creationId xmlns:a16="http://schemas.microsoft.com/office/drawing/2014/main" id="{47DC79F5-5EA0-0415-5031-5390CCBA0EF6}"/>
              </a:ext>
            </a:extLst>
          </p:cNvPr>
          <p:cNvSpPr>
            <a:spLocks noGrp="1"/>
          </p:cNvSpPr>
          <p:nvPr>
            <p:ph idx="1"/>
          </p:nvPr>
        </p:nvSpPr>
        <p:spPr>
          <a:xfrm>
            <a:off x="716585" y="1491228"/>
            <a:ext cx="10637215" cy="4953291"/>
          </a:xfrm>
        </p:spPr>
        <p:txBody>
          <a:bodyPr>
            <a:normAutofit/>
          </a:bodyPr>
          <a:lstStyle/>
          <a:p>
            <a:pPr marL="0" indent="0" algn="ctr">
              <a:lnSpc>
                <a:spcPct val="120000"/>
              </a:lnSpc>
              <a:buNone/>
            </a:pPr>
            <a:r>
              <a:rPr lang="en-GB" b="1" dirty="0">
                <a:solidFill>
                  <a:srgbClr val="28426D"/>
                </a:solidFill>
                <a:latin typeface="Poppins" panose="00000500000000000000" pitchFamily="2" charset="0"/>
                <a:cs typeface="Poppins" panose="00000500000000000000" pitchFamily="2" charset="0"/>
              </a:rPr>
              <a:t>Embedding children’s participative rights in pedagogical practice in lower primary classrooms in Wales</a:t>
            </a:r>
          </a:p>
          <a:p>
            <a:pPr marL="0"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a:p>
            <a:pPr lvl="1">
              <a:lnSpc>
                <a:spcPct val="120000"/>
              </a:lnSpc>
            </a:pPr>
            <a:r>
              <a:rPr lang="en-GB" b="1" dirty="0">
                <a:solidFill>
                  <a:srgbClr val="28426D"/>
                </a:solidFill>
                <a:latin typeface="Poppins" panose="00000500000000000000" pitchFamily="2" charset="0"/>
                <a:cs typeface="Poppins" panose="00000500000000000000" pitchFamily="2" charset="0"/>
              </a:rPr>
              <a:t>ESRC funding</a:t>
            </a:r>
          </a:p>
          <a:p>
            <a:pPr lvl="1">
              <a:lnSpc>
                <a:spcPct val="120000"/>
              </a:lnSpc>
            </a:pPr>
            <a:r>
              <a:rPr lang="en-GB" b="1" dirty="0">
                <a:solidFill>
                  <a:srgbClr val="28426D"/>
                </a:solidFill>
                <a:latin typeface="Poppins" panose="00000500000000000000" pitchFamily="2" charset="0"/>
                <a:cs typeface="Poppins" panose="00000500000000000000" pitchFamily="2" charset="0"/>
              </a:rPr>
              <a:t>3 years from Dec 22 – Nov 25</a:t>
            </a:r>
          </a:p>
          <a:p>
            <a:pPr lvl="1">
              <a:lnSpc>
                <a:spcPct val="120000"/>
              </a:lnSpc>
            </a:pPr>
            <a:r>
              <a:rPr lang="en-GB" b="1" dirty="0">
                <a:solidFill>
                  <a:srgbClr val="28426D"/>
                </a:solidFill>
                <a:latin typeface="Poppins" panose="00000500000000000000" pitchFamily="2" charset="0"/>
                <a:cs typeface="Poppins" panose="00000500000000000000" pitchFamily="2" charset="0"/>
              </a:rPr>
              <a:t>Collaboration across four HE institutions</a:t>
            </a:r>
          </a:p>
          <a:p>
            <a:pPr lvl="1">
              <a:lnSpc>
                <a:spcPct val="120000"/>
              </a:lnSpc>
            </a:pPr>
            <a:r>
              <a:rPr lang="en-GB" b="1" dirty="0">
                <a:solidFill>
                  <a:srgbClr val="28426D"/>
                </a:solidFill>
                <a:latin typeface="Poppins" panose="00000500000000000000" pitchFamily="2" charset="0"/>
                <a:cs typeface="Poppins" panose="00000500000000000000" pitchFamily="2" charset="0"/>
              </a:rPr>
              <a:t>Follows the Curriculum and Assessment (Wales) Act 2021 </a:t>
            </a:r>
          </a:p>
          <a:p>
            <a:pPr marL="0"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a:p>
            <a:pPr marL="0"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C32682C5-8D17-B491-A056-FEDDF6E4D18B}"/>
              </a:ext>
            </a:extLst>
          </p:cNvPr>
          <p:cNvGrpSpPr/>
          <p:nvPr/>
        </p:nvGrpSpPr>
        <p:grpSpPr>
          <a:xfrm>
            <a:off x="0" y="-18712"/>
            <a:ext cx="12188065" cy="1161679"/>
            <a:chOff x="5235" y="-36093"/>
            <a:chExt cx="20099020" cy="1915693"/>
          </a:xfrm>
        </p:grpSpPr>
        <p:sp>
          <p:nvSpPr>
            <p:cNvPr id="5" name="object 3">
              <a:extLst>
                <a:ext uri="{FF2B5EF4-FFF2-40B4-BE49-F238E27FC236}">
                  <a16:creationId xmlns:a16="http://schemas.microsoft.com/office/drawing/2014/main" id="{73D47FE5-2970-3F9E-215D-E1689B53DF92}"/>
                </a:ext>
              </a:extLst>
            </p:cNvPr>
            <p:cNvSpPr/>
            <p:nvPr/>
          </p:nvSpPr>
          <p:spPr>
            <a:xfrm>
              <a:off x="5236" y="-36093"/>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dirty="0"/>
            </a:p>
          </p:txBody>
        </p:sp>
        <p:sp>
          <p:nvSpPr>
            <p:cNvPr id="6" name="object 4">
              <a:extLst>
                <a:ext uri="{FF2B5EF4-FFF2-40B4-BE49-F238E27FC236}">
                  <a16:creationId xmlns:a16="http://schemas.microsoft.com/office/drawing/2014/main" id="{6300F900-AD44-B483-F3AB-B8C9A9C1CFA6}"/>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4842DDF9-CBAE-844B-144B-1EDFA811E143}"/>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B1A22677-FB10-0B65-407B-C7C88E9BC899}"/>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1BE049AD-CE35-29F7-71B5-D9C4DDE3488F}"/>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E20CBC1B-B7A3-B3AF-D12E-E39F2381B604}"/>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D731EC5C-3D56-1D1B-9BB9-3C8ABE5D80DB}"/>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50147F49-BBA0-6E6D-54E9-376A526F68CF}"/>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40200F43-A46D-5814-3700-0E7C18A2E9A4}"/>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9B431815-4C57-B2D1-7151-B91497C9B841}"/>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76B622B9-ABF1-6DBA-DC3A-27B139CC2D5B}"/>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42BCC3B0-F6D6-D336-4186-73AA1CE5E170}"/>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E2533EA9-BBE5-5E38-5B6D-80A6E7F5C38C}"/>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07DDE134-E363-D352-4EAE-91A651ADCB8D}"/>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A6B29220-6557-523A-E5F0-FDAC74066668}"/>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8324D5D9-F4BC-A199-9FDE-D34F02533C81}"/>
                </a:ext>
              </a:extLst>
            </p:cNvPr>
            <p:cNvPicPr/>
            <p:nvPr/>
          </p:nvPicPr>
          <p:blipFill>
            <a:blip r:embed="rId10" cstate="print"/>
            <a:stretch>
              <a:fillRect/>
            </a:stretch>
          </p:blipFill>
          <p:spPr>
            <a:xfrm>
              <a:off x="1802172" y="884830"/>
              <a:ext cx="1747452" cy="525998"/>
            </a:xfrm>
            <a:prstGeom prst="rect">
              <a:avLst/>
            </a:prstGeom>
          </p:spPr>
        </p:pic>
      </p:grpSp>
      <p:grpSp>
        <p:nvGrpSpPr>
          <p:cNvPr id="21" name="Group 20">
            <a:extLst>
              <a:ext uri="{FF2B5EF4-FFF2-40B4-BE49-F238E27FC236}">
                <a16:creationId xmlns:a16="http://schemas.microsoft.com/office/drawing/2014/main" id="{2D6A60B1-800F-146F-37DE-DE8C6DF2CBC4}"/>
              </a:ext>
            </a:extLst>
          </p:cNvPr>
          <p:cNvGrpSpPr/>
          <p:nvPr/>
        </p:nvGrpSpPr>
        <p:grpSpPr>
          <a:xfrm>
            <a:off x="804261" y="5366772"/>
            <a:ext cx="10637215" cy="951491"/>
            <a:chOff x="1060217" y="4950107"/>
            <a:chExt cx="10000987" cy="818804"/>
          </a:xfrm>
        </p:grpSpPr>
        <p:pic>
          <p:nvPicPr>
            <p:cNvPr id="22" name="Picture 21" descr="Text&#10;&#10;Description automatically generated with low confidence">
              <a:extLst>
                <a:ext uri="{FF2B5EF4-FFF2-40B4-BE49-F238E27FC236}">
                  <a16:creationId xmlns:a16="http://schemas.microsoft.com/office/drawing/2014/main" id="{FA1A1E7C-D5A7-2776-DEEE-03B5AC65969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773732" y="4950107"/>
              <a:ext cx="2601884" cy="760615"/>
            </a:xfrm>
            <a:prstGeom prst="rect">
              <a:avLst/>
            </a:prstGeom>
          </p:spPr>
        </p:pic>
        <p:pic>
          <p:nvPicPr>
            <p:cNvPr id="23" name="Picture 22" descr="Text&#10;&#10;Description automatically generated with medium confidence">
              <a:extLst>
                <a:ext uri="{FF2B5EF4-FFF2-40B4-BE49-F238E27FC236}">
                  <a16:creationId xmlns:a16="http://schemas.microsoft.com/office/drawing/2014/main" id="{4139E652-2723-F7DF-64B9-E8812A67FD6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082347" y="5039209"/>
              <a:ext cx="2227811" cy="685800"/>
            </a:xfrm>
            <a:prstGeom prst="rect">
              <a:avLst/>
            </a:prstGeom>
          </p:spPr>
        </p:pic>
        <p:pic>
          <p:nvPicPr>
            <p:cNvPr id="24" name="Picture 23" descr="Text&#10;&#10;Description automatically generated">
              <a:extLst>
                <a:ext uri="{FF2B5EF4-FFF2-40B4-BE49-F238E27FC236}">
                  <a16:creationId xmlns:a16="http://schemas.microsoft.com/office/drawing/2014/main" id="{847389F4-2E59-918F-1847-048C2F3B529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918079" y="5024922"/>
              <a:ext cx="2143125" cy="714375"/>
            </a:xfrm>
            <a:prstGeom prst="rect">
              <a:avLst/>
            </a:prstGeom>
          </p:spPr>
        </p:pic>
        <p:pic>
          <p:nvPicPr>
            <p:cNvPr id="25" name="Picture 24" descr="A red background with white text&#10;&#10;Description automatically generated with medium confidence">
              <a:extLst>
                <a:ext uri="{FF2B5EF4-FFF2-40B4-BE49-F238E27FC236}">
                  <a16:creationId xmlns:a16="http://schemas.microsoft.com/office/drawing/2014/main" id="{75D44230-F2D0-3884-0794-83331BD5941C}"/>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60217" y="5024922"/>
              <a:ext cx="1487978" cy="743989"/>
            </a:xfrm>
            <a:prstGeom prst="rect">
              <a:avLst/>
            </a:prstGeom>
          </p:spPr>
        </p:pic>
      </p:grpSp>
    </p:spTree>
    <p:extLst>
      <p:ext uri="{BB962C8B-B14F-4D97-AF65-F5344CB8AC3E}">
        <p14:creationId xmlns:p14="http://schemas.microsoft.com/office/powerpoint/2010/main" val="2511344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D6A2-AA50-4AF8-7325-F435AE4DCBDA}"/>
              </a:ext>
            </a:extLst>
          </p:cNvPr>
          <p:cNvSpPr>
            <a:spLocks noGrp="1"/>
          </p:cNvSpPr>
          <p:nvPr>
            <p:ph type="title"/>
          </p:nvPr>
        </p:nvSpPr>
        <p:spPr>
          <a:xfrm>
            <a:off x="2305730" y="36438"/>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Research Questions</a:t>
            </a:r>
          </a:p>
        </p:txBody>
      </p:sp>
      <p:sp>
        <p:nvSpPr>
          <p:cNvPr id="3" name="Content Placeholder 2">
            <a:extLst>
              <a:ext uri="{FF2B5EF4-FFF2-40B4-BE49-F238E27FC236}">
                <a16:creationId xmlns:a16="http://schemas.microsoft.com/office/drawing/2014/main" id="{47DC79F5-5EA0-0415-5031-5390CCBA0EF6}"/>
              </a:ext>
            </a:extLst>
          </p:cNvPr>
          <p:cNvSpPr>
            <a:spLocks noGrp="1"/>
          </p:cNvSpPr>
          <p:nvPr>
            <p:ph idx="1"/>
          </p:nvPr>
        </p:nvSpPr>
        <p:spPr>
          <a:xfrm>
            <a:off x="716585" y="1491228"/>
            <a:ext cx="10637215" cy="4953291"/>
          </a:xfrm>
        </p:spPr>
        <p:txBody>
          <a:bodyPr>
            <a:normAutofit fontScale="92500" lnSpcReduction="20000"/>
          </a:bodyPr>
          <a:lstStyle/>
          <a:p>
            <a:pPr marL="914400" lvl="1" indent="-457200">
              <a:lnSpc>
                <a:spcPct val="120000"/>
              </a:lnSpc>
              <a:buFont typeface="+mj-lt"/>
              <a:buAutoNum type="arabicPeriod"/>
            </a:pPr>
            <a:r>
              <a:rPr lang="en-GB" b="1" dirty="0">
                <a:solidFill>
                  <a:srgbClr val="28426D"/>
                </a:solidFill>
                <a:latin typeface="Poppins" panose="00000500000000000000" pitchFamily="2" charset="0"/>
                <a:cs typeface="Poppins" panose="00000500000000000000" pitchFamily="2" charset="0"/>
              </a:rPr>
              <a:t>How does the distinct Welsh policy context position teachers in relation to young children’s participative rights in primary schools in Wales?</a:t>
            </a:r>
          </a:p>
          <a:p>
            <a:pPr marL="457200" lvl="1"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a:p>
            <a:pPr marL="1371600" lvl="2" indent="-457200">
              <a:lnSpc>
                <a:spcPct val="120000"/>
              </a:lnSpc>
              <a:buFont typeface="+mj-lt"/>
              <a:buAutoNum type="arabicPeriod" startAt="2"/>
            </a:pPr>
            <a:r>
              <a:rPr lang="en-GB" dirty="0">
                <a:solidFill>
                  <a:srgbClr val="28426D"/>
                </a:solidFill>
                <a:latin typeface="Poppins" panose="00000500000000000000" pitchFamily="2" charset="0"/>
                <a:cs typeface="Poppins" panose="00000500000000000000" pitchFamily="2" charset="0"/>
              </a:rPr>
              <a:t>To what extent do providers of professional learning (including initial teacher education) support Welsh Government rhetoric for pedagogic practice that embeds young children's participative rights?</a:t>
            </a:r>
          </a:p>
          <a:p>
            <a:pPr marL="1371600" lvl="2" indent="-457200">
              <a:lnSpc>
                <a:spcPct val="120000"/>
              </a:lnSpc>
              <a:buFont typeface="+mj-lt"/>
              <a:buAutoNum type="arabicPeriod" startAt="2"/>
            </a:pPr>
            <a:r>
              <a:rPr lang="en-GB" dirty="0">
                <a:solidFill>
                  <a:srgbClr val="28426D"/>
                </a:solidFill>
                <a:latin typeface="Poppins" panose="00000500000000000000" pitchFamily="2" charset="0"/>
                <a:cs typeface="Poppins" panose="00000500000000000000" pitchFamily="2" charset="0"/>
              </a:rPr>
              <a:t>How do primary teachers in Wales conceptualise and support young children’s participative rights and what are perceived enablers and barriers to practice?  </a:t>
            </a:r>
          </a:p>
          <a:p>
            <a:pPr marL="1371600" lvl="2" indent="-457200">
              <a:lnSpc>
                <a:spcPct val="120000"/>
              </a:lnSpc>
              <a:buFont typeface="+mj-lt"/>
              <a:buAutoNum type="arabicPeriod" startAt="2"/>
            </a:pPr>
            <a:r>
              <a:rPr lang="en-GB" dirty="0">
                <a:solidFill>
                  <a:srgbClr val="28426D"/>
                </a:solidFill>
                <a:latin typeface="Poppins" panose="00000500000000000000" pitchFamily="2" charset="0"/>
                <a:cs typeface="Poppins" panose="00000500000000000000" pitchFamily="2" charset="0"/>
              </a:rPr>
              <a:t>How are young children's participative rights in Welsh primary schools understood and experienced by young children themselves? </a:t>
            </a:r>
          </a:p>
          <a:p>
            <a:pPr marL="1371600" lvl="2" indent="-457200">
              <a:lnSpc>
                <a:spcPct val="120000"/>
              </a:lnSpc>
              <a:buFont typeface="+mj-lt"/>
              <a:buAutoNum type="arabicPeriod" startAt="2"/>
            </a:pPr>
            <a:r>
              <a:rPr lang="en-GB" dirty="0">
                <a:solidFill>
                  <a:srgbClr val="28426D"/>
                </a:solidFill>
                <a:latin typeface="Poppins" panose="00000500000000000000" pitchFamily="2" charset="0"/>
                <a:cs typeface="Poppins" panose="00000500000000000000" pitchFamily="2" charset="0"/>
              </a:rPr>
              <a:t>How can findings from this work be drawn together to understand the process by which pedagogies can be transformed in order to embed participative rights? </a:t>
            </a:r>
          </a:p>
          <a:p>
            <a:pPr lvl="1">
              <a:lnSpc>
                <a:spcPct val="120000"/>
              </a:lnSpc>
            </a:pPr>
            <a:endParaRPr lang="en-GB" b="1" dirty="0">
              <a:solidFill>
                <a:srgbClr val="28426D"/>
              </a:solidFill>
              <a:latin typeface="Poppins" panose="00000500000000000000" pitchFamily="2" charset="0"/>
              <a:cs typeface="Poppins" panose="00000500000000000000" pitchFamily="2" charset="0"/>
            </a:endParaRPr>
          </a:p>
          <a:p>
            <a:pPr lvl="1">
              <a:lnSpc>
                <a:spcPct val="120000"/>
              </a:lnSpc>
            </a:pPr>
            <a:endParaRPr lang="en-GB" b="1" dirty="0">
              <a:solidFill>
                <a:srgbClr val="28426D"/>
              </a:solidFill>
              <a:latin typeface="Poppins" panose="00000500000000000000" pitchFamily="2" charset="0"/>
              <a:cs typeface="Poppins" panose="00000500000000000000" pitchFamily="2" charset="0"/>
            </a:endParaRPr>
          </a:p>
          <a:p>
            <a:pPr marL="0"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a:p>
            <a:pPr marL="0" indent="0">
              <a:lnSpc>
                <a:spcPct val="120000"/>
              </a:lnSpc>
              <a:buNone/>
            </a:pPr>
            <a:endParaRPr lang="en-GB" b="1" dirty="0">
              <a:solidFill>
                <a:srgbClr val="28426D"/>
              </a:solidFill>
              <a:latin typeface="Poppins" panose="00000500000000000000" pitchFamily="2" charset="0"/>
              <a:cs typeface="Poppins" panose="00000500000000000000" pitchFamily="2" charset="0"/>
            </a:endParaRPr>
          </a:p>
        </p:txBody>
      </p:sp>
      <p:grpSp>
        <p:nvGrpSpPr>
          <p:cNvPr id="4" name="object 2">
            <a:extLst>
              <a:ext uri="{FF2B5EF4-FFF2-40B4-BE49-F238E27FC236}">
                <a16:creationId xmlns:a16="http://schemas.microsoft.com/office/drawing/2014/main" id="{C32682C5-8D17-B491-A056-FEDDF6E4D18B}"/>
              </a:ext>
            </a:extLst>
          </p:cNvPr>
          <p:cNvGrpSpPr/>
          <p:nvPr/>
        </p:nvGrpSpPr>
        <p:grpSpPr>
          <a:xfrm>
            <a:off x="3935" y="-32632"/>
            <a:ext cx="12188065" cy="1161679"/>
            <a:chOff x="5235" y="-36093"/>
            <a:chExt cx="20099020" cy="1915693"/>
          </a:xfrm>
        </p:grpSpPr>
        <p:sp>
          <p:nvSpPr>
            <p:cNvPr id="5" name="object 3">
              <a:extLst>
                <a:ext uri="{FF2B5EF4-FFF2-40B4-BE49-F238E27FC236}">
                  <a16:creationId xmlns:a16="http://schemas.microsoft.com/office/drawing/2014/main" id="{73D47FE5-2970-3F9E-215D-E1689B53DF92}"/>
                </a:ext>
              </a:extLst>
            </p:cNvPr>
            <p:cNvSpPr/>
            <p:nvPr/>
          </p:nvSpPr>
          <p:spPr>
            <a:xfrm>
              <a:off x="5236" y="-36093"/>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dirty="0"/>
            </a:p>
          </p:txBody>
        </p:sp>
        <p:sp>
          <p:nvSpPr>
            <p:cNvPr id="6" name="object 4">
              <a:extLst>
                <a:ext uri="{FF2B5EF4-FFF2-40B4-BE49-F238E27FC236}">
                  <a16:creationId xmlns:a16="http://schemas.microsoft.com/office/drawing/2014/main" id="{6300F900-AD44-B483-F3AB-B8C9A9C1CFA6}"/>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4842DDF9-CBAE-844B-144B-1EDFA811E143}"/>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B1A22677-FB10-0B65-407B-C7C88E9BC899}"/>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1BE049AD-CE35-29F7-71B5-D9C4DDE3488F}"/>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E20CBC1B-B7A3-B3AF-D12E-E39F2381B604}"/>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D731EC5C-3D56-1D1B-9BB9-3C8ABE5D80DB}"/>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50147F49-BBA0-6E6D-54E9-376A526F68CF}"/>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40200F43-A46D-5814-3700-0E7C18A2E9A4}"/>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9B431815-4C57-B2D1-7151-B91497C9B841}"/>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76B622B9-ABF1-6DBA-DC3A-27B139CC2D5B}"/>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42BCC3B0-F6D6-D336-4186-73AA1CE5E170}"/>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E2533EA9-BBE5-5E38-5B6D-80A6E7F5C38C}"/>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07DDE134-E363-D352-4EAE-91A651ADCB8D}"/>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A6B29220-6557-523A-E5F0-FDAC74066668}"/>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8324D5D9-F4BC-A199-9FDE-D34F02533C81}"/>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21476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97007-851D-F9BF-C4B8-61C868FD0EFA}"/>
              </a:ext>
            </a:extLst>
          </p:cNvPr>
          <p:cNvSpPr>
            <a:spLocks noGrp="1"/>
          </p:cNvSpPr>
          <p:nvPr>
            <p:ph type="title"/>
          </p:nvPr>
        </p:nvSpPr>
        <p:spPr>
          <a:xfrm>
            <a:off x="2305730" y="36438"/>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Policy Analysis: Methodology</a:t>
            </a:r>
          </a:p>
        </p:txBody>
      </p:sp>
      <p:sp>
        <p:nvSpPr>
          <p:cNvPr id="3" name="Content Placeholder 2">
            <a:extLst>
              <a:ext uri="{FF2B5EF4-FFF2-40B4-BE49-F238E27FC236}">
                <a16:creationId xmlns:a16="http://schemas.microsoft.com/office/drawing/2014/main" id="{E4974337-4849-BF8B-C0D4-289249B81D30}"/>
              </a:ext>
            </a:extLst>
          </p:cNvPr>
          <p:cNvSpPr>
            <a:spLocks noGrp="1"/>
          </p:cNvSpPr>
          <p:nvPr>
            <p:ph idx="1"/>
          </p:nvPr>
        </p:nvSpPr>
        <p:spPr/>
        <p:txBody>
          <a:bodyPr>
            <a:normAutofit/>
          </a:bodyPr>
          <a:lstStyle/>
          <a:p>
            <a:pPr marL="0" indent="0">
              <a:lnSpc>
                <a:spcPct val="120000"/>
              </a:lnSpc>
              <a:buNone/>
            </a:pPr>
            <a:r>
              <a:rPr lang="en-GB" dirty="0">
                <a:solidFill>
                  <a:srgbClr val="28426D"/>
                </a:solidFill>
                <a:latin typeface="Poppins" panose="00000500000000000000" pitchFamily="2" charset="0"/>
                <a:cs typeface="Poppins" panose="00000500000000000000" pitchFamily="2" charset="0"/>
              </a:rPr>
              <a:t>Range of legislative and policy documents from Devolution in 2000-2022</a:t>
            </a:r>
          </a:p>
          <a:p>
            <a:pPr marL="0" indent="0">
              <a:lnSpc>
                <a:spcPct val="120000"/>
              </a:lnSpc>
              <a:buNone/>
            </a:pPr>
            <a:r>
              <a:rPr lang="en-GB" dirty="0" err="1">
                <a:solidFill>
                  <a:srgbClr val="28426D"/>
                </a:solidFill>
                <a:latin typeface="Poppins" panose="00000500000000000000" pitchFamily="2" charset="0"/>
                <a:cs typeface="Poppins" panose="00000500000000000000" pitchFamily="2" charset="0"/>
              </a:rPr>
              <a:t>Cardno</a:t>
            </a:r>
            <a:r>
              <a:rPr lang="en-GB" dirty="0">
                <a:solidFill>
                  <a:srgbClr val="28426D"/>
                </a:solidFill>
                <a:latin typeface="Poppins" panose="00000500000000000000" pitchFamily="2" charset="0"/>
                <a:cs typeface="Poppins" panose="00000500000000000000" pitchFamily="2" charset="0"/>
              </a:rPr>
              <a:t> (2018)</a:t>
            </a:r>
          </a:p>
          <a:p>
            <a:pPr marL="0" indent="0">
              <a:lnSpc>
                <a:spcPct val="100000"/>
              </a:lnSpc>
              <a:spcBef>
                <a:spcPts val="0"/>
              </a:spcBef>
              <a:buNone/>
            </a:pPr>
            <a:endParaRPr lang="en-GB" sz="2200" dirty="0">
              <a:solidFill>
                <a:srgbClr val="28426D"/>
              </a:solidFill>
              <a:latin typeface="Poppins" panose="00000500000000000000" pitchFamily="2" charset="0"/>
              <a:cs typeface="Poppins" panose="00000500000000000000" pitchFamily="2" charset="0"/>
            </a:endParaRPr>
          </a:p>
          <a:p>
            <a:pPr marL="0" indent="0">
              <a:lnSpc>
                <a:spcPct val="100000"/>
              </a:lnSpc>
              <a:spcBef>
                <a:spcPts val="0"/>
              </a:spcBef>
              <a:buNone/>
            </a:pPr>
            <a:r>
              <a:rPr lang="en-GB" dirty="0">
                <a:solidFill>
                  <a:srgbClr val="28426D"/>
                </a:solidFill>
                <a:latin typeface="Poppins" panose="00000500000000000000" pitchFamily="2" charset="0"/>
                <a:cs typeface="Poppins" panose="00000500000000000000" pitchFamily="2" charset="0"/>
              </a:rPr>
              <a:t>Deductive qualitative content analysis / elements of critical discourse analysis </a:t>
            </a:r>
          </a:p>
        </p:txBody>
      </p:sp>
      <p:grpSp>
        <p:nvGrpSpPr>
          <p:cNvPr id="4" name="object 2">
            <a:extLst>
              <a:ext uri="{FF2B5EF4-FFF2-40B4-BE49-F238E27FC236}">
                <a16:creationId xmlns:a16="http://schemas.microsoft.com/office/drawing/2014/main" id="{936BD047-BC43-6871-B78C-675D4B22B9A2}"/>
              </a:ext>
            </a:extLst>
          </p:cNvPr>
          <p:cNvGrpSpPr/>
          <p:nvPr/>
        </p:nvGrpSpPr>
        <p:grpSpPr>
          <a:xfrm>
            <a:off x="0" y="0"/>
            <a:ext cx="12192000" cy="1151601"/>
            <a:chOff x="5235" y="0"/>
            <a:chExt cx="20105510" cy="1899075"/>
          </a:xfrm>
        </p:grpSpPr>
        <p:sp>
          <p:nvSpPr>
            <p:cNvPr id="5" name="object 3">
              <a:extLst>
                <a:ext uri="{FF2B5EF4-FFF2-40B4-BE49-F238E27FC236}">
                  <a16:creationId xmlns:a16="http://schemas.microsoft.com/office/drawing/2014/main" id="{DA82FC62-8F2D-AA05-B17A-99365AEDD190}"/>
                </a:ext>
              </a:extLst>
            </p:cNvPr>
            <p:cNvSpPr/>
            <p:nvPr/>
          </p:nvSpPr>
          <p:spPr>
            <a:xfrm>
              <a:off x="11726" y="1947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dirty="0"/>
            </a:p>
          </p:txBody>
        </p:sp>
        <p:sp>
          <p:nvSpPr>
            <p:cNvPr id="6" name="object 4">
              <a:extLst>
                <a:ext uri="{FF2B5EF4-FFF2-40B4-BE49-F238E27FC236}">
                  <a16:creationId xmlns:a16="http://schemas.microsoft.com/office/drawing/2014/main" id="{4C501A23-F29B-1A65-AB79-3C8548937A5D}"/>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21AC8DBE-F038-6571-2527-B17125A5BC80}"/>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9EEE6084-FDFE-0BA5-AAC8-18018AAA7AA8}"/>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BA01BD00-9754-E4BB-63A0-2F50D735A64B}"/>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70FB3FD2-3845-C40E-1613-745AFAC9F399}"/>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48B4F60B-9335-1748-D6E6-80D5AA47DB47}"/>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3F597C32-BFAA-465A-AAC9-C63A69919C01}"/>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A3EE63E3-E780-7921-04FD-B26E598B35A4}"/>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76CCE29C-BA13-95D5-6BDF-B263FC17D972}"/>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ABC94B61-30E2-E876-DD30-312182377C3D}"/>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D0E129C1-4C21-FA1A-6FF9-3ECA5F3708D1}"/>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2354DD1F-DEA7-2F28-71F1-A93615844906}"/>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255029F6-90A7-6299-B939-7B1FC06FF723}"/>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B3B0DC58-812D-1D16-E361-8252DE874A2A}"/>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D18DB3F7-D2D7-2BF5-6EF1-CAD35FC0AB54}"/>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2919404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F4C4-D19F-A011-835E-53397CB4C40A}"/>
              </a:ext>
            </a:extLst>
          </p:cNvPr>
          <p:cNvSpPr>
            <a:spLocks noGrp="1"/>
          </p:cNvSpPr>
          <p:nvPr>
            <p:ph type="title"/>
          </p:nvPr>
        </p:nvSpPr>
        <p:spPr>
          <a:xfrm>
            <a:off x="2267165" y="14985"/>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Defining participative rights</a:t>
            </a:r>
          </a:p>
        </p:txBody>
      </p:sp>
      <p:sp>
        <p:nvSpPr>
          <p:cNvPr id="3" name="Content Placeholder 2">
            <a:extLst>
              <a:ext uri="{FF2B5EF4-FFF2-40B4-BE49-F238E27FC236}">
                <a16:creationId xmlns:a16="http://schemas.microsoft.com/office/drawing/2014/main" id="{7383978F-F710-64AE-D3A6-186C98378EF9}"/>
              </a:ext>
            </a:extLst>
          </p:cNvPr>
          <p:cNvSpPr>
            <a:spLocks noGrp="1"/>
          </p:cNvSpPr>
          <p:nvPr>
            <p:ph idx="1"/>
          </p:nvPr>
        </p:nvSpPr>
        <p:spPr>
          <a:xfrm>
            <a:off x="720520" y="1725650"/>
            <a:ext cx="10515600" cy="4456953"/>
          </a:xfrm>
        </p:spPr>
        <p:txBody>
          <a:bodyPr>
            <a:noAutofit/>
          </a:bodyPr>
          <a:lstStyle/>
          <a:p>
            <a:pPr marL="0" indent="0">
              <a:lnSpc>
                <a:spcPct val="134000"/>
              </a:lnSpc>
              <a:spcAft>
                <a:spcPts val="600"/>
              </a:spcAft>
              <a:buNone/>
            </a:pPr>
            <a:r>
              <a:rPr lang="en-GB" sz="2200" b="1" dirty="0">
                <a:solidFill>
                  <a:srgbClr val="28426D"/>
                </a:solidFill>
                <a:latin typeface="Poppins" panose="00000500000000000000" pitchFamily="2" charset="0"/>
                <a:cs typeface="Poppins" panose="00000500000000000000" pitchFamily="2" charset="0"/>
              </a:rPr>
              <a:t>Defining participative rights</a:t>
            </a:r>
          </a:p>
          <a:p>
            <a:pPr lvl="1">
              <a:lnSpc>
                <a:spcPct val="134000"/>
              </a:lnSpc>
              <a:spcAft>
                <a:spcPts val="600"/>
              </a:spcAft>
            </a:pPr>
            <a:r>
              <a:rPr lang="en-GB" sz="1900" dirty="0">
                <a:solidFill>
                  <a:srgbClr val="28426D"/>
                </a:solidFill>
                <a:latin typeface="Poppins" panose="00000500000000000000" pitchFamily="2" charset="0"/>
                <a:cs typeface="Poppins" panose="00000500000000000000" pitchFamily="2" charset="0"/>
              </a:rPr>
              <a:t>The underlying values and aims of the human rights project</a:t>
            </a:r>
          </a:p>
          <a:p>
            <a:pPr marL="0" indent="0">
              <a:lnSpc>
                <a:spcPct val="134000"/>
              </a:lnSpc>
              <a:spcAft>
                <a:spcPts val="600"/>
              </a:spcAft>
              <a:buNone/>
            </a:pPr>
            <a:r>
              <a:rPr lang="en-GB" sz="2200" b="1" dirty="0">
                <a:solidFill>
                  <a:srgbClr val="28426D"/>
                </a:solidFill>
                <a:latin typeface="Poppins" panose="00000500000000000000" pitchFamily="2" charset="0"/>
                <a:cs typeface="Poppins" panose="00000500000000000000" pitchFamily="2" charset="0"/>
              </a:rPr>
              <a:t>Four types of data where UNCRC / Human Rights Education (HRE) / participation were:</a:t>
            </a:r>
          </a:p>
          <a:p>
            <a:pPr lvl="1">
              <a:lnSpc>
                <a:spcPct val="134000"/>
              </a:lnSpc>
              <a:spcAft>
                <a:spcPts val="600"/>
              </a:spcAft>
            </a:pPr>
            <a:r>
              <a:rPr lang="en-GB" sz="1900" dirty="0">
                <a:solidFill>
                  <a:srgbClr val="28426D"/>
                </a:solidFill>
                <a:latin typeface="Poppins" panose="00000500000000000000" pitchFamily="2" charset="0"/>
                <a:cs typeface="Poppins" panose="00000500000000000000" pitchFamily="2" charset="0"/>
              </a:rPr>
              <a:t>Entirely absent</a:t>
            </a:r>
          </a:p>
          <a:p>
            <a:pPr lvl="1">
              <a:lnSpc>
                <a:spcPct val="134000"/>
              </a:lnSpc>
              <a:spcAft>
                <a:spcPts val="600"/>
              </a:spcAft>
            </a:pPr>
            <a:r>
              <a:rPr lang="en-GB" sz="1900" dirty="0">
                <a:solidFill>
                  <a:srgbClr val="28426D"/>
                </a:solidFill>
                <a:latin typeface="Poppins" panose="00000500000000000000" pitchFamily="2" charset="0"/>
                <a:cs typeface="Poppins" panose="00000500000000000000" pitchFamily="2" charset="0"/>
              </a:rPr>
              <a:t>Referenced with no detail or further explanation</a:t>
            </a:r>
          </a:p>
          <a:p>
            <a:pPr lvl="1">
              <a:lnSpc>
                <a:spcPct val="134000"/>
              </a:lnSpc>
              <a:spcAft>
                <a:spcPts val="600"/>
              </a:spcAft>
            </a:pPr>
            <a:r>
              <a:rPr lang="en-GB" sz="1900" dirty="0">
                <a:solidFill>
                  <a:srgbClr val="28426D"/>
                </a:solidFill>
                <a:latin typeface="Poppins" panose="00000500000000000000" pitchFamily="2" charset="0"/>
                <a:cs typeface="Poppins" panose="00000500000000000000" pitchFamily="2" charset="0"/>
              </a:rPr>
              <a:t>Explicit and contextualises</a:t>
            </a:r>
          </a:p>
          <a:p>
            <a:pPr lvl="1">
              <a:lnSpc>
                <a:spcPct val="134000"/>
              </a:lnSpc>
              <a:spcAft>
                <a:spcPts val="600"/>
              </a:spcAft>
            </a:pPr>
            <a:r>
              <a:rPr lang="en-GB" sz="1900" dirty="0">
                <a:solidFill>
                  <a:srgbClr val="28426D"/>
                </a:solidFill>
                <a:latin typeface="Poppins" panose="00000500000000000000" pitchFamily="2" charset="0"/>
                <a:cs typeface="Poppins" panose="00000500000000000000" pitchFamily="2" charset="0"/>
              </a:rPr>
              <a:t>Containing differing understandings of participative rights</a:t>
            </a:r>
          </a:p>
        </p:txBody>
      </p:sp>
      <p:grpSp>
        <p:nvGrpSpPr>
          <p:cNvPr id="4" name="object 2">
            <a:extLst>
              <a:ext uri="{FF2B5EF4-FFF2-40B4-BE49-F238E27FC236}">
                <a16:creationId xmlns:a16="http://schemas.microsoft.com/office/drawing/2014/main" id="{BA37635F-29BE-20CC-B630-E05779CA34BC}"/>
              </a:ext>
            </a:extLst>
          </p:cNvPr>
          <p:cNvGrpSpPr/>
          <p:nvPr/>
        </p:nvGrpSpPr>
        <p:grpSpPr>
          <a:xfrm>
            <a:off x="3935" y="-22586"/>
            <a:ext cx="12188065" cy="1151601"/>
            <a:chOff x="5235" y="0"/>
            <a:chExt cx="20099020" cy="1899075"/>
          </a:xfrm>
        </p:grpSpPr>
        <p:sp>
          <p:nvSpPr>
            <p:cNvPr id="5" name="object 3">
              <a:extLst>
                <a:ext uri="{FF2B5EF4-FFF2-40B4-BE49-F238E27FC236}">
                  <a16:creationId xmlns:a16="http://schemas.microsoft.com/office/drawing/2014/main" id="{DB84C8C8-6489-9F0D-789E-C358749CF555}"/>
                </a:ext>
              </a:extLst>
            </p:cNvPr>
            <p:cNvSpPr/>
            <p:nvPr/>
          </p:nvSpPr>
          <p:spPr>
            <a:xfrm>
              <a:off x="5235" y="1947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7F3DF2F4-EB47-1A16-C743-86B242735706}"/>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13F77764-3CEF-2A61-DC5A-D8AE3FC17845}"/>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6CC9D5E1-8716-4307-EB39-FF6D07A99AA7}"/>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63F17288-3A1C-1001-2AF1-1C2E3441F122}"/>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03084578-3602-59B0-1116-B9992A0D1756}"/>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EEA0BD9B-6A8F-F9B8-EFC2-9D76B4422988}"/>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E7E9E69C-9048-3E24-72B7-91916D0163E3}"/>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47F41AC0-A20C-2707-9243-26991419F6E5}"/>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8C0D0BC5-BEDE-8019-1AF1-4FFBB9336D3A}"/>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2E1F83C3-9B3A-1F34-ED11-DF24D306BD22}"/>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7873F687-E363-EED3-AADF-615C0B8F1B6C}"/>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12CC8783-C076-412D-C963-DC3C018EA614}"/>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97C4CD4B-EC4E-C7B1-01F2-E0418E8B62B6}"/>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95611D25-A89D-2134-9D61-9A796E5644E4}"/>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1B8A6108-AADE-03AA-7929-F51847CD92B2}"/>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72791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ECE6C-EC35-5455-8064-7915B3763A45}"/>
              </a:ext>
            </a:extLst>
          </p:cNvPr>
          <p:cNvSpPr>
            <a:spLocks noGrp="1"/>
          </p:cNvSpPr>
          <p:nvPr>
            <p:ph type="title"/>
          </p:nvPr>
        </p:nvSpPr>
        <p:spPr>
          <a:xfrm>
            <a:off x="2437899" y="-13784"/>
            <a:ext cx="10515600"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Welsh education policy and HRE</a:t>
            </a:r>
          </a:p>
        </p:txBody>
      </p:sp>
      <p:grpSp>
        <p:nvGrpSpPr>
          <p:cNvPr id="5" name="object 2">
            <a:extLst>
              <a:ext uri="{FF2B5EF4-FFF2-40B4-BE49-F238E27FC236}">
                <a16:creationId xmlns:a16="http://schemas.microsoft.com/office/drawing/2014/main" id="{D4DBABB4-9D56-9736-8ABF-8559F3ED4FA3}"/>
              </a:ext>
            </a:extLst>
          </p:cNvPr>
          <p:cNvGrpSpPr/>
          <p:nvPr/>
        </p:nvGrpSpPr>
        <p:grpSpPr>
          <a:xfrm>
            <a:off x="-8757" y="0"/>
            <a:ext cx="12188065" cy="1153576"/>
            <a:chOff x="5235" y="0"/>
            <a:chExt cx="20099020" cy="1902331"/>
          </a:xfrm>
        </p:grpSpPr>
        <p:sp>
          <p:nvSpPr>
            <p:cNvPr id="6" name="object 3">
              <a:extLst>
                <a:ext uri="{FF2B5EF4-FFF2-40B4-BE49-F238E27FC236}">
                  <a16:creationId xmlns:a16="http://schemas.microsoft.com/office/drawing/2014/main" id="{E408C645-0AF5-C7A4-B74E-835D1518A894}"/>
                </a:ext>
              </a:extLst>
            </p:cNvPr>
            <p:cNvSpPr/>
            <p:nvPr/>
          </p:nvSpPr>
          <p:spPr>
            <a:xfrm>
              <a:off x="5235" y="22732"/>
              <a:ext cx="20099020"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7" name="object 4">
              <a:extLst>
                <a:ext uri="{FF2B5EF4-FFF2-40B4-BE49-F238E27FC236}">
                  <a16:creationId xmlns:a16="http://schemas.microsoft.com/office/drawing/2014/main" id="{ED026172-6C77-0E85-67DC-85D9894FE150}"/>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8" name="object 5">
              <a:extLst>
                <a:ext uri="{FF2B5EF4-FFF2-40B4-BE49-F238E27FC236}">
                  <a16:creationId xmlns:a16="http://schemas.microsoft.com/office/drawing/2014/main" id="{98947896-4A4D-8DA3-0515-DEB6F433BBE6}"/>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9" name="object 6">
              <a:extLst>
                <a:ext uri="{FF2B5EF4-FFF2-40B4-BE49-F238E27FC236}">
                  <a16:creationId xmlns:a16="http://schemas.microsoft.com/office/drawing/2014/main" id="{232700DA-5C70-4BA1-5093-59B54431A922}"/>
                </a:ext>
              </a:extLst>
            </p:cNvPr>
            <p:cNvPicPr/>
            <p:nvPr/>
          </p:nvPicPr>
          <p:blipFill>
            <a:blip r:embed="rId3" cstate="print"/>
            <a:stretch>
              <a:fillRect/>
            </a:stretch>
          </p:blipFill>
          <p:spPr>
            <a:xfrm>
              <a:off x="1045555" y="438868"/>
              <a:ext cx="148906" cy="146676"/>
            </a:xfrm>
            <a:prstGeom prst="rect">
              <a:avLst/>
            </a:prstGeom>
          </p:spPr>
        </p:pic>
        <p:sp>
          <p:nvSpPr>
            <p:cNvPr id="10" name="object 7">
              <a:extLst>
                <a:ext uri="{FF2B5EF4-FFF2-40B4-BE49-F238E27FC236}">
                  <a16:creationId xmlns:a16="http://schemas.microsoft.com/office/drawing/2014/main" id="{F4EB26EE-7201-57E7-70A6-A63D1454314D}"/>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1" name="object 8">
              <a:extLst>
                <a:ext uri="{FF2B5EF4-FFF2-40B4-BE49-F238E27FC236}">
                  <a16:creationId xmlns:a16="http://schemas.microsoft.com/office/drawing/2014/main" id="{08B7E17F-4610-9437-C5B0-F9A41977EC4C}"/>
                </a:ext>
              </a:extLst>
            </p:cNvPr>
            <p:cNvPicPr/>
            <p:nvPr/>
          </p:nvPicPr>
          <p:blipFill>
            <a:blip r:embed="rId4" cstate="print"/>
            <a:stretch>
              <a:fillRect/>
            </a:stretch>
          </p:blipFill>
          <p:spPr>
            <a:xfrm>
              <a:off x="635261" y="676623"/>
              <a:ext cx="147806" cy="147809"/>
            </a:xfrm>
            <a:prstGeom prst="rect">
              <a:avLst/>
            </a:prstGeom>
          </p:spPr>
        </p:pic>
        <p:sp>
          <p:nvSpPr>
            <p:cNvPr id="12" name="object 9">
              <a:extLst>
                <a:ext uri="{FF2B5EF4-FFF2-40B4-BE49-F238E27FC236}">
                  <a16:creationId xmlns:a16="http://schemas.microsoft.com/office/drawing/2014/main" id="{455D4275-FEBF-F22F-96B6-B976726DB3AD}"/>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3" name="object 10">
              <a:extLst>
                <a:ext uri="{FF2B5EF4-FFF2-40B4-BE49-F238E27FC236}">
                  <a16:creationId xmlns:a16="http://schemas.microsoft.com/office/drawing/2014/main" id="{5CD44ADB-00E2-2029-13BD-78E16377199A}"/>
                </a:ext>
              </a:extLst>
            </p:cNvPr>
            <p:cNvPicPr/>
            <p:nvPr/>
          </p:nvPicPr>
          <p:blipFill>
            <a:blip r:embed="rId5" cstate="print"/>
            <a:stretch>
              <a:fillRect/>
            </a:stretch>
          </p:blipFill>
          <p:spPr>
            <a:xfrm>
              <a:off x="635262" y="1151026"/>
              <a:ext cx="147806" cy="147809"/>
            </a:xfrm>
            <a:prstGeom prst="rect">
              <a:avLst/>
            </a:prstGeom>
          </p:spPr>
        </p:pic>
        <p:sp>
          <p:nvSpPr>
            <p:cNvPr id="14" name="object 11">
              <a:extLst>
                <a:ext uri="{FF2B5EF4-FFF2-40B4-BE49-F238E27FC236}">
                  <a16:creationId xmlns:a16="http://schemas.microsoft.com/office/drawing/2014/main" id="{47360F64-5D7E-C312-3A49-0B9653E9C7F4}"/>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5" name="object 12">
              <a:extLst>
                <a:ext uri="{FF2B5EF4-FFF2-40B4-BE49-F238E27FC236}">
                  <a16:creationId xmlns:a16="http://schemas.microsoft.com/office/drawing/2014/main" id="{6392E6DF-664C-9DED-3691-8722AD6FDDEA}"/>
                </a:ext>
              </a:extLst>
            </p:cNvPr>
            <p:cNvPicPr/>
            <p:nvPr/>
          </p:nvPicPr>
          <p:blipFill>
            <a:blip r:embed="rId6" cstate="print"/>
            <a:stretch>
              <a:fillRect/>
            </a:stretch>
          </p:blipFill>
          <p:spPr>
            <a:xfrm>
              <a:off x="1045558" y="1387673"/>
              <a:ext cx="148906" cy="148916"/>
            </a:xfrm>
            <a:prstGeom prst="rect">
              <a:avLst/>
            </a:prstGeom>
          </p:spPr>
        </p:pic>
        <p:sp>
          <p:nvSpPr>
            <p:cNvPr id="16" name="object 13">
              <a:extLst>
                <a:ext uri="{FF2B5EF4-FFF2-40B4-BE49-F238E27FC236}">
                  <a16:creationId xmlns:a16="http://schemas.microsoft.com/office/drawing/2014/main" id="{1CA74FCF-7C09-CC8B-9900-CCB1FB3E4F32}"/>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7" name="object 14">
              <a:extLst>
                <a:ext uri="{FF2B5EF4-FFF2-40B4-BE49-F238E27FC236}">
                  <a16:creationId xmlns:a16="http://schemas.microsoft.com/office/drawing/2014/main" id="{237B4952-0B3B-2D47-FB29-AD46226E0DF8}"/>
                </a:ext>
              </a:extLst>
            </p:cNvPr>
            <p:cNvPicPr/>
            <p:nvPr/>
          </p:nvPicPr>
          <p:blipFill>
            <a:blip r:embed="rId7" cstate="print"/>
            <a:stretch>
              <a:fillRect/>
            </a:stretch>
          </p:blipFill>
          <p:spPr>
            <a:xfrm>
              <a:off x="1456951" y="1151026"/>
              <a:ext cx="147806" cy="147809"/>
            </a:xfrm>
            <a:prstGeom prst="rect">
              <a:avLst/>
            </a:prstGeom>
          </p:spPr>
        </p:pic>
        <p:sp>
          <p:nvSpPr>
            <p:cNvPr id="18" name="object 15">
              <a:extLst>
                <a:ext uri="{FF2B5EF4-FFF2-40B4-BE49-F238E27FC236}">
                  <a16:creationId xmlns:a16="http://schemas.microsoft.com/office/drawing/2014/main" id="{4641CA67-AD18-48F2-B5E2-07529A8634A7}"/>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9" name="object 16">
              <a:extLst>
                <a:ext uri="{FF2B5EF4-FFF2-40B4-BE49-F238E27FC236}">
                  <a16:creationId xmlns:a16="http://schemas.microsoft.com/office/drawing/2014/main" id="{F88412D9-3291-C841-CEB4-B40A23EC12E3}"/>
                </a:ext>
              </a:extLst>
            </p:cNvPr>
            <p:cNvPicPr/>
            <p:nvPr/>
          </p:nvPicPr>
          <p:blipFill>
            <a:blip r:embed="rId8" cstate="print"/>
            <a:stretch>
              <a:fillRect/>
            </a:stretch>
          </p:blipFill>
          <p:spPr>
            <a:xfrm>
              <a:off x="1456951" y="676624"/>
              <a:ext cx="147806" cy="147809"/>
            </a:xfrm>
            <a:prstGeom prst="rect">
              <a:avLst/>
            </a:prstGeom>
          </p:spPr>
        </p:pic>
        <p:pic>
          <p:nvPicPr>
            <p:cNvPr id="20" name="object 17">
              <a:extLst>
                <a:ext uri="{FF2B5EF4-FFF2-40B4-BE49-F238E27FC236}">
                  <a16:creationId xmlns:a16="http://schemas.microsoft.com/office/drawing/2014/main" id="{4B545956-BAC0-5C9E-669B-D82FBFDDE1E0}"/>
                </a:ext>
              </a:extLst>
            </p:cNvPr>
            <p:cNvPicPr/>
            <p:nvPr/>
          </p:nvPicPr>
          <p:blipFill>
            <a:blip r:embed="rId9" cstate="print"/>
            <a:stretch>
              <a:fillRect/>
            </a:stretch>
          </p:blipFill>
          <p:spPr>
            <a:xfrm>
              <a:off x="1796231" y="564627"/>
              <a:ext cx="1339684" cy="212153"/>
            </a:xfrm>
            <a:prstGeom prst="rect">
              <a:avLst/>
            </a:prstGeom>
          </p:spPr>
        </p:pic>
        <p:pic>
          <p:nvPicPr>
            <p:cNvPr id="21" name="object 18">
              <a:extLst>
                <a:ext uri="{FF2B5EF4-FFF2-40B4-BE49-F238E27FC236}">
                  <a16:creationId xmlns:a16="http://schemas.microsoft.com/office/drawing/2014/main" id="{188A6798-F175-FE8B-4BC1-6BCF4B47FDF2}"/>
                </a:ext>
              </a:extLst>
            </p:cNvPr>
            <p:cNvPicPr/>
            <p:nvPr/>
          </p:nvPicPr>
          <p:blipFill>
            <a:blip r:embed="rId10" cstate="print"/>
            <a:stretch>
              <a:fillRect/>
            </a:stretch>
          </p:blipFill>
          <p:spPr>
            <a:xfrm>
              <a:off x="1802172" y="884830"/>
              <a:ext cx="1747452" cy="525998"/>
            </a:xfrm>
            <a:prstGeom prst="rect">
              <a:avLst/>
            </a:prstGeom>
          </p:spPr>
        </p:pic>
      </p:grpSp>
      <p:pic>
        <p:nvPicPr>
          <p:cNvPr id="3" name="Picture 2">
            <a:extLst>
              <a:ext uri="{FF2B5EF4-FFF2-40B4-BE49-F238E27FC236}">
                <a16:creationId xmlns:a16="http://schemas.microsoft.com/office/drawing/2014/main" id="{A050E563-AE94-46D7-92C1-4BC7A5C77F20}"/>
              </a:ext>
            </a:extLst>
          </p:cNvPr>
          <p:cNvPicPr>
            <a:picLocks noChangeAspect="1"/>
          </p:cNvPicPr>
          <p:nvPr/>
        </p:nvPicPr>
        <p:blipFill>
          <a:blip r:embed="rId11"/>
          <a:stretch>
            <a:fillRect/>
          </a:stretch>
        </p:blipFill>
        <p:spPr>
          <a:xfrm>
            <a:off x="1997187" y="1311779"/>
            <a:ext cx="8026044" cy="5334078"/>
          </a:xfrm>
          <a:prstGeom prst="rect">
            <a:avLst/>
          </a:prstGeom>
        </p:spPr>
      </p:pic>
    </p:spTree>
    <p:extLst>
      <p:ext uri="{BB962C8B-B14F-4D97-AF65-F5344CB8AC3E}">
        <p14:creationId xmlns:p14="http://schemas.microsoft.com/office/powerpoint/2010/main" val="38664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1D3D-2FF4-AF3A-9D84-BAE92DC3487C}"/>
              </a:ext>
            </a:extLst>
          </p:cNvPr>
          <p:cNvSpPr>
            <a:spLocks noGrp="1"/>
          </p:cNvSpPr>
          <p:nvPr>
            <p:ph type="title"/>
          </p:nvPr>
        </p:nvSpPr>
        <p:spPr>
          <a:xfrm>
            <a:off x="3000827" y="-16549"/>
            <a:ext cx="9007792" cy="1325563"/>
          </a:xfrm>
        </p:spPr>
        <p:txBody>
          <a:bodyPr>
            <a:normAutofit/>
          </a:bodyPr>
          <a:lstStyle/>
          <a:p>
            <a:r>
              <a:rPr lang="en-GB" sz="3600" b="1" dirty="0">
                <a:solidFill>
                  <a:srgbClr val="28426D"/>
                </a:solidFill>
                <a:latin typeface="Poppins" panose="00000500000000000000" pitchFamily="2" charset="0"/>
                <a:cs typeface="Poppins" panose="00000500000000000000" pitchFamily="2" charset="0"/>
              </a:rPr>
              <a:t>Successful Futures (Donaldson, 2015)</a:t>
            </a:r>
          </a:p>
        </p:txBody>
      </p:sp>
      <p:sp>
        <p:nvSpPr>
          <p:cNvPr id="3" name="Content Placeholder 2">
            <a:extLst>
              <a:ext uri="{FF2B5EF4-FFF2-40B4-BE49-F238E27FC236}">
                <a16:creationId xmlns:a16="http://schemas.microsoft.com/office/drawing/2014/main" id="{F79CD900-1B52-9CE0-0F48-9CF7D2D0B371}"/>
              </a:ext>
            </a:extLst>
          </p:cNvPr>
          <p:cNvSpPr>
            <a:spLocks noGrp="1"/>
          </p:cNvSpPr>
          <p:nvPr>
            <p:ph idx="1"/>
          </p:nvPr>
        </p:nvSpPr>
        <p:spPr>
          <a:xfrm>
            <a:off x="468078" y="1237606"/>
            <a:ext cx="11725275" cy="5377956"/>
          </a:xfrm>
        </p:spPr>
        <p:txBody>
          <a:bodyPr>
            <a:noAutofit/>
          </a:bodyPr>
          <a:lstStyle/>
          <a:p>
            <a:pPr marL="0" indent="0">
              <a:lnSpc>
                <a:spcPct val="114000"/>
              </a:lnSpc>
              <a:buNone/>
            </a:pPr>
            <a:r>
              <a:rPr lang="en-GB" sz="2200" b="1" dirty="0">
                <a:solidFill>
                  <a:srgbClr val="28426D"/>
                </a:solidFill>
                <a:latin typeface="Poppins" panose="00000500000000000000" pitchFamily="2" charset="0"/>
                <a:cs typeface="Poppins" panose="00000500000000000000" pitchFamily="2" charset="0"/>
              </a:rPr>
              <a:t>Dominant themes</a:t>
            </a:r>
          </a:p>
          <a:p>
            <a:pPr lvl="1">
              <a:lnSpc>
                <a:spcPct val="114000"/>
              </a:lnSpc>
            </a:pPr>
            <a:r>
              <a:rPr lang="en-GB" sz="1700" dirty="0">
                <a:solidFill>
                  <a:srgbClr val="28426D"/>
                </a:solidFill>
                <a:latin typeface="Poppins" panose="00000500000000000000" pitchFamily="2" charset="0"/>
                <a:cs typeface="Poppins" panose="00000500000000000000" pitchFamily="2" charset="0"/>
              </a:rPr>
              <a:t>Improving literacy, numeracy, digital skills</a:t>
            </a:r>
          </a:p>
          <a:p>
            <a:pPr lvl="1">
              <a:lnSpc>
                <a:spcPct val="114000"/>
              </a:lnSpc>
            </a:pPr>
            <a:r>
              <a:rPr lang="en-GB" sz="1700" dirty="0">
                <a:solidFill>
                  <a:srgbClr val="28426D"/>
                </a:solidFill>
                <a:latin typeface="Poppins" panose="00000500000000000000" pitchFamily="2" charset="0"/>
                <a:cs typeface="Poppins" panose="00000500000000000000" pitchFamily="2" charset="0"/>
              </a:rPr>
              <a:t>Reducing the impact of deprivation on educational outcomes</a:t>
            </a:r>
          </a:p>
          <a:p>
            <a:pPr lvl="1">
              <a:lnSpc>
                <a:spcPct val="114000"/>
              </a:lnSpc>
            </a:pPr>
            <a:r>
              <a:rPr lang="en-GB" sz="1700" dirty="0">
                <a:solidFill>
                  <a:srgbClr val="28426D"/>
                </a:solidFill>
                <a:latin typeface="Poppins" panose="00000500000000000000" pitchFamily="2" charset="0"/>
                <a:cs typeface="Poppins" panose="00000500000000000000" pitchFamily="2" charset="0"/>
              </a:rPr>
              <a:t>Skill acquisition, preparing future citizens, full ‘participation’ in society</a:t>
            </a:r>
          </a:p>
          <a:p>
            <a:pPr marL="0" indent="0">
              <a:lnSpc>
                <a:spcPct val="114000"/>
              </a:lnSpc>
              <a:buNone/>
            </a:pPr>
            <a:r>
              <a:rPr lang="en-GB" sz="2200" b="1" dirty="0">
                <a:solidFill>
                  <a:srgbClr val="28426D"/>
                </a:solidFill>
                <a:latin typeface="Poppins" panose="00000500000000000000" pitchFamily="2" charset="0"/>
                <a:cs typeface="Poppins" panose="00000500000000000000" pitchFamily="2" charset="0"/>
              </a:rPr>
              <a:t>Participative rights</a:t>
            </a:r>
          </a:p>
          <a:p>
            <a:pPr lvl="1">
              <a:lnSpc>
                <a:spcPct val="114000"/>
              </a:lnSpc>
            </a:pPr>
            <a:r>
              <a:rPr lang="en-GB" sz="1700" dirty="0">
                <a:solidFill>
                  <a:srgbClr val="28426D"/>
                </a:solidFill>
                <a:latin typeface="Poppins" panose="00000500000000000000" pitchFamily="2" charset="0"/>
                <a:cs typeface="Poppins" panose="00000500000000000000" pitchFamily="2" charset="0"/>
              </a:rPr>
              <a:t>Cites WG commitment to UNCRC as a positive aspect of Welsh Education.</a:t>
            </a:r>
          </a:p>
          <a:p>
            <a:pPr lvl="1">
              <a:lnSpc>
                <a:spcPct val="114000"/>
              </a:lnSpc>
            </a:pPr>
            <a:r>
              <a:rPr lang="en-GB" sz="1700" dirty="0">
                <a:solidFill>
                  <a:srgbClr val="28426D"/>
                </a:solidFill>
                <a:latin typeface="Poppins" panose="00000500000000000000" pitchFamily="2" charset="0"/>
                <a:cs typeface="Poppins" panose="00000500000000000000" pitchFamily="2" charset="0"/>
              </a:rPr>
              <a:t>One of the four purposes for pupils to be “ethical informed citizens of the world”…</a:t>
            </a:r>
          </a:p>
          <a:p>
            <a:pPr marL="457200" lvl="1" indent="0">
              <a:lnSpc>
                <a:spcPct val="114000"/>
              </a:lnSpc>
              <a:buNone/>
            </a:pPr>
            <a:r>
              <a:rPr lang="en-GB" sz="1700" dirty="0">
                <a:solidFill>
                  <a:srgbClr val="28426D"/>
                </a:solidFill>
                <a:latin typeface="Poppins" panose="00000500000000000000" pitchFamily="2" charset="0"/>
                <a:cs typeface="Poppins" panose="00000500000000000000" pitchFamily="2" charset="0"/>
              </a:rPr>
              <a:t>	…but there is very limited detail of what is meant by an ethical informed citizen</a:t>
            </a:r>
          </a:p>
          <a:p>
            <a:pPr lvl="1">
              <a:lnSpc>
                <a:spcPct val="114000"/>
              </a:lnSpc>
            </a:pPr>
            <a:r>
              <a:rPr lang="en-GB" sz="1700" dirty="0">
                <a:solidFill>
                  <a:srgbClr val="28426D"/>
                </a:solidFill>
                <a:latin typeface="Poppins" panose="00000500000000000000" pitchFamily="2" charset="0"/>
                <a:cs typeface="Poppins" panose="00000500000000000000" pitchFamily="2" charset="0"/>
              </a:rPr>
              <a:t>Within 68 recommendations - no references to UNCRC / HRE / participative rights</a:t>
            </a:r>
          </a:p>
          <a:p>
            <a:pPr marL="0" indent="0">
              <a:lnSpc>
                <a:spcPct val="114000"/>
              </a:lnSpc>
              <a:buNone/>
            </a:pPr>
            <a:r>
              <a:rPr lang="en-GB" sz="2200" b="1" dirty="0">
                <a:solidFill>
                  <a:srgbClr val="28426D"/>
                </a:solidFill>
                <a:latin typeface="Poppins" panose="00000500000000000000" pitchFamily="2" charset="0"/>
                <a:cs typeface="Poppins" panose="00000500000000000000" pitchFamily="2" charset="0"/>
              </a:rPr>
              <a:t>Lemke and Zhu (2018)</a:t>
            </a:r>
          </a:p>
          <a:p>
            <a:pPr lvl="1">
              <a:lnSpc>
                <a:spcPct val="114000"/>
              </a:lnSpc>
            </a:pPr>
            <a:r>
              <a:rPr lang="en-GB" sz="1700" dirty="0">
                <a:solidFill>
                  <a:srgbClr val="28426D"/>
                </a:solidFill>
                <a:latin typeface="Poppins" panose="00000500000000000000" pitchFamily="2" charset="0"/>
                <a:cs typeface="Poppins" panose="00000500000000000000" pitchFamily="2" charset="0"/>
              </a:rPr>
              <a:t>Technocratic and performance-oriented language, fundamentally future-oriented</a:t>
            </a:r>
          </a:p>
          <a:p>
            <a:pPr lvl="1">
              <a:lnSpc>
                <a:spcPct val="114000"/>
              </a:lnSpc>
            </a:pPr>
            <a:r>
              <a:rPr lang="en-GB" sz="1700" dirty="0">
                <a:solidFill>
                  <a:srgbClr val="28426D"/>
                </a:solidFill>
                <a:latin typeface="Poppins" panose="00000500000000000000" pitchFamily="2" charset="0"/>
                <a:cs typeface="Poppins" panose="00000500000000000000" pitchFamily="2" charset="0"/>
              </a:rPr>
              <a:t>Doesn’t address necessary reworkings of curricula and pedagogy required to enact transformational change</a:t>
            </a:r>
          </a:p>
          <a:p>
            <a:pPr lvl="1">
              <a:lnSpc>
                <a:spcPct val="114000"/>
              </a:lnSpc>
            </a:pPr>
            <a:r>
              <a:rPr lang="en-GB" sz="1700" dirty="0">
                <a:solidFill>
                  <a:srgbClr val="28426D"/>
                </a:solidFill>
                <a:latin typeface="Poppins" panose="00000500000000000000" pitchFamily="2" charset="0"/>
                <a:cs typeface="Poppins" panose="00000500000000000000" pitchFamily="2" charset="0"/>
              </a:rPr>
              <a:t>Successful Futures (2015) fails to engender child rights consonant with the spirit of the UNCRC</a:t>
            </a:r>
          </a:p>
          <a:p>
            <a:pPr lvl="1"/>
            <a:endParaRPr lang="en-GB" sz="1700" dirty="0">
              <a:solidFill>
                <a:srgbClr val="28426D"/>
              </a:solidFill>
              <a:latin typeface="Poppins" panose="00000500000000000000" pitchFamily="2" charset="0"/>
              <a:cs typeface="Poppins" panose="00000500000000000000" pitchFamily="2" charset="0"/>
            </a:endParaRPr>
          </a:p>
        </p:txBody>
      </p:sp>
      <p:grpSp>
        <p:nvGrpSpPr>
          <p:cNvPr id="5" name="object 2">
            <a:extLst>
              <a:ext uri="{FF2B5EF4-FFF2-40B4-BE49-F238E27FC236}">
                <a16:creationId xmlns:a16="http://schemas.microsoft.com/office/drawing/2014/main" id="{A4C44B23-67B7-ECDC-B4A3-55D7855AFE11}"/>
              </a:ext>
            </a:extLst>
          </p:cNvPr>
          <p:cNvGrpSpPr/>
          <p:nvPr/>
        </p:nvGrpSpPr>
        <p:grpSpPr>
          <a:xfrm>
            <a:off x="-3600" y="0"/>
            <a:ext cx="12199199" cy="1144176"/>
            <a:chOff x="5235" y="0"/>
            <a:chExt cx="20117381" cy="1886830"/>
          </a:xfrm>
        </p:grpSpPr>
        <p:sp>
          <p:nvSpPr>
            <p:cNvPr id="6" name="object 3">
              <a:extLst>
                <a:ext uri="{FF2B5EF4-FFF2-40B4-BE49-F238E27FC236}">
                  <a16:creationId xmlns:a16="http://schemas.microsoft.com/office/drawing/2014/main" id="{25AB0E0C-F989-39A5-C259-94404B2DE247}"/>
                </a:ext>
              </a:extLst>
            </p:cNvPr>
            <p:cNvSpPr/>
            <p:nvPr/>
          </p:nvSpPr>
          <p:spPr>
            <a:xfrm>
              <a:off x="23597" y="7231"/>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7" name="object 4">
              <a:extLst>
                <a:ext uri="{FF2B5EF4-FFF2-40B4-BE49-F238E27FC236}">
                  <a16:creationId xmlns:a16="http://schemas.microsoft.com/office/drawing/2014/main" id="{14D335C7-8D85-6AB3-8483-F3E4ED156142}"/>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8" name="object 5">
              <a:extLst>
                <a:ext uri="{FF2B5EF4-FFF2-40B4-BE49-F238E27FC236}">
                  <a16:creationId xmlns:a16="http://schemas.microsoft.com/office/drawing/2014/main" id="{023AEFCB-6004-BD9A-9756-A12287753153}"/>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9" name="object 6">
              <a:extLst>
                <a:ext uri="{FF2B5EF4-FFF2-40B4-BE49-F238E27FC236}">
                  <a16:creationId xmlns:a16="http://schemas.microsoft.com/office/drawing/2014/main" id="{F5A21893-957A-C76A-B1AA-DC78278730AC}"/>
                </a:ext>
              </a:extLst>
            </p:cNvPr>
            <p:cNvPicPr/>
            <p:nvPr/>
          </p:nvPicPr>
          <p:blipFill>
            <a:blip r:embed="rId3" cstate="print"/>
            <a:stretch>
              <a:fillRect/>
            </a:stretch>
          </p:blipFill>
          <p:spPr>
            <a:xfrm>
              <a:off x="1045555" y="438868"/>
              <a:ext cx="148906" cy="146676"/>
            </a:xfrm>
            <a:prstGeom prst="rect">
              <a:avLst/>
            </a:prstGeom>
          </p:spPr>
        </p:pic>
        <p:sp>
          <p:nvSpPr>
            <p:cNvPr id="10" name="object 7">
              <a:extLst>
                <a:ext uri="{FF2B5EF4-FFF2-40B4-BE49-F238E27FC236}">
                  <a16:creationId xmlns:a16="http://schemas.microsoft.com/office/drawing/2014/main" id="{82231768-37F4-ADAA-466B-AC434C0821F7}"/>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1" name="object 8">
              <a:extLst>
                <a:ext uri="{FF2B5EF4-FFF2-40B4-BE49-F238E27FC236}">
                  <a16:creationId xmlns:a16="http://schemas.microsoft.com/office/drawing/2014/main" id="{ABE429C3-434D-0D76-4BE5-1DAD9E8973FA}"/>
                </a:ext>
              </a:extLst>
            </p:cNvPr>
            <p:cNvPicPr/>
            <p:nvPr/>
          </p:nvPicPr>
          <p:blipFill>
            <a:blip r:embed="rId4" cstate="print"/>
            <a:stretch>
              <a:fillRect/>
            </a:stretch>
          </p:blipFill>
          <p:spPr>
            <a:xfrm>
              <a:off x="635261" y="676623"/>
              <a:ext cx="147806" cy="147809"/>
            </a:xfrm>
            <a:prstGeom prst="rect">
              <a:avLst/>
            </a:prstGeom>
          </p:spPr>
        </p:pic>
        <p:sp>
          <p:nvSpPr>
            <p:cNvPr id="12" name="object 9">
              <a:extLst>
                <a:ext uri="{FF2B5EF4-FFF2-40B4-BE49-F238E27FC236}">
                  <a16:creationId xmlns:a16="http://schemas.microsoft.com/office/drawing/2014/main" id="{CB85ACBC-3A52-0F09-98C2-DDB8668F8E40}"/>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3" name="object 10">
              <a:extLst>
                <a:ext uri="{FF2B5EF4-FFF2-40B4-BE49-F238E27FC236}">
                  <a16:creationId xmlns:a16="http://schemas.microsoft.com/office/drawing/2014/main" id="{FBE1BCE1-D97E-48D6-32A9-4A1C98B482E9}"/>
                </a:ext>
              </a:extLst>
            </p:cNvPr>
            <p:cNvPicPr/>
            <p:nvPr/>
          </p:nvPicPr>
          <p:blipFill>
            <a:blip r:embed="rId5" cstate="print"/>
            <a:stretch>
              <a:fillRect/>
            </a:stretch>
          </p:blipFill>
          <p:spPr>
            <a:xfrm>
              <a:off x="635262" y="1151026"/>
              <a:ext cx="147806" cy="147809"/>
            </a:xfrm>
            <a:prstGeom prst="rect">
              <a:avLst/>
            </a:prstGeom>
          </p:spPr>
        </p:pic>
        <p:sp>
          <p:nvSpPr>
            <p:cNvPr id="14" name="object 11">
              <a:extLst>
                <a:ext uri="{FF2B5EF4-FFF2-40B4-BE49-F238E27FC236}">
                  <a16:creationId xmlns:a16="http://schemas.microsoft.com/office/drawing/2014/main" id="{F655BEF3-0B7D-66BC-373A-CE6E3B617F8A}"/>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5" name="object 12">
              <a:extLst>
                <a:ext uri="{FF2B5EF4-FFF2-40B4-BE49-F238E27FC236}">
                  <a16:creationId xmlns:a16="http://schemas.microsoft.com/office/drawing/2014/main" id="{B6FE4193-F90F-F831-02B6-85851D309F87}"/>
                </a:ext>
              </a:extLst>
            </p:cNvPr>
            <p:cNvPicPr/>
            <p:nvPr/>
          </p:nvPicPr>
          <p:blipFill>
            <a:blip r:embed="rId6" cstate="print"/>
            <a:stretch>
              <a:fillRect/>
            </a:stretch>
          </p:blipFill>
          <p:spPr>
            <a:xfrm>
              <a:off x="1045558" y="1387673"/>
              <a:ext cx="148906" cy="148916"/>
            </a:xfrm>
            <a:prstGeom prst="rect">
              <a:avLst/>
            </a:prstGeom>
          </p:spPr>
        </p:pic>
        <p:sp>
          <p:nvSpPr>
            <p:cNvPr id="16" name="object 13">
              <a:extLst>
                <a:ext uri="{FF2B5EF4-FFF2-40B4-BE49-F238E27FC236}">
                  <a16:creationId xmlns:a16="http://schemas.microsoft.com/office/drawing/2014/main" id="{32DE3BD7-2D1B-250B-BF81-98562B63D88F}"/>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7" name="object 14">
              <a:extLst>
                <a:ext uri="{FF2B5EF4-FFF2-40B4-BE49-F238E27FC236}">
                  <a16:creationId xmlns:a16="http://schemas.microsoft.com/office/drawing/2014/main" id="{BF891922-28FF-A403-790C-816B5A7A4D51}"/>
                </a:ext>
              </a:extLst>
            </p:cNvPr>
            <p:cNvPicPr/>
            <p:nvPr/>
          </p:nvPicPr>
          <p:blipFill>
            <a:blip r:embed="rId7" cstate="print"/>
            <a:stretch>
              <a:fillRect/>
            </a:stretch>
          </p:blipFill>
          <p:spPr>
            <a:xfrm>
              <a:off x="1456951" y="1151026"/>
              <a:ext cx="147806" cy="147809"/>
            </a:xfrm>
            <a:prstGeom prst="rect">
              <a:avLst/>
            </a:prstGeom>
          </p:spPr>
        </p:pic>
        <p:sp>
          <p:nvSpPr>
            <p:cNvPr id="18" name="object 15">
              <a:extLst>
                <a:ext uri="{FF2B5EF4-FFF2-40B4-BE49-F238E27FC236}">
                  <a16:creationId xmlns:a16="http://schemas.microsoft.com/office/drawing/2014/main" id="{CFBDBBE6-45F6-CB8D-BB40-987A2D43B8B3}"/>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9" name="object 16">
              <a:extLst>
                <a:ext uri="{FF2B5EF4-FFF2-40B4-BE49-F238E27FC236}">
                  <a16:creationId xmlns:a16="http://schemas.microsoft.com/office/drawing/2014/main" id="{3D5EB547-F877-117E-43F1-ABF3C9565980}"/>
                </a:ext>
              </a:extLst>
            </p:cNvPr>
            <p:cNvPicPr/>
            <p:nvPr/>
          </p:nvPicPr>
          <p:blipFill>
            <a:blip r:embed="rId8" cstate="print"/>
            <a:stretch>
              <a:fillRect/>
            </a:stretch>
          </p:blipFill>
          <p:spPr>
            <a:xfrm>
              <a:off x="1456951" y="676624"/>
              <a:ext cx="147806" cy="147809"/>
            </a:xfrm>
            <a:prstGeom prst="rect">
              <a:avLst/>
            </a:prstGeom>
          </p:spPr>
        </p:pic>
        <p:pic>
          <p:nvPicPr>
            <p:cNvPr id="20" name="object 17">
              <a:extLst>
                <a:ext uri="{FF2B5EF4-FFF2-40B4-BE49-F238E27FC236}">
                  <a16:creationId xmlns:a16="http://schemas.microsoft.com/office/drawing/2014/main" id="{57878A87-2AD4-B0B8-2E95-E6BB3691CC9F}"/>
                </a:ext>
              </a:extLst>
            </p:cNvPr>
            <p:cNvPicPr/>
            <p:nvPr/>
          </p:nvPicPr>
          <p:blipFill>
            <a:blip r:embed="rId9" cstate="print"/>
            <a:stretch>
              <a:fillRect/>
            </a:stretch>
          </p:blipFill>
          <p:spPr>
            <a:xfrm>
              <a:off x="1796231" y="564627"/>
              <a:ext cx="1339684" cy="212153"/>
            </a:xfrm>
            <a:prstGeom prst="rect">
              <a:avLst/>
            </a:prstGeom>
          </p:spPr>
        </p:pic>
        <p:pic>
          <p:nvPicPr>
            <p:cNvPr id="21" name="object 18">
              <a:extLst>
                <a:ext uri="{FF2B5EF4-FFF2-40B4-BE49-F238E27FC236}">
                  <a16:creationId xmlns:a16="http://schemas.microsoft.com/office/drawing/2014/main" id="{E56C4842-968E-9534-0D4C-0B905296638A}"/>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2183096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560D-3CC9-7311-B9BF-42E55A72D2C7}"/>
              </a:ext>
            </a:extLst>
          </p:cNvPr>
          <p:cNvSpPr>
            <a:spLocks noGrp="1"/>
          </p:cNvSpPr>
          <p:nvPr>
            <p:ph type="title"/>
          </p:nvPr>
        </p:nvSpPr>
        <p:spPr>
          <a:xfrm>
            <a:off x="2183424" y="-43330"/>
            <a:ext cx="10515600" cy="1325563"/>
          </a:xfrm>
        </p:spPr>
        <p:txBody>
          <a:bodyPr>
            <a:normAutofit/>
          </a:bodyPr>
          <a:lstStyle/>
          <a:p>
            <a:r>
              <a:rPr lang="en-GB" sz="3200" b="1" dirty="0">
                <a:solidFill>
                  <a:srgbClr val="28426D"/>
                </a:solidFill>
                <a:latin typeface="Poppins" panose="00000500000000000000" pitchFamily="2" charset="0"/>
                <a:cs typeface="Poppins" panose="00000500000000000000" pitchFamily="2" charset="0"/>
              </a:rPr>
              <a:t>Curriculum and Assessment (Wales) Act 2021</a:t>
            </a:r>
          </a:p>
        </p:txBody>
      </p:sp>
      <p:sp>
        <p:nvSpPr>
          <p:cNvPr id="3" name="Content Placeholder 2">
            <a:extLst>
              <a:ext uri="{FF2B5EF4-FFF2-40B4-BE49-F238E27FC236}">
                <a16:creationId xmlns:a16="http://schemas.microsoft.com/office/drawing/2014/main" id="{17CF337D-6820-DE95-60E9-4F7F2560BB6E}"/>
              </a:ext>
            </a:extLst>
          </p:cNvPr>
          <p:cNvSpPr>
            <a:spLocks noGrp="1"/>
          </p:cNvSpPr>
          <p:nvPr>
            <p:ph idx="1"/>
          </p:nvPr>
        </p:nvSpPr>
        <p:spPr>
          <a:xfrm>
            <a:off x="474853" y="1416197"/>
            <a:ext cx="5222562" cy="1729352"/>
          </a:xfrm>
        </p:spPr>
        <p:txBody>
          <a:bodyPr>
            <a:normAutofit lnSpcReduction="10000"/>
          </a:bodyPr>
          <a:lstStyle/>
          <a:p>
            <a:pPr marL="0" indent="0">
              <a:lnSpc>
                <a:spcPct val="110000"/>
              </a:lnSpc>
              <a:spcBef>
                <a:spcPts val="0"/>
              </a:spcBef>
              <a:spcAft>
                <a:spcPts val="600"/>
              </a:spcAft>
              <a:buNone/>
            </a:pP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“Nothing is so essential as universal access to and acquisition of the experiences, knowledge and skills that our young people need for employment, lifelong learning and </a:t>
            </a:r>
            <a:r>
              <a:rPr lang="en-GB" sz="19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active citizenship</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a:t>
            </a:r>
            <a:endParaRPr lang="en-GB" sz="1900" u="sng" kern="100" dirty="0">
              <a:solidFill>
                <a:srgbClr val="28426D"/>
              </a:solidFill>
              <a:latin typeface="Poppins" panose="00000500000000000000" pitchFamily="2" charset="0"/>
              <a:ea typeface="Calibri" panose="020F0502020204030204" pitchFamily="34" charset="0"/>
              <a:cs typeface="Poppins" panose="00000500000000000000" pitchFamily="2" charset="0"/>
            </a:endParaRPr>
          </a:p>
          <a:p>
            <a:endParaRPr lang="en-GB" sz="1800" u="sng" kern="100" dirty="0">
              <a:effectLst/>
              <a:latin typeface="Calibri Light" panose="020F0302020204030204" pitchFamily="34" charset="0"/>
              <a:ea typeface="Calibri" panose="020F0502020204030204" pitchFamily="34" charset="0"/>
              <a:cs typeface="Times New Roman" panose="02020603050405020304" pitchFamily="18" charset="0"/>
            </a:endParaRPr>
          </a:p>
          <a:p>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grpSp>
        <p:nvGrpSpPr>
          <p:cNvPr id="5" name="object 2">
            <a:extLst>
              <a:ext uri="{FF2B5EF4-FFF2-40B4-BE49-F238E27FC236}">
                <a16:creationId xmlns:a16="http://schemas.microsoft.com/office/drawing/2014/main" id="{552A7E44-6275-72D9-D899-0F082180C3FA}"/>
              </a:ext>
            </a:extLst>
          </p:cNvPr>
          <p:cNvGrpSpPr/>
          <p:nvPr/>
        </p:nvGrpSpPr>
        <p:grpSpPr>
          <a:xfrm>
            <a:off x="3175" y="0"/>
            <a:ext cx="12188825" cy="1142967"/>
            <a:chOff x="5235" y="-5236"/>
            <a:chExt cx="20100274" cy="1884836"/>
          </a:xfrm>
        </p:grpSpPr>
        <p:sp>
          <p:nvSpPr>
            <p:cNvPr id="6" name="object 3">
              <a:extLst>
                <a:ext uri="{FF2B5EF4-FFF2-40B4-BE49-F238E27FC236}">
                  <a16:creationId xmlns:a16="http://schemas.microsoft.com/office/drawing/2014/main" id="{3DA9111C-0177-8272-D9EF-D53C9C3AF71B}"/>
                </a:ext>
              </a:extLst>
            </p:cNvPr>
            <p:cNvSpPr/>
            <p:nvPr/>
          </p:nvSpPr>
          <p:spPr>
            <a:xfrm>
              <a:off x="6490" y="-523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7" name="object 4">
              <a:extLst>
                <a:ext uri="{FF2B5EF4-FFF2-40B4-BE49-F238E27FC236}">
                  <a16:creationId xmlns:a16="http://schemas.microsoft.com/office/drawing/2014/main" id="{94C1BEC2-27AF-3204-7F3A-40032DCD6FAD}"/>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8" name="object 5">
              <a:extLst>
                <a:ext uri="{FF2B5EF4-FFF2-40B4-BE49-F238E27FC236}">
                  <a16:creationId xmlns:a16="http://schemas.microsoft.com/office/drawing/2014/main" id="{1146301D-2013-EC92-E111-31B7652B814F}"/>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9" name="object 6">
              <a:extLst>
                <a:ext uri="{FF2B5EF4-FFF2-40B4-BE49-F238E27FC236}">
                  <a16:creationId xmlns:a16="http://schemas.microsoft.com/office/drawing/2014/main" id="{D8D1D5E8-A26E-35F6-453A-18ACFF5A2B6C}"/>
                </a:ext>
              </a:extLst>
            </p:cNvPr>
            <p:cNvPicPr/>
            <p:nvPr/>
          </p:nvPicPr>
          <p:blipFill>
            <a:blip r:embed="rId3" cstate="print"/>
            <a:stretch>
              <a:fillRect/>
            </a:stretch>
          </p:blipFill>
          <p:spPr>
            <a:xfrm>
              <a:off x="1045555" y="438868"/>
              <a:ext cx="148906" cy="146676"/>
            </a:xfrm>
            <a:prstGeom prst="rect">
              <a:avLst/>
            </a:prstGeom>
          </p:spPr>
        </p:pic>
        <p:sp>
          <p:nvSpPr>
            <p:cNvPr id="10" name="object 7">
              <a:extLst>
                <a:ext uri="{FF2B5EF4-FFF2-40B4-BE49-F238E27FC236}">
                  <a16:creationId xmlns:a16="http://schemas.microsoft.com/office/drawing/2014/main" id="{4FA60BBB-571E-A8C6-FBBD-9094E235E86D}"/>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1" name="object 8">
              <a:extLst>
                <a:ext uri="{FF2B5EF4-FFF2-40B4-BE49-F238E27FC236}">
                  <a16:creationId xmlns:a16="http://schemas.microsoft.com/office/drawing/2014/main" id="{B8400E53-9422-5AF5-4BE5-424F5B2677F6}"/>
                </a:ext>
              </a:extLst>
            </p:cNvPr>
            <p:cNvPicPr/>
            <p:nvPr/>
          </p:nvPicPr>
          <p:blipFill>
            <a:blip r:embed="rId4" cstate="print"/>
            <a:stretch>
              <a:fillRect/>
            </a:stretch>
          </p:blipFill>
          <p:spPr>
            <a:xfrm>
              <a:off x="635261" y="676623"/>
              <a:ext cx="147806" cy="147809"/>
            </a:xfrm>
            <a:prstGeom prst="rect">
              <a:avLst/>
            </a:prstGeom>
          </p:spPr>
        </p:pic>
        <p:sp>
          <p:nvSpPr>
            <p:cNvPr id="12" name="object 9">
              <a:extLst>
                <a:ext uri="{FF2B5EF4-FFF2-40B4-BE49-F238E27FC236}">
                  <a16:creationId xmlns:a16="http://schemas.microsoft.com/office/drawing/2014/main" id="{8DE61703-D099-5A18-EF1D-64FEDA287E09}"/>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3" name="object 10">
              <a:extLst>
                <a:ext uri="{FF2B5EF4-FFF2-40B4-BE49-F238E27FC236}">
                  <a16:creationId xmlns:a16="http://schemas.microsoft.com/office/drawing/2014/main" id="{2B7A9745-CB64-4C75-FC73-09F98799BB31}"/>
                </a:ext>
              </a:extLst>
            </p:cNvPr>
            <p:cNvPicPr/>
            <p:nvPr/>
          </p:nvPicPr>
          <p:blipFill>
            <a:blip r:embed="rId5" cstate="print"/>
            <a:stretch>
              <a:fillRect/>
            </a:stretch>
          </p:blipFill>
          <p:spPr>
            <a:xfrm>
              <a:off x="635262" y="1151026"/>
              <a:ext cx="147806" cy="147809"/>
            </a:xfrm>
            <a:prstGeom prst="rect">
              <a:avLst/>
            </a:prstGeom>
          </p:spPr>
        </p:pic>
        <p:sp>
          <p:nvSpPr>
            <p:cNvPr id="14" name="object 11">
              <a:extLst>
                <a:ext uri="{FF2B5EF4-FFF2-40B4-BE49-F238E27FC236}">
                  <a16:creationId xmlns:a16="http://schemas.microsoft.com/office/drawing/2014/main" id="{AB1C4B79-BDE0-3041-8099-860FECCC6994}"/>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5" name="object 12">
              <a:extLst>
                <a:ext uri="{FF2B5EF4-FFF2-40B4-BE49-F238E27FC236}">
                  <a16:creationId xmlns:a16="http://schemas.microsoft.com/office/drawing/2014/main" id="{3ED68133-1471-629E-0C77-57C66A6AB0A7}"/>
                </a:ext>
              </a:extLst>
            </p:cNvPr>
            <p:cNvPicPr/>
            <p:nvPr/>
          </p:nvPicPr>
          <p:blipFill>
            <a:blip r:embed="rId6" cstate="print"/>
            <a:stretch>
              <a:fillRect/>
            </a:stretch>
          </p:blipFill>
          <p:spPr>
            <a:xfrm>
              <a:off x="1045558" y="1387673"/>
              <a:ext cx="148906" cy="148916"/>
            </a:xfrm>
            <a:prstGeom prst="rect">
              <a:avLst/>
            </a:prstGeom>
          </p:spPr>
        </p:pic>
        <p:sp>
          <p:nvSpPr>
            <p:cNvPr id="16" name="object 13">
              <a:extLst>
                <a:ext uri="{FF2B5EF4-FFF2-40B4-BE49-F238E27FC236}">
                  <a16:creationId xmlns:a16="http://schemas.microsoft.com/office/drawing/2014/main" id="{E6EB2083-A215-E6A4-BE63-0F15FF6A36CD}"/>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7" name="object 14">
              <a:extLst>
                <a:ext uri="{FF2B5EF4-FFF2-40B4-BE49-F238E27FC236}">
                  <a16:creationId xmlns:a16="http://schemas.microsoft.com/office/drawing/2014/main" id="{8AA92EE2-9A8F-E429-470E-DEA971211540}"/>
                </a:ext>
              </a:extLst>
            </p:cNvPr>
            <p:cNvPicPr/>
            <p:nvPr/>
          </p:nvPicPr>
          <p:blipFill>
            <a:blip r:embed="rId7" cstate="print"/>
            <a:stretch>
              <a:fillRect/>
            </a:stretch>
          </p:blipFill>
          <p:spPr>
            <a:xfrm>
              <a:off x="1456951" y="1151026"/>
              <a:ext cx="147806" cy="147809"/>
            </a:xfrm>
            <a:prstGeom prst="rect">
              <a:avLst/>
            </a:prstGeom>
          </p:spPr>
        </p:pic>
        <p:sp>
          <p:nvSpPr>
            <p:cNvPr id="18" name="object 15">
              <a:extLst>
                <a:ext uri="{FF2B5EF4-FFF2-40B4-BE49-F238E27FC236}">
                  <a16:creationId xmlns:a16="http://schemas.microsoft.com/office/drawing/2014/main" id="{9CD8BC59-77C1-63B0-E74E-5DDFDF60F5DD}"/>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9" name="object 16">
              <a:extLst>
                <a:ext uri="{FF2B5EF4-FFF2-40B4-BE49-F238E27FC236}">
                  <a16:creationId xmlns:a16="http://schemas.microsoft.com/office/drawing/2014/main" id="{DFEC533D-BAAC-9FEE-6D7F-B6907104080C}"/>
                </a:ext>
              </a:extLst>
            </p:cNvPr>
            <p:cNvPicPr/>
            <p:nvPr/>
          </p:nvPicPr>
          <p:blipFill>
            <a:blip r:embed="rId8" cstate="print"/>
            <a:stretch>
              <a:fillRect/>
            </a:stretch>
          </p:blipFill>
          <p:spPr>
            <a:xfrm>
              <a:off x="1456951" y="676624"/>
              <a:ext cx="147806" cy="147809"/>
            </a:xfrm>
            <a:prstGeom prst="rect">
              <a:avLst/>
            </a:prstGeom>
          </p:spPr>
        </p:pic>
        <p:pic>
          <p:nvPicPr>
            <p:cNvPr id="20" name="object 17">
              <a:extLst>
                <a:ext uri="{FF2B5EF4-FFF2-40B4-BE49-F238E27FC236}">
                  <a16:creationId xmlns:a16="http://schemas.microsoft.com/office/drawing/2014/main" id="{1D692FE1-9019-4693-41D9-C42A6DE375B0}"/>
                </a:ext>
              </a:extLst>
            </p:cNvPr>
            <p:cNvPicPr/>
            <p:nvPr/>
          </p:nvPicPr>
          <p:blipFill>
            <a:blip r:embed="rId9" cstate="print"/>
            <a:stretch>
              <a:fillRect/>
            </a:stretch>
          </p:blipFill>
          <p:spPr>
            <a:xfrm>
              <a:off x="1796231" y="564627"/>
              <a:ext cx="1339684" cy="212153"/>
            </a:xfrm>
            <a:prstGeom prst="rect">
              <a:avLst/>
            </a:prstGeom>
          </p:spPr>
        </p:pic>
        <p:pic>
          <p:nvPicPr>
            <p:cNvPr id="21" name="object 18">
              <a:extLst>
                <a:ext uri="{FF2B5EF4-FFF2-40B4-BE49-F238E27FC236}">
                  <a16:creationId xmlns:a16="http://schemas.microsoft.com/office/drawing/2014/main" id="{A194BC84-3A39-C2AD-E073-D800B4181D54}"/>
                </a:ext>
              </a:extLst>
            </p:cNvPr>
            <p:cNvPicPr/>
            <p:nvPr/>
          </p:nvPicPr>
          <p:blipFill>
            <a:blip r:embed="rId10" cstate="print"/>
            <a:stretch>
              <a:fillRect/>
            </a:stretch>
          </p:blipFill>
          <p:spPr>
            <a:xfrm>
              <a:off x="1802172" y="884830"/>
              <a:ext cx="1747452" cy="525998"/>
            </a:xfrm>
            <a:prstGeom prst="rect">
              <a:avLst/>
            </a:prstGeom>
          </p:spPr>
        </p:pic>
      </p:grpSp>
      <p:sp>
        <p:nvSpPr>
          <p:cNvPr id="22" name="TextBox 21">
            <a:extLst>
              <a:ext uri="{FF2B5EF4-FFF2-40B4-BE49-F238E27FC236}">
                <a16:creationId xmlns:a16="http://schemas.microsoft.com/office/drawing/2014/main" id="{8EB3237A-1F62-090E-F2C1-6D8609B0F0E9}"/>
              </a:ext>
            </a:extLst>
          </p:cNvPr>
          <p:cNvSpPr txBox="1"/>
          <p:nvPr/>
        </p:nvSpPr>
        <p:spPr>
          <a:xfrm>
            <a:off x="1339118" y="3712452"/>
            <a:ext cx="4897559" cy="1688283"/>
          </a:xfrm>
          <a:prstGeom prst="rect">
            <a:avLst/>
          </a:prstGeom>
          <a:noFill/>
        </p:spPr>
        <p:txBody>
          <a:bodyPr wrap="square" rtlCol="0">
            <a:spAutoFit/>
          </a:bodyPr>
          <a:lstStyle/>
          <a:p>
            <a:pPr marL="0" indent="0">
              <a:lnSpc>
                <a:spcPct val="110000"/>
              </a:lnSpc>
              <a:spcBef>
                <a:spcPts val="0"/>
              </a:spcBef>
              <a:spcAft>
                <a:spcPts val="600"/>
              </a:spcAft>
              <a:buNone/>
            </a:pP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“Set high expectations, promote individual and national well-being, tackle ignorance and misinformation, and </a:t>
            </a:r>
            <a:r>
              <a:rPr lang="en-GB" sz="19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encourage critical and civic engagement”</a:t>
            </a:r>
          </a:p>
        </p:txBody>
      </p:sp>
      <p:sp>
        <p:nvSpPr>
          <p:cNvPr id="23" name="TextBox 22">
            <a:extLst>
              <a:ext uri="{FF2B5EF4-FFF2-40B4-BE49-F238E27FC236}">
                <a16:creationId xmlns:a16="http://schemas.microsoft.com/office/drawing/2014/main" id="{FC4882E2-E479-10A9-679B-C0BFFC83B03F}"/>
              </a:ext>
            </a:extLst>
          </p:cNvPr>
          <p:cNvSpPr txBox="1"/>
          <p:nvPr/>
        </p:nvSpPr>
        <p:spPr>
          <a:xfrm>
            <a:off x="6494587" y="2319718"/>
            <a:ext cx="2825261" cy="1366656"/>
          </a:xfrm>
          <a:prstGeom prst="rect">
            <a:avLst/>
          </a:prstGeom>
          <a:noFill/>
        </p:spPr>
        <p:txBody>
          <a:bodyPr wrap="square" rtlCol="0">
            <a:spAutoFit/>
          </a:bodyPr>
          <a:lstStyle/>
          <a:p>
            <a:pPr marL="0" indent="0">
              <a:lnSpc>
                <a:spcPct val="110000"/>
              </a:lnSpc>
              <a:spcBef>
                <a:spcPts val="0"/>
              </a:spcBef>
              <a:spcAft>
                <a:spcPts val="600"/>
              </a:spcAft>
              <a:buNone/>
            </a:pP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“Not simply what we teach, but how we teach and crucially </a:t>
            </a:r>
            <a:r>
              <a:rPr lang="en-GB" sz="19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why we teach it”</a:t>
            </a:r>
          </a:p>
        </p:txBody>
      </p:sp>
      <p:sp>
        <p:nvSpPr>
          <p:cNvPr id="24" name="TextBox 23">
            <a:extLst>
              <a:ext uri="{FF2B5EF4-FFF2-40B4-BE49-F238E27FC236}">
                <a16:creationId xmlns:a16="http://schemas.microsoft.com/office/drawing/2014/main" id="{520FF7BF-8974-E6C0-2BD3-50A61C7A0D22}"/>
              </a:ext>
            </a:extLst>
          </p:cNvPr>
          <p:cNvSpPr txBox="1"/>
          <p:nvPr/>
        </p:nvSpPr>
        <p:spPr>
          <a:xfrm>
            <a:off x="6940062" y="4514594"/>
            <a:ext cx="4533868" cy="2009909"/>
          </a:xfrm>
          <a:prstGeom prst="rect">
            <a:avLst/>
          </a:prstGeom>
          <a:noFill/>
        </p:spPr>
        <p:txBody>
          <a:bodyPr wrap="square" rtlCol="0">
            <a:spAutoFit/>
          </a:bodyPr>
          <a:lstStyle/>
          <a:p>
            <a:pPr marL="0" indent="0">
              <a:lnSpc>
                <a:spcPct val="110000"/>
              </a:lnSpc>
              <a:spcBef>
                <a:spcPts val="0"/>
              </a:spcBef>
              <a:spcAft>
                <a:spcPts val="600"/>
              </a:spcAft>
              <a:buNone/>
            </a:pPr>
            <a:r>
              <a:rPr lang="en-GB" sz="1900" u="sng"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a:t>
            </a:r>
            <a:r>
              <a:rPr lang="en-GB" sz="1900" kern="100" dirty="0" err="1">
                <a:solidFill>
                  <a:srgbClr val="28426D"/>
                </a:solidFill>
                <a:effectLst/>
                <a:latin typeface="Poppins" panose="00000500000000000000" pitchFamily="2" charset="0"/>
                <a:ea typeface="Calibri" panose="020F0502020204030204" pitchFamily="34" charset="0"/>
                <a:cs typeface="Poppins" panose="00000500000000000000" pitchFamily="2" charset="0"/>
              </a:rPr>
              <a:t>CfW</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 is an important vehicle for embedding the UNCRC in the experience of learning and teaching for our children and young people, and for giving them an understanding of their rights.”</a:t>
            </a:r>
          </a:p>
        </p:txBody>
      </p:sp>
    </p:spTree>
    <p:extLst>
      <p:ext uri="{BB962C8B-B14F-4D97-AF65-F5344CB8AC3E}">
        <p14:creationId xmlns:p14="http://schemas.microsoft.com/office/powerpoint/2010/main" val="90160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4C9A1-2A32-30A7-DFD2-B4104E7C41AD}"/>
              </a:ext>
            </a:extLst>
          </p:cNvPr>
          <p:cNvSpPr>
            <a:spLocks noGrp="1"/>
          </p:cNvSpPr>
          <p:nvPr>
            <p:ph type="title"/>
          </p:nvPr>
        </p:nvSpPr>
        <p:spPr>
          <a:xfrm>
            <a:off x="2261806" y="-13784"/>
            <a:ext cx="10515600" cy="1325563"/>
          </a:xfrm>
        </p:spPr>
        <p:txBody>
          <a:bodyPr>
            <a:normAutofit/>
          </a:bodyPr>
          <a:lstStyle/>
          <a:p>
            <a:r>
              <a:rPr lang="en-GB" sz="3600" b="1" dirty="0" err="1">
                <a:solidFill>
                  <a:srgbClr val="28426D"/>
                </a:solidFill>
                <a:latin typeface="Poppins" panose="00000500000000000000" pitchFamily="2" charset="0"/>
                <a:cs typeface="Poppins" panose="00000500000000000000" pitchFamily="2" charset="0"/>
              </a:rPr>
              <a:t>CfW</a:t>
            </a:r>
            <a:r>
              <a:rPr lang="en-GB" sz="3600" b="1" dirty="0">
                <a:solidFill>
                  <a:srgbClr val="28426D"/>
                </a:solidFill>
                <a:latin typeface="Poppins" panose="00000500000000000000" pitchFamily="2" charset="0"/>
                <a:cs typeface="Poppins" panose="00000500000000000000" pitchFamily="2" charset="0"/>
              </a:rPr>
              <a:t>: Designing your curriculum</a:t>
            </a:r>
          </a:p>
        </p:txBody>
      </p:sp>
      <p:sp>
        <p:nvSpPr>
          <p:cNvPr id="3" name="Content Placeholder 2">
            <a:extLst>
              <a:ext uri="{FF2B5EF4-FFF2-40B4-BE49-F238E27FC236}">
                <a16:creationId xmlns:a16="http://schemas.microsoft.com/office/drawing/2014/main" id="{177CABD1-DAB6-EA70-6262-84AC6D5B6BA7}"/>
              </a:ext>
            </a:extLst>
          </p:cNvPr>
          <p:cNvSpPr>
            <a:spLocks noGrp="1"/>
          </p:cNvSpPr>
          <p:nvPr>
            <p:ph idx="1"/>
          </p:nvPr>
        </p:nvSpPr>
        <p:spPr>
          <a:xfrm>
            <a:off x="550983" y="1507443"/>
            <a:ext cx="11264297" cy="5131482"/>
          </a:xfrm>
        </p:spPr>
        <p:txBody>
          <a:bodyPr>
            <a:noAutofit/>
          </a:bodyPr>
          <a:lstStyle/>
          <a:p>
            <a:pPr marL="0" indent="0">
              <a:lnSpc>
                <a:spcPct val="114000"/>
              </a:lnSpc>
              <a:spcBef>
                <a:spcPts val="0"/>
              </a:spcBef>
              <a:spcAft>
                <a:spcPts val="600"/>
              </a:spcAft>
              <a:buNone/>
            </a:pPr>
            <a:r>
              <a:rPr lang="en-GB" sz="2200" b="1" dirty="0">
                <a:solidFill>
                  <a:srgbClr val="28426D"/>
                </a:solidFill>
                <a:latin typeface="Poppins" panose="00000500000000000000" pitchFamily="2" charset="0"/>
                <a:cs typeface="Poppins" panose="00000500000000000000" pitchFamily="2" charset="0"/>
              </a:rPr>
              <a:t>Five Cross-cutting themes for curriculum design</a:t>
            </a:r>
            <a:endParaRPr lang="en-GB" sz="2200" dirty="0">
              <a:solidFill>
                <a:srgbClr val="28426D"/>
              </a:solidFill>
              <a:latin typeface="Poppins" panose="00000500000000000000" pitchFamily="2" charset="0"/>
              <a:cs typeface="Poppins" panose="00000500000000000000" pitchFamily="2" charset="0"/>
            </a:endParaRPr>
          </a:p>
          <a:p>
            <a:pPr lvl="1">
              <a:lnSpc>
                <a:spcPct val="114000"/>
              </a:lnSpc>
              <a:spcBef>
                <a:spcPts val="0"/>
              </a:spcBef>
              <a:spcAft>
                <a:spcPts val="600"/>
              </a:spcAft>
            </a:pPr>
            <a:r>
              <a:rPr lang="en-GB" sz="1900" dirty="0">
                <a:solidFill>
                  <a:srgbClr val="28426D"/>
                </a:solidFill>
                <a:latin typeface="Poppins" panose="00000500000000000000" pitchFamily="2" charset="0"/>
                <a:cs typeface="Poppins" panose="00000500000000000000" pitchFamily="2" charset="0"/>
              </a:rPr>
              <a:t>Relationships and Sexuality Education</a:t>
            </a:r>
          </a:p>
          <a:p>
            <a:pPr lvl="1">
              <a:lnSpc>
                <a:spcPct val="114000"/>
              </a:lnSpc>
              <a:spcBef>
                <a:spcPts val="0"/>
              </a:spcBef>
              <a:spcAft>
                <a:spcPts val="600"/>
              </a:spcAft>
            </a:pPr>
            <a:r>
              <a:rPr lang="en-GB" sz="1900" dirty="0">
                <a:solidFill>
                  <a:srgbClr val="28426D"/>
                </a:solidFill>
                <a:latin typeface="Poppins" panose="00000500000000000000" pitchFamily="2" charset="0"/>
                <a:cs typeface="Poppins" panose="00000500000000000000" pitchFamily="2" charset="0"/>
              </a:rPr>
              <a:t>Human rights</a:t>
            </a:r>
          </a:p>
          <a:p>
            <a:pPr lvl="1">
              <a:lnSpc>
                <a:spcPct val="114000"/>
              </a:lnSpc>
              <a:spcBef>
                <a:spcPts val="0"/>
              </a:spcBef>
              <a:spcAft>
                <a:spcPts val="600"/>
              </a:spcAft>
            </a:pPr>
            <a:r>
              <a:rPr lang="en-GB" sz="1900" dirty="0">
                <a:solidFill>
                  <a:srgbClr val="28426D"/>
                </a:solidFill>
                <a:latin typeface="Poppins" panose="00000500000000000000" pitchFamily="2" charset="0"/>
                <a:cs typeface="Poppins" panose="00000500000000000000" pitchFamily="2" charset="0"/>
              </a:rPr>
              <a:t>Diversity</a:t>
            </a:r>
          </a:p>
          <a:p>
            <a:pPr lvl="1">
              <a:lnSpc>
                <a:spcPct val="114000"/>
              </a:lnSpc>
              <a:spcBef>
                <a:spcPts val="0"/>
              </a:spcBef>
              <a:spcAft>
                <a:spcPts val="600"/>
              </a:spcAft>
            </a:pPr>
            <a:r>
              <a:rPr lang="en-GB" sz="1900" dirty="0">
                <a:solidFill>
                  <a:srgbClr val="28426D"/>
                </a:solidFill>
                <a:latin typeface="Poppins" panose="00000500000000000000" pitchFamily="2" charset="0"/>
                <a:cs typeface="Poppins" panose="00000500000000000000" pitchFamily="2" charset="0"/>
              </a:rPr>
              <a:t>Careers and work experience</a:t>
            </a:r>
          </a:p>
          <a:p>
            <a:pPr lvl="1">
              <a:lnSpc>
                <a:spcPct val="114000"/>
              </a:lnSpc>
              <a:spcBef>
                <a:spcPts val="0"/>
              </a:spcBef>
              <a:spcAft>
                <a:spcPts val="600"/>
              </a:spcAft>
            </a:pPr>
            <a:r>
              <a:rPr lang="en-GB" sz="1900" dirty="0">
                <a:solidFill>
                  <a:srgbClr val="28426D"/>
                </a:solidFill>
                <a:latin typeface="Poppins" panose="00000500000000000000" pitchFamily="2" charset="0"/>
                <a:cs typeface="Poppins" panose="00000500000000000000" pitchFamily="2" charset="0"/>
              </a:rPr>
              <a:t>Local/national/international contexts</a:t>
            </a:r>
          </a:p>
          <a:p>
            <a:pPr>
              <a:lnSpc>
                <a:spcPct val="114000"/>
              </a:lnSpc>
              <a:spcAft>
                <a:spcPts val="600"/>
              </a:spcAft>
            </a:pPr>
            <a:endParaRPr lang="en-GB" sz="1800" dirty="0">
              <a:solidFill>
                <a:srgbClr val="28426D"/>
              </a:solidFill>
              <a:latin typeface="Poppins" panose="00000500000000000000" pitchFamily="2" charset="0"/>
              <a:cs typeface="Poppins" panose="00000500000000000000" pitchFamily="2" charset="0"/>
            </a:endParaRPr>
          </a:p>
          <a:p>
            <a:pPr marL="0" indent="0">
              <a:lnSpc>
                <a:spcPct val="114000"/>
              </a:lnSpc>
              <a:spcAft>
                <a:spcPts val="600"/>
              </a:spcAft>
              <a:buNone/>
            </a:pPr>
            <a:r>
              <a:rPr lang="en-GB" sz="1900" dirty="0">
                <a:solidFill>
                  <a:srgbClr val="28426D"/>
                </a:solidFill>
                <a:latin typeface="Poppins" panose="00000500000000000000" pitchFamily="2" charset="0"/>
                <a:cs typeface="Poppins" panose="00000500000000000000" pitchFamily="2" charset="0"/>
              </a:rPr>
              <a:t>‘Ethical and informed citizens’ which now includes “u</a:t>
            </a:r>
            <a:r>
              <a:rPr lang="en-GB" sz="1900" kern="100" dirty="0">
                <a:solidFill>
                  <a:srgbClr val="28426D"/>
                </a:solidFill>
                <a:effectLst/>
                <a:latin typeface="Poppins" panose="00000500000000000000" pitchFamily="2" charset="0"/>
                <a:ea typeface="Calibri" panose="020F0502020204030204" pitchFamily="34" charset="0"/>
                <a:cs typeface="Poppins" panose="00000500000000000000" pitchFamily="2" charset="0"/>
              </a:rPr>
              <a:t>nderstanding and exercising their human and democratic responsibilities and rights”</a:t>
            </a:r>
          </a:p>
        </p:txBody>
      </p:sp>
      <p:grpSp>
        <p:nvGrpSpPr>
          <p:cNvPr id="4" name="object 2">
            <a:extLst>
              <a:ext uri="{FF2B5EF4-FFF2-40B4-BE49-F238E27FC236}">
                <a16:creationId xmlns:a16="http://schemas.microsoft.com/office/drawing/2014/main" id="{7BA9FC86-5B8D-43AD-46B0-5D4242D708CF}"/>
              </a:ext>
            </a:extLst>
          </p:cNvPr>
          <p:cNvGrpSpPr/>
          <p:nvPr/>
        </p:nvGrpSpPr>
        <p:grpSpPr>
          <a:xfrm>
            <a:off x="3175" y="0"/>
            <a:ext cx="12188825" cy="1142967"/>
            <a:chOff x="5235" y="-5236"/>
            <a:chExt cx="20100274" cy="1884836"/>
          </a:xfrm>
        </p:grpSpPr>
        <p:sp>
          <p:nvSpPr>
            <p:cNvPr id="5" name="object 3">
              <a:extLst>
                <a:ext uri="{FF2B5EF4-FFF2-40B4-BE49-F238E27FC236}">
                  <a16:creationId xmlns:a16="http://schemas.microsoft.com/office/drawing/2014/main" id="{3BBBFC75-F9F2-6ED6-7875-5F96DA81409F}"/>
                </a:ext>
              </a:extLst>
            </p:cNvPr>
            <p:cNvSpPr/>
            <p:nvPr/>
          </p:nvSpPr>
          <p:spPr>
            <a:xfrm>
              <a:off x="6490" y="-5236"/>
              <a:ext cx="20099019" cy="1879599"/>
            </a:xfrm>
            <a:custGeom>
              <a:avLst/>
              <a:gdLst/>
              <a:ahLst/>
              <a:cxnLst/>
              <a:rect l="l" t="t" r="r" b="b"/>
              <a:pathLst>
                <a:path w="20099020" h="1879600">
                  <a:moveTo>
                    <a:pt x="20098864" y="1879523"/>
                  </a:moveTo>
                  <a:lnTo>
                    <a:pt x="0" y="1879523"/>
                  </a:lnTo>
                  <a:lnTo>
                    <a:pt x="0" y="0"/>
                  </a:lnTo>
                  <a:lnTo>
                    <a:pt x="20098864" y="0"/>
                  </a:lnTo>
                  <a:lnTo>
                    <a:pt x="20098864" y="1879523"/>
                  </a:lnTo>
                  <a:close/>
                </a:path>
              </a:pathLst>
            </a:custGeom>
            <a:solidFill>
              <a:srgbClr val="89A0C7">
                <a:alpha val="19999"/>
              </a:srgbClr>
            </a:solidFill>
          </p:spPr>
          <p:txBody>
            <a:bodyPr wrap="square" lIns="0" tIns="0" rIns="0" bIns="0" rtlCol="0"/>
            <a:lstStyle/>
            <a:p>
              <a:endParaRPr sz="1092"/>
            </a:p>
          </p:txBody>
        </p:sp>
        <p:sp>
          <p:nvSpPr>
            <p:cNvPr id="6" name="object 4">
              <a:extLst>
                <a:ext uri="{FF2B5EF4-FFF2-40B4-BE49-F238E27FC236}">
                  <a16:creationId xmlns:a16="http://schemas.microsoft.com/office/drawing/2014/main" id="{BD9104DF-03E9-111F-BDB9-20F03ADC854E}"/>
                </a:ext>
              </a:extLst>
            </p:cNvPr>
            <p:cNvSpPr/>
            <p:nvPr/>
          </p:nvSpPr>
          <p:spPr>
            <a:xfrm>
              <a:off x="5235" y="0"/>
              <a:ext cx="20099020" cy="1879600"/>
            </a:xfrm>
            <a:custGeom>
              <a:avLst/>
              <a:gdLst/>
              <a:ahLst/>
              <a:cxnLst/>
              <a:rect l="l" t="t" r="r" b="b"/>
              <a:pathLst>
                <a:path w="20099020" h="1879600">
                  <a:moveTo>
                    <a:pt x="20098864" y="1879523"/>
                  </a:moveTo>
                  <a:lnTo>
                    <a:pt x="0" y="1879523"/>
                  </a:lnTo>
                  <a:lnTo>
                    <a:pt x="0" y="0"/>
                  </a:lnTo>
                  <a:lnTo>
                    <a:pt x="20098864" y="0"/>
                  </a:lnTo>
                  <a:lnTo>
                    <a:pt x="20098864" y="1879523"/>
                  </a:lnTo>
                </a:path>
              </a:pathLst>
            </a:custGeom>
            <a:ln w="10470">
              <a:solidFill>
                <a:srgbClr val="3A61A0"/>
              </a:solidFill>
            </a:ln>
          </p:spPr>
          <p:txBody>
            <a:bodyPr wrap="square" lIns="0" tIns="0" rIns="0" bIns="0" rtlCol="0"/>
            <a:lstStyle/>
            <a:p>
              <a:endParaRPr sz="1092"/>
            </a:p>
          </p:txBody>
        </p:sp>
        <p:sp>
          <p:nvSpPr>
            <p:cNvPr id="7" name="object 5">
              <a:extLst>
                <a:ext uri="{FF2B5EF4-FFF2-40B4-BE49-F238E27FC236}">
                  <a16:creationId xmlns:a16="http://schemas.microsoft.com/office/drawing/2014/main" id="{D7AEA79B-B564-CAFE-B99B-8CAAB701B3C5}"/>
                </a:ext>
              </a:extLst>
            </p:cNvPr>
            <p:cNvSpPr/>
            <p:nvPr/>
          </p:nvSpPr>
          <p:spPr>
            <a:xfrm>
              <a:off x="908612" y="518898"/>
              <a:ext cx="422909" cy="384810"/>
            </a:xfrm>
            <a:custGeom>
              <a:avLst/>
              <a:gdLst/>
              <a:ahLst/>
              <a:cxnLst/>
              <a:rect l="l" t="t" r="r" b="b"/>
              <a:pathLst>
                <a:path w="422909" h="384809">
                  <a:moveTo>
                    <a:pt x="28135" y="0"/>
                  </a:moveTo>
                  <a:lnTo>
                    <a:pt x="12029" y="3253"/>
                  </a:lnTo>
                  <a:lnTo>
                    <a:pt x="3262" y="11566"/>
                  </a:lnTo>
                  <a:lnTo>
                    <a:pt x="0" y="22771"/>
                  </a:lnTo>
                  <a:lnTo>
                    <a:pt x="409" y="34700"/>
                  </a:lnTo>
                  <a:lnTo>
                    <a:pt x="211397" y="384459"/>
                  </a:lnTo>
                  <a:lnTo>
                    <a:pt x="364554" y="138320"/>
                  </a:lnTo>
                  <a:lnTo>
                    <a:pt x="208360" y="138320"/>
                  </a:lnTo>
                  <a:lnTo>
                    <a:pt x="211397" y="137967"/>
                  </a:lnTo>
                  <a:lnTo>
                    <a:pt x="163296" y="132376"/>
                  </a:lnTo>
                  <a:lnTo>
                    <a:pt x="127953" y="116707"/>
                  </a:lnTo>
                  <a:lnTo>
                    <a:pt x="88973" y="69160"/>
                  </a:lnTo>
                  <a:lnTo>
                    <a:pt x="77500" y="43765"/>
                  </a:lnTo>
                  <a:lnTo>
                    <a:pt x="66149" y="21612"/>
                  </a:lnTo>
                  <a:lnTo>
                    <a:pt x="51000" y="5943"/>
                  </a:lnTo>
                  <a:lnTo>
                    <a:pt x="28135" y="0"/>
                  </a:lnTo>
                  <a:close/>
                </a:path>
                <a:path w="422909" h="384809">
                  <a:moveTo>
                    <a:pt x="211397" y="137967"/>
                  </a:moveTo>
                  <a:lnTo>
                    <a:pt x="208360" y="138320"/>
                  </a:lnTo>
                  <a:lnTo>
                    <a:pt x="214433" y="138320"/>
                  </a:lnTo>
                  <a:lnTo>
                    <a:pt x="211397" y="137967"/>
                  </a:lnTo>
                  <a:close/>
                </a:path>
                <a:path w="422909" h="384809">
                  <a:moveTo>
                    <a:pt x="394658" y="0"/>
                  </a:moveTo>
                  <a:lnTo>
                    <a:pt x="371794" y="5943"/>
                  </a:lnTo>
                  <a:lnTo>
                    <a:pt x="356645" y="21612"/>
                  </a:lnTo>
                  <a:lnTo>
                    <a:pt x="345294" y="43765"/>
                  </a:lnTo>
                  <a:lnTo>
                    <a:pt x="333821" y="69160"/>
                  </a:lnTo>
                  <a:lnTo>
                    <a:pt x="318310" y="94554"/>
                  </a:lnTo>
                  <a:lnTo>
                    <a:pt x="294841" y="116707"/>
                  </a:lnTo>
                  <a:lnTo>
                    <a:pt x="259497" y="132376"/>
                  </a:lnTo>
                  <a:lnTo>
                    <a:pt x="211397" y="137967"/>
                  </a:lnTo>
                  <a:lnTo>
                    <a:pt x="214433" y="138320"/>
                  </a:lnTo>
                  <a:lnTo>
                    <a:pt x="364554" y="138320"/>
                  </a:lnTo>
                  <a:lnTo>
                    <a:pt x="412019" y="62039"/>
                  </a:lnTo>
                  <a:lnTo>
                    <a:pt x="422794" y="22771"/>
                  </a:lnTo>
                  <a:lnTo>
                    <a:pt x="419532" y="11566"/>
                  </a:lnTo>
                  <a:lnTo>
                    <a:pt x="410764" y="3253"/>
                  </a:lnTo>
                  <a:lnTo>
                    <a:pt x="394658" y="0"/>
                  </a:lnTo>
                  <a:close/>
                </a:path>
              </a:pathLst>
            </a:custGeom>
            <a:solidFill>
              <a:srgbClr val="F79F41"/>
            </a:solidFill>
          </p:spPr>
          <p:txBody>
            <a:bodyPr wrap="square" lIns="0" tIns="0" rIns="0" bIns="0" rtlCol="0"/>
            <a:lstStyle/>
            <a:p>
              <a:endParaRPr sz="1092"/>
            </a:p>
          </p:txBody>
        </p:sp>
        <p:pic>
          <p:nvPicPr>
            <p:cNvPr id="8" name="object 6">
              <a:extLst>
                <a:ext uri="{FF2B5EF4-FFF2-40B4-BE49-F238E27FC236}">
                  <a16:creationId xmlns:a16="http://schemas.microsoft.com/office/drawing/2014/main" id="{D2412910-920A-9194-4A05-8F027AED4EFA}"/>
                </a:ext>
              </a:extLst>
            </p:cNvPr>
            <p:cNvPicPr/>
            <p:nvPr/>
          </p:nvPicPr>
          <p:blipFill>
            <a:blip r:embed="rId3" cstate="print"/>
            <a:stretch>
              <a:fillRect/>
            </a:stretch>
          </p:blipFill>
          <p:spPr>
            <a:xfrm>
              <a:off x="1045555" y="438868"/>
              <a:ext cx="148906" cy="146676"/>
            </a:xfrm>
            <a:prstGeom prst="rect">
              <a:avLst/>
            </a:prstGeom>
          </p:spPr>
        </p:pic>
        <p:sp>
          <p:nvSpPr>
            <p:cNvPr id="9" name="object 7">
              <a:extLst>
                <a:ext uri="{FF2B5EF4-FFF2-40B4-BE49-F238E27FC236}">
                  <a16:creationId xmlns:a16="http://schemas.microsoft.com/office/drawing/2014/main" id="{76BD1EBB-8BEE-AED5-2A15-E379D1839FFF}"/>
                </a:ext>
              </a:extLst>
            </p:cNvPr>
            <p:cNvSpPr/>
            <p:nvPr/>
          </p:nvSpPr>
          <p:spPr>
            <a:xfrm>
              <a:off x="618228" y="579545"/>
              <a:ext cx="434975" cy="379730"/>
            </a:xfrm>
            <a:custGeom>
              <a:avLst/>
              <a:gdLst/>
              <a:ahLst/>
              <a:cxnLst/>
              <a:rect l="l" t="t" r="r" b="b"/>
              <a:pathLst>
                <a:path w="434975" h="379730">
                  <a:moveTo>
                    <a:pt x="43201" y="311143"/>
                  </a:moveTo>
                  <a:lnTo>
                    <a:pt x="21850" y="316309"/>
                  </a:lnTo>
                  <a:lnTo>
                    <a:pt x="5192" y="333094"/>
                  </a:lnTo>
                  <a:lnTo>
                    <a:pt x="0" y="348691"/>
                  </a:lnTo>
                  <a:lnTo>
                    <a:pt x="2925" y="360502"/>
                  </a:lnTo>
                  <a:lnTo>
                    <a:pt x="43583" y="379497"/>
                  </a:lnTo>
                  <a:lnTo>
                    <a:pt x="51055" y="379627"/>
                  </a:lnTo>
                  <a:lnTo>
                    <a:pt x="434854" y="369543"/>
                  </a:lnTo>
                  <a:lnTo>
                    <a:pt x="405523" y="315511"/>
                  </a:lnTo>
                  <a:lnTo>
                    <a:pt x="96417" y="315511"/>
                  </a:lnTo>
                  <a:lnTo>
                    <a:pt x="68354" y="312556"/>
                  </a:lnTo>
                  <a:lnTo>
                    <a:pt x="43201" y="311143"/>
                  </a:lnTo>
                  <a:close/>
                </a:path>
                <a:path w="434975" h="379730">
                  <a:moveTo>
                    <a:pt x="218143" y="244388"/>
                  </a:moveTo>
                  <a:lnTo>
                    <a:pt x="189158" y="283234"/>
                  </a:lnTo>
                  <a:lnTo>
                    <a:pt x="157710" y="305889"/>
                  </a:lnTo>
                  <a:lnTo>
                    <a:pt x="126500" y="314968"/>
                  </a:lnTo>
                  <a:lnTo>
                    <a:pt x="96417" y="315511"/>
                  </a:lnTo>
                  <a:lnTo>
                    <a:pt x="405523" y="315511"/>
                  </a:lnTo>
                  <a:lnTo>
                    <a:pt x="368452" y="247222"/>
                  </a:lnTo>
                  <a:lnTo>
                    <a:pt x="216924" y="247222"/>
                  </a:lnTo>
                  <a:lnTo>
                    <a:pt x="218143" y="244388"/>
                  </a:lnTo>
                  <a:close/>
                </a:path>
                <a:path w="434975" h="379730">
                  <a:moveTo>
                    <a:pt x="219950" y="241966"/>
                  </a:moveTo>
                  <a:lnTo>
                    <a:pt x="218143" y="244388"/>
                  </a:lnTo>
                  <a:lnTo>
                    <a:pt x="216924" y="247222"/>
                  </a:lnTo>
                  <a:lnTo>
                    <a:pt x="219950" y="241966"/>
                  </a:lnTo>
                  <a:close/>
                </a:path>
                <a:path w="434975" h="379730">
                  <a:moveTo>
                    <a:pt x="365598" y="241966"/>
                  </a:moveTo>
                  <a:lnTo>
                    <a:pt x="219950" y="241966"/>
                  </a:lnTo>
                  <a:lnTo>
                    <a:pt x="216924" y="247222"/>
                  </a:lnTo>
                  <a:lnTo>
                    <a:pt x="368452" y="247222"/>
                  </a:lnTo>
                  <a:lnTo>
                    <a:pt x="365598" y="241966"/>
                  </a:lnTo>
                  <a:close/>
                </a:path>
                <a:path w="434975" h="379730">
                  <a:moveTo>
                    <a:pt x="211056" y="0"/>
                  </a:moveTo>
                  <a:lnTo>
                    <a:pt x="199366" y="3373"/>
                  </a:lnTo>
                  <a:lnTo>
                    <a:pt x="188454" y="15669"/>
                  </a:lnTo>
                  <a:lnTo>
                    <a:pt x="182247" y="38488"/>
                  </a:lnTo>
                  <a:lnTo>
                    <a:pt x="188449" y="59562"/>
                  </a:lnTo>
                  <a:lnTo>
                    <a:pt x="202251" y="80639"/>
                  </a:lnTo>
                  <a:lnTo>
                    <a:pt x="218843" y="103465"/>
                  </a:lnTo>
                  <a:lnTo>
                    <a:pt x="233415" y="129789"/>
                  </a:lnTo>
                  <a:lnTo>
                    <a:pt x="241159" y="161358"/>
                  </a:lnTo>
                  <a:lnTo>
                    <a:pt x="237265" y="199920"/>
                  </a:lnTo>
                  <a:lnTo>
                    <a:pt x="218143" y="244388"/>
                  </a:lnTo>
                  <a:lnTo>
                    <a:pt x="219950" y="241966"/>
                  </a:lnTo>
                  <a:lnTo>
                    <a:pt x="365598" y="241966"/>
                  </a:lnTo>
                  <a:lnTo>
                    <a:pt x="251687" y="32129"/>
                  </a:lnTo>
                  <a:lnTo>
                    <a:pt x="222537" y="2862"/>
                  </a:lnTo>
                  <a:lnTo>
                    <a:pt x="211056" y="0"/>
                  </a:lnTo>
                  <a:close/>
                </a:path>
              </a:pathLst>
            </a:custGeom>
            <a:solidFill>
              <a:srgbClr val="3A61A0"/>
            </a:solidFill>
          </p:spPr>
          <p:txBody>
            <a:bodyPr wrap="square" lIns="0" tIns="0" rIns="0" bIns="0" rtlCol="0"/>
            <a:lstStyle/>
            <a:p>
              <a:endParaRPr sz="1092"/>
            </a:p>
          </p:txBody>
        </p:sp>
        <p:pic>
          <p:nvPicPr>
            <p:cNvPr id="10" name="object 8">
              <a:extLst>
                <a:ext uri="{FF2B5EF4-FFF2-40B4-BE49-F238E27FC236}">
                  <a16:creationId xmlns:a16="http://schemas.microsoft.com/office/drawing/2014/main" id="{A938E02C-C57B-D4DD-C0F4-B576BDB991FD}"/>
                </a:ext>
              </a:extLst>
            </p:cNvPr>
            <p:cNvPicPr/>
            <p:nvPr/>
          </p:nvPicPr>
          <p:blipFill>
            <a:blip r:embed="rId4" cstate="print"/>
            <a:stretch>
              <a:fillRect/>
            </a:stretch>
          </p:blipFill>
          <p:spPr>
            <a:xfrm>
              <a:off x="635261" y="676623"/>
              <a:ext cx="147806" cy="147809"/>
            </a:xfrm>
            <a:prstGeom prst="rect">
              <a:avLst/>
            </a:prstGeom>
          </p:spPr>
        </p:pic>
        <p:sp>
          <p:nvSpPr>
            <p:cNvPr id="11" name="object 9">
              <a:extLst>
                <a:ext uri="{FF2B5EF4-FFF2-40B4-BE49-F238E27FC236}">
                  <a16:creationId xmlns:a16="http://schemas.microsoft.com/office/drawing/2014/main" id="{35023D6C-835F-E689-69E1-7916701193A5}"/>
                </a:ext>
              </a:extLst>
            </p:cNvPr>
            <p:cNvSpPr/>
            <p:nvPr/>
          </p:nvSpPr>
          <p:spPr>
            <a:xfrm>
              <a:off x="618228" y="1016286"/>
              <a:ext cx="434975" cy="379730"/>
            </a:xfrm>
            <a:custGeom>
              <a:avLst/>
              <a:gdLst/>
              <a:ahLst/>
              <a:cxnLst/>
              <a:rect l="l" t="t" r="r" b="b"/>
              <a:pathLst>
                <a:path w="434975" h="379730">
                  <a:moveTo>
                    <a:pt x="218143" y="135238"/>
                  </a:moveTo>
                  <a:lnTo>
                    <a:pt x="237265" y="179706"/>
                  </a:lnTo>
                  <a:lnTo>
                    <a:pt x="241159" y="218268"/>
                  </a:lnTo>
                  <a:lnTo>
                    <a:pt x="233415" y="249837"/>
                  </a:lnTo>
                  <a:lnTo>
                    <a:pt x="218843" y="276161"/>
                  </a:lnTo>
                  <a:lnTo>
                    <a:pt x="202251" y="298988"/>
                  </a:lnTo>
                  <a:lnTo>
                    <a:pt x="188449" y="320064"/>
                  </a:lnTo>
                  <a:lnTo>
                    <a:pt x="182247" y="341138"/>
                  </a:lnTo>
                  <a:lnTo>
                    <a:pt x="188454" y="363957"/>
                  </a:lnTo>
                  <a:lnTo>
                    <a:pt x="199366" y="376253"/>
                  </a:lnTo>
                  <a:lnTo>
                    <a:pt x="211056" y="379627"/>
                  </a:lnTo>
                  <a:lnTo>
                    <a:pt x="222537" y="376765"/>
                  </a:lnTo>
                  <a:lnTo>
                    <a:pt x="251687" y="347497"/>
                  </a:lnTo>
                  <a:lnTo>
                    <a:pt x="365598" y="137660"/>
                  </a:lnTo>
                  <a:lnTo>
                    <a:pt x="219950" y="137660"/>
                  </a:lnTo>
                  <a:lnTo>
                    <a:pt x="218143" y="135238"/>
                  </a:lnTo>
                  <a:close/>
                </a:path>
                <a:path w="434975" h="379730">
                  <a:moveTo>
                    <a:pt x="216924" y="132404"/>
                  </a:moveTo>
                  <a:lnTo>
                    <a:pt x="218143" y="135238"/>
                  </a:lnTo>
                  <a:lnTo>
                    <a:pt x="219950" y="137660"/>
                  </a:lnTo>
                  <a:lnTo>
                    <a:pt x="216924" y="132404"/>
                  </a:lnTo>
                  <a:close/>
                </a:path>
                <a:path w="434975" h="379730">
                  <a:moveTo>
                    <a:pt x="368452" y="132404"/>
                  </a:moveTo>
                  <a:lnTo>
                    <a:pt x="216924" y="132404"/>
                  </a:lnTo>
                  <a:lnTo>
                    <a:pt x="219950" y="137660"/>
                  </a:lnTo>
                  <a:lnTo>
                    <a:pt x="365598" y="137660"/>
                  </a:lnTo>
                  <a:lnTo>
                    <a:pt x="368452" y="132404"/>
                  </a:lnTo>
                  <a:close/>
                </a:path>
                <a:path w="434975" h="379730">
                  <a:moveTo>
                    <a:pt x="405523" y="64115"/>
                  </a:moveTo>
                  <a:lnTo>
                    <a:pt x="96417" y="64115"/>
                  </a:lnTo>
                  <a:lnTo>
                    <a:pt x="126500" y="64658"/>
                  </a:lnTo>
                  <a:lnTo>
                    <a:pt x="157710" y="73737"/>
                  </a:lnTo>
                  <a:lnTo>
                    <a:pt x="189158" y="96392"/>
                  </a:lnTo>
                  <a:lnTo>
                    <a:pt x="218143" y="135238"/>
                  </a:lnTo>
                  <a:lnTo>
                    <a:pt x="216924" y="132404"/>
                  </a:lnTo>
                  <a:lnTo>
                    <a:pt x="368452" y="132404"/>
                  </a:lnTo>
                  <a:lnTo>
                    <a:pt x="405523" y="64115"/>
                  </a:lnTo>
                  <a:close/>
                </a:path>
                <a:path w="434975" h="379730">
                  <a:moveTo>
                    <a:pt x="51055" y="0"/>
                  </a:moveTo>
                  <a:lnTo>
                    <a:pt x="11144" y="10613"/>
                  </a:lnTo>
                  <a:lnTo>
                    <a:pt x="0" y="30935"/>
                  </a:lnTo>
                  <a:lnTo>
                    <a:pt x="5192" y="46532"/>
                  </a:lnTo>
                  <a:lnTo>
                    <a:pt x="21850" y="63317"/>
                  </a:lnTo>
                  <a:lnTo>
                    <a:pt x="43201" y="68484"/>
                  </a:lnTo>
                  <a:lnTo>
                    <a:pt x="68354" y="67070"/>
                  </a:lnTo>
                  <a:lnTo>
                    <a:pt x="96417" y="64115"/>
                  </a:lnTo>
                  <a:lnTo>
                    <a:pt x="405523" y="64115"/>
                  </a:lnTo>
                  <a:lnTo>
                    <a:pt x="434854" y="10083"/>
                  </a:lnTo>
                  <a:lnTo>
                    <a:pt x="51055" y="0"/>
                  </a:lnTo>
                  <a:close/>
                </a:path>
              </a:pathLst>
            </a:custGeom>
            <a:solidFill>
              <a:srgbClr val="49B4A9"/>
            </a:solidFill>
          </p:spPr>
          <p:txBody>
            <a:bodyPr wrap="square" lIns="0" tIns="0" rIns="0" bIns="0" rtlCol="0"/>
            <a:lstStyle/>
            <a:p>
              <a:endParaRPr sz="1092"/>
            </a:p>
          </p:txBody>
        </p:sp>
        <p:pic>
          <p:nvPicPr>
            <p:cNvPr id="12" name="object 10">
              <a:extLst>
                <a:ext uri="{FF2B5EF4-FFF2-40B4-BE49-F238E27FC236}">
                  <a16:creationId xmlns:a16="http://schemas.microsoft.com/office/drawing/2014/main" id="{A4C09C9D-CB98-C734-B987-481C12E54C3C}"/>
                </a:ext>
              </a:extLst>
            </p:cNvPr>
            <p:cNvPicPr/>
            <p:nvPr/>
          </p:nvPicPr>
          <p:blipFill>
            <a:blip r:embed="rId5" cstate="print"/>
            <a:stretch>
              <a:fillRect/>
            </a:stretch>
          </p:blipFill>
          <p:spPr>
            <a:xfrm>
              <a:off x="635262" y="1151026"/>
              <a:ext cx="147806" cy="147809"/>
            </a:xfrm>
            <a:prstGeom prst="rect">
              <a:avLst/>
            </a:prstGeom>
          </p:spPr>
        </p:pic>
        <p:sp>
          <p:nvSpPr>
            <p:cNvPr id="13" name="object 11">
              <a:extLst>
                <a:ext uri="{FF2B5EF4-FFF2-40B4-BE49-F238E27FC236}">
                  <a16:creationId xmlns:a16="http://schemas.microsoft.com/office/drawing/2014/main" id="{0C655D74-AE76-7AFE-C0B4-9483510D129B}"/>
                </a:ext>
              </a:extLst>
            </p:cNvPr>
            <p:cNvSpPr/>
            <p:nvPr/>
          </p:nvSpPr>
          <p:spPr>
            <a:xfrm>
              <a:off x="908612" y="1065009"/>
              <a:ext cx="422909" cy="390525"/>
            </a:xfrm>
            <a:custGeom>
              <a:avLst/>
              <a:gdLst/>
              <a:ahLst/>
              <a:cxnLst/>
              <a:rect l="l" t="t" r="r" b="b"/>
              <a:pathLst>
                <a:path w="422909" h="390525">
                  <a:moveTo>
                    <a:pt x="211397" y="0"/>
                  </a:moveTo>
                  <a:lnTo>
                    <a:pt x="10775" y="327340"/>
                  </a:lnTo>
                  <a:lnTo>
                    <a:pt x="0" y="367206"/>
                  </a:lnTo>
                  <a:lnTo>
                    <a:pt x="3262" y="378581"/>
                  </a:lnTo>
                  <a:lnTo>
                    <a:pt x="12029" y="387020"/>
                  </a:lnTo>
                  <a:lnTo>
                    <a:pt x="28135" y="390323"/>
                  </a:lnTo>
                  <a:lnTo>
                    <a:pt x="51000" y="384289"/>
                  </a:lnTo>
                  <a:lnTo>
                    <a:pt x="66149" y="368381"/>
                  </a:lnTo>
                  <a:lnTo>
                    <a:pt x="77500" y="345891"/>
                  </a:lnTo>
                  <a:lnTo>
                    <a:pt x="88973" y="320110"/>
                  </a:lnTo>
                  <a:lnTo>
                    <a:pt x="104484" y="294329"/>
                  </a:lnTo>
                  <a:lnTo>
                    <a:pt x="127953" y="271839"/>
                  </a:lnTo>
                  <a:lnTo>
                    <a:pt x="163296" y="255932"/>
                  </a:lnTo>
                  <a:lnTo>
                    <a:pt x="211397" y="250256"/>
                  </a:lnTo>
                  <a:lnTo>
                    <a:pt x="208360" y="249898"/>
                  </a:lnTo>
                  <a:lnTo>
                    <a:pt x="364556" y="249898"/>
                  </a:lnTo>
                  <a:lnTo>
                    <a:pt x="211397" y="0"/>
                  </a:lnTo>
                  <a:close/>
                </a:path>
                <a:path w="422909" h="390525">
                  <a:moveTo>
                    <a:pt x="364556" y="249898"/>
                  </a:moveTo>
                  <a:lnTo>
                    <a:pt x="214433" y="249898"/>
                  </a:lnTo>
                  <a:lnTo>
                    <a:pt x="211397" y="250256"/>
                  </a:lnTo>
                  <a:lnTo>
                    <a:pt x="259497" y="255932"/>
                  </a:lnTo>
                  <a:lnTo>
                    <a:pt x="294841" y="271839"/>
                  </a:lnTo>
                  <a:lnTo>
                    <a:pt x="318310" y="294329"/>
                  </a:lnTo>
                  <a:lnTo>
                    <a:pt x="333821" y="320110"/>
                  </a:lnTo>
                  <a:lnTo>
                    <a:pt x="345294" y="345891"/>
                  </a:lnTo>
                  <a:lnTo>
                    <a:pt x="356645" y="368381"/>
                  </a:lnTo>
                  <a:lnTo>
                    <a:pt x="371794" y="384289"/>
                  </a:lnTo>
                  <a:lnTo>
                    <a:pt x="394658" y="390323"/>
                  </a:lnTo>
                  <a:lnTo>
                    <a:pt x="410764" y="387020"/>
                  </a:lnTo>
                  <a:lnTo>
                    <a:pt x="419532" y="378581"/>
                  </a:lnTo>
                  <a:lnTo>
                    <a:pt x="422794" y="367206"/>
                  </a:lnTo>
                  <a:lnTo>
                    <a:pt x="422385" y="355099"/>
                  </a:lnTo>
                  <a:lnTo>
                    <a:pt x="420920" y="347791"/>
                  </a:lnTo>
                  <a:lnTo>
                    <a:pt x="418643" y="340705"/>
                  </a:lnTo>
                  <a:lnTo>
                    <a:pt x="415646" y="333876"/>
                  </a:lnTo>
                  <a:lnTo>
                    <a:pt x="412019" y="327340"/>
                  </a:lnTo>
                  <a:lnTo>
                    <a:pt x="364556" y="249898"/>
                  </a:lnTo>
                  <a:close/>
                </a:path>
                <a:path w="422909" h="390525">
                  <a:moveTo>
                    <a:pt x="214433" y="249898"/>
                  </a:moveTo>
                  <a:lnTo>
                    <a:pt x="208360" y="249898"/>
                  </a:lnTo>
                  <a:lnTo>
                    <a:pt x="211397" y="250256"/>
                  </a:lnTo>
                  <a:lnTo>
                    <a:pt x="214433" y="249898"/>
                  </a:lnTo>
                  <a:close/>
                </a:path>
              </a:pathLst>
            </a:custGeom>
            <a:solidFill>
              <a:srgbClr val="F79F41"/>
            </a:solidFill>
          </p:spPr>
          <p:txBody>
            <a:bodyPr wrap="square" lIns="0" tIns="0" rIns="0" bIns="0" rtlCol="0"/>
            <a:lstStyle/>
            <a:p>
              <a:endParaRPr sz="1092"/>
            </a:p>
          </p:txBody>
        </p:sp>
        <p:pic>
          <p:nvPicPr>
            <p:cNvPr id="14" name="object 12">
              <a:extLst>
                <a:ext uri="{FF2B5EF4-FFF2-40B4-BE49-F238E27FC236}">
                  <a16:creationId xmlns:a16="http://schemas.microsoft.com/office/drawing/2014/main" id="{2E8ECE74-7E1E-7EA8-C943-BC7FBB42FBDA}"/>
                </a:ext>
              </a:extLst>
            </p:cNvPr>
            <p:cNvPicPr/>
            <p:nvPr/>
          </p:nvPicPr>
          <p:blipFill>
            <a:blip r:embed="rId6" cstate="print"/>
            <a:stretch>
              <a:fillRect/>
            </a:stretch>
          </p:blipFill>
          <p:spPr>
            <a:xfrm>
              <a:off x="1045558" y="1387673"/>
              <a:ext cx="148906" cy="148916"/>
            </a:xfrm>
            <a:prstGeom prst="rect">
              <a:avLst/>
            </a:prstGeom>
          </p:spPr>
        </p:pic>
        <p:sp>
          <p:nvSpPr>
            <p:cNvPr id="15" name="object 13">
              <a:extLst>
                <a:ext uri="{FF2B5EF4-FFF2-40B4-BE49-F238E27FC236}">
                  <a16:creationId xmlns:a16="http://schemas.microsoft.com/office/drawing/2014/main" id="{18735D12-7813-CD5A-15E5-0B4BEEA7059D}"/>
                </a:ext>
              </a:extLst>
            </p:cNvPr>
            <p:cNvSpPr/>
            <p:nvPr/>
          </p:nvSpPr>
          <p:spPr>
            <a:xfrm>
              <a:off x="1186937" y="1016286"/>
              <a:ext cx="434975" cy="379730"/>
            </a:xfrm>
            <a:custGeom>
              <a:avLst/>
              <a:gdLst/>
              <a:ahLst/>
              <a:cxnLst/>
              <a:rect l="l" t="t" r="r" b="b"/>
              <a:pathLst>
                <a:path w="434975" h="379730">
                  <a:moveTo>
                    <a:pt x="383799" y="0"/>
                  </a:moveTo>
                  <a:lnTo>
                    <a:pt x="0" y="10083"/>
                  </a:lnTo>
                  <a:lnTo>
                    <a:pt x="183167" y="347497"/>
                  </a:lnTo>
                  <a:lnTo>
                    <a:pt x="187018" y="353904"/>
                  </a:lnTo>
                  <a:lnTo>
                    <a:pt x="223798" y="379627"/>
                  </a:lnTo>
                  <a:lnTo>
                    <a:pt x="235488" y="376253"/>
                  </a:lnTo>
                  <a:lnTo>
                    <a:pt x="252607" y="341138"/>
                  </a:lnTo>
                  <a:lnTo>
                    <a:pt x="232603" y="298988"/>
                  </a:lnTo>
                  <a:lnTo>
                    <a:pt x="216011" y="276161"/>
                  </a:lnTo>
                  <a:lnTo>
                    <a:pt x="201439" y="249837"/>
                  </a:lnTo>
                  <a:lnTo>
                    <a:pt x="193695" y="218268"/>
                  </a:lnTo>
                  <a:lnTo>
                    <a:pt x="197589" y="179706"/>
                  </a:lnTo>
                  <a:lnTo>
                    <a:pt x="215670" y="137660"/>
                  </a:lnTo>
                  <a:lnTo>
                    <a:pt x="214904" y="137660"/>
                  </a:lnTo>
                  <a:lnTo>
                    <a:pt x="217930" y="132404"/>
                  </a:lnTo>
                  <a:lnTo>
                    <a:pt x="218826" y="132404"/>
                  </a:lnTo>
                  <a:lnTo>
                    <a:pt x="245696" y="96392"/>
                  </a:lnTo>
                  <a:lnTo>
                    <a:pt x="277144" y="73737"/>
                  </a:lnTo>
                  <a:lnTo>
                    <a:pt x="308354" y="64658"/>
                  </a:lnTo>
                  <a:lnTo>
                    <a:pt x="338437" y="64115"/>
                  </a:lnTo>
                  <a:lnTo>
                    <a:pt x="409706" y="64115"/>
                  </a:lnTo>
                  <a:lnTo>
                    <a:pt x="413004" y="63317"/>
                  </a:lnTo>
                  <a:lnTo>
                    <a:pt x="429662" y="46532"/>
                  </a:lnTo>
                  <a:lnTo>
                    <a:pt x="434854" y="30935"/>
                  </a:lnTo>
                  <a:lnTo>
                    <a:pt x="431929" y="19125"/>
                  </a:lnTo>
                  <a:lnTo>
                    <a:pt x="391266" y="129"/>
                  </a:lnTo>
                  <a:lnTo>
                    <a:pt x="383799" y="0"/>
                  </a:lnTo>
                  <a:close/>
                </a:path>
                <a:path w="434975" h="379730">
                  <a:moveTo>
                    <a:pt x="217930" y="132404"/>
                  </a:moveTo>
                  <a:lnTo>
                    <a:pt x="214904" y="137660"/>
                  </a:lnTo>
                  <a:lnTo>
                    <a:pt x="216711" y="135238"/>
                  </a:lnTo>
                  <a:lnTo>
                    <a:pt x="217930" y="132404"/>
                  </a:lnTo>
                  <a:close/>
                </a:path>
                <a:path w="434975" h="379730">
                  <a:moveTo>
                    <a:pt x="216711" y="135238"/>
                  </a:moveTo>
                  <a:lnTo>
                    <a:pt x="214904" y="137660"/>
                  </a:lnTo>
                  <a:lnTo>
                    <a:pt x="215670" y="137660"/>
                  </a:lnTo>
                  <a:lnTo>
                    <a:pt x="216711" y="135238"/>
                  </a:lnTo>
                  <a:close/>
                </a:path>
                <a:path w="434975" h="379730">
                  <a:moveTo>
                    <a:pt x="218826" y="132404"/>
                  </a:moveTo>
                  <a:lnTo>
                    <a:pt x="217930" y="132404"/>
                  </a:lnTo>
                  <a:lnTo>
                    <a:pt x="216711" y="135238"/>
                  </a:lnTo>
                  <a:lnTo>
                    <a:pt x="218826" y="132404"/>
                  </a:lnTo>
                  <a:close/>
                </a:path>
                <a:path w="434975" h="379730">
                  <a:moveTo>
                    <a:pt x="409706" y="64115"/>
                  </a:moveTo>
                  <a:lnTo>
                    <a:pt x="338437" y="64115"/>
                  </a:lnTo>
                  <a:lnTo>
                    <a:pt x="366500" y="67070"/>
                  </a:lnTo>
                  <a:lnTo>
                    <a:pt x="391653" y="68484"/>
                  </a:lnTo>
                  <a:lnTo>
                    <a:pt x="409706" y="64115"/>
                  </a:lnTo>
                  <a:close/>
                </a:path>
              </a:pathLst>
            </a:custGeom>
            <a:solidFill>
              <a:srgbClr val="3A61A0"/>
            </a:solidFill>
          </p:spPr>
          <p:txBody>
            <a:bodyPr wrap="square" lIns="0" tIns="0" rIns="0" bIns="0" rtlCol="0"/>
            <a:lstStyle/>
            <a:p>
              <a:endParaRPr sz="1092"/>
            </a:p>
          </p:txBody>
        </p:sp>
        <p:pic>
          <p:nvPicPr>
            <p:cNvPr id="16" name="object 14">
              <a:extLst>
                <a:ext uri="{FF2B5EF4-FFF2-40B4-BE49-F238E27FC236}">
                  <a16:creationId xmlns:a16="http://schemas.microsoft.com/office/drawing/2014/main" id="{D66C4CFB-C80C-55B5-F753-32AD52788BE2}"/>
                </a:ext>
              </a:extLst>
            </p:cNvPr>
            <p:cNvPicPr/>
            <p:nvPr/>
          </p:nvPicPr>
          <p:blipFill>
            <a:blip r:embed="rId7" cstate="print"/>
            <a:stretch>
              <a:fillRect/>
            </a:stretch>
          </p:blipFill>
          <p:spPr>
            <a:xfrm>
              <a:off x="1456951" y="1151026"/>
              <a:ext cx="147806" cy="147809"/>
            </a:xfrm>
            <a:prstGeom prst="rect">
              <a:avLst/>
            </a:prstGeom>
          </p:spPr>
        </p:pic>
        <p:sp>
          <p:nvSpPr>
            <p:cNvPr id="17" name="object 15">
              <a:extLst>
                <a:ext uri="{FF2B5EF4-FFF2-40B4-BE49-F238E27FC236}">
                  <a16:creationId xmlns:a16="http://schemas.microsoft.com/office/drawing/2014/main" id="{4E1D6B8C-5F94-C7A6-32AF-A2CC06E5E9AC}"/>
                </a:ext>
              </a:extLst>
            </p:cNvPr>
            <p:cNvSpPr/>
            <p:nvPr/>
          </p:nvSpPr>
          <p:spPr>
            <a:xfrm>
              <a:off x="1186937" y="579545"/>
              <a:ext cx="434975" cy="379730"/>
            </a:xfrm>
            <a:custGeom>
              <a:avLst/>
              <a:gdLst/>
              <a:ahLst/>
              <a:cxnLst/>
              <a:rect l="l" t="t" r="r" b="b"/>
              <a:pathLst>
                <a:path w="434975" h="379730">
                  <a:moveTo>
                    <a:pt x="223798" y="0"/>
                  </a:moveTo>
                  <a:lnTo>
                    <a:pt x="187018" y="25722"/>
                  </a:lnTo>
                  <a:lnTo>
                    <a:pt x="0" y="369543"/>
                  </a:lnTo>
                  <a:lnTo>
                    <a:pt x="383799" y="379627"/>
                  </a:lnTo>
                  <a:lnTo>
                    <a:pt x="423710" y="369013"/>
                  </a:lnTo>
                  <a:lnTo>
                    <a:pt x="434854" y="348691"/>
                  </a:lnTo>
                  <a:lnTo>
                    <a:pt x="429662" y="333094"/>
                  </a:lnTo>
                  <a:lnTo>
                    <a:pt x="413004" y="316309"/>
                  </a:lnTo>
                  <a:lnTo>
                    <a:pt x="409706" y="315511"/>
                  </a:lnTo>
                  <a:lnTo>
                    <a:pt x="338437" y="315511"/>
                  </a:lnTo>
                  <a:lnTo>
                    <a:pt x="308354" y="314968"/>
                  </a:lnTo>
                  <a:lnTo>
                    <a:pt x="277144" y="305889"/>
                  </a:lnTo>
                  <a:lnTo>
                    <a:pt x="245696" y="283234"/>
                  </a:lnTo>
                  <a:lnTo>
                    <a:pt x="218826" y="247222"/>
                  </a:lnTo>
                  <a:lnTo>
                    <a:pt x="217930" y="247222"/>
                  </a:lnTo>
                  <a:lnTo>
                    <a:pt x="214904" y="241966"/>
                  </a:lnTo>
                  <a:lnTo>
                    <a:pt x="215670" y="241966"/>
                  </a:lnTo>
                  <a:lnTo>
                    <a:pt x="197589" y="199920"/>
                  </a:lnTo>
                  <a:lnTo>
                    <a:pt x="193695" y="161358"/>
                  </a:lnTo>
                  <a:lnTo>
                    <a:pt x="201439" y="129789"/>
                  </a:lnTo>
                  <a:lnTo>
                    <a:pt x="216011" y="103465"/>
                  </a:lnTo>
                  <a:lnTo>
                    <a:pt x="232603" y="80639"/>
                  </a:lnTo>
                  <a:lnTo>
                    <a:pt x="246405" y="59562"/>
                  </a:lnTo>
                  <a:lnTo>
                    <a:pt x="252607" y="38488"/>
                  </a:lnTo>
                  <a:lnTo>
                    <a:pt x="246400" y="15669"/>
                  </a:lnTo>
                  <a:lnTo>
                    <a:pt x="235488" y="3373"/>
                  </a:lnTo>
                  <a:lnTo>
                    <a:pt x="223798" y="0"/>
                  </a:lnTo>
                  <a:close/>
                </a:path>
                <a:path w="434975" h="379730">
                  <a:moveTo>
                    <a:pt x="391653" y="311143"/>
                  </a:moveTo>
                  <a:lnTo>
                    <a:pt x="366500" y="312556"/>
                  </a:lnTo>
                  <a:lnTo>
                    <a:pt x="338437" y="315511"/>
                  </a:lnTo>
                  <a:lnTo>
                    <a:pt x="409706" y="315511"/>
                  </a:lnTo>
                  <a:lnTo>
                    <a:pt x="391653" y="311143"/>
                  </a:lnTo>
                  <a:close/>
                </a:path>
                <a:path w="434975" h="379730">
                  <a:moveTo>
                    <a:pt x="214904" y="241966"/>
                  </a:moveTo>
                  <a:lnTo>
                    <a:pt x="217930" y="247222"/>
                  </a:lnTo>
                  <a:lnTo>
                    <a:pt x="216711" y="244388"/>
                  </a:lnTo>
                  <a:lnTo>
                    <a:pt x="214904" y="241966"/>
                  </a:lnTo>
                  <a:close/>
                </a:path>
                <a:path w="434975" h="379730">
                  <a:moveTo>
                    <a:pt x="216711" y="244388"/>
                  </a:moveTo>
                  <a:lnTo>
                    <a:pt x="217930" y="247222"/>
                  </a:lnTo>
                  <a:lnTo>
                    <a:pt x="218826" y="247222"/>
                  </a:lnTo>
                  <a:lnTo>
                    <a:pt x="216711" y="244388"/>
                  </a:lnTo>
                  <a:close/>
                </a:path>
                <a:path w="434975" h="379730">
                  <a:moveTo>
                    <a:pt x="215670" y="241966"/>
                  </a:moveTo>
                  <a:lnTo>
                    <a:pt x="214904" y="241966"/>
                  </a:lnTo>
                  <a:lnTo>
                    <a:pt x="216711" y="244388"/>
                  </a:lnTo>
                  <a:lnTo>
                    <a:pt x="215670" y="241966"/>
                  </a:lnTo>
                  <a:close/>
                </a:path>
              </a:pathLst>
            </a:custGeom>
            <a:solidFill>
              <a:srgbClr val="49B4A9"/>
            </a:solidFill>
          </p:spPr>
          <p:txBody>
            <a:bodyPr wrap="square" lIns="0" tIns="0" rIns="0" bIns="0" rtlCol="0"/>
            <a:lstStyle/>
            <a:p>
              <a:endParaRPr sz="1092"/>
            </a:p>
          </p:txBody>
        </p:sp>
        <p:pic>
          <p:nvPicPr>
            <p:cNvPr id="18" name="object 16">
              <a:extLst>
                <a:ext uri="{FF2B5EF4-FFF2-40B4-BE49-F238E27FC236}">
                  <a16:creationId xmlns:a16="http://schemas.microsoft.com/office/drawing/2014/main" id="{05A113EA-9C8A-1383-76C4-723F850ECD73}"/>
                </a:ext>
              </a:extLst>
            </p:cNvPr>
            <p:cNvPicPr/>
            <p:nvPr/>
          </p:nvPicPr>
          <p:blipFill>
            <a:blip r:embed="rId8" cstate="print"/>
            <a:stretch>
              <a:fillRect/>
            </a:stretch>
          </p:blipFill>
          <p:spPr>
            <a:xfrm>
              <a:off x="1456951" y="676624"/>
              <a:ext cx="147806" cy="147809"/>
            </a:xfrm>
            <a:prstGeom prst="rect">
              <a:avLst/>
            </a:prstGeom>
          </p:spPr>
        </p:pic>
        <p:pic>
          <p:nvPicPr>
            <p:cNvPr id="19" name="object 17">
              <a:extLst>
                <a:ext uri="{FF2B5EF4-FFF2-40B4-BE49-F238E27FC236}">
                  <a16:creationId xmlns:a16="http://schemas.microsoft.com/office/drawing/2014/main" id="{F9E9DB55-841F-C0BD-D050-F14847FB2770}"/>
                </a:ext>
              </a:extLst>
            </p:cNvPr>
            <p:cNvPicPr/>
            <p:nvPr/>
          </p:nvPicPr>
          <p:blipFill>
            <a:blip r:embed="rId9" cstate="print"/>
            <a:stretch>
              <a:fillRect/>
            </a:stretch>
          </p:blipFill>
          <p:spPr>
            <a:xfrm>
              <a:off x="1796231" y="564627"/>
              <a:ext cx="1339684" cy="212153"/>
            </a:xfrm>
            <a:prstGeom prst="rect">
              <a:avLst/>
            </a:prstGeom>
          </p:spPr>
        </p:pic>
        <p:pic>
          <p:nvPicPr>
            <p:cNvPr id="20" name="object 18">
              <a:extLst>
                <a:ext uri="{FF2B5EF4-FFF2-40B4-BE49-F238E27FC236}">
                  <a16:creationId xmlns:a16="http://schemas.microsoft.com/office/drawing/2014/main" id="{7CA9B690-5E8C-7B1B-490F-D23F097897B6}"/>
                </a:ext>
              </a:extLst>
            </p:cNvPr>
            <p:cNvPicPr/>
            <p:nvPr/>
          </p:nvPicPr>
          <p:blipFill>
            <a:blip r:embed="rId10" cstate="print"/>
            <a:stretch>
              <a:fillRect/>
            </a:stretch>
          </p:blipFill>
          <p:spPr>
            <a:xfrm>
              <a:off x="1802172" y="884830"/>
              <a:ext cx="1747452" cy="525998"/>
            </a:xfrm>
            <a:prstGeom prst="rect">
              <a:avLst/>
            </a:prstGeom>
          </p:spPr>
        </p:pic>
      </p:grpSp>
    </p:spTree>
    <p:extLst>
      <p:ext uri="{BB962C8B-B14F-4D97-AF65-F5344CB8AC3E}">
        <p14:creationId xmlns:p14="http://schemas.microsoft.com/office/powerpoint/2010/main" val="360237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1851</Words>
  <Application>Microsoft Office PowerPoint</Application>
  <PresentationFormat>Widescreen</PresentationFormat>
  <Paragraphs>158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Participative rights in Welsh primary schools: Unpicking the policy rhetoric  </vt:lpstr>
      <vt:lpstr>The project</vt:lpstr>
      <vt:lpstr>Research Questions</vt:lpstr>
      <vt:lpstr>Policy Analysis: Methodology</vt:lpstr>
      <vt:lpstr>Defining participative rights</vt:lpstr>
      <vt:lpstr>Welsh education policy and HRE</vt:lpstr>
      <vt:lpstr>Successful Futures (Donaldson, 2015)</vt:lpstr>
      <vt:lpstr>Curriculum and Assessment (Wales) Act 2021</vt:lpstr>
      <vt:lpstr>CfW: Designing your curriculum</vt:lpstr>
      <vt:lpstr>Co-constructing the curriculum</vt:lpstr>
      <vt:lpstr>CfW: United Nations Framework (2011)</vt:lpstr>
      <vt:lpstr>Policy Analysis: Findings</vt:lpstr>
      <vt:lpstr>Policy Analysis: Conclusions</vt:lpstr>
      <vt:lpstr> Thank you for listening   </vt:lpstr>
    </vt:vector>
  </TitlesOfParts>
  <Company>UWE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Louisa Roberts</dc:creator>
  <cp:lastModifiedBy>Louisa Roberts</cp:lastModifiedBy>
  <cp:revision>6</cp:revision>
  <dcterms:created xsi:type="dcterms:W3CDTF">2023-05-30T09:31:35Z</dcterms:created>
  <dcterms:modified xsi:type="dcterms:W3CDTF">2024-02-22T10:23:34Z</dcterms:modified>
</cp:coreProperties>
</file>