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charts/chartEx1.xml" ContentType="application/vnd.ms-office.chartex+xml"/>
  <Override PartName="/ppt/charts/style1.xml" ContentType="application/vnd.ms-office.chartstyle+xml"/>
  <Override PartName="/ppt/charts/colors1.xml" ContentType="application/vnd.ms-office.chartcolorstyle+xml"/>
  <Override PartName="/ppt/charts/chartEx2.xml" ContentType="application/vnd.ms-office.chartex+xml"/>
  <Override PartName="/ppt/charts/style2.xml" ContentType="application/vnd.ms-office.chartstyle+xml"/>
  <Override PartName="/ppt/charts/colors2.xml" ContentType="application/vnd.ms-office.chartcolorstyle+xml"/>
  <Override PartName="/ppt/charts/chartEx3.xml" ContentType="application/vnd.ms-office.chartex+xml"/>
  <Override PartName="/ppt/charts/style3.xml" ContentType="application/vnd.ms-office.chartstyle+xml"/>
  <Override PartName="/ppt/charts/colors3.xml" ContentType="application/vnd.ms-office.chartcolorstyle+xml"/>
  <Override PartName="/ppt/charts/chartEx4.xml" ContentType="application/vnd.ms-office.chartex+xml"/>
  <Override PartName="/ppt/charts/style4.xml" ContentType="application/vnd.ms-office.chartstyle+xml"/>
  <Override PartName="/ppt/charts/colors4.xml" ContentType="application/vnd.ms-office.chartcolorstyle+xml"/>
  <Override PartName="/ppt/charts/chartEx5.xml" ContentType="application/vnd.ms-office.chartex+xml"/>
  <Override PartName="/ppt/charts/style5.xml" ContentType="application/vnd.ms-office.chartstyle+xml"/>
  <Override PartName="/ppt/charts/colors5.xml" ContentType="application/vnd.ms-office.chartcolorstyle+xml"/>
  <Override PartName="/ppt/charts/chartEx6.xml" ContentType="application/vnd.ms-office.chartex+xml"/>
  <Override PartName="/ppt/charts/style6.xml" ContentType="application/vnd.ms-office.chartstyle+xml"/>
  <Override PartName="/ppt/charts/colors6.xml" ContentType="application/vnd.ms-office.chartcolorstyle+xml"/>
  <Override PartName="/ppt/charts/chartEx7.xml" ContentType="application/vnd.ms-office.chartex+xml"/>
  <Override PartName="/ppt/charts/style7.xml" ContentType="application/vnd.ms-office.chartstyle+xml"/>
  <Override PartName="/ppt/charts/colors7.xml" ContentType="application/vnd.ms-office.chartcolorstyle+xml"/>
  <Override PartName="/ppt/charts/chartEx8.xml" ContentType="application/vnd.ms-office.chartex+xml"/>
  <Override PartName="/ppt/charts/style8.xml" ContentType="application/vnd.ms-office.chartstyle+xml"/>
  <Override PartName="/ppt/charts/colors8.xml" ContentType="application/vnd.ms-office.chartcolorstyle+xml"/>
  <Override PartName="/ppt/charts/chartEx9.xml" ContentType="application/vnd.ms-office.chartex+xml"/>
  <Override PartName="/ppt/charts/style9.xml" ContentType="application/vnd.ms-office.chartstyle+xml"/>
  <Override PartName="/ppt/charts/colors9.xml" ContentType="application/vnd.ms-office.chartcolorstyle+xml"/>
  <Override PartName="/ppt/charts/chartEx10.xml" ContentType="application/vnd.ms-office.chartex+xml"/>
  <Override PartName="/ppt/charts/style10.xml" ContentType="application/vnd.ms-office.chartstyle+xml"/>
  <Override PartName="/ppt/charts/colors10.xml" ContentType="application/vnd.ms-office.chartcolorstyle+xml"/>
  <Override PartName="/ppt/charts/chartEx11.xml" ContentType="application/vnd.ms-office.chartex+xml"/>
  <Override PartName="/ppt/charts/style11.xml" ContentType="application/vnd.ms-office.chartstyle+xml"/>
  <Override PartName="/ppt/charts/colors11.xml" ContentType="application/vnd.ms-office.chartcolorstyle+xml"/>
  <Override PartName="/ppt/charts/chartEx12.xml" ContentType="application/vnd.ms-office.chartex+xml"/>
  <Override PartName="/ppt/charts/style12.xml" ContentType="application/vnd.ms-office.chartstyle+xml"/>
  <Override PartName="/ppt/charts/colors12.xml" ContentType="application/vnd.ms-office.chartcolorstyle+xml"/>
  <Override PartName="/ppt/charts/chartEx13.xml" ContentType="application/vnd.ms-office.chartex+xml"/>
  <Override PartName="/ppt/charts/style13.xml" ContentType="application/vnd.ms-office.chartstyle+xml"/>
  <Override PartName="/ppt/charts/colors13.xml" ContentType="application/vnd.ms-office.chartcolorstyle+xml"/>
  <Override PartName="/ppt/charts/chartEx14.xml" ContentType="application/vnd.ms-office.chartex+xml"/>
  <Override PartName="/ppt/charts/style14.xml" ContentType="application/vnd.ms-office.chartstyle+xml"/>
  <Override PartName="/ppt/charts/colors14.xml" ContentType="application/vnd.ms-office.chartcolorstyle+xml"/>
  <Override PartName="/ppt/charts/chartEx15.xml" ContentType="application/vnd.ms-office.chartex+xml"/>
  <Override PartName="/ppt/charts/style15.xml" ContentType="application/vnd.ms-office.chartstyle+xml"/>
  <Override PartName="/ppt/charts/colors15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0145"/>
    <a:srgbClr val="4D0181"/>
    <a:srgbClr val="760000"/>
    <a:srgbClr val="8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835DBC-F9C1-4768-B1A2-C627B1DF0F7B}" v="361" dt="2024-08-29T06:25:38.48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arry West" userId="cd58591c-39e6-47fd-8957-91d6358d17f3" providerId="ADAL" clId="{E5835DBC-F9C1-4768-B1A2-C627B1DF0F7B}"/>
    <pc:docChg chg="undo custSel addSld delSld modSld">
      <pc:chgData name="Harry West" userId="cd58591c-39e6-47fd-8957-91d6358d17f3" providerId="ADAL" clId="{E5835DBC-F9C1-4768-B1A2-C627B1DF0F7B}" dt="2024-08-29T06:25:55.750" v="7521" actId="1037"/>
      <pc:docMkLst>
        <pc:docMk/>
      </pc:docMkLst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305251731" sldId="256"/>
        </pc:sldMkLst>
      </pc:sldChg>
      <pc:sldChg chg="addSp delSp modSp mod setBg addAnim delAnim modAnim setClrOvrMap">
        <pc:chgData name="Harry West" userId="cd58591c-39e6-47fd-8957-91d6358d17f3" providerId="ADAL" clId="{E5835DBC-F9C1-4768-B1A2-C627B1DF0F7B}" dt="2024-08-29T06:25:38.489" v="7509" actId="20577"/>
        <pc:sldMkLst>
          <pc:docMk/>
          <pc:sldMk cId="432227587" sldId="257"/>
        </pc:sldMkLst>
        <pc:spChg chg="mod">
          <ac:chgData name="Harry West" userId="cd58591c-39e6-47fd-8957-91d6358d17f3" providerId="ADAL" clId="{E5835DBC-F9C1-4768-B1A2-C627B1DF0F7B}" dt="2024-08-23T10:32:41.061" v="4258" actId="6549"/>
          <ac:spMkLst>
            <pc:docMk/>
            <pc:sldMk cId="432227587" sldId="257"/>
            <ac:spMk id="2" creationId="{051684DD-A52C-CF60-AE45-1C85347788E2}"/>
          </ac:spMkLst>
        </pc:spChg>
        <pc:spChg chg="del mod">
          <ac:chgData name="Harry West" userId="cd58591c-39e6-47fd-8957-91d6358d17f3" providerId="ADAL" clId="{E5835DBC-F9C1-4768-B1A2-C627B1DF0F7B}" dt="2024-08-16T14:22:18.031" v="4071" actId="478"/>
          <ac:spMkLst>
            <pc:docMk/>
            <pc:sldMk cId="432227587" sldId="257"/>
            <ac:spMk id="3" creationId="{668F389C-3678-BDE9-0FB0-767228B682D8}"/>
          </ac:spMkLst>
        </pc:spChg>
        <pc:spChg chg="add del">
          <ac:chgData name="Harry West" userId="cd58591c-39e6-47fd-8957-91d6358d17f3" providerId="ADAL" clId="{E5835DBC-F9C1-4768-B1A2-C627B1DF0F7B}" dt="2024-08-16T14:21:51.410" v="4063" actId="26606"/>
          <ac:spMkLst>
            <pc:docMk/>
            <pc:sldMk cId="432227587" sldId="257"/>
            <ac:spMk id="6" creationId="{D4995BF0-8E87-4ECF-904C-D047955C15CE}"/>
          </ac:spMkLst>
        </pc:spChg>
        <pc:spChg chg="add del mod">
          <ac:chgData name="Harry West" userId="cd58591c-39e6-47fd-8957-91d6358d17f3" providerId="ADAL" clId="{E5835DBC-F9C1-4768-B1A2-C627B1DF0F7B}" dt="2024-08-16T14:22:19.554" v="4072" actId="478"/>
          <ac:spMkLst>
            <pc:docMk/>
            <pc:sldMk cId="432227587" sldId="257"/>
            <ac:spMk id="7" creationId="{99860E6C-129A-01C9-D9C2-5039F985DE80}"/>
          </ac:spMkLst>
        </pc:spChg>
        <pc:spChg chg="add mod">
          <ac:chgData name="Harry West" userId="cd58591c-39e6-47fd-8957-91d6358d17f3" providerId="ADAL" clId="{E5835DBC-F9C1-4768-B1A2-C627B1DF0F7B}" dt="2024-08-29T06:25:38.489" v="7509" actId="20577"/>
          <ac:spMkLst>
            <pc:docMk/>
            <pc:sldMk cId="432227587" sldId="257"/>
            <ac:spMk id="8" creationId="{5A6E202D-9D41-496B-0CDF-22639833BAE9}"/>
          </ac:spMkLst>
        </pc:spChg>
        <pc:spChg chg="add del">
          <ac:chgData name="Harry West" userId="cd58591c-39e6-47fd-8957-91d6358d17f3" providerId="ADAL" clId="{E5835DBC-F9C1-4768-B1A2-C627B1DF0F7B}" dt="2024-08-16T14:20:36.321" v="4047" actId="26606"/>
          <ac:spMkLst>
            <pc:docMk/>
            <pc:sldMk cId="432227587" sldId="257"/>
            <ac:spMk id="9" creationId="{FCA118C4-32A6-466D-8453-BA738103A062}"/>
          </ac:spMkLst>
        </pc:spChg>
        <pc:spChg chg="add del">
          <ac:chgData name="Harry West" userId="cd58591c-39e6-47fd-8957-91d6358d17f3" providerId="ADAL" clId="{E5835DBC-F9C1-4768-B1A2-C627B1DF0F7B}" dt="2024-08-16T14:21:00.118" v="4049" actId="26606"/>
          <ac:spMkLst>
            <pc:docMk/>
            <pc:sldMk cId="432227587" sldId="257"/>
            <ac:spMk id="11" creationId="{C6EDEBB9-8437-4875-ABEA-0AEDE2C90D72}"/>
          </ac:spMkLst>
        </pc:spChg>
        <pc:spChg chg="add del">
          <ac:chgData name="Harry West" userId="cd58591c-39e6-47fd-8957-91d6358d17f3" providerId="ADAL" clId="{E5835DBC-F9C1-4768-B1A2-C627B1DF0F7B}" dt="2024-08-16T14:21:01.831" v="4051" actId="26606"/>
          <ac:spMkLst>
            <pc:docMk/>
            <pc:sldMk cId="432227587" sldId="257"/>
            <ac:spMk id="13" creationId="{E3F854FE-0B1E-4902-A4C6-5DB97EC3EF23}"/>
          </ac:spMkLst>
        </pc:spChg>
        <pc:spChg chg="add del">
          <ac:chgData name="Harry West" userId="cd58591c-39e6-47fd-8957-91d6358d17f3" providerId="ADAL" clId="{E5835DBC-F9C1-4768-B1A2-C627B1DF0F7B}" dt="2024-08-16T14:21:28.356" v="4059" actId="26606"/>
          <ac:spMkLst>
            <pc:docMk/>
            <pc:sldMk cId="432227587" sldId="257"/>
            <ac:spMk id="15" creationId="{8DE938CA-5A75-4A41-BBD4-248248C85E38}"/>
          </ac:spMkLst>
        </pc:spChg>
        <pc:picChg chg="add mod ord">
          <ac:chgData name="Harry West" userId="cd58591c-39e6-47fd-8957-91d6358d17f3" providerId="ADAL" clId="{E5835DBC-F9C1-4768-B1A2-C627B1DF0F7B}" dt="2024-08-16T14:21:55.994" v="4066" actId="14100"/>
          <ac:picMkLst>
            <pc:docMk/>
            <pc:sldMk cId="432227587" sldId="257"/>
            <ac:picMk id="4" creationId="{5037DA5F-7DBA-FE08-9495-42CE98C21E6B}"/>
          </ac:picMkLst>
        </pc:picChg>
        <pc:picChg chg="add mod">
          <ac:chgData name="Harry West" userId="cd58591c-39e6-47fd-8957-91d6358d17f3" providerId="ADAL" clId="{E5835DBC-F9C1-4768-B1A2-C627B1DF0F7B}" dt="2024-08-16T14:26:57.363" v="4228" actId="14100"/>
          <ac:picMkLst>
            <pc:docMk/>
            <pc:sldMk cId="432227587" sldId="257"/>
            <ac:picMk id="7170" creationId="{8741BADC-2B06-92CD-470E-6580D6E43B47}"/>
          </ac:picMkLst>
        </pc:picChg>
        <pc:picChg chg="add mod">
          <ac:chgData name="Harry West" userId="cd58591c-39e6-47fd-8957-91d6358d17f3" providerId="ADAL" clId="{E5835DBC-F9C1-4768-B1A2-C627B1DF0F7B}" dt="2024-08-16T14:27:00.347" v="4229" actId="14100"/>
          <ac:picMkLst>
            <pc:docMk/>
            <pc:sldMk cId="432227587" sldId="257"/>
            <ac:picMk id="7172" creationId="{EAC0C795-A73C-3BE3-59F9-AAB23B00E786}"/>
          </ac:picMkLst>
        </pc:picChg>
      </pc:sldChg>
      <pc:sldChg chg="new del">
        <pc:chgData name="Harry West" userId="cd58591c-39e6-47fd-8957-91d6358d17f3" providerId="ADAL" clId="{E5835DBC-F9C1-4768-B1A2-C627B1DF0F7B}" dt="2024-08-16T13:32:25.966" v="14" actId="47"/>
        <pc:sldMkLst>
          <pc:docMk/>
          <pc:sldMk cId="1644335732" sldId="258"/>
        </pc:sldMkLst>
      </pc:sldChg>
      <pc:sldChg chg="del">
        <pc:chgData name="Harry West" userId="cd58591c-39e6-47fd-8957-91d6358d17f3" providerId="ADAL" clId="{E5835DBC-F9C1-4768-B1A2-C627B1DF0F7B}" dt="2024-08-16T13:29:23.246" v="4" actId="47"/>
        <pc:sldMkLst>
          <pc:docMk/>
          <pc:sldMk cId="4017787441" sldId="258"/>
        </pc:sldMkLst>
      </pc:sldChg>
      <pc:sldChg chg="addSp delSp modSp add del mod setBg setClrOvrMap">
        <pc:chgData name="Harry West" userId="cd58591c-39e6-47fd-8957-91d6358d17f3" providerId="ADAL" clId="{E5835DBC-F9C1-4768-B1A2-C627B1DF0F7B}" dt="2024-08-16T14:30:53.016" v="4235" actId="26606"/>
        <pc:sldMkLst>
          <pc:docMk/>
          <pc:sldMk cId="514382231" sldId="259"/>
        </pc:sldMkLst>
        <pc:spChg chg="mod">
          <ac:chgData name="Harry West" userId="cd58591c-39e6-47fd-8957-91d6358d17f3" providerId="ADAL" clId="{E5835DBC-F9C1-4768-B1A2-C627B1DF0F7B}" dt="2024-08-16T14:30:53.016" v="4235" actId="26606"/>
          <ac:spMkLst>
            <pc:docMk/>
            <pc:sldMk cId="514382231" sldId="259"/>
            <ac:spMk id="4" creationId="{223C4684-0A34-AC16-8334-5CC1ADE4D039}"/>
          </ac:spMkLst>
        </pc:spChg>
        <pc:spChg chg="mod">
          <ac:chgData name="Harry West" userId="cd58591c-39e6-47fd-8957-91d6358d17f3" providerId="ADAL" clId="{E5835DBC-F9C1-4768-B1A2-C627B1DF0F7B}" dt="2024-08-16T14:30:53.016" v="4235" actId="26606"/>
          <ac:spMkLst>
            <pc:docMk/>
            <pc:sldMk cId="514382231" sldId="259"/>
            <ac:spMk id="5" creationId="{21D197CE-673E-BDD6-0267-6D9F4FFEAF62}"/>
          </ac:spMkLst>
        </pc:spChg>
        <pc:spChg chg="add del">
          <ac:chgData name="Harry West" userId="cd58591c-39e6-47fd-8957-91d6358d17f3" providerId="ADAL" clId="{E5835DBC-F9C1-4768-B1A2-C627B1DF0F7B}" dt="2024-08-16T14:30:47.854" v="4233" actId="26606"/>
          <ac:spMkLst>
            <pc:docMk/>
            <pc:sldMk cId="514382231" sldId="259"/>
            <ac:spMk id="12" creationId="{488EB422-E059-4137-ADC3-B562FDB14AC9}"/>
          </ac:spMkLst>
        </pc:spChg>
        <pc:spChg chg="add del">
          <ac:chgData name="Harry West" userId="cd58591c-39e6-47fd-8957-91d6358d17f3" providerId="ADAL" clId="{E5835DBC-F9C1-4768-B1A2-C627B1DF0F7B}" dt="2024-08-16T14:30:53.016" v="4235" actId="26606"/>
          <ac:spMkLst>
            <pc:docMk/>
            <pc:sldMk cId="514382231" sldId="259"/>
            <ac:spMk id="14" creationId="{A2AABEFD-D737-4E9B-A997-1C1507F5237F}"/>
          </ac:spMkLst>
        </pc:spChg>
        <pc:spChg chg="add del">
          <ac:chgData name="Harry West" userId="cd58591c-39e6-47fd-8957-91d6358d17f3" providerId="ADAL" clId="{E5835DBC-F9C1-4768-B1A2-C627B1DF0F7B}" dt="2024-08-16T14:30:53.016" v="4235" actId="26606"/>
          <ac:spMkLst>
            <pc:docMk/>
            <pc:sldMk cId="514382231" sldId="259"/>
            <ac:spMk id="15" creationId="{712C8716-F84C-46D5-985C-2076A734585A}"/>
          </ac:spMkLst>
        </pc:spChg>
        <pc:picChg chg="mod ord">
          <ac:chgData name="Harry West" userId="cd58591c-39e6-47fd-8957-91d6358d17f3" providerId="ADAL" clId="{E5835DBC-F9C1-4768-B1A2-C627B1DF0F7B}" dt="2024-08-16T14:30:53.016" v="4235" actId="26606"/>
          <ac:picMkLst>
            <pc:docMk/>
            <pc:sldMk cId="514382231" sldId="259"/>
            <ac:picMk id="6" creationId="{15F82DA5-A332-C82C-3DF4-59BF418184AA}"/>
          </ac:picMkLst>
        </pc:picChg>
        <pc:picChg chg="mod">
          <ac:chgData name="Harry West" userId="cd58591c-39e6-47fd-8957-91d6358d17f3" providerId="ADAL" clId="{E5835DBC-F9C1-4768-B1A2-C627B1DF0F7B}" dt="2024-08-16T14:30:53.016" v="4235" actId="26606"/>
          <ac:picMkLst>
            <pc:docMk/>
            <pc:sldMk cId="514382231" sldId="259"/>
            <ac:picMk id="7" creationId="{7D21EEED-5F9D-AEAF-2C46-B9B1D9080EB5}"/>
          </ac:picMkLst>
        </pc:pic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1652578099" sldId="260"/>
        </pc:sldMkLst>
      </pc:sldChg>
      <pc:sldChg chg="addSp delSp modSp new mod">
        <pc:chgData name="Harry West" userId="cd58591c-39e6-47fd-8957-91d6358d17f3" providerId="ADAL" clId="{E5835DBC-F9C1-4768-B1A2-C627B1DF0F7B}" dt="2024-08-16T14:25:31.936" v="4224" actId="14100"/>
        <pc:sldMkLst>
          <pc:docMk/>
          <pc:sldMk cId="4227917028" sldId="260"/>
        </pc:sldMkLst>
        <pc:spChg chg="del">
          <ac:chgData name="Harry West" userId="cd58591c-39e6-47fd-8957-91d6358d17f3" providerId="ADAL" clId="{E5835DBC-F9C1-4768-B1A2-C627B1DF0F7B}" dt="2024-08-16T13:32:39.406" v="16" actId="478"/>
          <ac:spMkLst>
            <pc:docMk/>
            <pc:sldMk cId="4227917028" sldId="260"/>
            <ac:spMk id="2" creationId="{987DF236-F11F-F97D-A811-3C8DCC4571F4}"/>
          </ac:spMkLst>
        </pc:spChg>
        <pc:spChg chg="del">
          <ac:chgData name="Harry West" userId="cd58591c-39e6-47fd-8957-91d6358d17f3" providerId="ADAL" clId="{E5835DBC-F9C1-4768-B1A2-C627B1DF0F7B}" dt="2024-08-16T13:32:41.083" v="17" actId="478"/>
          <ac:spMkLst>
            <pc:docMk/>
            <pc:sldMk cId="4227917028" sldId="260"/>
            <ac:spMk id="3" creationId="{AE4BD594-7A8B-0B65-5E38-DDC2F7F94132}"/>
          </ac:spMkLst>
        </pc:spChg>
        <pc:spChg chg="add del">
          <ac:chgData name="Harry West" userId="cd58591c-39e6-47fd-8957-91d6358d17f3" providerId="ADAL" clId="{E5835DBC-F9C1-4768-B1A2-C627B1DF0F7B}" dt="2024-08-16T13:40:46.140" v="566" actId="22"/>
          <ac:spMkLst>
            <pc:docMk/>
            <pc:sldMk cId="4227917028" sldId="260"/>
            <ac:spMk id="6" creationId="{DEE8C7AF-F62F-06CE-5E58-965A5EA3222D}"/>
          </ac:spMkLst>
        </pc:spChg>
        <pc:spChg chg="add mod">
          <ac:chgData name="Harry West" userId="cd58591c-39e6-47fd-8957-91d6358d17f3" providerId="ADAL" clId="{E5835DBC-F9C1-4768-B1A2-C627B1DF0F7B}" dt="2024-08-16T13:41:10.012" v="592" actId="1076"/>
          <ac:spMkLst>
            <pc:docMk/>
            <pc:sldMk cId="4227917028" sldId="260"/>
            <ac:spMk id="8" creationId="{71375087-2106-D85B-2BFF-18F21E1A3871}"/>
          </ac:spMkLst>
        </pc:spChg>
        <pc:spChg chg="add mod">
          <ac:chgData name="Harry West" userId="cd58591c-39e6-47fd-8957-91d6358d17f3" providerId="ADAL" clId="{E5835DBC-F9C1-4768-B1A2-C627B1DF0F7B}" dt="2024-08-16T13:41:55.435" v="618" actId="1076"/>
          <ac:spMkLst>
            <pc:docMk/>
            <pc:sldMk cId="4227917028" sldId="260"/>
            <ac:spMk id="9" creationId="{658E1E26-A36F-132D-F0C2-0ED1738FF8DF}"/>
          </ac:spMkLst>
        </pc:spChg>
        <pc:spChg chg="add mod">
          <ac:chgData name="Harry West" userId="cd58591c-39e6-47fd-8957-91d6358d17f3" providerId="ADAL" clId="{E5835DBC-F9C1-4768-B1A2-C627B1DF0F7B}" dt="2024-08-16T14:25:31.936" v="4224" actId="14100"/>
          <ac:spMkLst>
            <pc:docMk/>
            <pc:sldMk cId="4227917028" sldId="260"/>
            <ac:spMk id="10" creationId="{654CFA8E-5F0A-302F-D9B1-E4E1C43C98C7}"/>
          </ac:spMkLst>
        </pc:spChg>
        <pc:picChg chg="add mod">
          <ac:chgData name="Harry West" userId="cd58591c-39e6-47fd-8957-91d6358d17f3" providerId="ADAL" clId="{E5835DBC-F9C1-4768-B1A2-C627B1DF0F7B}" dt="2024-08-16T13:41:59.447" v="620" actId="1076"/>
          <ac:picMkLst>
            <pc:docMk/>
            <pc:sldMk cId="4227917028" sldId="260"/>
            <ac:picMk id="4" creationId="{9C62859D-E6CC-3EFF-4C63-952E0EE7E7DE}"/>
          </ac:picMkLst>
        </pc:picChg>
        <pc:picChg chg="add mod">
          <ac:chgData name="Harry West" userId="cd58591c-39e6-47fd-8957-91d6358d17f3" providerId="ADAL" clId="{E5835DBC-F9C1-4768-B1A2-C627B1DF0F7B}" dt="2024-08-16T13:40:25.069" v="563" actId="1076"/>
          <ac:picMkLst>
            <pc:docMk/>
            <pc:sldMk cId="4227917028" sldId="260"/>
            <ac:picMk id="1026" creationId="{07DBE5CB-BC58-A80E-76B8-A1796F175699}"/>
          </ac:picMkLst>
        </pc:picChg>
      </pc:sldChg>
      <pc:sldChg chg="del">
        <pc:chgData name="Harry West" userId="cd58591c-39e6-47fd-8957-91d6358d17f3" providerId="ADAL" clId="{E5835DBC-F9C1-4768-B1A2-C627B1DF0F7B}" dt="2024-08-16T13:29:35.340" v="6" actId="47"/>
        <pc:sldMkLst>
          <pc:docMk/>
          <pc:sldMk cId="265583157" sldId="261"/>
        </pc:sldMkLst>
      </pc:sldChg>
      <pc:sldChg chg="addSp delSp modSp new mod">
        <pc:chgData name="Harry West" userId="cd58591c-39e6-47fd-8957-91d6358d17f3" providerId="ADAL" clId="{E5835DBC-F9C1-4768-B1A2-C627B1DF0F7B}" dt="2024-08-16T13:42:55.045" v="647" actId="1076"/>
        <pc:sldMkLst>
          <pc:docMk/>
          <pc:sldMk cId="2160272057" sldId="261"/>
        </pc:sldMkLst>
        <pc:spChg chg="mod">
          <ac:chgData name="Harry West" userId="cd58591c-39e6-47fd-8957-91d6358d17f3" providerId="ADAL" clId="{E5835DBC-F9C1-4768-B1A2-C627B1DF0F7B}" dt="2024-08-16T13:36:30.994" v="493" actId="20577"/>
          <ac:spMkLst>
            <pc:docMk/>
            <pc:sldMk cId="2160272057" sldId="261"/>
            <ac:spMk id="2" creationId="{8923960C-3697-883D-88B3-D6AD3B6BB107}"/>
          </ac:spMkLst>
        </pc:spChg>
        <pc:spChg chg="mod">
          <ac:chgData name="Harry West" userId="cd58591c-39e6-47fd-8957-91d6358d17f3" providerId="ADAL" clId="{E5835DBC-F9C1-4768-B1A2-C627B1DF0F7B}" dt="2024-08-16T13:33:49.233" v="149" actId="14100"/>
          <ac:spMkLst>
            <pc:docMk/>
            <pc:sldMk cId="2160272057" sldId="261"/>
            <ac:spMk id="3" creationId="{95A89F94-105F-9980-F59E-E6F70629A8B3}"/>
          </ac:spMkLst>
        </pc:spChg>
        <pc:spChg chg="add del">
          <ac:chgData name="Harry West" userId="cd58591c-39e6-47fd-8957-91d6358d17f3" providerId="ADAL" clId="{E5835DBC-F9C1-4768-B1A2-C627B1DF0F7B}" dt="2024-08-16T13:33:51.971" v="151" actId="478"/>
          <ac:spMkLst>
            <pc:docMk/>
            <pc:sldMk cId="2160272057" sldId="261"/>
            <ac:spMk id="5" creationId="{D99275F1-FFFA-66DD-C146-8DDB08AEA441}"/>
          </ac:spMkLst>
        </pc:spChg>
        <pc:spChg chg="add mod">
          <ac:chgData name="Harry West" userId="cd58591c-39e6-47fd-8957-91d6358d17f3" providerId="ADAL" clId="{E5835DBC-F9C1-4768-B1A2-C627B1DF0F7B}" dt="2024-08-16T13:42:55.045" v="647" actId="1076"/>
          <ac:spMkLst>
            <pc:docMk/>
            <pc:sldMk cId="2160272057" sldId="261"/>
            <ac:spMk id="9" creationId="{9249FFD0-9DB3-0F19-E6CC-7FD324E7FBD2}"/>
          </ac:spMkLst>
        </pc:spChg>
        <pc:picChg chg="add mod">
          <ac:chgData name="Harry West" userId="cd58591c-39e6-47fd-8957-91d6358d17f3" providerId="ADAL" clId="{E5835DBC-F9C1-4768-B1A2-C627B1DF0F7B}" dt="2024-08-16T13:33:54.079" v="152"/>
          <ac:picMkLst>
            <pc:docMk/>
            <pc:sldMk cId="2160272057" sldId="261"/>
            <ac:picMk id="6" creationId="{41E51695-5720-08BE-AC93-834539A369D6}"/>
          </ac:picMkLst>
        </pc:picChg>
        <pc:picChg chg="add mod">
          <ac:chgData name="Harry West" userId="cd58591c-39e6-47fd-8957-91d6358d17f3" providerId="ADAL" clId="{E5835DBC-F9C1-4768-B1A2-C627B1DF0F7B}" dt="2024-08-16T13:34:06.589" v="156" actId="1076"/>
          <ac:picMkLst>
            <pc:docMk/>
            <pc:sldMk cId="2160272057" sldId="261"/>
            <ac:picMk id="7" creationId="{D508F49A-7855-6D1F-25E7-69FEDD085F5B}"/>
          </ac:picMkLst>
        </pc:picChg>
        <pc:picChg chg="add mod">
          <ac:chgData name="Harry West" userId="cd58591c-39e6-47fd-8957-91d6358d17f3" providerId="ADAL" clId="{E5835DBC-F9C1-4768-B1A2-C627B1DF0F7B}" dt="2024-08-16T13:34:06.589" v="156" actId="1076"/>
          <ac:picMkLst>
            <pc:docMk/>
            <pc:sldMk cId="2160272057" sldId="261"/>
            <ac:picMk id="8" creationId="{A47B59F0-E6F8-5DC8-ACC6-244EA4E20F96}"/>
          </ac:picMkLst>
        </pc:picChg>
      </pc:sldChg>
      <pc:sldChg chg="new del">
        <pc:chgData name="Harry West" userId="cd58591c-39e6-47fd-8957-91d6358d17f3" providerId="ADAL" clId="{E5835DBC-F9C1-4768-B1A2-C627B1DF0F7B}" dt="2024-08-16T13:34:12.551" v="158" actId="47"/>
        <pc:sldMkLst>
          <pc:docMk/>
          <pc:sldMk cId="926486912" sldId="262"/>
        </pc:sldMkLst>
      </pc:sldChg>
      <pc:sldChg chg="addSp delSp modSp add mod">
        <pc:chgData name="Harry West" userId="cd58591c-39e6-47fd-8957-91d6358d17f3" providerId="ADAL" clId="{E5835DBC-F9C1-4768-B1A2-C627B1DF0F7B}" dt="2024-08-29T06:25:55.750" v="7521" actId="1037"/>
        <pc:sldMkLst>
          <pc:docMk/>
          <pc:sldMk cId="1861773578" sldId="262"/>
        </pc:sldMkLst>
        <pc:spChg chg="mod">
          <ac:chgData name="Harry West" userId="cd58591c-39e6-47fd-8957-91d6358d17f3" providerId="ADAL" clId="{E5835DBC-F9C1-4768-B1A2-C627B1DF0F7B}" dt="2024-08-16T13:36:34.764" v="503" actId="20577"/>
          <ac:spMkLst>
            <pc:docMk/>
            <pc:sldMk cId="1861773578" sldId="262"/>
            <ac:spMk id="2" creationId="{8923960C-3697-883D-88B3-D6AD3B6BB107}"/>
          </ac:spMkLst>
        </pc:spChg>
        <pc:spChg chg="mod">
          <ac:chgData name="Harry West" userId="cd58591c-39e6-47fd-8957-91d6358d17f3" providerId="ADAL" clId="{E5835DBC-F9C1-4768-B1A2-C627B1DF0F7B}" dt="2024-08-23T11:02:36.328" v="7237" actId="6549"/>
          <ac:spMkLst>
            <pc:docMk/>
            <pc:sldMk cId="1861773578" sldId="262"/>
            <ac:spMk id="3" creationId="{95A89F94-105F-9980-F59E-E6F70629A8B3}"/>
          </ac:spMkLst>
        </pc:spChg>
        <pc:spChg chg="add mod">
          <ac:chgData name="Harry West" userId="cd58591c-39e6-47fd-8957-91d6358d17f3" providerId="ADAL" clId="{E5835DBC-F9C1-4768-B1A2-C627B1DF0F7B}" dt="2024-08-29T06:25:55.750" v="7521" actId="1037"/>
          <ac:spMkLst>
            <pc:docMk/>
            <pc:sldMk cId="1861773578" sldId="262"/>
            <ac:spMk id="9" creationId="{4A4B80D7-30EE-8376-C380-81A23062E521}"/>
          </ac:spMkLst>
        </pc:spChg>
        <pc:picChg chg="add mod">
          <ac:chgData name="Harry West" userId="cd58591c-39e6-47fd-8957-91d6358d17f3" providerId="ADAL" clId="{E5835DBC-F9C1-4768-B1A2-C627B1DF0F7B}" dt="2024-08-16T13:43:29.609" v="684" actId="1076"/>
          <ac:picMkLst>
            <pc:docMk/>
            <pc:sldMk cId="1861773578" sldId="262"/>
            <ac:picMk id="4" creationId="{5150AFAC-598B-D7FA-B7F5-B4AEE185FCE2}"/>
          </ac:picMkLst>
        </pc:picChg>
        <pc:picChg chg="del">
          <ac:chgData name="Harry West" userId="cd58591c-39e6-47fd-8957-91d6358d17f3" providerId="ADAL" clId="{E5835DBC-F9C1-4768-B1A2-C627B1DF0F7B}" dt="2024-08-16T13:34:15.372" v="160" actId="478"/>
          <ac:picMkLst>
            <pc:docMk/>
            <pc:sldMk cId="1861773578" sldId="262"/>
            <ac:picMk id="7" creationId="{D508F49A-7855-6D1F-25E7-69FEDD085F5B}"/>
          </ac:picMkLst>
        </pc:picChg>
        <pc:picChg chg="del">
          <ac:chgData name="Harry West" userId="cd58591c-39e6-47fd-8957-91d6358d17f3" providerId="ADAL" clId="{E5835DBC-F9C1-4768-B1A2-C627B1DF0F7B}" dt="2024-08-16T13:34:15.722" v="161" actId="478"/>
          <ac:picMkLst>
            <pc:docMk/>
            <pc:sldMk cId="1861773578" sldId="262"/>
            <ac:picMk id="8" creationId="{A47B59F0-E6F8-5DC8-ACC6-244EA4E20F96}"/>
          </ac:picMkLst>
        </pc:picChg>
        <pc:cxnChg chg="add mod">
          <ac:chgData name="Harry West" userId="cd58591c-39e6-47fd-8957-91d6358d17f3" providerId="ADAL" clId="{E5835DBC-F9C1-4768-B1A2-C627B1DF0F7B}" dt="2024-08-16T13:43:33.160" v="686" actId="1076"/>
          <ac:cxnSpMkLst>
            <pc:docMk/>
            <pc:sldMk cId="1861773578" sldId="262"/>
            <ac:cxnSpMk id="5" creationId="{7462B57C-F8F0-9E84-7955-2CB219452743}"/>
          </ac:cxnSpMkLst>
        </pc:cxnChg>
        <pc:cxnChg chg="add mod">
          <ac:chgData name="Harry West" userId="cd58591c-39e6-47fd-8957-91d6358d17f3" providerId="ADAL" clId="{E5835DBC-F9C1-4768-B1A2-C627B1DF0F7B}" dt="2024-08-16T13:43:31.455" v="685" actId="1076"/>
          <ac:cxnSpMkLst>
            <pc:docMk/>
            <pc:sldMk cId="1861773578" sldId="262"/>
            <ac:cxnSpMk id="6" creationId="{C71AFC79-B681-EA33-05B2-CF4C1051ECAA}"/>
          </ac:cxnSpMkLst>
        </pc:cxn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2733113161" sldId="262"/>
        </pc:sldMkLst>
      </pc:sldChg>
      <pc:sldChg chg="new del">
        <pc:chgData name="Harry West" userId="cd58591c-39e6-47fd-8957-91d6358d17f3" providerId="ADAL" clId="{E5835DBC-F9C1-4768-B1A2-C627B1DF0F7B}" dt="2024-08-16T13:36:27.938" v="483" actId="680"/>
        <pc:sldMkLst>
          <pc:docMk/>
          <pc:sldMk cId="1785097446" sldId="263"/>
        </pc:sldMkLst>
      </pc:sldChg>
      <pc:sldChg chg="addSp delSp modSp add mod">
        <pc:chgData name="Harry West" userId="cd58591c-39e6-47fd-8957-91d6358d17f3" providerId="ADAL" clId="{E5835DBC-F9C1-4768-B1A2-C627B1DF0F7B}" dt="2024-08-23T11:03:00.944" v="7239" actId="14100"/>
        <pc:sldMkLst>
          <pc:docMk/>
          <pc:sldMk cId="3716957784" sldId="263"/>
        </pc:sldMkLst>
        <pc:spChg chg="mod">
          <ac:chgData name="Harry West" userId="cd58591c-39e6-47fd-8957-91d6358d17f3" providerId="ADAL" clId="{E5835DBC-F9C1-4768-B1A2-C627B1DF0F7B}" dt="2024-08-23T11:03:00.944" v="7239" actId="14100"/>
          <ac:spMkLst>
            <pc:docMk/>
            <pc:sldMk cId="3716957784" sldId="263"/>
            <ac:spMk id="3" creationId="{95A89F94-105F-9980-F59E-E6F70629A8B3}"/>
          </ac:spMkLst>
        </pc:spChg>
        <pc:spChg chg="add mod">
          <ac:chgData name="Harry West" userId="cd58591c-39e6-47fd-8957-91d6358d17f3" providerId="ADAL" clId="{E5835DBC-F9C1-4768-B1A2-C627B1DF0F7B}" dt="2024-08-16T13:43:10.727" v="663" actId="1076"/>
          <ac:spMkLst>
            <pc:docMk/>
            <pc:sldMk cId="3716957784" sldId="263"/>
            <ac:spMk id="9" creationId="{51E180EE-D32F-F76F-2E6D-43ED1DFF0A51}"/>
          </ac:spMkLst>
        </pc:spChg>
        <pc:picChg chg="del">
          <ac:chgData name="Harry West" userId="cd58591c-39e6-47fd-8957-91d6358d17f3" providerId="ADAL" clId="{E5835DBC-F9C1-4768-B1A2-C627B1DF0F7B}" dt="2024-08-16T13:36:50.638" v="506" actId="478"/>
          <ac:picMkLst>
            <pc:docMk/>
            <pc:sldMk cId="3716957784" sldId="263"/>
            <ac:picMk id="4" creationId="{5150AFAC-598B-D7FA-B7F5-B4AEE185FCE2}"/>
          </ac:picMkLst>
        </pc:picChg>
        <pc:picChg chg="add mod">
          <ac:chgData name="Harry West" userId="cd58591c-39e6-47fd-8957-91d6358d17f3" providerId="ADAL" clId="{E5835DBC-F9C1-4768-B1A2-C627B1DF0F7B}" dt="2024-08-23T11:02:49.530" v="7238" actId="14100"/>
          <ac:picMkLst>
            <pc:docMk/>
            <pc:sldMk cId="3716957784" sldId="263"/>
            <ac:picMk id="7" creationId="{2E7C8E91-8494-E162-1EBF-1557B2DFA6CF}"/>
          </ac:picMkLst>
        </pc:picChg>
        <pc:picChg chg="add mod">
          <ac:chgData name="Harry West" userId="cd58591c-39e6-47fd-8957-91d6358d17f3" providerId="ADAL" clId="{E5835DBC-F9C1-4768-B1A2-C627B1DF0F7B}" dt="2024-08-16T13:36:59.327" v="511" actId="1076"/>
          <ac:picMkLst>
            <pc:docMk/>
            <pc:sldMk cId="3716957784" sldId="263"/>
            <ac:picMk id="8" creationId="{4D876E6E-9D69-7404-89A5-61AE38BAA5AE}"/>
          </ac:picMkLst>
        </pc:picChg>
        <pc:cxnChg chg="del">
          <ac:chgData name="Harry West" userId="cd58591c-39e6-47fd-8957-91d6358d17f3" providerId="ADAL" clId="{E5835DBC-F9C1-4768-B1A2-C627B1DF0F7B}" dt="2024-08-16T13:36:52.201" v="509" actId="478"/>
          <ac:cxnSpMkLst>
            <pc:docMk/>
            <pc:sldMk cId="3716957784" sldId="263"/>
            <ac:cxnSpMk id="5" creationId="{7462B57C-F8F0-9E84-7955-2CB219452743}"/>
          </ac:cxnSpMkLst>
        </pc:cxnChg>
        <pc:cxnChg chg="del mod">
          <ac:chgData name="Harry West" userId="cd58591c-39e6-47fd-8957-91d6358d17f3" providerId="ADAL" clId="{E5835DBC-F9C1-4768-B1A2-C627B1DF0F7B}" dt="2024-08-16T13:36:51.439" v="508" actId="478"/>
          <ac:cxnSpMkLst>
            <pc:docMk/>
            <pc:sldMk cId="3716957784" sldId="263"/>
            <ac:cxnSpMk id="6" creationId="{C71AFC79-B681-EA33-05B2-CF4C1051ECAA}"/>
          </ac:cxnSpMkLst>
        </pc:cxn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3934278692" sldId="263"/>
        </pc:sldMkLst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846166538" sldId="264"/>
        </pc:sldMkLst>
      </pc:sldChg>
      <pc:sldChg chg="addSp modSp new mod">
        <pc:chgData name="Harry West" userId="cd58591c-39e6-47fd-8957-91d6358d17f3" providerId="ADAL" clId="{E5835DBC-F9C1-4768-B1A2-C627B1DF0F7B}" dt="2024-08-23T11:03:23.732" v="7244" actId="20577"/>
        <pc:sldMkLst>
          <pc:docMk/>
          <pc:sldMk cId="1623000892" sldId="264"/>
        </pc:sldMkLst>
        <pc:spChg chg="mod">
          <ac:chgData name="Harry West" userId="cd58591c-39e6-47fd-8957-91d6358d17f3" providerId="ADAL" clId="{E5835DBC-F9C1-4768-B1A2-C627B1DF0F7B}" dt="2024-08-16T13:37:23.293" v="532" actId="20577"/>
          <ac:spMkLst>
            <pc:docMk/>
            <pc:sldMk cId="1623000892" sldId="264"/>
            <ac:spMk id="2" creationId="{48D6BFC1-DD8F-792F-3EA0-70B08187743B}"/>
          </ac:spMkLst>
        </pc:spChg>
        <pc:spChg chg="mod">
          <ac:chgData name="Harry West" userId="cd58591c-39e6-47fd-8957-91d6358d17f3" providerId="ADAL" clId="{E5835DBC-F9C1-4768-B1A2-C627B1DF0F7B}" dt="2024-08-23T11:03:23.732" v="7244" actId="20577"/>
          <ac:spMkLst>
            <pc:docMk/>
            <pc:sldMk cId="1623000892" sldId="264"/>
            <ac:spMk id="3" creationId="{9619A438-1208-02ED-9857-87B720A549A8}"/>
          </ac:spMkLst>
        </pc:spChg>
        <pc:picChg chg="add mod">
          <ac:chgData name="Harry West" userId="cd58591c-39e6-47fd-8957-91d6358d17f3" providerId="ADAL" clId="{E5835DBC-F9C1-4768-B1A2-C627B1DF0F7B}" dt="2024-08-16T13:37:47.199" v="541" actId="1076"/>
          <ac:picMkLst>
            <pc:docMk/>
            <pc:sldMk cId="1623000892" sldId="264"/>
            <ac:picMk id="4" creationId="{31E4C26A-1E42-6C3A-BBA4-1D7F7989FDE7}"/>
          </ac:picMkLst>
        </pc:picChg>
        <pc:picChg chg="add mod">
          <ac:chgData name="Harry West" userId="cd58591c-39e6-47fd-8957-91d6358d17f3" providerId="ADAL" clId="{E5835DBC-F9C1-4768-B1A2-C627B1DF0F7B}" dt="2024-08-16T13:37:49.295" v="542" actId="1076"/>
          <ac:picMkLst>
            <pc:docMk/>
            <pc:sldMk cId="1623000892" sldId="264"/>
            <ac:picMk id="5" creationId="{8D97B2BD-D958-4F03-7D6D-AAEDE8761720}"/>
          </ac:picMkLst>
        </pc:picChg>
      </pc:sldChg>
      <pc:sldChg chg="addSp delSp modSp new mod setBg setClrOvrMap">
        <pc:chgData name="Harry West" userId="cd58591c-39e6-47fd-8957-91d6358d17f3" providerId="ADAL" clId="{E5835DBC-F9C1-4768-B1A2-C627B1DF0F7B}" dt="2024-08-23T11:05:12.276" v="7356" actId="27636"/>
        <pc:sldMkLst>
          <pc:docMk/>
          <pc:sldMk cId="59937198" sldId="265"/>
        </pc:sldMkLst>
        <pc:spChg chg="del">
          <ac:chgData name="Harry West" userId="cd58591c-39e6-47fd-8957-91d6358d17f3" providerId="ADAL" clId="{E5835DBC-F9C1-4768-B1A2-C627B1DF0F7B}" dt="2024-08-16T13:39:11.306" v="553" actId="478"/>
          <ac:spMkLst>
            <pc:docMk/>
            <pc:sldMk cId="59937198" sldId="265"/>
            <ac:spMk id="2" creationId="{CEDA02C8-634D-A483-7596-ECFF74200076}"/>
          </ac:spMkLst>
        </pc:spChg>
        <pc:spChg chg="mod">
          <ac:chgData name="Harry West" userId="cd58591c-39e6-47fd-8957-91d6358d17f3" providerId="ADAL" clId="{E5835DBC-F9C1-4768-B1A2-C627B1DF0F7B}" dt="2024-08-23T11:05:12.276" v="7356" actId="27636"/>
          <ac:spMkLst>
            <pc:docMk/>
            <pc:sldMk cId="59937198" sldId="265"/>
            <ac:spMk id="3" creationId="{669CA64D-2095-D5E9-16DE-1333D7ADC0A7}"/>
          </ac:spMkLst>
        </pc:spChg>
        <pc:spChg chg="add del">
          <ac:chgData name="Harry West" userId="cd58591c-39e6-47fd-8957-91d6358d17f3" providerId="ADAL" clId="{E5835DBC-F9C1-4768-B1A2-C627B1DF0F7B}" dt="2024-08-16T14:31:10.811" v="4238" actId="26606"/>
          <ac:spMkLst>
            <pc:docMk/>
            <pc:sldMk cId="59937198" sldId="265"/>
            <ac:spMk id="9" creationId="{D6EA1A26-163F-4F15-91F4-F2C51AC9C106}"/>
          </ac:spMkLst>
        </pc:spChg>
        <pc:picChg chg="add del">
          <ac:chgData name="Harry West" userId="cd58591c-39e6-47fd-8957-91d6358d17f3" providerId="ADAL" clId="{E5835DBC-F9C1-4768-B1A2-C627B1DF0F7B}" dt="2024-08-16T14:31:10.811" v="4238" actId="26606"/>
          <ac:picMkLst>
            <pc:docMk/>
            <pc:sldMk cId="59937198" sldId="265"/>
            <ac:picMk id="5" creationId="{36002C8A-A5DE-B824-1E89-D36D2D36F2A5}"/>
          </ac:picMkLst>
        </pc:pic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695304100" sldId="265"/>
        </pc:sldMkLst>
      </pc:sldChg>
      <pc:sldChg chg="addSp delSp modSp new mod">
        <pc:chgData name="Harry West" userId="cd58591c-39e6-47fd-8957-91d6358d17f3" providerId="ADAL" clId="{E5835DBC-F9C1-4768-B1A2-C627B1DF0F7B}" dt="2024-08-16T13:58:30.821" v="1056" actId="14100"/>
        <pc:sldMkLst>
          <pc:docMk/>
          <pc:sldMk cId="1224088763" sldId="266"/>
        </pc:sldMkLst>
        <pc:spChg chg="del">
          <ac:chgData name="Harry West" userId="cd58591c-39e6-47fd-8957-91d6358d17f3" providerId="ADAL" clId="{E5835DBC-F9C1-4768-B1A2-C627B1DF0F7B}" dt="2024-08-16T13:43:48.690" v="689" actId="478"/>
          <ac:spMkLst>
            <pc:docMk/>
            <pc:sldMk cId="1224088763" sldId="266"/>
            <ac:spMk id="2" creationId="{8A2DC608-B78F-F28A-652F-23C4634FFB1E}"/>
          </ac:spMkLst>
        </pc:spChg>
        <pc:spChg chg="del">
          <ac:chgData name="Harry West" userId="cd58591c-39e6-47fd-8957-91d6358d17f3" providerId="ADAL" clId="{E5835DBC-F9C1-4768-B1A2-C627B1DF0F7B}" dt="2024-08-16T13:43:49.331" v="690" actId="478"/>
          <ac:spMkLst>
            <pc:docMk/>
            <pc:sldMk cId="1224088763" sldId="266"/>
            <ac:spMk id="3" creationId="{5F4A790E-9E91-5959-D4A6-E9968F144828}"/>
          </ac:spMkLst>
        </pc:spChg>
        <pc:spChg chg="add mod">
          <ac:chgData name="Harry West" userId="cd58591c-39e6-47fd-8957-91d6358d17f3" providerId="ADAL" clId="{E5835DBC-F9C1-4768-B1A2-C627B1DF0F7B}" dt="2024-08-16T13:54:36.665" v="714" actId="1076"/>
          <ac:spMkLst>
            <pc:docMk/>
            <pc:sldMk cId="1224088763" sldId="266"/>
            <ac:spMk id="4" creationId="{F8B1E1CB-A4A4-0888-1AEF-52D1427886BB}"/>
          </ac:spMkLst>
        </pc:spChg>
        <pc:spChg chg="add mod">
          <ac:chgData name="Harry West" userId="cd58591c-39e6-47fd-8957-91d6358d17f3" providerId="ADAL" clId="{E5835DBC-F9C1-4768-B1A2-C627B1DF0F7B}" dt="2024-08-16T13:58:27.861" v="1055" actId="1076"/>
          <ac:spMkLst>
            <pc:docMk/>
            <pc:sldMk cId="1224088763" sldId="266"/>
            <ac:spMk id="8" creationId="{AE3054A5-4A89-0879-D40D-9752471D2DDF}"/>
          </ac:spMkLst>
        </pc:spChg>
        <pc:spChg chg="add mod">
          <ac:chgData name="Harry West" userId="cd58591c-39e6-47fd-8957-91d6358d17f3" providerId="ADAL" clId="{E5835DBC-F9C1-4768-B1A2-C627B1DF0F7B}" dt="2024-08-16T13:56:34.217" v="792" actId="208"/>
          <ac:spMkLst>
            <pc:docMk/>
            <pc:sldMk cId="1224088763" sldId="266"/>
            <ac:spMk id="13" creationId="{BEDD52AE-F1CC-C023-4670-DA528653EFF1}"/>
          </ac:spMkLst>
        </pc:spChg>
        <pc:picChg chg="add mod">
          <ac:chgData name="Harry West" userId="cd58591c-39e6-47fd-8957-91d6358d17f3" providerId="ADAL" clId="{E5835DBC-F9C1-4768-B1A2-C627B1DF0F7B}" dt="2024-08-16T13:54:11.394" v="693" actId="1076"/>
          <ac:picMkLst>
            <pc:docMk/>
            <pc:sldMk cId="1224088763" sldId="266"/>
            <ac:picMk id="2050" creationId="{ADAD9853-A251-C579-CDE5-BB2498DDC85D}"/>
          </ac:picMkLst>
        </pc:picChg>
        <pc:cxnChg chg="add mod">
          <ac:chgData name="Harry West" userId="cd58591c-39e6-47fd-8957-91d6358d17f3" providerId="ADAL" clId="{E5835DBC-F9C1-4768-B1A2-C627B1DF0F7B}" dt="2024-08-16T13:58:30.821" v="1056" actId="14100"/>
          <ac:cxnSpMkLst>
            <pc:docMk/>
            <pc:sldMk cId="1224088763" sldId="266"/>
            <ac:cxnSpMk id="6" creationId="{54E82AC6-FC24-8A6F-1287-4CC976B34EAA}"/>
          </ac:cxnSpMkLst>
        </pc:cxnChg>
        <pc:cxnChg chg="add mod">
          <ac:chgData name="Harry West" userId="cd58591c-39e6-47fd-8957-91d6358d17f3" providerId="ADAL" clId="{E5835DBC-F9C1-4768-B1A2-C627B1DF0F7B}" dt="2024-08-16T13:57:03.279" v="797" actId="208"/>
          <ac:cxnSpMkLst>
            <pc:docMk/>
            <pc:sldMk cId="1224088763" sldId="266"/>
            <ac:cxnSpMk id="9" creationId="{D8EA590B-1465-3D2E-948D-AF6591CDFC67}"/>
          </ac:cxnSpMkLst>
        </pc:cxn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2406842130" sldId="266"/>
        </pc:sldMkLst>
      </pc:sldChg>
      <pc:sldChg chg="addSp delSp modSp new mod setBg">
        <pc:chgData name="Harry West" userId="cd58591c-39e6-47fd-8957-91d6358d17f3" providerId="ADAL" clId="{E5835DBC-F9C1-4768-B1A2-C627B1DF0F7B}" dt="2024-08-23T11:05:22.389" v="7357" actId="6549"/>
        <pc:sldMkLst>
          <pc:docMk/>
          <pc:sldMk cId="2708114801" sldId="267"/>
        </pc:sldMkLst>
        <pc:spChg chg="mod">
          <ac:chgData name="Harry West" userId="cd58591c-39e6-47fd-8957-91d6358d17f3" providerId="ADAL" clId="{E5835DBC-F9C1-4768-B1A2-C627B1DF0F7B}" dt="2024-08-16T14:31:19.873" v="4240" actId="26606"/>
          <ac:spMkLst>
            <pc:docMk/>
            <pc:sldMk cId="2708114801" sldId="267"/>
            <ac:spMk id="2" creationId="{C309DAF1-3A2A-610A-B4B3-01F47E5255AC}"/>
          </ac:spMkLst>
        </pc:spChg>
        <pc:spChg chg="add del mod">
          <ac:chgData name="Harry West" userId="cd58591c-39e6-47fd-8957-91d6358d17f3" providerId="ADAL" clId="{E5835DBC-F9C1-4768-B1A2-C627B1DF0F7B}" dt="2024-08-23T11:05:22.389" v="7357" actId="6549"/>
          <ac:spMkLst>
            <pc:docMk/>
            <pc:sldMk cId="2708114801" sldId="267"/>
            <ac:spMk id="3" creationId="{626A5753-C28A-2F6E-3D9C-918A81232EAE}"/>
          </ac:spMkLst>
        </pc:spChg>
        <pc:spChg chg="add del">
          <ac:chgData name="Harry West" userId="cd58591c-39e6-47fd-8957-91d6358d17f3" providerId="ADAL" clId="{E5835DBC-F9C1-4768-B1A2-C627B1DF0F7B}" dt="2024-08-16T14:31:19.873" v="4240" actId="26606"/>
          <ac:spMkLst>
            <pc:docMk/>
            <pc:sldMk cId="2708114801" sldId="267"/>
            <ac:spMk id="9" creationId="{67218665-EA77-40EC-8172-4F17E2DEDB3D}"/>
          </ac:spMkLst>
        </pc:spChg>
        <pc:graphicFrameChg chg="add del">
          <ac:chgData name="Harry West" userId="cd58591c-39e6-47fd-8957-91d6358d17f3" providerId="ADAL" clId="{E5835DBC-F9C1-4768-B1A2-C627B1DF0F7B}" dt="2024-08-16T14:31:19.873" v="4240" actId="26606"/>
          <ac:graphicFrameMkLst>
            <pc:docMk/>
            <pc:sldMk cId="2708114801" sldId="267"/>
            <ac:graphicFrameMk id="5" creationId="{CF63097D-7E66-FB17-F578-B963D09CD535}"/>
          </ac:graphicFrameMkLst>
        </pc:graphicFrameChg>
        <pc:graphicFrameChg chg="add del">
          <ac:chgData name="Harry West" userId="cd58591c-39e6-47fd-8957-91d6358d17f3" providerId="ADAL" clId="{E5835DBC-F9C1-4768-B1A2-C627B1DF0F7B}" dt="2024-08-16T14:31:25.440" v="4242" actId="26606"/>
          <ac:graphicFrameMkLst>
            <pc:docMk/>
            <pc:sldMk cId="2708114801" sldId="267"/>
            <ac:graphicFrameMk id="11" creationId="{277861AB-A891-B55B-ADB1-5F789FC25A0A}"/>
          </ac:graphicFrameMkLst>
        </pc:graphicFrameChg>
        <pc:graphicFrameChg chg="add del">
          <ac:chgData name="Harry West" userId="cd58591c-39e6-47fd-8957-91d6358d17f3" providerId="ADAL" clId="{E5835DBC-F9C1-4768-B1A2-C627B1DF0F7B}" dt="2024-08-16T14:31:28.198" v="4244" actId="26606"/>
          <ac:graphicFrameMkLst>
            <pc:docMk/>
            <pc:sldMk cId="2708114801" sldId="267"/>
            <ac:graphicFrameMk id="13" creationId="{3CBE0624-6CFE-2C2D-00E1-049A98197DE7}"/>
          </ac:graphicFrameMkLst>
        </pc:graphicFrameChg>
        <pc:graphicFrameChg chg="add del">
          <ac:chgData name="Harry West" userId="cd58591c-39e6-47fd-8957-91d6358d17f3" providerId="ADAL" clId="{E5835DBC-F9C1-4768-B1A2-C627B1DF0F7B}" dt="2024-08-16T14:31:31.017" v="4246" actId="26606"/>
          <ac:graphicFrameMkLst>
            <pc:docMk/>
            <pc:sldMk cId="2708114801" sldId="267"/>
            <ac:graphicFrameMk id="15" creationId="{0E5F6E67-3B6E-0D00-E475-98545E31CD0C}"/>
          </ac:graphicFrameMkLst>
        </pc:graphicFrameChg>
        <pc:graphicFrameChg chg="add del">
          <ac:chgData name="Harry West" userId="cd58591c-39e6-47fd-8957-91d6358d17f3" providerId="ADAL" clId="{E5835DBC-F9C1-4768-B1A2-C627B1DF0F7B}" dt="2024-08-16T14:31:37.216" v="4248" actId="26606"/>
          <ac:graphicFrameMkLst>
            <pc:docMk/>
            <pc:sldMk cId="2708114801" sldId="267"/>
            <ac:graphicFrameMk id="17" creationId="{320B8AD2-AD0A-8651-62D5-A58D4819891A}"/>
          </ac:graphicFrameMkLst>
        </pc:graphicFrame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3650123087" sldId="267"/>
        </pc:sldMkLst>
      </pc:sldChg>
      <pc:sldChg chg="addSp modSp new mod">
        <pc:chgData name="Harry West" userId="cd58591c-39e6-47fd-8957-91d6358d17f3" providerId="ADAL" clId="{E5835DBC-F9C1-4768-B1A2-C627B1DF0F7B}" dt="2024-08-16T14:05:17.777" v="2205" actId="14100"/>
        <pc:sldMkLst>
          <pc:docMk/>
          <pc:sldMk cId="995280159" sldId="268"/>
        </pc:sldMkLst>
        <pc:spChg chg="mod">
          <ac:chgData name="Harry West" userId="cd58591c-39e6-47fd-8957-91d6358d17f3" providerId="ADAL" clId="{E5835DBC-F9C1-4768-B1A2-C627B1DF0F7B}" dt="2024-08-16T14:01:57" v="1675" actId="20577"/>
          <ac:spMkLst>
            <pc:docMk/>
            <pc:sldMk cId="995280159" sldId="268"/>
            <ac:spMk id="2" creationId="{0413250E-10D8-BAFF-06B4-6BD247A5C9B8}"/>
          </ac:spMkLst>
        </pc:spChg>
        <pc:spChg chg="mod">
          <ac:chgData name="Harry West" userId="cd58591c-39e6-47fd-8957-91d6358d17f3" providerId="ADAL" clId="{E5835DBC-F9C1-4768-B1A2-C627B1DF0F7B}" dt="2024-08-16T14:04:52.790" v="2186" actId="14100"/>
          <ac:spMkLst>
            <pc:docMk/>
            <pc:sldMk cId="995280159" sldId="268"/>
            <ac:spMk id="3" creationId="{81683C78-BFB3-062F-B622-23E2E36E634A}"/>
          </ac:spMkLst>
        </pc:spChg>
        <pc:spChg chg="add mod">
          <ac:chgData name="Harry West" userId="cd58591c-39e6-47fd-8957-91d6358d17f3" providerId="ADAL" clId="{E5835DBC-F9C1-4768-B1A2-C627B1DF0F7B}" dt="2024-08-16T14:05:17.777" v="2205" actId="14100"/>
          <ac:spMkLst>
            <pc:docMk/>
            <pc:sldMk cId="995280159" sldId="268"/>
            <ac:spMk id="4" creationId="{E76B7FEE-C7D3-25B0-7679-FB84C27CD98C}"/>
          </ac:spMkLst>
        </pc:spChg>
        <pc:picChg chg="add mod">
          <ac:chgData name="Harry West" userId="cd58591c-39e6-47fd-8957-91d6358d17f3" providerId="ADAL" clId="{E5835DBC-F9C1-4768-B1A2-C627B1DF0F7B}" dt="2024-08-16T14:04:59.478" v="2189" actId="1076"/>
          <ac:picMkLst>
            <pc:docMk/>
            <pc:sldMk cId="995280159" sldId="268"/>
            <ac:picMk id="6146" creationId="{E3B5D5E7-D4C6-15F9-1F94-6B66C4B6B727}"/>
          </ac:picMkLst>
        </pc:pic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4251351030" sldId="268"/>
        </pc:sldMkLst>
      </pc:sldChg>
      <pc:sldChg chg="modSp new mod">
        <pc:chgData name="Harry West" userId="cd58591c-39e6-47fd-8957-91d6358d17f3" providerId="ADAL" clId="{E5835DBC-F9C1-4768-B1A2-C627B1DF0F7B}" dt="2024-08-16T14:09:16.517" v="2790" actId="6549"/>
        <pc:sldMkLst>
          <pc:docMk/>
          <pc:sldMk cId="1647249519" sldId="269"/>
        </pc:sldMkLst>
        <pc:spChg chg="mod">
          <ac:chgData name="Harry West" userId="cd58591c-39e6-47fd-8957-91d6358d17f3" providerId="ADAL" clId="{E5835DBC-F9C1-4768-B1A2-C627B1DF0F7B}" dt="2024-08-16T14:05:37.247" v="2236" actId="20577"/>
          <ac:spMkLst>
            <pc:docMk/>
            <pc:sldMk cId="1647249519" sldId="269"/>
            <ac:spMk id="2" creationId="{168A2CF4-74F8-712D-0CBA-6BEE7D167E75}"/>
          </ac:spMkLst>
        </pc:spChg>
        <pc:spChg chg="mod">
          <ac:chgData name="Harry West" userId="cd58591c-39e6-47fd-8957-91d6358d17f3" providerId="ADAL" clId="{E5835DBC-F9C1-4768-B1A2-C627B1DF0F7B}" dt="2024-08-16T14:09:16.517" v="2790" actId="6549"/>
          <ac:spMkLst>
            <pc:docMk/>
            <pc:sldMk cId="1647249519" sldId="269"/>
            <ac:spMk id="3" creationId="{A66BB42E-F080-FF8E-77FF-06D625F5E5F4}"/>
          </ac:spMkLst>
        </pc:sp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3142932386" sldId="269"/>
        </pc:sldMkLst>
      </pc:sldChg>
      <pc:sldChg chg="add del">
        <pc:chgData name="Harry West" userId="cd58591c-39e6-47fd-8957-91d6358d17f3" providerId="ADAL" clId="{E5835DBC-F9C1-4768-B1A2-C627B1DF0F7B}" dt="2024-08-16T13:31:48.742" v="11" actId="47"/>
        <pc:sldMkLst>
          <pc:docMk/>
          <pc:sldMk cId="1068896768" sldId="270"/>
        </pc:sldMkLst>
      </pc:sldChg>
      <pc:sldChg chg="addSp delSp modSp new mod setBg setClrOvrMap">
        <pc:chgData name="Harry West" userId="cd58591c-39e6-47fd-8957-91d6358d17f3" providerId="ADAL" clId="{E5835DBC-F9C1-4768-B1A2-C627B1DF0F7B}" dt="2024-08-16T14:31:50.880" v="4251" actId="26606"/>
        <pc:sldMkLst>
          <pc:docMk/>
          <pc:sldMk cId="2251865443" sldId="270"/>
        </pc:sldMkLst>
        <pc:spChg chg="mod">
          <ac:chgData name="Harry West" userId="cd58591c-39e6-47fd-8957-91d6358d17f3" providerId="ADAL" clId="{E5835DBC-F9C1-4768-B1A2-C627B1DF0F7B}" dt="2024-08-16T14:31:50.880" v="4251" actId="26606"/>
          <ac:spMkLst>
            <pc:docMk/>
            <pc:sldMk cId="2251865443" sldId="270"/>
            <ac:spMk id="2" creationId="{02544B4E-1C1D-0BAD-F687-5352B1D9F637}"/>
          </ac:spMkLst>
        </pc:spChg>
        <pc:spChg chg="mod">
          <ac:chgData name="Harry West" userId="cd58591c-39e6-47fd-8957-91d6358d17f3" providerId="ADAL" clId="{E5835DBC-F9C1-4768-B1A2-C627B1DF0F7B}" dt="2024-08-16T14:31:50.880" v="4251" actId="26606"/>
          <ac:spMkLst>
            <pc:docMk/>
            <pc:sldMk cId="2251865443" sldId="270"/>
            <ac:spMk id="3" creationId="{5FCC86F6-E3B2-1AE0-CA1A-8BFBB1A79D31}"/>
          </ac:spMkLst>
        </pc:spChg>
        <pc:spChg chg="add del">
          <ac:chgData name="Harry West" userId="cd58591c-39e6-47fd-8957-91d6358d17f3" providerId="ADAL" clId="{E5835DBC-F9C1-4768-B1A2-C627B1DF0F7B}" dt="2024-08-16T14:31:50.880" v="4251" actId="26606"/>
          <ac:spMkLst>
            <pc:docMk/>
            <pc:sldMk cId="2251865443" sldId="270"/>
            <ac:spMk id="8" creationId="{8E7CFAA6-1DBB-43B0-BD82-2FB83CF4E4A4}"/>
          </ac:spMkLst>
        </pc:spChg>
        <pc:cxnChg chg="add del">
          <ac:chgData name="Harry West" userId="cd58591c-39e6-47fd-8957-91d6358d17f3" providerId="ADAL" clId="{E5835DBC-F9C1-4768-B1A2-C627B1DF0F7B}" dt="2024-08-16T14:31:50.880" v="4251" actId="26606"/>
          <ac:cxnSpMkLst>
            <pc:docMk/>
            <pc:sldMk cId="2251865443" sldId="270"/>
            <ac:cxnSpMk id="10" creationId="{9E13708B-D2E3-41E3-BD49-F910056473ED}"/>
          </ac:cxnSpMkLst>
        </pc:cxn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1285740660" sldId="271"/>
        </pc:sldMkLst>
      </pc:sldChg>
      <pc:sldChg chg="addSp delSp modSp new mod setBg setClrOvrMap">
        <pc:chgData name="Harry West" userId="cd58591c-39e6-47fd-8957-91d6358d17f3" providerId="ADAL" clId="{E5835DBC-F9C1-4768-B1A2-C627B1DF0F7B}" dt="2024-08-23T11:06:13.952" v="7388" actId="20577"/>
        <pc:sldMkLst>
          <pc:docMk/>
          <pc:sldMk cId="3580836053" sldId="271"/>
        </pc:sldMkLst>
        <pc:spChg chg="mod">
          <ac:chgData name="Harry West" userId="cd58591c-39e6-47fd-8957-91d6358d17f3" providerId="ADAL" clId="{E5835DBC-F9C1-4768-B1A2-C627B1DF0F7B}" dt="2024-08-16T14:31:58.241" v="4253" actId="26606"/>
          <ac:spMkLst>
            <pc:docMk/>
            <pc:sldMk cId="3580836053" sldId="271"/>
            <ac:spMk id="2" creationId="{47FEB2D1-4A45-1A4B-7FF0-C9543933AD98}"/>
          </ac:spMkLst>
        </pc:spChg>
        <pc:spChg chg="add del mod">
          <ac:chgData name="Harry West" userId="cd58591c-39e6-47fd-8957-91d6358d17f3" providerId="ADAL" clId="{E5835DBC-F9C1-4768-B1A2-C627B1DF0F7B}" dt="2024-08-23T11:06:13.952" v="7388" actId="20577"/>
          <ac:spMkLst>
            <pc:docMk/>
            <pc:sldMk cId="3580836053" sldId="271"/>
            <ac:spMk id="3" creationId="{53502C93-08FB-BAA8-2555-EC668397EB51}"/>
          </ac:spMkLst>
        </pc:spChg>
        <pc:graphicFrameChg chg="add del">
          <ac:chgData name="Harry West" userId="cd58591c-39e6-47fd-8957-91d6358d17f3" providerId="ADAL" clId="{E5835DBC-F9C1-4768-B1A2-C627B1DF0F7B}" dt="2024-08-16T14:32:01.494" v="4255" actId="26606"/>
          <ac:graphicFrameMkLst>
            <pc:docMk/>
            <pc:sldMk cId="3580836053" sldId="271"/>
            <ac:graphicFrameMk id="7" creationId="{93FE01BF-C4AF-4B3D-56E1-2DA2A1ED8560}"/>
          </ac:graphicFrameMkLst>
        </pc:graphicFrameChg>
        <pc:graphicFrameChg chg="add del">
          <ac:chgData name="Harry West" userId="cd58591c-39e6-47fd-8957-91d6358d17f3" providerId="ADAL" clId="{E5835DBC-F9C1-4768-B1A2-C627B1DF0F7B}" dt="2024-08-16T14:32:07.203" v="4257" actId="26606"/>
          <ac:graphicFrameMkLst>
            <pc:docMk/>
            <pc:sldMk cId="3580836053" sldId="271"/>
            <ac:graphicFrameMk id="9" creationId="{40086C71-3986-34BC-3332-DE0261D86629}"/>
          </ac:graphicFrameMkLst>
        </pc:graphicFrameChg>
        <pc:picChg chg="add del">
          <ac:chgData name="Harry West" userId="cd58591c-39e6-47fd-8957-91d6358d17f3" providerId="ADAL" clId="{E5835DBC-F9C1-4768-B1A2-C627B1DF0F7B}" dt="2024-08-16T14:31:58.241" v="4253" actId="26606"/>
          <ac:picMkLst>
            <pc:docMk/>
            <pc:sldMk cId="3580836053" sldId="271"/>
            <ac:picMk id="5" creationId="{AEC8D356-15A0-6E30-7068-CE39FCDCC5FC}"/>
          </ac:picMkLst>
        </pc:picChg>
      </pc:sldChg>
      <pc:sldChg chg="addSp delSp modSp new mod">
        <pc:chgData name="Harry West" userId="cd58591c-39e6-47fd-8957-91d6358d17f3" providerId="ADAL" clId="{E5835DBC-F9C1-4768-B1A2-C627B1DF0F7B}" dt="2024-08-23T11:07:31.605" v="7403" actId="27918"/>
        <pc:sldMkLst>
          <pc:docMk/>
          <pc:sldMk cId="299374424" sldId="272"/>
        </pc:sldMkLst>
        <pc:spChg chg="mod">
          <ac:chgData name="Harry West" userId="cd58591c-39e6-47fd-8957-91d6358d17f3" providerId="ADAL" clId="{E5835DBC-F9C1-4768-B1A2-C627B1DF0F7B}" dt="2024-08-23T10:36:54.305" v="4278" actId="20577"/>
          <ac:spMkLst>
            <pc:docMk/>
            <pc:sldMk cId="299374424" sldId="272"/>
            <ac:spMk id="2" creationId="{26E65772-3C20-2D06-38D5-5EEF631700C0}"/>
          </ac:spMkLst>
        </pc:spChg>
        <pc:spChg chg="del">
          <ac:chgData name="Harry West" userId="cd58591c-39e6-47fd-8957-91d6358d17f3" providerId="ADAL" clId="{E5835DBC-F9C1-4768-B1A2-C627B1DF0F7B}" dt="2024-08-23T10:37:01.434" v="4279" actId="478"/>
          <ac:spMkLst>
            <pc:docMk/>
            <pc:sldMk cId="299374424" sldId="272"/>
            <ac:spMk id="3" creationId="{8B64CF31-E32F-CC9C-95E7-EAABD4FCE51B}"/>
          </ac:spMkLst>
        </pc:spChg>
        <pc:spChg chg="add mod">
          <ac:chgData name="Harry West" userId="cd58591c-39e6-47fd-8957-91d6358d17f3" providerId="ADAL" clId="{E5835DBC-F9C1-4768-B1A2-C627B1DF0F7B}" dt="2024-08-23T10:39:57.017" v="4753" actId="20577"/>
          <ac:spMkLst>
            <pc:docMk/>
            <pc:sldMk cId="299374424" sldId="272"/>
            <ac:spMk id="5" creationId="{CF48EE66-EDD4-38D4-746C-4FC47C538E07}"/>
          </ac:spMkLst>
        </pc:spChg>
        <pc:graphicFrameChg chg="add mod modGraphic">
          <ac:chgData name="Harry West" userId="cd58591c-39e6-47fd-8957-91d6358d17f3" providerId="ADAL" clId="{E5835DBC-F9C1-4768-B1A2-C627B1DF0F7B}" dt="2024-08-23T10:37:30.532" v="4284" actId="1076"/>
          <ac:graphicFrameMkLst>
            <pc:docMk/>
            <pc:sldMk cId="299374424" sldId="272"/>
            <ac:graphicFrameMk id="4" creationId="{97AD791B-057E-B9B2-262D-A99FE96674CA}"/>
          </ac:graphicFrameMkLst>
        </pc:graphicFrame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3898618293" sldId="272"/>
        </pc:sldMkLst>
      </pc:sldChg>
      <pc:sldChg chg="addSp delSp modSp new mod">
        <pc:chgData name="Harry West" userId="cd58591c-39e6-47fd-8957-91d6358d17f3" providerId="ADAL" clId="{E5835DBC-F9C1-4768-B1A2-C627B1DF0F7B}" dt="2024-08-23T11:07:52.251" v="7479" actId="27918"/>
        <pc:sldMkLst>
          <pc:docMk/>
          <pc:sldMk cId="798539569" sldId="273"/>
        </pc:sldMkLst>
        <pc:spChg chg="del mod">
          <ac:chgData name="Harry West" userId="cd58591c-39e6-47fd-8957-91d6358d17f3" providerId="ADAL" clId="{E5835DBC-F9C1-4768-B1A2-C627B1DF0F7B}" dt="2024-08-23T10:40:18.944" v="4773" actId="478"/>
          <ac:spMkLst>
            <pc:docMk/>
            <pc:sldMk cId="798539569" sldId="273"/>
            <ac:spMk id="2" creationId="{F1C83C6F-DD52-8275-C932-368B7E067893}"/>
          </ac:spMkLst>
        </pc:spChg>
        <pc:spChg chg="del">
          <ac:chgData name="Harry West" userId="cd58591c-39e6-47fd-8957-91d6358d17f3" providerId="ADAL" clId="{E5835DBC-F9C1-4768-B1A2-C627B1DF0F7B}" dt="2024-08-23T10:40:06.484" v="4772" actId="478"/>
          <ac:spMkLst>
            <pc:docMk/>
            <pc:sldMk cId="798539569" sldId="273"/>
            <ac:spMk id="3" creationId="{1BB1D0E6-F086-2824-6F51-40948FF85DFB}"/>
          </ac:spMkLst>
        </pc:spChg>
        <pc:spChg chg="add del mod">
          <ac:chgData name="Harry West" userId="cd58591c-39e6-47fd-8957-91d6358d17f3" providerId="ADAL" clId="{E5835DBC-F9C1-4768-B1A2-C627B1DF0F7B}" dt="2024-08-23T10:40:19.713" v="4774" actId="478"/>
          <ac:spMkLst>
            <pc:docMk/>
            <pc:sldMk cId="798539569" sldId="273"/>
            <ac:spMk id="5" creationId="{B100D560-DB64-7931-6E60-F31BBD634DDC}"/>
          </ac:spMkLst>
        </pc:spChg>
        <pc:graphicFrameChg chg="add mod modGraphic">
          <ac:chgData name="Harry West" userId="cd58591c-39e6-47fd-8957-91d6358d17f3" providerId="ADAL" clId="{E5835DBC-F9C1-4768-B1A2-C627B1DF0F7B}" dt="2024-08-23T10:45:03.855" v="4851" actId="1076"/>
          <ac:graphicFrameMkLst>
            <pc:docMk/>
            <pc:sldMk cId="798539569" sldId="273"/>
            <ac:graphicFrameMk id="6" creationId="{9629F7C2-4DE2-4160-879C-5B2881C28BE6}"/>
          </ac:graphicFrameMkLst>
        </pc:graphicFrameChg>
        <pc:graphicFrameChg chg="add mod modGraphic">
          <ac:chgData name="Harry West" userId="cd58591c-39e6-47fd-8957-91d6358d17f3" providerId="ADAL" clId="{E5835DBC-F9C1-4768-B1A2-C627B1DF0F7B}" dt="2024-08-23T10:45:03.855" v="4851" actId="1076"/>
          <ac:graphicFrameMkLst>
            <pc:docMk/>
            <pc:sldMk cId="798539569" sldId="273"/>
            <ac:graphicFrameMk id="7" creationId="{8BF8C13D-9A8B-4ED9-A4CF-B5A584B3DAAD}"/>
          </ac:graphicFrameMkLst>
        </pc:graphicFrameChg>
        <pc:graphicFrameChg chg="add mod modGraphic">
          <ac:chgData name="Harry West" userId="cd58591c-39e6-47fd-8957-91d6358d17f3" providerId="ADAL" clId="{E5835DBC-F9C1-4768-B1A2-C627B1DF0F7B}" dt="2024-08-23T10:45:03.855" v="4851" actId="1076"/>
          <ac:graphicFrameMkLst>
            <pc:docMk/>
            <pc:sldMk cId="798539569" sldId="273"/>
            <ac:graphicFrameMk id="8" creationId="{C36A9257-7BAB-44FB-9A04-62CE61C8269E}"/>
          </ac:graphicFrameMkLst>
        </pc:graphicFrameChg>
        <pc:graphicFrameChg chg="add mod modGraphic">
          <ac:chgData name="Harry West" userId="cd58591c-39e6-47fd-8957-91d6358d17f3" providerId="ADAL" clId="{E5835DBC-F9C1-4768-B1A2-C627B1DF0F7B}" dt="2024-08-23T10:45:03.855" v="4851" actId="1076"/>
          <ac:graphicFrameMkLst>
            <pc:docMk/>
            <pc:sldMk cId="798539569" sldId="273"/>
            <ac:graphicFrameMk id="9" creationId="{36D495F0-6E0F-4E82-81BC-065317F68AD6}"/>
          </ac:graphicFrameMkLst>
        </pc:graphicFrameChg>
        <pc:graphicFrameChg chg="add mod modGraphic">
          <ac:chgData name="Harry West" userId="cd58591c-39e6-47fd-8957-91d6358d17f3" providerId="ADAL" clId="{E5835DBC-F9C1-4768-B1A2-C627B1DF0F7B}" dt="2024-08-23T10:45:03.855" v="4851" actId="1076"/>
          <ac:graphicFrameMkLst>
            <pc:docMk/>
            <pc:sldMk cId="798539569" sldId="273"/>
            <ac:graphicFrameMk id="10" creationId="{5016251E-1810-4547-A3B3-3DE01BD3ECB1}"/>
          </ac:graphicFrameMkLst>
        </pc:graphicFrameChg>
        <pc:graphicFrameChg chg="add mod modGraphic">
          <ac:chgData name="Harry West" userId="cd58591c-39e6-47fd-8957-91d6358d17f3" providerId="ADAL" clId="{E5835DBC-F9C1-4768-B1A2-C627B1DF0F7B}" dt="2024-08-23T10:45:03.855" v="4851" actId="1076"/>
          <ac:graphicFrameMkLst>
            <pc:docMk/>
            <pc:sldMk cId="798539569" sldId="273"/>
            <ac:graphicFrameMk id="11" creationId="{535F064B-A0BE-4958-9194-09070B9CCD65}"/>
          </ac:graphicFrameMkLst>
        </pc:graphicFrameChg>
        <pc:graphicFrameChg chg="add mod modGraphic">
          <ac:chgData name="Harry West" userId="cd58591c-39e6-47fd-8957-91d6358d17f3" providerId="ADAL" clId="{E5835DBC-F9C1-4768-B1A2-C627B1DF0F7B}" dt="2024-08-23T10:45:03.855" v="4851" actId="1076"/>
          <ac:graphicFrameMkLst>
            <pc:docMk/>
            <pc:sldMk cId="798539569" sldId="273"/>
            <ac:graphicFrameMk id="12" creationId="{AA2B77B1-8F70-4471-8D8C-D9998595381A}"/>
          </ac:graphicFrameMkLst>
        </pc:graphicFrameChg>
        <pc:graphicFrameChg chg="add mod modGraphic">
          <ac:chgData name="Harry West" userId="cd58591c-39e6-47fd-8957-91d6358d17f3" providerId="ADAL" clId="{E5835DBC-F9C1-4768-B1A2-C627B1DF0F7B}" dt="2024-08-23T10:45:03.855" v="4851" actId="1076"/>
          <ac:graphicFrameMkLst>
            <pc:docMk/>
            <pc:sldMk cId="798539569" sldId="273"/>
            <ac:graphicFrameMk id="13" creationId="{9107FEB1-A3D9-47C3-825D-A56216AE093B}"/>
          </ac:graphicFrameMkLst>
        </pc:graphicFrame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2735375136" sldId="273"/>
        </pc:sldMkLst>
      </pc:sldChg>
      <pc:sldChg chg="addSp delSp modSp new mod">
        <pc:chgData name="Harry West" userId="cd58591c-39e6-47fd-8957-91d6358d17f3" providerId="ADAL" clId="{E5835DBC-F9C1-4768-B1A2-C627B1DF0F7B}" dt="2024-08-23T11:07:54.990" v="7488" actId="27918"/>
        <pc:sldMkLst>
          <pc:docMk/>
          <pc:sldMk cId="937330476" sldId="274"/>
        </pc:sldMkLst>
        <pc:spChg chg="mod">
          <ac:chgData name="Harry West" userId="cd58591c-39e6-47fd-8957-91d6358d17f3" providerId="ADAL" clId="{E5835DBC-F9C1-4768-B1A2-C627B1DF0F7B}" dt="2024-08-23T10:45:20.974" v="4869" actId="20577"/>
          <ac:spMkLst>
            <pc:docMk/>
            <pc:sldMk cId="937330476" sldId="274"/>
            <ac:spMk id="2" creationId="{28E320DE-4CF2-3E9E-DD5A-EEC10194AE28}"/>
          </ac:spMkLst>
        </pc:spChg>
        <pc:spChg chg="del">
          <ac:chgData name="Harry West" userId="cd58591c-39e6-47fd-8957-91d6358d17f3" providerId="ADAL" clId="{E5835DBC-F9C1-4768-B1A2-C627B1DF0F7B}" dt="2024-08-23T10:45:22.275" v="4870" actId="478"/>
          <ac:spMkLst>
            <pc:docMk/>
            <pc:sldMk cId="937330476" sldId="274"/>
            <ac:spMk id="3" creationId="{2C8F8C28-CB77-9FFA-AF73-7919A8D224E5}"/>
          </ac:spMkLst>
        </pc:spChg>
        <pc:spChg chg="add mod">
          <ac:chgData name="Harry West" userId="cd58591c-39e6-47fd-8957-91d6358d17f3" providerId="ADAL" clId="{E5835DBC-F9C1-4768-B1A2-C627B1DF0F7B}" dt="2024-08-23T10:47:08.888" v="5118" actId="14100"/>
          <ac:spMkLst>
            <pc:docMk/>
            <pc:sldMk cId="937330476" sldId="274"/>
            <ac:spMk id="5" creationId="{ECCE20FC-AD75-D0CF-AB16-813586635073}"/>
          </ac:spMkLst>
        </pc:spChg>
        <pc:graphicFrameChg chg="add mod modGraphic">
          <ac:chgData name="Harry West" userId="cd58591c-39e6-47fd-8957-91d6358d17f3" providerId="ADAL" clId="{E5835DBC-F9C1-4768-B1A2-C627B1DF0F7B}" dt="2024-08-23T10:47:07.317" v="5117" actId="1076"/>
          <ac:graphicFrameMkLst>
            <pc:docMk/>
            <pc:sldMk cId="937330476" sldId="274"/>
            <ac:graphicFrameMk id="4" creationId="{88ED764F-16F7-1A71-EDE6-4F7D53EA27C5}"/>
          </ac:graphicFrameMkLst>
        </pc:graphicFrameChg>
        <pc:graphicFrameChg chg="add mod modGraphic">
          <ac:chgData name="Harry West" userId="cd58591c-39e6-47fd-8957-91d6358d17f3" providerId="ADAL" clId="{E5835DBC-F9C1-4768-B1A2-C627B1DF0F7B}" dt="2024-08-23T10:47:15.995" v="5120" actId="14100"/>
          <ac:graphicFrameMkLst>
            <pc:docMk/>
            <pc:sldMk cId="937330476" sldId="274"/>
            <ac:graphicFrameMk id="6" creationId="{F4ADF567-2C74-65E4-A5F3-06B7EA24F64F}"/>
          </ac:graphicFrameMkLst>
        </pc:graphicFrame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3737571452" sldId="274"/>
        </pc:sldMkLst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1024259266" sldId="275"/>
        </pc:sldMkLst>
      </pc:sldChg>
      <pc:sldChg chg="addSp delSp modSp new mod">
        <pc:chgData name="Harry West" userId="cd58591c-39e6-47fd-8957-91d6358d17f3" providerId="ADAL" clId="{E5835DBC-F9C1-4768-B1A2-C627B1DF0F7B}" dt="2024-08-23T11:07:55.617" v="7491" actId="27918"/>
        <pc:sldMkLst>
          <pc:docMk/>
          <pc:sldMk cId="2816687111" sldId="275"/>
        </pc:sldMkLst>
        <pc:spChg chg="mod">
          <ac:chgData name="Harry West" userId="cd58591c-39e6-47fd-8957-91d6358d17f3" providerId="ADAL" clId="{E5835DBC-F9C1-4768-B1A2-C627B1DF0F7B}" dt="2024-08-23T10:48:54.041" v="5161" actId="313"/>
          <ac:spMkLst>
            <pc:docMk/>
            <pc:sldMk cId="2816687111" sldId="275"/>
            <ac:spMk id="2" creationId="{1E42EF52-002E-2E02-A1DD-4E427811758A}"/>
          </ac:spMkLst>
        </pc:spChg>
        <pc:spChg chg="del">
          <ac:chgData name="Harry West" userId="cd58591c-39e6-47fd-8957-91d6358d17f3" providerId="ADAL" clId="{E5835DBC-F9C1-4768-B1A2-C627B1DF0F7B}" dt="2024-08-23T10:48:31.131" v="5122" actId="478"/>
          <ac:spMkLst>
            <pc:docMk/>
            <pc:sldMk cId="2816687111" sldId="275"/>
            <ac:spMk id="3" creationId="{386A5D70-C55A-3B3B-FC8D-943C70E962E0}"/>
          </ac:spMkLst>
        </pc:spChg>
        <pc:spChg chg="add mod">
          <ac:chgData name="Harry West" userId="cd58591c-39e6-47fd-8957-91d6358d17f3" providerId="ADAL" clId="{E5835DBC-F9C1-4768-B1A2-C627B1DF0F7B}" dt="2024-08-23T10:51:31.596" v="5313" actId="14100"/>
          <ac:spMkLst>
            <pc:docMk/>
            <pc:sldMk cId="2816687111" sldId="275"/>
            <ac:spMk id="6" creationId="{9CFBAB0D-1A86-9E3C-BC40-BCC2D150A87C}"/>
          </ac:spMkLst>
        </pc:spChg>
        <pc:graphicFrameChg chg="add del mod modGraphic">
          <ac:chgData name="Harry West" userId="cd58591c-39e6-47fd-8957-91d6358d17f3" providerId="ADAL" clId="{E5835DBC-F9C1-4768-B1A2-C627B1DF0F7B}" dt="2024-08-23T10:49:52.406" v="5203" actId="478"/>
          <ac:graphicFrameMkLst>
            <pc:docMk/>
            <pc:sldMk cId="2816687111" sldId="275"/>
            <ac:graphicFrameMk id="4" creationId="{D7C8860C-99AA-A4F1-A34A-DE99DF20FD03}"/>
          </ac:graphicFrameMkLst>
        </pc:graphicFrameChg>
        <pc:graphicFrameChg chg="add del mod">
          <ac:chgData name="Harry West" userId="cd58591c-39e6-47fd-8957-91d6358d17f3" providerId="ADAL" clId="{E5835DBC-F9C1-4768-B1A2-C627B1DF0F7B}" dt="2024-08-23T10:49:00.832" v="5163" actId="21"/>
          <ac:graphicFrameMkLst>
            <pc:docMk/>
            <pc:sldMk cId="2816687111" sldId="275"/>
            <ac:graphicFrameMk id="5" creationId="{D7C8860C-99AA-A4F1-A34A-DE99DF20FD03}"/>
          </ac:graphicFrameMkLst>
        </pc:graphicFrameChg>
        <pc:graphicFrameChg chg="add mod modGraphic">
          <ac:chgData name="Harry West" userId="cd58591c-39e6-47fd-8957-91d6358d17f3" providerId="ADAL" clId="{E5835DBC-F9C1-4768-B1A2-C627B1DF0F7B}" dt="2024-08-23T10:51:01.527" v="5230" actId="14100"/>
          <ac:graphicFrameMkLst>
            <pc:docMk/>
            <pc:sldMk cId="2816687111" sldId="275"/>
            <ac:graphicFrameMk id="7" creationId="{3343E5CC-D032-4CFD-7734-4974414BD64B}"/>
          </ac:graphicFrameMkLst>
        </pc:graphicFrame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105279127" sldId="276"/>
        </pc:sldMkLst>
      </pc:sldChg>
      <pc:sldChg chg="addSp delSp modSp new mod">
        <pc:chgData name="Harry West" userId="cd58591c-39e6-47fd-8957-91d6358d17f3" providerId="ADAL" clId="{E5835DBC-F9C1-4768-B1A2-C627B1DF0F7B}" dt="2024-08-23T11:07:56.916" v="7493" actId="27918"/>
        <pc:sldMkLst>
          <pc:docMk/>
          <pc:sldMk cId="871217133" sldId="276"/>
        </pc:sldMkLst>
        <pc:spChg chg="del">
          <ac:chgData name="Harry West" userId="cd58591c-39e6-47fd-8957-91d6358d17f3" providerId="ADAL" clId="{E5835DBC-F9C1-4768-B1A2-C627B1DF0F7B}" dt="2024-08-23T10:51:55.231" v="5315" actId="478"/>
          <ac:spMkLst>
            <pc:docMk/>
            <pc:sldMk cId="871217133" sldId="276"/>
            <ac:spMk id="2" creationId="{F5BC2756-8E12-474A-87BD-F6BB58169533}"/>
          </ac:spMkLst>
        </pc:spChg>
        <pc:spChg chg="del">
          <ac:chgData name="Harry West" userId="cd58591c-39e6-47fd-8957-91d6358d17f3" providerId="ADAL" clId="{E5835DBC-F9C1-4768-B1A2-C627B1DF0F7B}" dt="2024-08-23T10:51:56.195" v="5316" actId="478"/>
          <ac:spMkLst>
            <pc:docMk/>
            <pc:sldMk cId="871217133" sldId="276"/>
            <ac:spMk id="3" creationId="{E49CB022-2A99-8EA1-B045-A6E50DE9F9DF}"/>
          </ac:spMkLst>
        </pc:spChg>
        <pc:graphicFrameChg chg="add mod modGraphic">
          <ac:chgData name="Harry West" userId="cd58591c-39e6-47fd-8957-91d6358d17f3" providerId="ADAL" clId="{E5835DBC-F9C1-4768-B1A2-C627B1DF0F7B}" dt="2024-08-23T10:53:06.011" v="5337" actId="1076"/>
          <ac:graphicFrameMkLst>
            <pc:docMk/>
            <pc:sldMk cId="871217133" sldId="276"/>
            <ac:graphicFrameMk id="4" creationId="{128A1270-02F1-CA1C-E70F-BDC59BECF01F}"/>
          </ac:graphicFrameMkLst>
        </pc:graphicFrameChg>
      </pc:sldChg>
      <pc:sldChg chg="del">
        <pc:chgData name="Harry West" userId="cd58591c-39e6-47fd-8957-91d6358d17f3" providerId="ADAL" clId="{E5835DBC-F9C1-4768-B1A2-C627B1DF0F7B}" dt="2024-08-16T13:31:48.742" v="11" actId="47"/>
        <pc:sldMkLst>
          <pc:docMk/>
          <pc:sldMk cId="1189584118" sldId="277"/>
        </pc:sldMkLst>
      </pc:sldChg>
      <pc:sldChg chg="addSp delSp modSp new mod">
        <pc:chgData name="Harry West" userId="cd58591c-39e6-47fd-8957-91d6358d17f3" providerId="ADAL" clId="{E5835DBC-F9C1-4768-B1A2-C627B1DF0F7B}" dt="2024-08-23T11:07:28.608" v="7402" actId="27918"/>
        <pc:sldMkLst>
          <pc:docMk/>
          <pc:sldMk cId="2420108820" sldId="277"/>
        </pc:sldMkLst>
        <pc:spChg chg="mod">
          <ac:chgData name="Harry West" userId="cd58591c-39e6-47fd-8957-91d6358d17f3" providerId="ADAL" clId="{E5835DBC-F9C1-4768-B1A2-C627B1DF0F7B}" dt="2024-08-23T10:53:18.772" v="5339"/>
          <ac:spMkLst>
            <pc:docMk/>
            <pc:sldMk cId="2420108820" sldId="277"/>
            <ac:spMk id="2" creationId="{C6145106-3FF7-05CC-FACC-125954F3DD05}"/>
          </ac:spMkLst>
        </pc:spChg>
        <pc:spChg chg="del">
          <ac:chgData name="Harry West" userId="cd58591c-39e6-47fd-8957-91d6358d17f3" providerId="ADAL" clId="{E5835DBC-F9C1-4768-B1A2-C627B1DF0F7B}" dt="2024-08-23T10:53:44.456" v="5340" actId="478"/>
          <ac:spMkLst>
            <pc:docMk/>
            <pc:sldMk cId="2420108820" sldId="277"/>
            <ac:spMk id="3" creationId="{D5359AE9-BED2-22C5-ADB5-E872E46D0D76}"/>
          </ac:spMkLst>
        </pc:spChg>
        <pc:spChg chg="add mod">
          <ac:chgData name="Harry West" userId="cd58591c-39e6-47fd-8957-91d6358d17f3" providerId="ADAL" clId="{E5835DBC-F9C1-4768-B1A2-C627B1DF0F7B}" dt="2024-08-23T10:54:49.154" v="5470" actId="20577"/>
          <ac:spMkLst>
            <pc:docMk/>
            <pc:sldMk cId="2420108820" sldId="277"/>
            <ac:spMk id="6" creationId="{3A6A8A1A-897B-C19A-1F2B-F0197A1A6BD6}"/>
          </ac:spMkLst>
        </pc:spChg>
        <pc:graphicFrameChg chg="add mod modGraphic">
          <ac:chgData name="Harry West" userId="cd58591c-39e6-47fd-8957-91d6358d17f3" providerId="ADAL" clId="{E5835DBC-F9C1-4768-B1A2-C627B1DF0F7B}" dt="2024-08-23T10:54:39.760" v="5468" actId="1076"/>
          <ac:graphicFrameMkLst>
            <pc:docMk/>
            <pc:sldMk cId="2420108820" sldId="277"/>
            <ac:graphicFrameMk id="4" creationId="{654B21B2-2BC4-0E99-2424-20E761D891F2}"/>
          </ac:graphicFrameMkLst>
        </pc:graphicFrameChg>
        <pc:graphicFrameChg chg="add mod modGraphic">
          <ac:chgData name="Harry West" userId="cd58591c-39e6-47fd-8957-91d6358d17f3" providerId="ADAL" clId="{E5835DBC-F9C1-4768-B1A2-C627B1DF0F7B}" dt="2024-08-23T10:54:39.760" v="5468" actId="1076"/>
          <ac:graphicFrameMkLst>
            <pc:docMk/>
            <pc:sldMk cId="2420108820" sldId="277"/>
            <ac:graphicFrameMk id="5" creationId="{5AEEF23E-7AF1-F483-B502-877763A58F53}"/>
          </ac:graphicFrameMkLst>
        </pc:graphicFrameChg>
      </pc:sldChg>
      <pc:sldChg chg="del">
        <pc:chgData name="Harry West" userId="cd58591c-39e6-47fd-8957-91d6358d17f3" providerId="ADAL" clId="{E5835DBC-F9C1-4768-B1A2-C627B1DF0F7B}" dt="2024-08-16T13:28:55.311" v="3" actId="47"/>
        <pc:sldMkLst>
          <pc:docMk/>
          <pc:sldMk cId="243250004" sldId="278"/>
        </pc:sldMkLst>
      </pc:sldChg>
      <pc:sldChg chg="modSp new mod">
        <pc:chgData name="Harry West" userId="cd58591c-39e6-47fd-8957-91d6358d17f3" providerId="ADAL" clId="{E5835DBC-F9C1-4768-B1A2-C627B1DF0F7B}" dt="2024-08-23T10:59:10.513" v="6527" actId="313"/>
        <pc:sldMkLst>
          <pc:docMk/>
          <pc:sldMk cId="377014309" sldId="278"/>
        </pc:sldMkLst>
        <pc:spChg chg="mod">
          <ac:chgData name="Harry West" userId="cd58591c-39e6-47fd-8957-91d6358d17f3" providerId="ADAL" clId="{E5835DBC-F9C1-4768-B1A2-C627B1DF0F7B}" dt="2024-08-23T10:55:02.890" v="5478" actId="20577"/>
          <ac:spMkLst>
            <pc:docMk/>
            <pc:sldMk cId="377014309" sldId="278"/>
            <ac:spMk id="2" creationId="{4B704794-A0EF-F259-FE22-15B6BBC0094A}"/>
          </ac:spMkLst>
        </pc:spChg>
        <pc:spChg chg="mod">
          <ac:chgData name="Harry West" userId="cd58591c-39e6-47fd-8957-91d6358d17f3" providerId="ADAL" clId="{E5835DBC-F9C1-4768-B1A2-C627B1DF0F7B}" dt="2024-08-23T10:59:10.513" v="6527" actId="313"/>
          <ac:spMkLst>
            <pc:docMk/>
            <pc:sldMk cId="377014309" sldId="278"/>
            <ac:spMk id="3" creationId="{6474CFC3-A2A8-A1FE-5548-E67E97981493}"/>
          </ac:spMkLst>
        </pc:spChg>
      </pc:sldChg>
      <pc:sldChg chg="del">
        <pc:chgData name="Harry West" userId="cd58591c-39e6-47fd-8957-91d6358d17f3" providerId="ADAL" clId="{E5835DBC-F9C1-4768-B1A2-C627B1DF0F7B}" dt="2024-08-16T13:28:54.836" v="2" actId="47"/>
        <pc:sldMkLst>
          <pc:docMk/>
          <pc:sldMk cId="215082867" sldId="279"/>
        </pc:sldMkLst>
      </pc:sldChg>
      <pc:sldChg chg="modSp new mod">
        <pc:chgData name="Harry West" userId="cd58591c-39e6-47fd-8957-91d6358d17f3" providerId="ADAL" clId="{E5835DBC-F9C1-4768-B1A2-C627B1DF0F7B}" dt="2024-08-23T11:01:27.741" v="7228" actId="313"/>
        <pc:sldMkLst>
          <pc:docMk/>
          <pc:sldMk cId="4116798624" sldId="279"/>
        </pc:sldMkLst>
        <pc:spChg chg="mod">
          <ac:chgData name="Harry West" userId="cd58591c-39e6-47fd-8957-91d6358d17f3" providerId="ADAL" clId="{E5835DBC-F9C1-4768-B1A2-C627B1DF0F7B}" dt="2024-08-23T10:59:16.501" v="6538" actId="20577"/>
          <ac:spMkLst>
            <pc:docMk/>
            <pc:sldMk cId="4116798624" sldId="279"/>
            <ac:spMk id="2" creationId="{DB5BEBA7-158C-6135-EFD0-2095B190E0B2}"/>
          </ac:spMkLst>
        </pc:spChg>
        <pc:spChg chg="mod">
          <ac:chgData name="Harry West" userId="cd58591c-39e6-47fd-8957-91d6358d17f3" providerId="ADAL" clId="{E5835DBC-F9C1-4768-B1A2-C627B1DF0F7B}" dt="2024-08-23T11:01:27.741" v="7228" actId="313"/>
          <ac:spMkLst>
            <pc:docMk/>
            <pc:sldMk cId="4116798624" sldId="279"/>
            <ac:spMk id="3" creationId="{639CDF79-2940-24F7-D027-A99833E5A0C5}"/>
          </ac:spMkLst>
        </pc:spChg>
      </pc:sldChg>
      <pc:sldChg chg="del">
        <pc:chgData name="Harry West" userId="cd58591c-39e6-47fd-8957-91d6358d17f3" providerId="ADAL" clId="{E5835DBC-F9C1-4768-B1A2-C627B1DF0F7B}" dt="2024-08-16T13:28:52.215" v="1" actId="47"/>
        <pc:sldMkLst>
          <pc:docMk/>
          <pc:sldMk cId="542381585" sldId="280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108198054" sldId="281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62733067" sldId="282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450805495" sldId="283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516227634" sldId="284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4284509087" sldId="285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1684934748" sldId="286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4131279102" sldId="287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638069287" sldId="288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501895671" sldId="289"/>
        </pc:sldMkLst>
      </pc:sldChg>
      <pc:sldChg chg="del">
        <pc:chgData name="Harry West" userId="cd58591c-39e6-47fd-8957-91d6358d17f3" providerId="ADAL" clId="{E5835DBC-F9C1-4768-B1A2-C627B1DF0F7B}" dt="2024-08-16T13:29:30.757" v="5" actId="47"/>
        <pc:sldMkLst>
          <pc:docMk/>
          <pc:sldMk cId="3045996157" sldId="290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840912532" sldId="291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1084607183" sldId="292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168302078" sldId="293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3412878213" sldId="294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776355185" sldId="295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036150158" sldId="296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1883231761" sldId="297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3518525777" sldId="298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401801778" sldId="299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654698044" sldId="300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3638044395" sldId="301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590261559" sldId="302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739594944" sldId="303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471883312" sldId="304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827820741" sldId="305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427676341" sldId="306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4056791" sldId="307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1896914294" sldId="308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624781922" sldId="309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1431100887" sldId="310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3670794484" sldId="311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3874857671" sldId="312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874880513" sldId="313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3353717396" sldId="314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3560251952" sldId="315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3678957024" sldId="316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2900615869" sldId="317"/>
        </pc:sldMkLst>
      </pc:sldChg>
      <pc:sldChg chg="del">
        <pc:chgData name="Harry West" userId="cd58591c-39e6-47fd-8957-91d6358d17f3" providerId="ADAL" clId="{E5835DBC-F9C1-4768-B1A2-C627B1DF0F7B}" dt="2024-08-16T13:31:08.453" v="8" actId="47"/>
        <pc:sldMkLst>
          <pc:docMk/>
          <pc:sldMk cId="1762695041" sldId="318"/>
        </pc:sldMkLst>
      </pc:sldChg>
      <pc:sldChg chg="del">
        <pc:chgData name="Harry West" userId="cd58591c-39e6-47fd-8957-91d6358d17f3" providerId="ADAL" clId="{E5835DBC-F9C1-4768-B1A2-C627B1DF0F7B}" dt="2024-08-16T13:31:06.801" v="7" actId="47"/>
        <pc:sldMkLst>
          <pc:docMk/>
          <pc:sldMk cId="3148571644" sldId="319"/>
        </pc:sldMkLst>
      </pc:sldChg>
      <pc:sldChg chg="del">
        <pc:chgData name="Harry West" userId="cd58591c-39e6-47fd-8957-91d6358d17f3" providerId="ADAL" clId="{E5835DBC-F9C1-4768-B1A2-C627B1DF0F7B}" dt="2024-08-16T13:28:45.967" v="0" actId="47"/>
        <pc:sldMkLst>
          <pc:docMk/>
          <pc:sldMk cId="198425789" sldId="320"/>
        </pc:sldMkLst>
      </pc:sldChg>
    </pc:docChg>
  </pc:docChgLst>
</pc:chgInfo>
</file>

<file path=ppt/charts/_rels/chartEx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10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microsoft.com/office/2011/relationships/chartStyle" Target="style10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11.xml.rels><?xml version="1.0" encoding="UTF-8" standalone="yes"?>
<Relationships xmlns="http://schemas.openxmlformats.org/package/2006/relationships"><Relationship Id="rId3" Type="http://schemas.microsoft.com/office/2011/relationships/chartColorStyle" Target="colors11.xml"/><Relationship Id="rId2" Type="http://schemas.microsoft.com/office/2011/relationships/chartStyle" Target="style11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12.xml.rels><?xml version="1.0" encoding="UTF-8" standalone="yes"?>
<Relationships xmlns="http://schemas.openxmlformats.org/package/2006/relationships"><Relationship Id="rId3" Type="http://schemas.microsoft.com/office/2011/relationships/chartColorStyle" Target="colors12.xml"/><Relationship Id="rId2" Type="http://schemas.microsoft.com/office/2011/relationships/chartStyle" Target="style12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13.xml.rels><?xml version="1.0" encoding="UTF-8" standalone="yes"?>
<Relationships xmlns="http://schemas.openxmlformats.org/package/2006/relationships"><Relationship Id="rId3" Type="http://schemas.microsoft.com/office/2011/relationships/chartColorStyle" Target="colors13.xml"/><Relationship Id="rId2" Type="http://schemas.microsoft.com/office/2011/relationships/chartStyle" Target="style13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14.xml.rels><?xml version="1.0" encoding="UTF-8" standalone="yes"?>
<Relationships xmlns="http://schemas.openxmlformats.org/package/2006/relationships"><Relationship Id="rId3" Type="http://schemas.microsoft.com/office/2011/relationships/chartColorStyle" Target="colors14.xml"/><Relationship Id="rId2" Type="http://schemas.microsoft.com/office/2011/relationships/chartStyle" Target="style14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15.xml.rels><?xml version="1.0" encoding="UTF-8" standalone="yes"?>
<Relationships xmlns="http://schemas.openxmlformats.org/package/2006/relationships"><Relationship Id="rId3" Type="http://schemas.microsoft.com/office/2011/relationships/chartColorStyle" Target="colors15.xml"/><Relationship Id="rId2" Type="http://schemas.microsoft.com/office/2011/relationships/chartStyle" Target="style15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2.xml.rels><?xml version="1.0" encoding="UTF-8" standalone="yes"?>
<Relationships xmlns="http://schemas.openxmlformats.org/package/2006/relationships"><Relationship Id="rId3" Type="http://schemas.microsoft.com/office/2011/relationships/chartColorStyle" Target="colors2.xml"/><Relationship Id="rId2" Type="http://schemas.microsoft.com/office/2011/relationships/chartStyle" Target="style2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microsoft.com/office/2011/relationships/chartStyle" Target="style3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4.xml.rels><?xml version="1.0" encoding="UTF-8" standalone="yes"?>
<Relationships xmlns="http://schemas.openxmlformats.org/package/2006/relationships"><Relationship Id="rId3" Type="http://schemas.microsoft.com/office/2011/relationships/chartColorStyle" Target="colors4.xml"/><Relationship Id="rId2" Type="http://schemas.microsoft.com/office/2011/relationships/chartStyle" Target="style4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5.xml.rels><?xml version="1.0" encoding="UTF-8" standalone="yes"?>
<Relationships xmlns="http://schemas.openxmlformats.org/package/2006/relationships"><Relationship Id="rId3" Type="http://schemas.microsoft.com/office/2011/relationships/chartColorStyle" Target="colors5.xml"/><Relationship Id="rId2" Type="http://schemas.microsoft.com/office/2011/relationships/chartStyle" Target="style5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6.xml.rels><?xml version="1.0" encoding="UTF-8" standalone="yes"?>
<Relationships xmlns="http://schemas.openxmlformats.org/package/2006/relationships"><Relationship Id="rId3" Type="http://schemas.microsoft.com/office/2011/relationships/chartColorStyle" Target="colors6.xml"/><Relationship Id="rId2" Type="http://schemas.microsoft.com/office/2011/relationships/chartStyle" Target="style6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7.xml.rels><?xml version="1.0" encoding="UTF-8" standalone="yes"?>
<Relationships xmlns="http://schemas.openxmlformats.org/package/2006/relationships"><Relationship Id="rId3" Type="http://schemas.microsoft.com/office/2011/relationships/chartColorStyle" Target="colors7.xml"/><Relationship Id="rId2" Type="http://schemas.microsoft.com/office/2011/relationships/chartStyle" Target="style7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8.xml.rels><?xml version="1.0" encoding="UTF-8" standalone="yes"?>
<Relationships xmlns="http://schemas.openxmlformats.org/package/2006/relationships"><Relationship Id="rId3" Type="http://schemas.microsoft.com/office/2011/relationships/chartColorStyle" Target="colors8.xml"/><Relationship Id="rId2" Type="http://schemas.microsoft.com/office/2011/relationships/chartStyle" Target="style8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_rels/chartEx9.xml.rels><?xml version="1.0" encoding="UTF-8" standalone="yes"?>
<Relationships xmlns="http://schemas.openxmlformats.org/package/2006/relationships"><Relationship Id="rId3" Type="http://schemas.microsoft.com/office/2011/relationships/chartColorStyle" Target="colors9.xml"/><Relationship Id="rId2" Type="http://schemas.microsoft.com/office/2011/relationships/chartStyle" Target="style9.xml"/><Relationship Id="rId1" Type="http://schemas.openxmlformats.org/officeDocument/2006/relationships/oleObject" Target="https://uweacuk-my.sharepoint.com/personal/harry_west_uwe_ac_uk/Documents/South%20Africa%20Remote%20Sensing%20Research/St%20Lucia%20Water%20Quality/NDTI2.xlsx" TargetMode="External"/></Relationships>
</file>

<file path=ppt/charts/chartEx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NDTI!$A$2:$A$97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NDTI!$E$2:$E$97</cx:f>
        <cx:lvl ptCount="96" formatCode="General">
          <cx:pt idx="0">0.043940699999999999</cx:pt>
          <cx:pt idx="1">-0.050049099999999999</cx:pt>
          <cx:pt idx="2">0.061376300000000002</cx:pt>
          <cx:pt idx="3">-0.0034746</cx:pt>
          <cx:pt idx="4">-0.023360300000000001</cx:pt>
          <cx:pt idx="5">-0.035985799999999998</cx:pt>
          <cx:pt idx="6">0.041249500000000001</cx:pt>
          <cx:pt idx="7">0.011984699999999999</cx:pt>
          <cx:pt idx="8">0.062077</cx:pt>
          <cx:pt idx="9">0.097560999999999995</cx:pt>
          <cx:pt idx="10">0.0519774</cx:pt>
          <cx:pt idx="11">0.071404999999999996</cx:pt>
          <cx:pt idx="12">0.0021711</cx:pt>
          <cx:pt idx="13">-0.050953900000000003</cx:pt>
          <cx:pt idx="14">0.088245100000000007</cx:pt>
          <cx:pt idx="15">0.0051473999999999999</cx:pt>
          <cx:pt idx="16">0.018229200000000001</cx:pt>
          <cx:pt idx="17">-0.0032303000000000002</cx:pt>
          <cx:pt idx="18">-0.035910900000000003</cx:pt>
          <cx:pt idx="19">0.072343099999999994</cx:pt>
          <cx:pt idx="20">0.028432499999999999</cx:pt>
          <cx:pt idx="21">0.049516200000000003</cx:pt>
          <cx:pt idx="22">0.011502500000000001</cx:pt>
          <cx:pt idx="23">0.056526199999999999</cx:pt>
          <cx:pt idx="24">0.0418105</cx:pt>
          <cx:pt idx="25">0.043232300000000001</cx:pt>
          <cx:pt idx="26">-0.048736500000000002</cx:pt>
          <cx:pt idx="27">0.015941</cx:pt>
          <cx:pt idx="28">-0.033824800000000002</cx:pt>
          <cx:pt idx="29">-0.011274899999999999</cx:pt>
          <cx:pt idx="30">0.0072137</cx:pt>
          <cx:pt idx="31">0.036231899999999997</cx:pt>
          <cx:pt idx="32">0.077731900000000007</cx:pt>
          <cx:pt idx="33">0.066185300000000002</cx:pt>
          <cx:pt idx="34">0.085030700000000001</cx:pt>
          <cx:pt idx="35">0.050680299999999998</cx:pt>
          <cx:pt idx="36">0.052091899999999997</cx:pt>
          <cx:pt idx="37">-0.0125378</cx:pt>
          <cx:pt idx="38">0.0078864</cx:pt>
          <cx:pt idx="39">0.016755200000000001</cx:pt>
          <cx:pt idx="40">0.013250899999999999</cx:pt>
          <cx:pt idx="41">0.0159229</cx:pt>
          <cx:pt idx="42">0.0499461</cx:pt>
          <cx:pt idx="43">0.031677700000000003</cx:pt>
          <cx:pt idx="44">0.112426</cx:pt>
          <cx:pt idx="45">0.066970799999999997</cx:pt>
          <cx:pt idx="46">0.0125142</cx:pt>
          <cx:pt idx="47">-0.074963299999999997</cx:pt>
          <cx:pt idx="48">-0.043961100000000003</cx:pt>
          <cx:pt idx="49">-0.049903999999999997</cx:pt>
          <cx:pt idx="50">-0.044034799999999999</cx:pt>
          <cx:pt idx="51">-0.031421400000000002</cx:pt>
          <cx:pt idx="52">-0.0029117000000000001</cx:pt>
          <cx:pt idx="53">0.0034970999999999999</cx:pt>
          <cx:pt idx="54">0.069604299999999994</cx:pt>
          <cx:pt idx="55">0.0125865</cx:pt>
          <cx:pt idx="56">0.050813799999999999</cx:pt>
          <cx:pt idx="57">0.028112499999999999</cx:pt>
          <cx:pt idx="58">-0.038839499999999999</cx:pt>
          <cx:pt idx="59">-0.1119729</cx:pt>
          <cx:pt idx="60">-0.012019200000000001</cx:pt>
          <cx:pt idx="61">-0.0489372</cx:pt>
          <cx:pt idx="62">-0.032315200000000002</cx:pt>
          <cx:pt idx="63">-0.0068282999999999998</cx:pt>
          <cx:pt idx="64">0.094139700000000007</cx:pt>
          <cx:pt idx="65">-0.0025818</cx:pt>
          <cx:pt idx="66">0.066744700000000004</cx:pt>
          <cx:pt idx="67">0.0152284</cx:pt>
          <cx:pt idx="68">0.012281500000000001</cx:pt>
          <cx:pt idx="69">0.043962399999999999</cx:pt>
          <cx:pt idx="70">0.028107199999999999</cx:pt>
          <cx:pt idx="71">0.0002297</cx:pt>
          <cx:pt idx="72">-0.028004999999999999</cx:pt>
          <cx:pt idx="73">-0.041172</cx:pt>
          <cx:pt idx="74">-0.041183699999999997</cx:pt>
          <cx:pt idx="75">-0.044252399999999997</cx:pt>
          <cx:pt idx="76">-0.010818400000000001</cx:pt>
          <cx:pt idx="77">-0.0059966000000000004</cx:pt>
          <cx:pt idx="78">0.013184400000000001</cx:pt>
          <cx:pt idx="79">0.039268600000000001</cx:pt>
          <cx:pt idx="80">-0.020189100000000001</cx:pt>
          <cx:pt idx="81">-0.0573877</cx:pt>
          <cx:pt idx="82">-0.0079118000000000001</cx:pt>
          <cx:pt idx="83">-0.0116054</cx:pt>
          <cx:pt idx="84">-0.013256199999999999</cx:pt>
          <cx:pt idx="85">-0.019301200000000001</cx:pt>
          <cx:pt idx="86">-0.0152526</cx:pt>
          <cx:pt idx="87">0.023122400000000001</cx:pt>
          <cx:pt idx="88">0.0282723</cx:pt>
          <cx:pt idx="89">0.0033127999999999999</cx:pt>
          <cx:pt idx="90">-0.016949200000000001</cx:pt>
          <cx:pt idx="91">-0.0044053</cx:pt>
          <cx:pt idx="92">-0.017178800000000001</cx:pt>
          <cx:pt idx="93">-0.0044114000000000002</cx:pt>
          <cx:pt idx="94">-0.041922000000000001</cx:pt>
          <cx:pt idx="95">-0.052604199999999997</cx:pt>
        </cx:lvl>
      </cx:numDim>
    </cx:data>
    <cx:data id="1">
      <cx:strDim type="cat">
        <cx:f>NDTI!$A$2:$A$97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NDTI!$F$2:$F$97</cx:f>
        <cx:lvl ptCount="96" formatCode="General">
          <cx:pt idx="0">0.0496319</cx:pt>
          <cx:pt idx="1">-0.047805800000000002</cx:pt>
          <cx:pt idx="2">0.029647300000000001</cx:pt>
          <cx:pt idx="3">-0.00045790000000000002</cx:pt>
          <cx:pt idx="4">-0.0247636</cx:pt>
          <cx:pt idx="5">-0.040020699999999999</cx:pt>
          <cx:pt idx="6">0.038118399999999997</cx:pt>
          <cx:pt idx="7">0.033541500000000002</cx:pt>
          <cx:pt idx="8">0.0477606</cx:pt>
          <cx:pt idx="9">0.097626900000000003</cx:pt>
          <cx:pt idx="10">0.0622418</cx:pt>
          <cx:pt idx="11">0.066059199999999998</cx:pt>
          <cx:pt idx="12">0.020163</cx:pt>
          <cx:pt idx="13">0.00088340000000000001</cx:pt>
          <cx:pt idx="14">0.096231499999999998</cx:pt>
          <cx:pt idx="15">-0.0023617999999999998</cx:pt>
          <cx:pt idx="16">-0.0382353</cx:pt>
          <cx:pt idx="17">-0.040281999999999998</cx:pt>
          <cx:pt idx="18">-0.0044708999999999999</cx:pt>
          <cx:pt idx="19">0.067957900000000002</cx:pt>
          <cx:pt idx="20">0.021849299999999999</cx:pt>
          <cx:pt idx="21">0.041178699999999999</cx:pt>
          <cx:pt idx="22">0.015771799999999999</cx:pt>
          <cx:pt idx="23">0.056972799999999997</cx:pt>
          <cx:pt idx="24">0.045990099999999999</cx:pt>
          <cx:pt idx="25">0.047436899999999997</cx:pt>
          <cx:pt idx="26">-0.020779200000000001</cx:pt>
          <cx:pt idx="27">0.0092263999999999992</cx:pt>
          <cx:pt idx="28">-0.063924900000000007</cx:pt>
          <cx:pt idx="29">-0.031195799999999999</cx:pt>
          <cx:pt idx="30">0.035637599999999998</cx:pt>
          <cx:pt idx="31">0.036050699999999998</cx:pt>
          <cx:pt idx="32">0.079059400000000002</cx:pt>
          <cx:pt idx="33">0.066863000000000006</cx:pt>
          <cx:pt idx="34">0.093820000000000001</cx:pt>
          <cx:pt idx="35">0.052399099999999997</cx:pt>
          <cx:pt idx="36">0.052007100000000001</cx:pt>
          <cx:pt idx="37">-0.1155963</cx:pt>
          <cx:pt idx="38">-0.025435099999999999</cx:pt>
          <cx:pt idx="39">-0.16944799999999999</cx:pt>
          <cx:pt idx="40">-0.041626299999999998</cx:pt>
          <cx:pt idx="41">0.0002299</cx:pt>
          <cx:pt idx="42">0.051383400000000003</cx:pt>
          <cx:pt idx="43">0.028941399999999999</cx:pt>
          <cx:pt idx="44">0.12076629999999999</cx:pt>
          <cx:pt idx="45">0.065277500000000002</cx:pt>
          <cx:pt idx="46">0.020732199999999999</cx:pt>
          <cx:pt idx="47">-0.043715799999999999</cx:pt>
          <cx:pt idx="48">-0.0385898</cx:pt>
          <cx:pt idx="49">-0.022907500000000001</cx:pt>
          <cx:pt idx="50">-0.019488100000000001</cx:pt>
          <cx:pt idx="51">-0.045372999999999997</cx:pt>
          <cx:pt idx="52">0.0115911</cx:pt>
          <cx:pt idx="53">0.011839499999999999</cx:pt>
          <cx:pt idx="54">0.066720299999999996</cx:pt>
          <cx:pt idx="55">0.0119197</cx:pt>
          <cx:pt idx="56">0.033319300000000003</cx:pt>
          <cx:pt idx="57">0.027224700000000001</cx:pt>
          <cx:pt idx="58">0.020512800000000001</cx:pt>
          <cx:pt idx="59">-0.13151109999999999</cx:pt>
          <cx:pt idx="60">-0.0149182</cx:pt>
          <cx:pt idx="61">-0.091101699999999994</cx:pt>
          <cx:pt idx="62">-0.0399633</cx:pt>
          <cx:pt idx="63">-0.0141047</cx:pt>
          <cx:pt idx="64">0.058445700000000003</cx:pt>
          <cx:pt idx="65">0</cx:pt>
          <cx:pt idx="66">0.070741700000000005</cx:pt>
          <cx:pt idx="67">0.030798699999999998</cx:pt>
          <cx:pt idx="68">0.030747400000000001</cx:pt>
          <cx:pt idx="69">0.050370699999999997</cx:pt>
          <cx:pt idx="70">0.025999600000000001</cx:pt>
          <cx:pt idx="71">0.046323700000000002</cx:pt>
          <cx:pt idx="72">-0.021433899999999999</cx:pt>
          <cx:pt idx="73">-0.0259169</cx:pt>
          <cx:pt idx="74">-0.024613900000000001</cx:pt>
          <cx:pt idx="75">-0.032786900000000001</cx:pt>
          <cx:pt idx="76">-0.0188224</cx:pt>
          <cx:pt idx="77">-0.0094401999999999993</cx:pt>
          <cx:pt idx="78">0.015246600000000001</cx:pt>
          <cx:pt idx="79">0.042682900000000003</cx:pt>
          <cx:pt idx="80">-0.025692699999999999</cx:pt>
          <cx:pt idx="81">-0.020040100000000002</cx:pt>
          <cx:pt idx="82">-0.017669500000000001</cx:pt>
          <cx:pt idx="83">-0.0232791</cx:pt>
          <cx:pt idx="84">-0.033651399999999998</cx:pt>
          <cx:pt idx="85">-0.026099899999999999</cx:pt>
          <cx:pt idx="86">-0.0218835</cx:pt>
          <cx:pt idx="87">0.0290616</cx:pt>
          <cx:pt idx="88">0.033960700000000003</cx:pt>
          <cx:pt idx="89">0.014279500000000001</cx:pt>
          <cx:pt idx="90">-0.016984599999999999</cx:pt>
          <cx:pt idx="91">-0.0077669999999999996</cx:pt>
          <cx:pt idx="92">-0.030865699999999999</cx:pt>
          <cx:pt idx="93">-0.019813799999999999</cx:pt>
          <cx:pt idx="94">-0.071800199999999995</cx:pt>
          <cx:pt idx="95">-0.042590299999999998</cx:pt>
        </cx:lvl>
      </cx:numDim>
    </cx:data>
    <cx:data id="2">
      <cx:strDim type="cat">
        <cx:f>NDTI!$A$2:$A$97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NDTI!$G$2:$G$97</cx:f>
        <cx:lvl ptCount="96" formatCode="General">
          <cx:pt idx="0">0.046228699999999998</cx:pt>
          <cx:pt idx="1">0.0023073</cx:pt>
          <cx:pt idx="2">-0.00092849999999999996</cx:pt>
          <cx:pt idx="3">0.026877100000000001</cx:pt>
          <cx:pt idx="4">0.0149254</cx:pt>
          <cx:pt idx="5">-0.018344300000000001</cx:pt>
          <cx:pt idx="6">0.028548799999999999</cx:pt>
          <cx:pt idx="7">0.0249599</cx:pt>
          <cx:pt idx="8">0.048717400000000001</cx:pt>
          <cx:pt idx="9">0.1001486</cx:pt>
          <cx:pt idx="10">0.055705400000000002</cx:pt>
          <cx:pt idx="11">0.065169400000000002</cx:pt>
          <cx:pt idx="12">0.028000000000000001</cx:pt>
          <cx:pt idx="13">0.018772400000000002</cx:pt>
          <cx:pt idx="14">0.10083490000000001</cx:pt>
          <cx:pt idx="15">0.019165700000000001</cx:pt>
          <cx:pt idx="16">-0.0112263</cx:pt>
          <cx:pt idx="17">-0.029639800000000001</cx:pt>
          <cx:pt idx="18">-0.018002500000000001</cx:pt>
          <cx:pt idx="19">0.058843699999999999</cx:pt>
          <cx:pt idx="20">0.0162787</cx:pt>
          <cx:pt idx="21">0.0072156</cx:pt>
          <cx:pt idx="22">0.041142900000000003</cx:pt>
          <cx:pt idx="23">0.041432400000000001</cx:pt>
          <cx:pt idx="24">0.051084200000000003</cx:pt>
          <cx:pt idx="25">0.049497600000000003</cx:pt>
          <cx:pt idx="26">-0.020973200000000001</cx:pt>
          <cx:pt idx="27">0.0059963000000000004</cx:pt>
          <cx:pt idx="28">-0.015044200000000001</cx:pt>
          <cx:pt idx="29">-0.0068190999999999998</cx:pt>
          <cx:pt idx="30">0.0082073000000000007</cx:pt>
          <cx:pt idx="31">0.033829499999999998</cx:pt>
          <cx:pt idx="32">0.077941700000000003</cx:pt>
          <cx:pt idx="33">0.071672399999999997</cx:pt>
          <cx:pt idx="34">0.097530900000000004</cx:pt>
          <cx:pt idx="35">0.060641599999999997</cx:pt>
          <cx:pt idx="36">0.056500500000000002</cx:pt>
          <cx:pt idx="37">-0.072847700000000001</cx:pt>
          <cx:pt idx="38">-0.0040749999999999996</cx:pt>
          <cx:pt idx="39">-0.0146932</cx:pt>
          <cx:pt idx="40">0.030936499999999999</cx:pt>
          <cx:pt idx="41">0.0197558</cx:pt>
          <cx:pt idx="42">0.060678799999999998</cx:pt>
          <cx:pt idx="43">0.0229696</cx:pt>
          <cx:pt idx="44">0.12224699999999999</cx:pt>
          <cx:pt idx="45">0.072824200000000006</cx:pt>
          <cx:pt idx="46">0.023245700000000001</cx:pt>
          <cx:pt idx="47">-0.0152027</cx:pt>
          <cx:pt idx="48">-0.090613100000000002</cx:pt>
          <cx:pt idx="49">-0.029903300000000001</cx:pt>
          <cx:pt idx="50">-0.010584400000000001</cx:pt>
          <cx:pt idx="51">0.0080716999999999994</cx:pt>
          <cx:pt idx="52">0.0513201</cx:pt>
          <cx:pt idx="53">0.037491700000000003</cx:pt>
          <cx:pt idx="54">0.071200200000000005</cx:pt>
          <cx:pt idx="55">0.055939700000000002</cx:pt>
          <cx:pt idx="56">0.057499000000000001</cx:pt>
          <cx:pt idx="57">0.0299058</cx:pt>
          <cx:pt idx="58">0.010725</cx:pt>
          <cx:pt idx="59">-0.098109799999999997</cx:pt>
          <cx:pt idx="60">-0.017156299999999999</cx:pt>
          <cx:pt idx="61">-0.074550099999999994</cx:pt>
          <cx:pt idx="62">-0.028695700000000001</cx:pt>
          <cx:pt idx="63">-0.0014111</cx:pt>
          <cx:pt idx="64">-0.0129979</cx:pt>
          <cx:pt idx="65">-0.0047971999999999997</cx:pt>
          <cx:pt idx="66">0.069651699999999997</cx:pt>
          <cx:pt idx="67">0.012608400000000001</cx:pt>
          <cx:pt idx="68">0.033648600000000001</cx:pt>
          <cx:pt idx="69">0.040464699999999999</cx:pt>
          <cx:pt idx="70">0.0052934000000000002</cx:pt>
          <cx:pt idx="71">0.0059414999999999997</cx:pt>
          <cx:pt idx="72">-0.015905099999999998</cx:pt>
          <cx:pt idx="73">-0.028724400000000001</cx:pt>
          <cx:pt idx="74">-0.024945499999999999</cx:pt>
          <cx:pt idx="75">-0.0269468</cx:pt>
          <cx:pt idx="76">-0.0045662000000000003</cx:pt>
          <cx:pt idx="77">-0.0017167</cx:pt>
          <cx:pt idx="78">-0.0123877</cx:pt>
          <cx:pt idx="79">0.046298300000000001</cx:pt>
          <cx:pt idx="80">-0.026680300000000001</cx:pt>
          <cx:pt idx="81">-0.019451400000000001</cx:pt>
          <cx:pt idx="82">-0.034677600000000003</cx:pt>
          <cx:pt idx="83">-0.0067280999999999999</cx:pt>
          <cx:pt idx="84">-0.029576700000000001</cx:pt>
          <cx:pt idx="85">-0.025951100000000001</cx:pt>
          <cx:pt idx="86">-0.031474599999999998</cx:pt>
          <cx:pt idx="87">0.026244300000000002</cx:pt>
          <cx:pt idx="88">0.011302</cx:pt>
          <cx:pt idx="89">0.0015847999999999999</cx:pt>
          <cx:pt idx="90">-0.017148699999999999</cx:pt>
          <cx:pt idx="91">-0.014342199999999999</cx:pt>
          <cx:pt idx="92">-0.040836699999999997</cx:pt>
          <cx:pt idx="93">-0.021307900000000001</cx:pt>
          <cx:pt idx="94">-0.035218300000000001</cx:pt>
          <cx:pt idx="95">-0.057435899999999998</cx:pt>
        </cx:lvl>
      </cx:numDim>
    </cx:data>
    <cx:data id="3">
      <cx:strDim type="cat">
        <cx:f>NDTI!$A$2:$A$97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NDTI!$H$2:$H$97</cx:f>
        <cx:lvl ptCount="96" formatCode="General">
          <cx:pt idx="0">0.054996099999999999</cx:pt>
          <cx:pt idx="1">-0.047196299999999997</cx:pt>
          <cx:pt idx="2">0.0020619000000000002</cx:pt>
          <cx:pt idx="3">0.032690700000000003</cx:pt>
          <cx:pt idx="4">0.0363215</cx:pt>
          <cx:pt idx="5">-0.0020477999999999998</cx:pt>
          <cx:pt idx="6">0.029626799999999998</cx:pt>
          <cx:pt idx="7">0.032601499999999999</cx:pt>
          <cx:pt idx="8">0.052749699999999997</cx:pt>
          <cx:pt idx="9">0.029731</cx:pt>
          <cx:pt idx="10">0.039943699999999999</cx:pt>
          <cx:pt idx="11">0.069363099999999997</cx:pt>
          <cx:pt idx="12">0.034536900000000002</cx:pt>
          <cx:pt idx="13">0.019714800000000001</cx:pt>
          <cx:pt idx="14">0.1048642</cx:pt>
          <cx:pt idx="15">0.021474400000000001</cx:pt>
          <cx:pt idx="16">0.0067057999999999996</cx:pt>
          <cx:pt idx="17">0.0083443000000000007</cx:pt>
          <cx:pt idx="18">-0.0091610000000000007</cx:pt>
          <cx:pt idx="19">0.065686300000000003</cx:pt>
          <cx:pt idx="20">0.029459599999999999</cx:pt>
          <cx:pt idx="21">0.025453099999999999</cx:pt>
          <cx:pt idx="22">0.039317999999999999</cx:pt>
          <cx:pt idx="23">0.044195400000000003</cx:pt>
          <cx:pt idx="24">0.057720100000000003</cx:pt>
          <cx:pt idx="25">0.054414400000000002</cx:pt>
          <cx:pt idx="26">0.016135400000000001</cx:pt>
          <cx:pt idx="27">0.020408200000000001</cx:pt>
          <cx:pt idx="28">-0.013289</cx:pt>
          <cx:pt idx="29">-0.0056588999999999997</cx:pt>
          <cx:pt idx="30">0.029497300000000001</cx:pt>
          <cx:pt idx="31">0.038737399999999998</cx:pt>
          <cx:pt idx="32">0.079593700000000003</cx:pt>
          <cx:pt idx="33">0.070712700000000003</cx:pt>
          <cx:pt idx="34">0.097739900000000005</cx:pt>
          <cx:pt idx="35">0.055810400000000003</cx:pt>
          <cx:pt idx="36">0.048188099999999998</cx:pt>
          <cx:pt idx="37">-0.034546300000000002</cx:pt>
          <cx:pt idx="38">-0.0056633999999999999</cx:pt>
          <cx:pt idx="39">0.0210067</cx:pt>
          <cx:pt idx="40">0.036231899999999997</cx:pt>
          <cx:pt idx="41">0.0234942</cx:pt>
          <cx:pt idx="42">0.058591200000000003</cx:pt>
          <cx:pt idx="43">0.032258099999999998</cx:pt>
          <cx:pt idx="44">0.1210495</cx:pt>
          <cx:pt idx="45">0.074546200000000007</cx:pt>
          <cx:pt idx="46">0.027989799999999999</cx:pt>
          <cx:pt idx="47">-0.0286188</cx:pt>
          <cx:pt idx="48">-0.12814510000000001</cx:pt>
          <cx:pt idx="49">-0.0220191</cx:pt>
          <cx:pt idx="50">-0.0024396000000000001</cx:pt>
          <cx:pt idx="51">0.013292699999999999</cx:pt>
          <cx:pt idx="52">0.045067799999999998</cx:pt>
          <cx:pt idx="53">0.038383199999999999</cx:pt>
          <cx:pt idx="54">0.070426799999999998</cx:pt>
          <cx:pt idx="55">0.059001499999999998</cx:pt>
          <cx:pt idx="56">0.061289700000000003</cx:pt>
          <cx:pt idx="57">0.0232179</cx:pt>
          <cx:pt idx="58">0.020321800000000001</cx:pt>
          <cx:pt idx="59">-0.094373899999999997</cx:pt>
          <cx:pt idx="60">-0.00045580000000000002</cx:pt>
          <cx:pt idx="61">-0.0288594</cx:pt>
          <cx:pt idx="62">-0.0057755999999999997</cx:pt>
          <cx:pt idx="63">0.0224548</cx:pt>
          <cx:pt idx="64">0.0019881</cx:pt>
          <cx:pt idx="65">0.025250499999999999</cx:pt>
          <cx:pt idx="66">0.0616255</cx:pt>
          <cx:pt idx="67">0.022028499999999999</cx:pt>
          <cx:pt idx="68">0.034817099999999997</cx:pt>
          <cx:pt idx="69">0.037268299999999997</cx:pt>
          <cx:pt idx="70">0.016512099999999998</cx:pt>
          <cx:pt idx="71">0.0025422000000000001</cx:pt>
          <cx:pt idx="72">-0.035832299999999997</cx:pt>
          <cx:pt idx="73">-0.037145699999999997</cx:pt>
          <cx:pt idx="74">-0.032070000000000001</cx:pt>
          <cx:pt idx="75">-0.024846199999999999</cx:pt>
          <cx:pt idx="76">-0.0069064</cx:pt>
          <cx:pt idx="77">0.0127476</cx:pt>
          <cx:pt idx="78">-0.0072816000000000001</cx:pt>
          <cx:pt idx="79">0.042905699999999998</cx:pt>
          <cx:pt idx="80">-0.025967400000000002</cx:pt>
          <cx:pt idx="81">-0.0058795000000000002</cx:pt>
          <cx:pt idx="82">-0.032175700000000002</cx:pt>
          <cx:pt idx="83">-0.019264400000000001</cx:pt>
          <cx:pt idx="84">-0.019637100000000001</cx:pt>
          <cx:pt idx="85">-0.011613500000000001</cx:pt>
          <cx:pt idx="86">-0.0246883</cx:pt>
          <cx:pt idx="87">0.034831300000000003</cx:pt>
          <cx:pt idx="88">0.012881399999999999</cx:pt>
          <cx:pt idx="89">0.0054844999999999998</cx:pt>
          <cx:pt idx="90">-0.0094858000000000008</cx:pt>
          <cx:pt idx="91">-0.016029600000000001</cx:pt>
          <cx:pt idx="92">-0.030554899999999999</cx:pt>
          <cx:pt idx="93">-0.024817499999999999</cx:pt>
          <cx:pt idx="94">-0.030681</cx:pt>
          <cx:pt idx="95">-0.0433686</cx:pt>
        </cx:lvl>
      </cx:numDim>
    </cx:data>
    <cx:data id="4">
      <cx:strDim type="cat">
        <cx:f>NDTI!$A$2:$A$97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NDTI!$I$2:$I$97</cx:f>
        <cx:lvl ptCount="96" formatCode="General">
          <cx:pt idx="0">0.016991800000000001</cx:pt>
          <cx:pt idx="1">-0.0436538</cx:pt>
          <cx:pt idx="2">-0.0286123</cx:pt>
          <cx:pt idx="3">0.025217199999999999</cx:pt>
          <cx:pt idx="4">-0.00040180000000000001</cx:pt>
          <cx:pt idx="5">-0.018207000000000001</cx:pt>
          <cx:pt idx="6">-0.0095002000000000003</cx:pt>
          <cx:pt idx="7">0.0053501</cx:pt>
          <cx:pt idx="8">0.044220299999999997</cx:pt>
          <cx:pt idx="9">0.092631000000000005</cx:pt>
          <cx:pt idx="10">0.038739999999999997</cx:pt>
          <cx:pt idx="11">0.072235199999999999</cx:pt>
          <cx:pt idx="12">0.045301399999999999</cx:pt>
          <cx:pt idx="13">0.017543900000000001</cx:pt>
          <cx:pt idx="14">0.099231799999999995</cx:pt>
          <cx:pt idx="15">0.022026400000000002</cx:pt>
          <cx:pt idx="16">-0.0212397</cx:pt>
          <cx:pt idx="17">-0.0069383999999999999</cx:pt>
          <cx:pt idx="18">-0.016224200000000001</cx:pt>
          <cx:pt idx="19">0.066754599999999997</cx:pt>
          <cx:pt idx="20">0.045213700000000002</cx:pt>
          <cx:pt idx="21">0.021834099999999999</cx:pt>
          <cx:pt idx="22">0.052751899999999997</cx:pt>
          <cx:pt idx="23">0.037394999999999998</cx:pt>
          <cx:pt idx="24">0.046131499999999999</cx:pt>
          <cx:pt idx="25">0.052183199999999999</cx:pt>
          <cx:pt idx="26">0.054992800000000001</cx:pt>
          <cx:pt idx="27">0.020875399999999999</cx:pt>
          <cx:pt idx="28">-0.0178117</cx:pt>
          <cx:pt idx="29">-0.092343400000000006</cx:pt>
          <cx:pt idx="30">0.0161759</cx:pt>
          <cx:pt idx="31">0.0328554</cx:pt>
          <cx:pt idx="32">0.079319100000000003</cx:pt>
          <cx:pt idx="33">0.061838400000000002</cx:pt>
          <cx:pt idx="34">0.092391299999999996</cx:pt>
          <cx:pt idx="35">0.053512400000000002</cx:pt>
          <cx:pt idx="36">0.0446154</cx:pt>
          <cx:pt idx="37">-0.0300466</cx:pt>
          <cx:pt idx="38">0.0003902</cx:pt>
          <cx:pt idx="39">0.010928999999999999</cx:pt>
          <cx:pt idx="40">0.016570000000000001</cx:pt>
          <cx:pt idx="41">0.020239400000000001</cx:pt>
          <cx:pt idx="42">0.067404800000000001</cx:pt>
          <cx:pt idx="43">0.0254237</cx:pt>
          <cx:pt idx="44">0.1085826</cx:pt>
          <cx:pt idx="45">0.063926899999999995</cx:pt>
          <cx:pt idx="46">0.014634100000000001</cx:pt>
          <cx:pt idx="47">-0.054717799999999997</cx:pt>
          <cx:pt idx="48">-0.066911100000000001</cx:pt>
          <cx:pt idx="49">-0.046697500000000003</cx:pt>
          <cx:pt idx="50">-0.022377600000000001</cx:pt>
          <cx:pt idx="51">0.027462299999999999</cx:pt>
          <cx:pt idx="52">0.039904000000000002</cx:pt>
          <cx:pt idx="53">0.042121199999999998</cx:pt>
          <cx:pt idx="54">0.071774699999999997</cx:pt>
          <cx:pt idx="55">0.047485199999999998</cx:pt>
          <cx:pt idx="56">0.0535751</cx:pt>
          <cx:pt idx="57">0.010274</cx:pt>
          <cx:pt idx="58">0.0061349999999999998</cx:pt>
          <cx:pt idx="59">-0.053067400000000001</cx:pt>
          <cx:pt idx="60">0.0121406</cx:pt>
          <cx:pt idx="61">-0.049088399999999997</cx:pt>
          <cx:pt idx="62">-0.013883</cx:pt>
          <cx:pt idx="63">0.0146001</cx:pt>
          <cx:pt idx="64">0.020769200000000002</cx:pt>
          <cx:pt idx="65">0.0019992</cx:pt>
          <cx:pt idx="66">0.059315199999999998</cx:pt>
          <cx:pt idx="67">0.0200117</cx:pt>
          <cx:pt idx="68">0.035115199999999999</cx:pt>
          <cx:pt idx="69">0.025507100000000001</cx:pt>
          <cx:pt idx="70">0.020875399999999999</cx:pt>
          <cx:pt idx="71">0.0075188</cx:pt>
          <cx:pt idx="72">-0.0251205</cx:pt>
          <cx:pt idx="73">-0.034670600000000003</cx:pt>
          <cx:pt idx="74">-0.033757299999999997</cx:pt>
          <cx:pt idx="75">-0.029887299999999999</cx:pt>
          <cx:pt idx="76">-0.023063799999999999</cx:pt>
          <cx:pt idx="77">-0.010787700000000001</cx:pt>
          <cx:pt idx="78">-0.027756599999999999</cx:pt>
          <cx:pt idx="79">0.028518399999999999</cx:pt>
          <cx:pt idx="80">-0.030365900000000001</cx:pt>
          <cx:pt idx="81">-0.030594199999999998</cx:pt>
          <cx:pt idx="82">-0.036063900000000003</cx:pt>
          <cx:pt idx="83">-0.034892699999999999</cx:pt>
          <cx:pt idx="84">-0.041536900000000002</cx:pt>
          <cx:pt idx="85">-0.027314100000000001</cx:pt>
          <cx:pt idx="86">-0.039259799999999997</cx:pt>
          <cx:pt idx="87">0.0229947</cx:pt>
          <cx:pt idx="88">0.0020934999999999999</cx:pt>
          <cx:pt idx="89">-0.011643499999999999</cx:pt>
          <cx:pt idx="90">-0.025879900000000001</cx:pt>
          <cx:pt idx="91">-0.030596600000000002</cx:pt>
          <cx:pt idx="92">-0.039736800000000003</cx:pt>
          <cx:pt idx="93">-0.0428353</cx:pt>
          <cx:pt idx="94">-0.085182099999999997</cx:pt>
          <cx:pt idx="95">-0.061493800000000001</cx:pt>
        </cx:lvl>
      </cx:numDim>
    </cx:data>
    <cx:data id="5">
      <cx:strDim type="cat">
        <cx:f>NDTI!$A$2:$A$97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NDTI!$J$2:$J$97</cx:f>
        <cx:lvl ptCount="96" formatCode="General">
          <cx:pt idx="0">0.021531100000000001</cx:pt>
          <cx:pt idx="1">-0.038440700000000001</cx:pt>
          <cx:pt idx="2">-0.015536700000000001</cx:pt>
          <cx:pt idx="3">0.0033760999999999999</cx:pt>
          <cx:pt idx="4">-0.050649899999999998</cx:pt>
          <cx:pt idx="5">-0.046671799999999999</cx:pt>
          <cx:pt idx="6">-0.021258099999999999</cx:pt>
          <cx:pt idx="7">0.0016551999999999999</cx:pt>
          <cx:pt idx="8">0.054864700000000002</cx:pt>
          <cx:pt idx="9">0.092764899999999997</cx:pt>
          <cx:pt idx="10">0.035460999999999999</cx:pt>
          <cx:pt idx="11">0.077302300000000004</cx:pt>
          <cx:pt idx="12">0.038207199999999997</cx:pt>
          <cx:pt idx="13">0.0096275000000000006</cx:pt>
          <cx:pt idx="14">0.1039746</cx:pt>
          <cx:pt idx="15">0.022376699999999999</cx:pt>
          <cx:pt idx="16">-0.0059727000000000001</cx:pt>
          <cx:pt idx="17">-0.0048393999999999998</cx:pt>
          <cx:pt idx="18">-0.022077300000000001</cx:pt>
          <cx:pt idx="19">0.063190899999999994</cx:pt>
          <cx:pt idx="20">0.042248399999999998</cx:pt>
          <cx:pt idx="21">0.017145199999999999</cx:pt>
          <cx:pt idx="22">0.038233400000000001</cx:pt>
          <cx:pt idx="23">0.023602499999999998</cx:pt>
          <cx:pt idx="24">0.066897700000000004</cx:pt>
          <cx:pt idx="25">0.058215599999999999</cx:pt>
          <cx:pt idx="26">0.045722699999999998</cx:pt>
          <cx:pt idx="27">0.016752300000000001</cx:pt>
          <cx:pt idx="28">-0.016239300000000002</cx:pt>
          <cx:pt idx="29">-0.052769299999999998</cx:pt>
          <cx:pt idx="30">0.0059832000000000002</cx:pt>
          <cx:pt idx="31">0.038163599999999999</cx:pt>
          <cx:pt idx="32">0.076455899999999993</cx:pt>
          <cx:pt idx="33">0.045479199999999997</cx:pt>
          <cx:pt idx="34">0.10334699999999999</cx:pt>
          <cx:pt idx="35">0.056561100000000003</cx:pt>
          <cx:pt idx="36">0.045540799999999999</cx:pt>
          <cx:pt idx="37">0.0080000000000000002</cx:pt>
          <cx:pt idx="38">-0.0116913</cx:pt>
          <cx:pt idx="39">-0.018225999999999999</cx:pt>
          <cx:pt idx="40">-0.0091590000000000005</cx:pt>
          <cx:pt idx="41">0.021088099999999999</cx:pt>
          <cx:pt idx="42">0.072035199999999994</cx:pt>
          <cx:pt idx="43">0.030531599999999999</cx:pt>
          <cx:pt idx="44">0.097782800000000003</cx:pt>
          <cx:pt idx="45">0.063967899999999994</cx:pt>
          <cx:pt idx="46">0.025482899999999999</cx:pt>
          <cx:pt idx="47">-0.023975300000000001</cx:pt>
          <cx:pt idx="48">-0.010839</cx:pt>
          <cx:pt idx="49">0.0080122000000000006</cx:pt>
          <cx:pt idx="50">-0.0093457999999999996</cx:pt>
          <cx:pt idx="51">0.0153782</cx:pt>
          <cx:pt idx="52">0.038554199999999997</cx:pt>
          <cx:pt idx="53">0.037379799999999998</cx:pt>
          <cx:pt idx="54">0.074012400000000006</cx:pt>
          <cx:pt idx="55">0.017017600000000001</cx:pt>
          <cx:pt idx="56">0.051881999999999998</cx:pt>
          <cx:pt idx="57">-0.0147519</cx:pt>
          <cx:pt idx="58">-0.0057548</cx:pt>
          <cx:pt idx="59">-0.076788099999999998</cx:pt>
          <cx:pt idx="60">0.0146299</cx:pt>
          <cx:pt idx="61">-0.040343299999999999</cx:pt>
          <cx:pt idx="62">-0.037744</cx:pt>
          <cx:pt idx="63">0.0073841999999999996</cx:pt>
          <cx:pt idx="64">0.016122999999999998</cx:pt>
          <cx:pt idx="65">0.0075757999999999997</cx:pt>
          <cx:pt idx="66">0.066812399999999994</cx:pt>
          <cx:pt idx="67">0.033356700000000003</cx:pt>
          <cx:pt idx="68">0.031844299999999999</cx:pt>
          <cx:pt idx="69">0.0079068000000000003</cx:pt>
          <cx:pt idx="70">0.020559899999999999</cx:pt>
          <cx:pt idx="71">0.0038822000000000001</cx:pt>
          <cx:pt idx="72">-0.036019700000000002</cx:pt>
          <cx:pt idx="73">-0.042653999999999997</cx:pt>
          <cx:pt idx="74">-0.045780700000000001</cx:pt>
          <cx:pt idx="75">-0.0348983</cx:pt>
          <cx:pt idx="76">-0.030873100000000001</cx:pt>
          <cx:pt idx="77">-0.018248899999999998</cx:pt>
          <cx:pt idx="78">-0.040826899999999999</cx:pt>
          <cx:pt idx="79">0.0134731</cx:pt>
          <cx:pt idx="80">-0.045896300000000001</cx:pt>
          <cx:pt idx="81">-0.041545400000000003</cx:pt>
          <cx:pt idx="82">-0.036706900000000001</cx:pt>
          <cx:pt idx="83">-0.051710399999999997</cx:pt>
          <cx:pt idx="84">-0.055853899999999998</cx:pt>
          <cx:pt idx="85">-0.035897400000000003</cx:pt>
          <cx:pt idx="86">-0.035687200000000002</cx:pt>
          <cx:pt idx="87">0.0073682000000000001</cx:pt>
          <cx:pt idx="88">-0.027761600000000001</cx:pt>
          <cx:pt idx="89">-0.0040967</cx:pt>
          <cx:pt idx="90">-0.035207599999999999</cx:pt>
          <cx:pt idx="91">-0.037526400000000001</cx:pt>
          <cx:pt idx="92">-0.046911000000000001</cx:pt>
          <cx:pt idx="93">-0.044060799999999997</cx:pt>
          <cx:pt idx="94">-0.087155999999999997</cx:pt>
          <cx:pt idx="95">-0.057886399999999998</cx:pt>
        </cx:lvl>
      </cx:numDim>
    </cx:data>
    <cx:data id="6">
      <cx:strDim type="cat">
        <cx:f>NDTI!$A$2:$A$97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NDTI!$K$2:$K$97</cx:f>
        <cx:lvl ptCount="96" formatCode="General">
          <cx:pt idx="0">0.0108488</cx:pt>
          <cx:pt idx="1">-0.0382131</cx:pt>
          <cx:pt idx="2">-0.014432</cx:pt>
          <cx:pt idx="3">-0.0136922</cx:pt>
          <cx:pt idx="4">-0.030852999999999998</cx:pt>
          <cx:pt idx="5">-0.047323499999999998</cx:pt>
          <cx:pt idx="6">-0.025570800000000001</cx:pt>
          <cx:pt idx="7">-0.0045706000000000002</cx:pt>
          <cx:pt idx="8">0.052324500000000003</cx:pt>
          <cx:pt idx="9">0.087944099999999997</cx:pt>
          <cx:pt idx="10">0.0162735</cx:pt>
          <cx:pt idx="11">0.072536299999999998</cx:pt>
          <cx:pt idx="12">0.054162099999999998</cx:pt>
          <cx:pt idx="13">0.0067768000000000004</cx:pt>
          <cx:pt idx="14">0.1013942</cx:pt>
          <cx:pt idx="15">0.0196927</cx:pt>
          <cx:pt idx="16">-0.0069626000000000002</cx:pt>
          <cx:pt idx="17">-0.0026689999999999999</cx:pt>
          <cx:pt idx="18">-0.021010500000000001</cx:pt>
          <cx:pt idx="19">0.049121699999999997</cx:pt>
          <cx:pt idx="20">0.038503900000000001</cx:pt>
          <cx:pt idx="21">0.012987</cx:pt>
          <cx:pt idx="22">0.046705099999999999</cx:pt>
          <cx:pt idx="23">0.013883</cx:pt>
          <cx:pt idx="24">0.072395100000000004</cx:pt>
          <cx:pt idx="25">0.0457831</cx:pt>
          <cx:pt idx="26">0.033873300000000002</cx:pt>
          <cx:pt idx="27">0.013213900000000001</cx:pt>
          <cx:pt idx="28">-0.012437800000000001</cx:pt>
          <cx:pt idx="29">-0.0150125</cx:pt>
          <cx:pt idx="30">-0.019170800000000002</cx:pt>
          <cx:pt idx="31">0.042297700000000001</cx:pt>
          <cx:pt idx="32">0.077088199999999996</cx:pt>
          <cx:pt idx="33">0.026909499999999999</cx:pt>
          <cx:pt idx="34">0.10823530000000001</cx:pt>
          <cx:pt idx="35">0.057362099999999999</cx:pt>
          <cx:pt idx="36">0.043668999999999999</cx:pt>
          <cx:pt idx="37">0.021010000000000001</cx:pt>
          <cx:pt idx="38">-0.033117899999999999</cx:pt>
          <cx:pt idx="39">-0.0040419999999999996</cx:pt>
          <cx:pt idx="40">-0.0088272000000000003</cx:pt>
          <cx:pt idx="41">0.015818700000000002</cx:pt>
          <cx:pt idx="42">0.084692600000000007</cx:pt>
          <cx:pt idx="43">0.03705</cx:pt>
          <cx:pt idx="44">0.084133299999999994</cx:pt>
          <cx:pt idx="45">0.039744399999999999</cx:pt>
          <cx:pt idx="46">0.024252200000000002</cx:pt>
          <cx:pt idx="47">0.0041120999999999996</cx:pt>
          <cx:pt idx="48">-0.031355899999999999</cx:pt>
          <cx:pt idx="49">-0.0346821</cx:pt>
          <cx:pt idx="50">-0.018790100000000001</cx:pt>
          <cx:pt idx="51">-0.0012930999999999999</cx:pt>
          <cx:pt idx="52">0.022018300000000001</cx:pt>
          <cx:pt idx="53">0.031620599999999999</cx:pt>
          <cx:pt idx="54">0.070326399999999997</cx:pt>
          <cx:pt idx="55">-0.0064082999999999996</cx:pt>
          <cx:pt idx="56">0.053290299999999999</cx:pt>
          <cx:pt idx="57">-0.027001899999999999</cx:pt>
          <cx:pt idx="58">-0.017367500000000001</cx:pt>
          <cx:pt idx="59">-0.073057200000000003</cx:pt>
          <cx:pt idx="60">0.0034767000000000001</cx:pt>
          <cx:pt idx="61">-0.0356234</cx:pt>
          <cx:pt idx="62">-0.058718899999999997</cx:pt>
          <cx:pt idx="63">-0.011451299999999999</cx:pt>
          <cx:pt idx="64">-0.0100231</cx:pt>
          <cx:pt idx="65">-0.0026871</cx:pt>
          <cx:pt idx="66">0.074022299999999999</cx:pt>
          <cx:pt idx="67">0.0340448</cx:pt>
          <cx:pt idx="68">0.037963799999999999</cx:pt>
          <cx:pt idx="69">0.0139671</cx:pt>
          <cx:pt idx="70">0.023033499999999998</cx:pt>
          <cx:pt idx="71">0.00046079999999999998</cx:pt>
          <cx:pt idx="72">-0.047797100000000002</cx:pt>
          <cx:pt idx="73">-0.0616774</cx:pt>
          <cx:pt idx="74">-0.058037999999999999</cx:pt>
          <cx:pt idx="75">-0.043655899999999997</cx:pt>
          <cx:pt idx="76">-0.044269599999999999</cx:pt>
          <cx:pt idx="77">-0.017135899999999999</cx:pt>
          <cx:pt idx="78">-0.045696100000000003</cx:pt>
          <cx:pt idx="79">-0.007339</cx:pt>
          <cx:pt idx="80">-0.061678999999999998</cx:pt>
          <cx:pt idx="81">-0.0549819</cx:pt>
          <cx:pt idx="82">-0.048601699999999998</cx:pt>
          <cx:pt idx="83">-0.062259000000000002</cx:pt>
          <cx:pt idx="84">-0.062534599999999996</cx:pt>
          <cx:pt idx="85">-0.043201700000000003</cx:pt>
          <cx:pt idx="86">-0.0409174</cx:pt>
          <cx:pt idx="87">0.0151156</cx:pt>
          <cx:pt idx="88">-0.0107578</cx:pt>
          <cx:pt idx="89">0.00021450000000000001</cx:pt>
          <cx:pt idx="90">-0.037017599999999998</cx:pt>
          <cx:pt idx="91">-0.044943799999999999</cx:pt>
          <cx:pt idx="92">-0.051087199999999999</cx:pt>
          <cx:pt idx="93">-0.045502099999999997</cx:pt>
          <cx:pt idx="94">-0.091069300000000006</cx:pt>
          <cx:pt idx="95">-0.073197300000000007</cx:pt>
        </cx:lvl>
      </cx:numDim>
    </cx:data>
    <cx:data id="7">
      <cx:strDim type="cat">
        <cx:f>NDTI!$A$2:$A$97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NDTI!$L$2:$L$97</cx:f>
        <cx:lvl ptCount="96" formatCode="General">
          <cx:pt idx="0">0.0082317999999999992</cx:pt>
          <cx:pt idx="1">-0.031017699999999999</cx:pt>
          <cx:pt idx="2">-0.0099883999999999997</cx:pt>
          <cx:pt idx="3">-0.0325183</cx:pt>
          <cx:pt idx="4">-0.040778500000000002</cx:pt>
          <cx:pt idx="5">-0.051855800000000001</cx:pt>
          <cx:pt idx="6">-0.040797</cx:pt>
          <cx:pt idx="7">-0.019235599999999999</cx:pt>
          <cx:pt idx="8">0.058689499999999999</cx:pt>
          <cx:pt idx="9">0.078862500000000002</cx:pt>
          <cx:pt idx="10">0.0078400999999999992</cx:pt>
          <cx:pt idx="11">0.076222600000000001</cx:pt>
          <cx:pt idx="12">0.047304699999999998</cx:pt>
          <cx:pt idx="13">0.0036178</cx:pt>
          <cx:pt idx="14">0.1112532</cx:pt>
          <cx:pt idx="15">0.025596899999999999</cx:pt>
          <cx:pt idx="16">-0.0048098000000000004</cx:pt>
          <cx:pt idx="17">-0.0036232</cx:pt>
          <cx:pt idx="18">-0.030426999999999999</cx:pt>
          <cx:pt idx="19">0.0449033</cx:pt>
          <cx:pt idx="20">0.037466100000000002</cx:pt>
          <cx:pt idx="21">0.0128448</cx:pt>
          <cx:pt idx="22">0.0449658</cx:pt>
          <cx:pt idx="23">-0.0036570000000000001</cx:pt>
          <cx:pt idx="24">0.064251500000000003</cx:pt>
          <cx:pt idx="25">0.036801100000000003</cx:pt>
          <cx:pt idx="26">0.039942900000000003</cx:pt>
          <cx:pt idx="27">0.0022686</cx:pt>
          <cx:pt idx="28">0.0048504000000000004</cx:pt>
          <cx:pt idx="29">-0.0134567</cx:pt>
          <cx:pt idx="30">-0.013333299999999999</cx:pt>
          <cx:pt idx="31">0.036537399999999998</cx:pt>
          <cx:pt idx="32">0.063632999999999995</cx:pt>
          <cx:pt idx="33">0.033575099999999997</cx:pt>
          <cx:pt idx="34">0.101104</cx:pt>
          <cx:pt idx="35">0.060355399999999997</cx:pt>
          <cx:pt idx="36">0.034070499999999997</cx:pt>
          <cx:pt idx="37">0.0249622</cx:pt>
          <cx:pt idx="38">-0.025433999999999998</cx:pt>
          <cx:pt idx="39">-0.0124172</cx:pt>
          <cx:pt idx="40">-0.0025358999999999998</cx:pt>
          <cx:pt idx="41">0.0096238000000000001</cx:pt>
          <cx:pt idx="42">0.076923099999999994</cx:pt>
          <cx:pt idx="43">0.044033599999999999</cx:pt>
          <cx:pt idx="44">0.035936999999999997</cx:pt>
          <cx:pt idx="45">0.0053891</cx:pt>
          <cx:pt idx="46">0.031887499999999999</cx:pt>
          <cx:pt idx="47">0.0204978</cx:pt>
          <cx:pt idx="48">-0.0063241</cx:pt>
          <cx:pt idx="49">-0.0057625999999999997</cx:pt>
          <cx:pt idx="50">-0.015713999999999999</cx:pt>
          <cx:pt idx="51">-0.00021460000000000001</cx:pt>
          <cx:pt idx="52">0.0113086</cx:pt>
          <cx:pt idx="53">0.027888400000000001</cx:pt>
          <cx:pt idx="54">0.073553400000000005</cx:pt>
          <cx:pt idx="55">-0.0052211999999999996</cx:pt>
          <cx:pt idx="56">0.051974199999999998</cx:pt>
          <cx:pt idx="57">-0.035061700000000001</cx:pt>
          <cx:pt idx="58">-0.075492299999999998</cx:pt>
          <cx:pt idx="59">-0.067281099999999996</cx:pt>
          <cx:pt idx="60">-0.0073317</cx:pt>
          <cx:pt idx="61">-0.031947499999999997</cx:pt>
          <cx:pt idx="62">-0.085569599999999996</cx:pt>
          <cx:pt idx="63">-0.024870699999999999</cx:pt>
          <cx:pt idx="64">-0.010396600000000001</cx:pt>
          <cx:pt idx="65">0.0030674999999999999</cx:pt>
          <cx:pt idx="66">0.065998600000000004</cx:pt>
          <cx:pt idx="67">0.035078999999999999</cx:pt>
          <cx:pt idx="68">0.031822099999999999</cx:pt>
          <cx:pt idx="69">0.0161257</cx:pt>
          <cx:pt idx="70">0.0237676</cx:pt>
          <cx:pt idx="71">-0.0050901999999999996</cx:pt>
          <cx:pt idx="72">-0.078581600000000001</cx:pt>
          <cx:pt idx="73">-0.087503499999999998</cx:pt>
          <cx:pt idx="74">-0.079771300000000003</cx:pt>
          <cx:pt idx="75">-0.063853099999999996</cx:pt>
          <cx:pt idx="76">-0.0535022</cx:pt>
          <cx:pt idx="77">-0.0139422</cx:pt>
          <cx:pt idx="78">-0.043799499999999998</cx:pt>
          <cx:pt idx="79">-0.0294985</cx:pt>
          <cx:pt idx="80">-0.079375000000000001</cx:pt>
          <cx:pt idx="81">-0.076393199999999994</cx:pt>
          <cx:pt idx="82">-0.073960899999999996</cx:pt>
          <cx:pt idx="83">-0.072096499999999994</cx:pt>
          <cx:pt idx="84">-0.077558199999999994</cx:pt>
          <cx:pt idx="85">-0.067052</cx:pt>
          <cx:pt idx="86">-0.054054100000000001</cx:pt>
          <cx:pt idx="87">-0.0064314999999999997</cx:pt>
          <cx:pt idx="88">-0.0106176</cx:pt>
          <cx:pt idx="89">-0.012582599999999999</cx:pt>
          <cx:pt idx="90">-0.042253499999999999</cx:pt>
          <cx:pt idx="91">-0.063547099999999995</cx:pt>
          <cx:pt idx="92">-0.061068699999999997</cx:pt>
          <cx:pt idx="93">-0.0624655</cx:pt>
          <cx:pt idx="94">-0.079112100000000005</cx:pt>
          <cx:pt idx="95">-0.055978300000000002</cx:pt>
        </cx:lvl>
      </cx:numDim>
    </cx:data>
  </cx:chartData>
  <cx:chart>
    <cx:plotArea>
      <cx:plotAreaRegion>
        <cx:series layoutId="boxWhisker" uniqueId="{F1D3CDCE-6D86-4F78-B0BE-D0AC47CDC8D2}">
          <cx:tx>
            <cx:txData>
              <cx:f>NDTI!$E$1</cx:f>
              <cx:v>Mouth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CAB2ACF4-F20F-4D1C-A6F1-455280DAF358}">
          <cx:tx>
            <cx:txData>
              <cx:f>NDTI!$F$1</cx:f>
              <cx:v>Inner Mouth Channel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7DF3363D-1369-40A3-BE1C-8B23D8F570F8}">
          <cx:tx>
            <cx:txData>
              <cx:f>NDTI!$G$1</cx:f>
              <cx:v>St Lucia Bridge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  <cx:series layoutId="boxWhisker" uniqueId="{4D93C4A7-6F40-442C-A1A8-9C8A4017BA3F}">
          <cx:tx>
            <cx:txData>
              <cx:f>NDTI!$H$1</cx:f>
              <cx:v>Dredger Harbour</cx:v>
            </cx:txData>
          </cx:tx>
          <cx:dataId val="3"/>
          <cx:layoutPr>
            <cx:visibility meanLine="0" meanMarker="1" nonoutliers="0" outliers="1"/>
            <cx:statistics quartileMethod="exclusive"/>
          </cx:layoutPr>
        </cx:series>
        <cx:series layoutId="boxWhisker" uniqueId="{7420E578-EA80-411B-8299-1A9D9E4D8FFF}">
          <cx:tx>
            <cx:txData>
              <cx:f>NDTI!$I$1</cx:f>
              <cx:v>Narrows South</cx:v>
            </cx:txData>
          </cx:tx>
          <cx:dataId val="4"/>
          <cx:layoutPr>
            <cx:visibility meanLine="0" meanMarker="1" nonoutliers="0" outliers="1"/>
            <cx:statistics quartileMethod="exclusive"/>
          </cx:layoutPr>
        </cx:series>
        <cx:series layoutId="boxWhisker" uniqueId="{9481540F-A698-49C5-8950-CB8BB63EC337}">
          <cx:tx>
            <cx:txData>
              <cx:f>NDTI!$J$1</cx:f>
              <cx:v>Narrows Mid</cx:v>
            </cx:txData>
          </cx:tx>
          <cx:dataId val="5"/>
          <cx:layoutPr>
            <cx:visibility meanLine="0" meanMarker="1" nonoutliers="0" outliers="1"/>
            <cx:statistics quartileMethod="exclusive"/>
          </cx:layoutPr>
        </cx:series>
        <cx:series layoutId="boxWhisker" uniqueId="{1A4B5DDE-F699-4133-B505-9FCEAACB7337}">
          <cx:tx>
            <cx:txData>
              <cx:f>NDTI!$K$1</cx:f>
              <cx:v>Narrows North</cx:v>
            </cx:txData>
          </cx:tx>
          <cx:dataId val="6"/>
          <cx:layoutPr>
            <cx:visibility meanLine="0" meanMarker="1" nonoutliers="0" outliers="1"/>
            <cx:statistics quartileMethod="exclusive"/>
          </cx:layoutPr>
        </cx:series>
        <cx:series layoutId="boxWhisker" uniqueId="{EBD22713-BA7E-4C2C-9F64-5005909B22B4}">
          <cx:tx>
            <cx:txData>
              <cx:f>NDTI!$L$1</cx:f>
              <cx:v>Esengeni</cx:v>
            </cx:txData>
          </cx:tx>
          <cx:dataId val="7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tle>
          <cx:tx>
            <cx:txData>
              <cx:v>Mouth Status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bg1"/>
                  </a:solidFill>
                </a:defRPr>
              </a:pPr>
              <a:r>
                <a:rPr lang="en-US" sz="900" b="0" i="0" u="none" strike="noStrike" baseline="0">
                  <a:solidFill>
                    <a:schemeClr val="bg1"/>
                  </a:solidFill>
                  <a:latin typeface="Aptos Narrow" panose="02110004020202020204"/>
                </a:rPr>
                <a:t>Mouth Status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title>
          <cx:tx>
            <cx:txData>
              <cx:v>NDTI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bg1"/>
                  </a:solidFill>
                </a:defRPr>
              </a:pPr>
              <a:r>
                <a:rPr lang="en-US" sz="900" b="0" i="0" u="none" strike="noStrike" baseline="0">
                  <a:solidFill>
                    <a:schemeClr val="bg1"/>
                  </a:solidFill>
                  <a:latin typeface="Aptos Narrow" panose="02110004020202020204"/>
                </a:rPr>
                <a:t>NDTI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10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NDTI!$A$2:$A$97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NDTI!$D$2:$D$97</cx:f>
        <cx:lvl ptCount="96" formatCode="General">
          <cx:pt idx="0">-0.1607384</cx:pt>
          <cx:pt idx="1">-0.1178835</cx:pt>
          <cx:pt idx="2">-0.12908240000000001</cx:pt>
          <cx:pt idx="3">-0.1216801</cx:pt>
          <cx:pt idx="4">-0.329148</cx:pt>
          <cx:pt idx="5">-0.1272962</cx:pt>
          <cx:pt idx="6">-0.29086719999999999</cx:pt>
          <cx:pt idx="7">-0.1106277</cx:pt>
          <cx:pt idx="8">-0.115693</cx:pt>
          <cx:pt idx="9">-0.32402239999999999</cx:pt>
          <cx:pt idx="10">-0.0844525</cx:pt>
          <cx:pt idx="11">-0.10708579999999999</cx:pt>
          <cx:pt idx="12">-0.25311719999999999</cx:pt>
          <cx:pt idx="13">-0.1081081</cx:pt>
          <cx:pt idx="14">-0.26592250000000001</cx:pt>
          <cx:pt idx="15">-0.1229161</cx:pt>
          <cx:pt idx="16">-0.33949580000000001</cx:pt>
          <cx:pt idx="17">-0.34843210000000002</cx:pt>
          <cx:pt idx="18">-0.12516559999999999</cx:pt>
          <cx:pt idx="19">-0.083737000000000006</cx:pt>
          <cx:pt idx="20">-0.048333300000000003</cx:pt>
          <cx:pt idx="21">-0.1042874</cx:pt>
          <cx:pt idx="22">-0.10057199999999999</cx:pt>
          <cx:pt idx="23">-0.1221039</cx:pt>
          <cx:pt idx="24">-0.36672969999999999</cx:pt>
          <cx:pt idx="25">-0.33274019999999999</cx:pt>
          <cx:pt idx="26">-0.3327601</cx:pt>
          <cx:pt idx="27">-0.1181001</cx:pt>
          <cx:pt idx="28">-0.32364809999999999</cx:pt>
          <cx:pt idx="29">-0.30407519999999999</cx:pt>
          <cx:pt idx="30">-0.28855249999999999</cx:pt>
          <cx:pt idx="31">-0.130742</cx:pt>
          <cx:pt idx="32">-0.11930159999999999</cx:pt>
          <cx:pt idx="33">-0.10762330000000001</cx:pt>
          <cx:pt idx="34">-0.28865980000000002</cx:pt>
          <cx:pt idx="35">-0.098324400000000006</cx:pt>
          <cx:pt idx="36">-0.1124807</cx:pt>
          <cx:pt idx="37">-0.33970460000000002</cx:pt>
          <cx:pt idx="38">-0.25439270000000003</cx:pt>
          <cx:pt idx="39">-0.31884059999999997</cx:pt>
          <cx:pt idx="40">-0.30349880000000001</cx:pt>
          <cx:pt idx="41">-0.1130099</cx:pt>
          <cx:pt idx="42">-0.2083054</cx:pt>
          <cx:pt idx="43">-0.072882199999999994</cx:pt>
          <cx:pt idx="44">-0.15560170000000001</cx:pt>
          <cx:pt idx="45">-0.1108382</cx:pt>
          <cx:pt idx="46">-0.1230666</cx:pt>
          <cx:pt idx="47">-0.35555560000000003</cx:pt>
          <cx:pt idx="48">-0.32234429999999997</cx:pt>
          <cx:pt idx="49">-0.35277520000000001</cx:pt>
          <cx:pt idx="50">-0.11509900000000001</cx:pt>
          <cx:pt idx="51">-0.077343499999999996</cx:pt>
          <cx:pt idx="52">-0.13758860000000001</cx:pt>
          <cx:pt idx="53">-0.0447269</cx:pt>
          <cx:pt idx="54">-0.042075700000000001</cx:pt>
          <cx:pt idx="55">-0.15681229999999999</cx:pt>
          <cx:pt idx="56">-0.0044542999999999996</cx:pt>
          <cx:pt idx="57">-0.34423680000000001</cx:pt>
          <cx:pt idx="58">-0.29381770000000001</cx:pt>
          <cx:pt idx="59">-0.23583809999999999</cx:pt>
          <cx:pt idx="60">-0.1183649</cx:pt>
          <cx:pt idx="61">-0.32424540000000002</cx:pt>
          <cx:pt idx="62">-0.29779129999999998</cx:pt>
          <cx:pt idx="63">-0.12402639999999999</cx:pt>
          <cx:pt idx="64">-0.2331329</cx:pt>
          <cx:pt idx="65">-0.27352300000000002</cx:pt>
          <cx:pt idx="66">-0.035459999999999998</cx:pt>
          <cx:pt idx="67">-0.095029600000000006</cx:pt>
          <cx:pt idx="68">-0.062251099999999997</cx:pt>
          <cx:pt idx="69">-0.11421630000000001</cx:pt>
          <cx:pt idx="70">-0.1233689</cx:pt>
          <cx:pt idx="71">0.0033731</cx:pt>
          <cx:pt idx="72">0.044462399999999999</cx:pt>
          <cx:pt idx="73">-0.1231672</cx:pt>
          <cx:pt idx="74">-0.066998799999999997</cx:pt>
          <cx:pt idx="75">-0.1365509</cx:pt>
          <cx:pt idx="76">-0.1036637</cx:pt>
          <cx:pt idx="77">-0.031151999999999999</cx:pt>
          <cx:pt idx="78">-0.1184834</cx:pt>
          <cx:pt idx="79">0.021294899999999999</cx:pt>
          <cx:pt idx="80">-0.0147736</cx:pt>
          <cx:pt idx="81">-0.0501266</cx:pt>
          <cx:pt idx="82">-0.096824999999999994</cx:pt>
          <cx:pt idx="83">-0.073672500000000002</cx:pt>
          <cx:pt idx="84">-0.14058519999999999</cx:pt>
          <cx:pt idx="85">-0.12856239999999999</cx:pt>
          <cx:pt idx="86">-0.1099007</cx:pt>
          <cx:pt idx="87">-0.022239100000000001</cx:pt>
          <cx:pt idx="88">0.010259799999999999</cx:pt>
          <cx:pt idx="89">-0.080959900000000001</cx:pt>
          <cx:pt idx="90">-0.12519810000000001</cx:pt>
          <cx:pt idx="91">-0.1145545</cx:pt>
          <cx:pt idx="92">-0.061753500000000003</cx:pt>
          <cx:pt idx="93">-0.085510000000000003</cx:pt>
          <cx:pt idx="94">-0.1189731</cx:pt>
          <cx:pt idx="95">-0.1223022</cx:pt>
        </cx:lvl>
      </cx:numDim>
    </cx:data>
  </cx:chartData>
  <cx:chart>
    <cx:plotArea>
      <cx:plotAreaRegion>
        <cx:series layoutId="boxWhisker" uniqueId="{413D57BD-1297-46B6-B178-44A73CA53D13}">
          <cx:tx>
            <cx:txData>
              <cx:f>NDTI!$D$1</cx:f>
              <cx:v>Offshore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tle>
          <cx:tx>
            <cx:txData>
              <cx:v>Mouth Status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bg1"/>
                  </a:solidFill>
                </a:defRPr>
              </a:pPr>
              <a:r>
                <a:rPr lang="en-US" sz="900" b="0" i="0" u="none" strike="noStrike" baseline="0">
                  <a:solidFill>
                    <a:schemeClr val="bg1"/>
                  </a:solidFill>
                  <a:latin typeface="Aptos Narrow" panose="02110004020202020204"/>
                </a:rPr>
                <a:t>Mouth Status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title>
          <cx:tx>
            <cx:txData>
              <cx:v>NDTI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bg1"/>
                  </a:solidFill>
                </a:defRPr>
              </a:pPr>
              <a:r>
                <a:rPr lang="en-US" sz="900" b="0" i="0" u="none" strike="noStrike" baseline="0">
                  <a:solidFill>
                    <a:schemeClr val="bg1"/>
                  </a:solidFill>
                  <a:latin typeface="Aptos Narrow" panose="02110004020202020204"/>
                </a:rPr>
                <a:t>NDTI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11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NDTI!$C$2:$C$97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NDTI!$D$2:$D$97</cx:f>
        <cx:lvl ptCount="96" formatCode="General">
          <cx:pt idx="0">-0.1607384</cx:pt>
          <cx:pt idx="1">-0.1178835</cx:pt>
          <cx:pt idx="2">-0.12908240000000001</cx:pt>
          <cx:pt idx="3">-0.1216801</cx:pt>
          <cx:pt idx="4">-0.329148</cx:pt>
          <cx:pt idx="5">-0.1272962</cx:pt>
          <cx:pt idx="6">-0.29086719999999999</cx:pt>
          <cx:pt idx="7">-0.1106277</cx:pt>
          <cx:pt idx="8">-0.115693</cx:pt>
          <cx:pt idx="9">-0.32402239999999999</cx:pt>
          <cx:pt idx="10">-0.0844525</cx:pt>
          <cx:pt idx="11">-0.10708579999999999</cx:pt>
          <cx:pt idx="12">-0.25311719999999999</cx:pt>
          <cx:pt idx="13">-0.1081081</cx:pt>
          <cx:pt idx="14">-0.26592250000000001</cx:pt>
          <cx:pt idx="15">-0.1229161</cx:pt>
          <cx:pt idx="16">-0.33949580000000001</cx:pt>
          <cx:pt idx="17">-0.34843210000000002</cx:pt>
          <cx:pt idx="18">-0.12516559999999999</cx:pt>
          <cx:pt idx="19">-0.083737000000000006</cx:pt>
          <cx:pt idx="20">-0.048333300000000003</cx:pt>
          <cx:pt idx="21">-0.1042874</cx:pt>
          <cx:pt idx="22">-0.10057199999999999</cx:pt>
          <cx:pt idx="23">-0.1221039</cx:pt>
          <cx:pt idx="24">-0.36672969999999999</cx:pt>
          <cx:pt idx="25">-0.33274019999999999</cx:pt>
          <cx:pt idx="26">-0.3327601</cx:pt>
          <cx:pt idx="27">-0.1181001</cx:pt>
          <cx:pt idx="28">-0.32364809999999999</cx:pt>
          <cx:pt idx="29">-0.30407519999999999</cx:pt>
          <cx:pt idx="30">-0.28855249999999999</cx:pt>
          <cx:pt idx="31">-0.130742</cx:pt>
          <cx:pt idx="32">-0.11930159999999999</cx:pt>
          <cx:pt idx="33">-0.10762330000000001</cx:pt>
          <cx:pt idx="34">-0.28865980000000002</cx:pt>
          <cx:pt idx="35">-0.098324400000000006</cx:pt>
          <cx:pt idx="36">-0.1124807</cx:pt>
          <cx:pt idx="37">-0.33970460000000002</cx:pt>
          <cx:pt idx="38">-0.25439270000000003</cx:pt>
          <cx:pt idx="39">-0.31884059999999997</cx:pt>
          <cx:pt idx="40">-0.30349880000000001</cx:pt>
          <cx:pt idx="41">-0.1130099</cx:pt>
          <cx:pt idx="42">-0.2083054</cx:pt>
          <cx:pt idx="43">-0.072882199999999994</cx:pt>
          <cx:pt idx="44">-0.15560170000000001</cx:pt>
          <cx:pt idx="45">-0.1108382</cx:pt>
          <cx:pt idx="46">-0.1230666</cx:pt>
          <cx:pt idx="47">-0.35555560000000003</cx:pt>
          <cx:pt idx="48">-0.32234429999999997</cx:pt>
          <cx:pt idx="49">-0.35277520000000001</cx:pt>
          <cx:pt idx="50">-0.11509900000000001</cx:pt>
          <cx:pt idx="51">-0.077343499999999996</cx:pt>
          <cx:pt idx="52">-0.13758860000000001</cx:pt>
          <cx:pt idx="53">-0.0447269</cx:pt>
          <cx:pt idx="54">-0.042075700000000001</cx:pt>
          <cx:pt idx="55">-0.15681229999999999</cx:pt>
          <cx:pt idx="56">-0.0044542999999999996</cx:pt>
          <cx:pt idx="57">-0.34423680000000001</cx:pt>
          <cx:pt idx="58">-0.29381770000000001</cx:pt>
          <cx:pt idx="59">-0.23583809999999999</cx:pt>
          <cx:pt idx="60">-0.1183649</cx:pt>
          <cx:pt idx="61">-0.32424540000000002</cx:pt>
          <cx:pt idx="62">-0.29779129999999998</cx:pt>
          <cx:pt idx="63">-0.12402639999999999</cx:pt>
          <cx:pt idx="64">-0.2331329</cx:pt>
          <cx:pt idx="65">-0.27352300000000002</cx:pt>
          <cx:pt idx="66">-0.035459999999999998</cx:pt>
          <cx:pt idx="67">-0.095029600000000006</cx:pt>
          <cx:pt idx="68">-0.062251099999999997</cx:pt>
          <cx:pt idx="69">-0.11421630000000001</cx:pt>
          <cx:pt idx="70">-0.1233689</cx:pt>
          <cx:pt idx="71">0.0033731</cx:pt>
          <cx:pt idx="72">0.044462399999999999</cx:pt>
          <cx:pt idx="73">-0.1231672</cx:pt>
          <cx:pt idx="74">-0.066998799999999997</cx:pt>
          <cx:pt idx="75">-0.1365509</cx:pt>
          <cx:pt idx="76">-0.1036637</cx:pt>
          <cx:pt idx="77">-0.031151999999999999</cx:pt>
          <cx:pt idx="78">-0.1184834</cx:pt>
          <cx:pt idx="79">0.021294899999999999</cx:pt>
          <cx:pt idx="80">-0.0147736</cx:pt>
          <cx:pt idx="81">-0.0501266</cx:pt>
          <cx:pt idx="82">-0.096824999999999994</cx:pt>
          <cx:pt idx="83">-0.073672500000000002</cx:pt>
          <cx:pt idx="84">-0.14058519999999999</cx:pt>
          <cx:pt idx="85">-0.12856239999999999</cx:pt>
          <cx:pt idx="86">-0.1099007</cx:pt>
          <cx:pt idx="87">-0.022239100000000001</cx:pt>
          <cx:pt idx="88">0.010259799999999999</cx:pt>
          <cx:pt idx="89">-0.080959900000000001</cx:pt>
          <cx:pt idx="90">-0.12519810000000001</cx:pt>
          <cx:pt idx="91">-0.1145545</cx:pt>
          <cx:pt idx="92">-0.061753500000000003</cx:pt>
          <cx:pt idx="93">-0.085510000000000003</cx:pt>
          <cx:pt idx="94">-0.1189731</cx:pt>
          <cx:pt idx="95">-0.1223022</cx:pt>
        </cx:lvl>
      </cx:numDim>
    </cx:data>
  </cx:chartData>
  <cx:chart>
    <cx:plotArea>
      <cx:plotAreaRegion>
        <cx:series layoutId="boxWhisker" uniqueId="{48FCA373-31D6-4C1D-BE6F-F4BBDF5785BB}">
          <cx:tx>
            <cx:txData>
              <cx:f>NDTI!$D$1</cx:f>
              <cx:v>Offshore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1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NDCI!$A$2:$A$97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NDCI!$F$2:$F$97</cx:f>
        <cx:lvl ptCount="96" formatCode="General">
          <cx:pt idx="0">-0.0062082999999999999</cx:pt>
          <cx:pt idx="1">0.018209400000000001</cx:pt>
          <cx:pt idx="2">-0.017103299999999998</cx:pt>
          <cx:pt idx="3">0.020583600000000001</cx:pt>
          <cx:pt idx="4">0.0315789</cx:pt>
          <cx:pt idx="5">0.020300599999999999</cx:pt>
          <cx:pt idx="6">0.023132300000000001</cx:pt>
          <cx:pt idx="7">0.019060299999999999</cx:pt>
          <cx:pt idx="8">-0.0045423</cx:pt>
          <cx:pt idx="9">0.0077148</cx:pt>
          <cx:pt idx="10">0.0150166</cx:pt>
          <cx:pt idx="11">0.0146713</cx:pt>
          <cx:pt idx="12">-0.0084673999999999999</cx:pt>
          <cx:pt idx="13">0.0037288999999999998</cx:pt>
          <cx:pt idx="14">0.0066909999999999999</cx:pt>
          <cx:pt idx="15">-0.0023595999999999999</cx:pt>
          <cx:pt idx="16">0.025931200000000001</cx:pt>
          <cx:pt idx="17">0.031791899999999998</cx:pt>
          <cx:pt idx="18">0.0056747999999999998</cx:pt>
          <cx:pt idx="19">0.0134821</cx:pt>
          <cx:pt idx="20">0.0040829999999999998</cx:pt>
          <cx:pt idx="21">0.0082912999999999997</cx:pt>
          <cx:pt idx="22">0.0231057</cx:pt>
          <cx:pt idx="23">0.0145331</cx:pt>
          <cx:pt idx="24">0.00036319999999999999</cx:pt>
          <cx:pt idx="25">0.026542300000000001</cx:pt>
          <cx:pt idx="26">0.019624900000000001</cx:pt>
          <cx:pt idx="27">-0.0096675000000000007</cx:pt>
          <cx:pt idx="28">-0.020979000000000001</cx:pt>
          <cx:pt idx="29">-0.0052585000000000002</cx:pt>
          <cx:pt idx="30">-0.00041409999999999998</cx:pt>
          <cx:pt idx="31">-0.018764900000000001</cx:pt>
          <cx:pt idx="32">0.023511799999999999</cx:pt>
          <cx:pt idx="33">0.012915599999999999</cx:pt>
          <cx:pt idx="34">0.019115500000000001</cx:pt>
          <cx:pt idx="35">-0.0032288999999999998</cx:pt>
          <cx:pt idx="36">0.0013082</cx:pt>
          <cx:pt idx="37">0.1070155</cx:pt>
          <cx:pt idx="38">-0.00093369999999999998</cx:pt>
          <cx:pt idx="39">0.016120579999999999</cx:pt>
          <cx:pt idx="40">0.070555000000000007</cx:pt>
          <cx:pt idx="41">0.0117807</cx:pt>
          <cx:pt idx="42">0.0087896999999999992</cx:pt>
          <cx:pt idx="43">-0.0011073999999999999</cx:pt>
          <cx:pt idx="44">0.025362300000000001</cx:pt>
          <cx:pt idx="45">0.0212181</cx:pt>
          <cx:pt idx="46">-0.0112459</cx:pt>
          <cx:pt idx="47">0.019007900000000001</cx:pt>
          <cx:pt idx="48">0.033411799999999998</cx:pt>
          <cx:pt idx="49">0.028282000000000002</cx:pt>
          <cx:pt idx="50">0.0208817</cx:pt>
          <cx:pt idx="51">0.0455722</cx:pt>
          <cx:pt idx="52">0.024833899999999999</cx:pt>
          <cx:pt idx="53">0.0130137</cx:pt>
          <cx:pt idx="54">-0.0058948999999999998</cx:pt>
          <cx:pt idx="55">-0.0332608</cx:pt>
          <cx:pt idx="56">-0.013840099999999999</cx:pt>
          <cx:pt idx="57">-0.018503599999999999</cx:pt>
          <cx:pt idx="58">-0.032202700000000001</cx:pt>
          <cx:pt idx="59">-0.021531100000000001</cx:pt>
          <cx:pt idx="60">-0.0171089</cx:pt>
          <cx:pt idx="61">-0.056650199999999998</cx:pt>
          <cx:pt idx="62">-0.053326600000000002</cx:pt>
          <cx:pt idx="63">-0.0158808</cx:pt>
          <cx:pt idx="64">0.0201262</cx:pt>
          <cx:pt idx="65">-0.0379747</cx:pt>
          <cx:pt idx="66">-0.0022266</cx:pt>
          <cx:pt idx="67">-0.025085900000000001</cx:pt>
          <cx:pt idx="68">-0.0098084999999999995</cx:pt>
          <cx:pt idx="69">0.00036019999999999997</cx:pt>
          <cx:pt idx="70">-0.0295284</cx:pt>
          <cx:pt idx="71">0.0071469999999999997</cx:pt>
          <cx:pt idx="72">-0.031118099999999999</cx:pt>
          <cx:pt idx="73">-0.0224748</cx:pt>
          <cx:pt idx="74">-0.026127000000000001</cx:pt>
          <cx:pt idx="75">-0.0180016</cx:pt>
          <cx:pt idx="76">-0.0044313</cx:pt>
          <cx:pt idx="77">-0.017687100000000001</cx:pt>
          <cx:pt idx="78">-0.0069398000000000003</cx:pt>
          <cx:pt idx="79">-0.0041200999999999998</cx:pt>
          <cx:pt idx="80">-0.030351400000000001</cx:pt>
          <cx:pt idx="81">-0.0187207</cx:pt>
          <cx:pt idx="82">-0.024291500000000001</cx:pt>
          <cx:pt idx="83">-0.022912800000000001</cx:pt>
          <cx:pt idx="84">-0.022612400000000001</cx:pt>
          <cx:pt idx="85">-0.0264467</cx:pt>
          <cx:pt idx="86">-0.011190200000000001</cx:pt>
          <cx:pt idx="87">-0.0064559999999999999</cx:pt>
          <cx:pt idx="88">-0.0048212000000000003</cx:pt>
          <cx:pt idx="89">-0.0084726999999999997</cx:pt>
          <cx:pt idx="90">0.00026570000000000001</cx:pt>
          <cx:pt idx="91">-0.0083537999999999998</cx:pt>
          <cx:pt idx="92">-0.018153099999999998</cx:pt>
          <cx:pt idx="93">-0.0068326000000000003</cx:pt>
          <cx:pt idx="94">-0.0414613</cx:pt>
          <cx:pt idx="95">-0.026983699999999999</cx:pt>
        </cx:lvl>
      </cx:numDim>
    </cx:data>
    <cx:data id="1">
      <cx:strDim type="cat">
        <cx:f>NDCI!$A$2:$A$97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NDCI!$G$2:$G$97</cx:f>
        <cx:lvl ptCount="96" formatCode="General">
          <cx:pt idx="0">-0.016616700000000002</cx:pt>
          <cx:pt idx="1">-0.0027211000000000002</cx:pt>
          <cx:pt idx="2">-0.0151731</cx:pt>
          <cx:pt idx="3">0.0060480000000000004</cx:pt>
          <cx:pt idx="4">0.0072522000000000003</cx:pt>
          <cx:pt idx="5">0.013503899999999999</cx:pt>
          <cx:pt idx="6">0.0126874</cx:pt>
          <cx:pt idx="7">0.012607800000000001</cx:pt>
          <cx:pt idx="8">0</cx:pt>
          <cx:pt idx="9">0.0062011000000000002</cx:pt>
          <cx:pt idx="10">-0.0060967</cx:pt>
          <cx:pt idx="11">-0.0010238999999999999</cx:pt>
          <cx:pt idx="12">-0.0066588000000000003</cx:pt>
          <cx:pt idx="13">0.0010273000000000001</cx:pt>
          <cx:pt idx="14">0.028635600000000001</cx:pt>
          <cx:pt idx="15">0.00066359999999999998</cx:pt>
          <cx:pt idx="16">-0.00087029999999999996</cx:pt>
          <cx:pt idx="17">0.063246399999999994</cx:pt>
          <cx:pt idx="18">0.0042405000000000003</cx:pt>
          <cx:pt idx="19">0.0037699999999999999</cx:pt>
          <cx:pt idx="20">-0.0020457000000000001</cx:pt>
          <cx:pt idx="21">0.0012658000000000001</cx:pt>
          <cx:pt idx="22">0.0091775999999999993</cx:pt>
          <cx:pt idx="23">0.0009990000000000001</cx:pt>
          <cx:pt idx="24">-0.011879799999999999</cx:pt>
          <cx:pt idx="25">0.021246999999999999</cx:pt>
          <cx:pt idx="26">-0.0118443</cx:pt>
          <cx:pt idx="27">-0.0098556000000000008</cx:pt>
          <cx:pt idx="28">-0.0018315</cx:pt>
          <cx:pt idx="29">0.0056360999999999998</cx:pt>
          <cx:pt idx="30">-0.030594400000000001</cx:pt>
          <cx:pt idx="31">-0.032437399999999998</cx:pt>
          <cx:pt idx="32">0.026741600000000001</cx:pt>
          <cx:pt idx="33">0.0089724999999999996</cx:pt>
          <cx:pt idx="34">0.0099118999999999995</cx:pt>
          <cx:pt idx="35">-0.0101382</cx:pt>
          <cx:pt idx="36">-0.0011215000000000001</cx:pt>
          <cx:pt idx="37">-0.050223200000000003</cx:pt>
          <cx:pt idx="38">-0.016920500000000002</cx:pt>
          <cx:pt idx="39">-0.0017606</cx:pt>
          <cx:pt idx="40">0.010060400000000001</cx:pt>
          <cx:pt idx="41">0.0062325000000000002</cx:pt>
          <cx:pt idx="42">0.0055069999999999997</cx:pt>
          <cx:pt idx="43">-0.014452599999999999</cx:pt>
          <cx:pt idx="44">0.0080532999999999993</cx:pt>
          <cx:pt idx="45">0.0098288999999999998</cx:pt>
          <cx:pt idx="46">-0.018778300000000001</cx:pt>
          <cx:pt idx="47">0.0046828</cx:pt>
          <cx:pt idx="48">0.0212515</cx:pt>
          <cx:pt idx="49">0.024175800000000001</cx:pt>
          <cx:pt idx="50">0.0047607999999999999</cx:pt>
          <cx:pt idx="51">0.0139677</cx:pt>
          <cx:pt idx="52">0.0035744000000000001</cx:pt>
          <cx:pt idx="53">0.0077445999999999999</cx:pt>
          <cx:pt idx="54">0.0056202999999999999</cx:pt>
          <cx:pt idx="55">-0.023843699999999999</cx:pt>
          <cx:pt idx="56">-0.0055374999999999999</cx:pt>
          <cx:pt idx="57">-0.026699000000000001</cx:pt>
          <cx:pt idx="58">-0.021954399999999999</cx:pt>
          <cx:pt idx="59">-0.064248700000000006</cx:pt>
          <cx:pt idx="60">-0.014684300000000001</cx:pt>
          <cx:pt idx="61">-0.049434199999999998</cx:pt>
          <cx:pt idx="62">-0.0267528</cx:pt>
          <cx:pt idx="63">-0.015566</cx:pt>
          <cx:pt idx="64">-0.0224719</cx:pt>
          <cx:pt idx="65">-0.033333300000000003</cx:pt>
          <cx:pt idx="66">-0.0049832000000000001</cx:pt>
          <cx:pt idx="67">-0.0278552</cx:pt>
          <cx:pt idx="68">-0.021956900000000001</cx:pt>
          <cx:pt idx="69">0.00074520000000000001</cx:pt>
          <cx:pt idx="70">-0.033894300000000002</cx:pt>
          <cx:pt idx="71">-0.018676499999999999</cx:pt>
          <cx:pt idx="72">-0.034573800000000002</cx:pt>
          <cx:pt idx="73">-0.033863499999999998</cx:pt>
          <cx:pt idx="74">-0.031546600000000001</cx:pt>
          <cx:pt idx="75">-0.024136999999999999</cx:pt>
          <cx:pt idx="76">-0.0142998</cx:pt>
          <cx:pt idx="77">-0.0214869</cx:pt>
          <cx:pt idx="78">-0.0258321</cx:pt>
          <cx:pt idx="79">-0.0028513000000000002</cx:pt>
          <cx:pt idx="80">-0.031368300000000002</cx:pt>
          <cx:pt idx="81">-0.023183100000000002</cx:pt>
          <cx:pt idx="82">-0.037684299999999997</cx:pt>
          <cx:pt idx="83">-0.015799000000000001</cx:pt>
          <cx:pt idx="84">-0.0330803</cx:pt>
          <cx:pt idx="85">-0.027459299999999999</cx:pt>
          <cx:pt idx="86">-0.0248834</cx:pt>
          <cx:pt idx="87">0.0078153000000000007</cx:pt>
          <cx:pt idx="88">-0.0056445999999999996</cx:pt>
          <cx:pt idx="89">-0.0131667</cx:pt>
          <cx:pt idx="90">0.0123775</cx:pt>
          <cx:pt idx="91">-0.011639699999999999</cx:pt>
          <cx:pt idx="92">-0.0223404</cx:pt>
          <cx:pt idx="93">-0.010472499999999999</cx:pt>
          <cx:pt idx="94">-0.0288589</cx:pt>
          <cx:pt idx="95">-0.0059427000000000004</cx:pt>
        </cx:lvl>
      </cx:numDim>
    </cx:data>
    <cx:data id="2">
      <cx:strDim type="cat">
        <cx:f>NDCI!$A$2:$A$97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NDCI!$H$2:$H$97</cx:f>
        <cx:lvl ptCount="96" formatCode="General">
          <cx:pt idx="0">-0.0073601999999999999</cx:pt>
          <cx:pt idx="1">0.0031576</cx:pt>
          <cx:pt idx="2">-0.0171059</cx:pt>
          <cx:pt idx="3">0.0062261</cx:pt>
          <cx:pt idx="4">0.013025699999999999</cx:pt>
          <cx:pt idx="5">0.0130454</cx:pt>
          <cx:pt idx="6">0.0111276</cx:pt>
          <cx:pt idx="7">0.0059524000000000001</cx:pt>
          <cx:pt idx="8">-0.0021708000000000001</cx:pt>
          <cx:pt idx="9">0.0285978</cx:pt>
          <cx:pt idx="10">-0.0001685</cx:pt>
          <cx:pt idx="11">0.0044888000000000003</cx:pt>
          <cx:pt idx="12">-0.0061633</cx:pt>
          <cx:pt idx="13">0.0036765000000000001</cx:pt>
          <cx:pt idx="14">0.024875600000000001</cx:pt>
          <cx:pt idx="15">-0.0015194</cx:pt>
          <cx:pt idx="16">0.0048979999999999996</cx:pt>
          <cx:pt idx="17">0.0470246</cx:pt>
          <cx:pt idx="18">-0.0067895000000000004</cx:pt>
          <cx:pt idx="19">0.0103093</cx:pt>
          <cx:pt idx="20">0.0151463</cx:pt>
          <cx:pt idx="21">-0.0026015999999999999</cx:pt>
          <cx:pt idx="22">0.010168399999999999</cx:pt>
          <cx:pt idx="23">0.0070864999999999999</cx:pt>
          <cx:pt idx="24">-0.0155871</cx:pt>
          <cx:pt idx="25">0.017200699999999999</cx:pt>
          <cx:pt idx="26">0.0122982</cx:pt>
          <cx:pt idx="27">-0.0011045</cx:pt>
          <cx:pt idx="28">-0.00085030000000000001</cx:pt>
          <cx:pt idx="29">-0.0024233000000000002</cx:pt>
          <cx:pt idx="30">-0.0089723000000000008</cx:pt>
          <cx:pt idx="31">-0.0229853</cx:pt>
          <cx:pt idx="32">0.026711200000000001</cx:pt>
          <cx:pt idx="33">-0.011464999999999999</cx:pt>
          <cx:pt idx="34">0.010419400000000001</cx:pt>
          <cx:pt idx="35">-0.0073314000000000001</cx:pt>
          <cx:pt idx="36">-0.0049715000000000002</cx:pt>
          <cx:pt idx="37">-0.042626200000000003</cx:pt>
          <cx:pt idx="38">-0.011419199999999999</cx:pt>
          <cx:pt idx="39">0.014548200000000001</cx:pt>
          <cx:pt idx="40">0.011556200000000001</cx:pt>
          <cx:pt idx="41">0.010219000000000001</cx:pt>
          <cx:pt idx="42">0.00030969999999999999</cx:pt>
          <cx:pt idx="43">-0.0116688</cx:pt>
          <cx:pt idx="44">0.0069481999999999999</cx:pt>
          <cx:pt idx="45">0.0094456999999999996</cx:pt>
          <cx:pt idx="46">-0.0164481</cx:pt>
          <cx:pt idx="47">-0.0055817999999999996</cx:pt>
          <cx:pt idx="48">-0.020847299999999999</cx:pt>
          <cx:pt idx="49">0.036918100000000002</cx:pt>
          <cx:pt idx="50">0.0096576000000000006</cx:pt>
          <cx:pt idx="51">0.0151418</cx:pt>
          <cx:pt idx="52">0.0172362</cx:pt>
          <cx:pt idx="53">0.0060289999999999996</cx:pt>
          <cx:pt idx="54">0.0076335999999999999</cx:pt>
          <cx:pt idx="55">-0.0035149000000000001</cx:pt>
          <cx:pt idx="56">0.0011321</cx:pt>
          <cx:pt idx="57">-0.015808699999999998</cx:pt>
          <cx:pt idx="58">-0.022033899999999999</cx:pt>
          <cx:pt idx="59">-0.057824899999999999</cx:pt>
          <cx:pt idx="60">-0.0066835999999999996</cx:pt>
          <cx:pt idx="61">-0.062811599999999995</cx:pt>
          <cx:pt idx="62">-0.016673799999999999</cx:pt>
          <cx:pt idx="63">0.0010677</cx:pt>
          <cx:pt idx="64">0.001586</cx:pt>
          <cx:pt idx="65">-0.016512300000000001</cx:pt>
          <cx:pt idx="66">-0.0077019999999999996</cx:pt>
          <cx:pt idx="67">0.033221000000000001</cx:pt>
          <cx:pt idx="68">-0.010572700000000001</cx:pt>
          <cx:pt idx="69">-0.0020720000000000001</cx:pt>
          <cx:pt idx="70">-0.030442799999999999</cx:pt>
          <cx:pt idx="71">-0.026066300000000001</cx:pt>
          <cx:pt idx="72">-0.038954000000000003</cx:pt>
          <cx:pt idx="73">-0.038123200000000003</cx:pt>
          <cx:pt idx="74">-0.034359000000000001</cx:pt>
          <cx:pt idx="75">-0.0169921</cx:pt>
          <cx:pt idx="76">-0.014859900000000001</cx:pt>
          <cx:pt idx="77">-0.023431299999999999</cx:pt>
          <cx:pt idx="78">-0.016125</cx:pt>
          <cx:pt idx="79">-0.0071384999999999999</cx:pt>
          <cx:pt idx="80">-0.034350100000000001</cx:pt>
          <cx:pt idx="81">-0.017500000000000002</cx:pt>
          <cx:pt idx="82">-0.031173800000000002</cx:pt>
          <cx:pt idx="83">-0.0269549</cx:pt>
          <cx:pt idx="84">-0.016435499999999999</cx:pt>
          <cx:pt idx="85">-0.023833699999999999</cx:pt>
          <cx:pt idx="86">-0.021942</cx:pt>
          <cx:pt idx="87">-0.010467600000000001</cx:pt>
          <cx:pt idx="88">-0.0094594999999999992</cx:pt>
          <cx:pt idx="89">-0.0096641000000000001</cx:pt>
          <cx:pt idx="90">0.0077908999999999999</cx:pt>
          <cx:pt idx="91">-0.016129000000000001</cx:pt>
          <cx:pt idx="92">-0.021912899999999999</cx:pt>
          <cx:pt idx="93">-0.010242299999999999</cx:pt>
          <cx:pt idx="94">-0.0232681</cx:pt>
          <cx:pt idx="95">-0.0052687000000000003</cx:pt>
        </cx:lvl>
      </cx:numDim>
    </cx:data>
    <cx:data id="3">
      <cx:strDim type="cat">
        <cx:f>NDCI!$A$2:$A$97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NDCI!$I$2:$I$97</cx:f>
        <cx:lvl ptCount="96" formatCode="General">
          <cx:pt idx="0">-0.0156642</cx:pt>
          <cx:pt idx="1">0.0152969</cx:pt>
          <cx:pt idx="2">-0.024635500000000001</cx:pt>
          <cx:pt idx="3">0.0061627000000000001</cx:pt>
          <cx:pt idx="4">-0.016326500000000001</cx:pt>
          <cx:pt idx="5">0.0058370000000000002</cx:pt>
          <cx:pt idx="6">0.0024916999999999999</cx:pt>
          <cx:pt idx="7">-0.0036865999999999999</cx:pt>
          <cx:pt idx="8">-0.0011186</cx:pt>
          <cx:pt idx="9">0.0056557999999999999</cx:pt>
          <cx:pt idx="10">-0.0029643</cx:pt>
          <cx:pt idx="11">0.0054881000000000001</cx:pt>
          <cx:pt idx="12">-0.0032315999999999998</cx:pt>
          <cx:pt idx="13">0.0020525000000000001</cx:pt>
          <cx:pt idx="14">0.025669999999999998</cx:pt>
          <cx:pt idx="15">0.0042845000000000001</cx:pt>
          <cx:pt idx="16">0.0061135</cx:pt>
          <cx:pt idx="17">0.048616899999999998</cx:pt>
          <cx:pt idx="18">-0.0242162</cx:pt>
          <cx:pt idx="19">0.0043116999999999999</cx:pt>
          <cx:pt idx="20">-0.0028838000000000002</cx:pt>
          <cx:pt idx="21">-0.0053321999999999996</cx:pt>
          <cx:pt idx="22">-0.0087609999999999997</cx:pt>
          <cx:pt idx="23">0.0052356</cx:pt>
          <cx:pt idx="24">-0.0066040999999999999</cx:pt>
          <cx:pt idx="25">0.0217678</cx:pt>
          <cx:pt idx="26">0.013884199999999999</cx:pt>
          <cx:pt idx="27">0.0071691999999999997</cx:pt>
          <cx:pt idx="28">0.0017301</cx:pt>
          <cx:pt idx="29">0.0076181</cx:pt>
          <cx:pt idx="30">-0.023041499999999999</cx:pt>
          <cx:pt idx="31">-0.0090037999999999993</cx:pt>
          <cx:pt idx="32">0.025515199999999998</cx:pt>
          <cx:pt idx="33">-0.0063157999999999999</cx:pt>
          <cx:pt idx="34">0.015701099999999999</cx:pt>
          <cx:pt idx="35">-0.0048202000000000002</cx:pt>
          <cx:pt idx="36">-0.0062940000000000001</cx:pt>
          <cx:pt idx="37">-0.025344599999999998</cx:pt>
          <cx:pt idx="38">-0.026484799999999999</cx:pt>
          <cx:pt idx="39">-0.0081616999999999992</cx:pt>
          <cx:pt idx="40">0.0112721</cx:pt>
          <cx:pt idx="41">0.0084817999999999994</cx:pt>
          <cx:pt idx="42">-0.0043077000000000002</cx:pt>
          <cx:pt idx="43">-0.0130119</cx:pt>
          <cx:pt idx="44">-0.008881</cx:pt>
          <cx:pt idx="45">0.0086957000000000007</cx:pt>
          <cx:pt idx="46">-0.0215214</cx:pt>
          <cx:pt idx="47">0.0036264999999999999</cx:pt>
          <cx:pt idx="48">-0.0272727</cx:pt>
          <cx:pt idx="49">-0.031905200000000002</cx:pt>
          <cx:pt idx="50">-0.00071719999999999998</cx:pt>
          <cx:pt idx="51">0.00060249999999999995</cx:pt>
          <cx:pt idx="52">0.0045713999999999998</cx:pt>
          <cx:pt idx="53">0.0025625000000000001</cx:pt>
          <cx:pt idx="54">0.0037905</cx:pt>
          <cx:pt idx="55">-0.020341700000000001</cx:pt>
          <cx:pt idx="56">-0.0068133000000000004</cx:pt>
          <cx:pt idx="57">-0.039682500000000002</cx:pt>
          <cx:pt idx="58">-0.042138700000000001</cx:pt>
          <cx:pt idx="59">-0.023086300000000001</cx:pt>
          <cx:pt idx="60">-0.0014790000000000001</cx:pt>
          <cx:pt idx="61">-0.055958599999999997</cx:pt>
          <cx:pt idx="62">-0.046895899999999997</cx:pt>
          <cx:pt idx="63">-0.0010740999999999999</cx:pt>
          <cx:pt idx="64">-0.0034077999999999999</cx:pt>
          <cx:pt idx="65">-0.024170400000000002</cx:pt>
          <cx:pt idx="66">0.0015253</cx:pt>
          <cx:pt idx="67">-0.0269216</cx:pt>
          <cx:pt idx="68">-0.0149123</cx:pt>
          <cx:pt idx="69">-0.0051161000000000002</cx:pt>
          <cx:pt idx="70">-0.029011800000000001</cx:pt>
          <cx:pt idx="71">-0.029979100000000002</cx:pt>
          <cx:pt idx="72">-0.037715499999999999</cx:pt>
          <cx:pt idx="73">-0.033624599999999998</cx:pt>
          <cx:pt idx="74">-0.030018300000000001</cx:pt>
          <cx:pt idx="75">-0.033924799999999998</cx:pt>
          <cx:pt idx="76">-0.024700799999999998</cx:pt>
          <cx:pt idx="77">-0.034292999999999997</cx:pt>
          <cx:pt idx="78">-0.0272605</cx:pt>
          <cx:pt idx="79">-0.0081893000000000001</cx:pt>
          <cx:pt idx="80">-0.0314223</cx:pt>
          <cx:pt idx="81">-0.0247934</cx:pt>
          <cx:pt idx="82">-0.0329184</cx:pt>
          <cx:pt idx="83">-0.033241</cx:pt>
          <cx:pt idx="84">-0.0363483</cx:pt>
          <cx:pt idx="85">-0.0295699</cx:pt>
          <cx:pt idx="86">-0.025627299999999999</cx:pt>
          <cx:pt idx="87">-0.025213099999999999</cx:pt>
          <cx:pt idx="88">-0.015080100000000001</cx:pt>
          <cx:pt idx="89">-0.020920500000000002</cx:pt>
          <cx:pt idx="90">-0.0010655</cx:pt>
          <cx:pt idx="91">-0.0244821</cx:pt>
          <cx:pt idx="92">-0.027702299999999999</cx:pt>
          <cx:pt idx="93">-0.0212766</cx:pt>
          <cx:pt idx="94">-0.029311899999999998</cx:pt>
          <cx:pt idx="95">-0.0085372999999999994</cx:pt>
        </cx:lvl>
      </cx:numDim>
    </cx:data>
    <cx:data id="4">
      <cx:strDim type="cat">
        <cx:f>NDCI!$A$2:$A$97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NDCI!$J$2:$J$97</cx:f>
        <cx:lvl ptCount="96" formatCode="General">
          <cx:pt idx="0">-0.013513499999999999</cx:pt>
          <cx:pt idx="1">-0.0168331</cx:pt>
          <cx:pt idx="2">-0.022837699999999999</cx:pt>
          <cx:pt idx="3">-0.0087621000000000001</cx:pt>
          <cx:pt idx="4">-0.029256600000000001</cx:pt>
          <cx:pt idx="5">-0.0096930999999999996</cx:pt>
          <cx:pt idx="6">-0.0022252000000000001</cx:pt>
          <cx:pt idx="7">-0.00047820000000000002</cx:pt>
          <cx:pt idx="8">-0.0057501000000000002</cx:pt>
          <cx:pt idx="9">-0.0027322000000000002</cx:pt>
          <cx:pt idx="10">0.014778299999999999</cx:pt>
          <cx:pt idx="11">0.0064892999999999999</cx:pt>
          <cx:pt idx="12">0.0091035999999999999</cx:pt>
          <cx:pt idx="13">0.0041459000000000001</cx:pt>
          <cx:pt idx="14">0.028223600000000001</cx:pt>
          <cx:pt idx="15">0.0048493</cx:pt>
          <cx:pt idx="16">-0.0021248999999999999</cx:pt>
          <cx:pt idx="17">0.016716700000000001</cx:pt>
          <cx:pt idx="18">-0.028993100000000001</cx:pt>
          <cx:pt idx="19">0.0047612000000000002</cx:pt>
          <cx:pt idx="20">-0.002248</cx:pt>
          <cx:pt idx="21">-0.001624</cx:pt>
          <cx:pt idx="22">-0.0040867999999999998</cx:pt>
          <cx:pt idx="23">-0.010204100000000001</cx:pt>
          <cx:pt idx="24">-0.0055719000000000003</cx:pt>
          <cx:pt idx="25">0.019267800000000002</cx:pt>
          <cx:pt idx="26">0.0021053000000000001</cx:pt>
          <cx:pt idx="27">0.00022010000000000001</cx:pt>
          <cx:pt idx="28">-0.010030499999999999</cx:pt>
          <cx:pt idx="29">0.0118505</cx:pt>
          <cx:pt idx="30">-0.0202758</cx:pt>
          <cx:pt idx="31">-0.0105322</cx:pt>
          <cx:pt idx="32">0.018886199999999999</cx:pt>
          <cx:pt idx="33">0.0031216999999999998</cx:pt>
          <cx:pt idx="34">0.0042261</cx:pt>
          <cx:pt idx="35">-0.0059363000000000003</cx:pt>
          <cx:pt idx="36">-0.017666500000000002</cx:pt>
          <cx:pt idx="37">-0.030581000000000001</cx:pt>
          <cx:pt idx="38">-0.0296627</cx:pt>
          <cx:pt idx="39">-0.0112266</cx:pt>
          <cx:pt idx="40">-0.0173508</cx:pt>
          <cx:pt idx="41">-0.0078285999999999998</cx:pt>
          <cx:pt idx="42">0.0035293999999999998</cx:pt>
          <cx:pt idx="43">-0.0070746000000000003</cx:pt>
          <cx:pt idx="44">-0.013903199999999999</cx:pt>
          <cx:pt idx="45">0.0032572999999999999</cx:pt>
          <cx:pt idx="46">-0.022222200000000001</cx:pt>
          <cx:pt idx="47">-0.0085193000000000005</cx:pt>
          <cx:pt idx="48">-0.026348799999999999</cx:pt>
          <cx:pt idx="49">-0.0187668</cx:pt>
          <cx:pt idx="50">-0.00045229999999999999</cx:pt>
          <cx:pt idx="51">-0.0018576</cx:pt>
          <cx:pt idx="52">-0.013611399999999999</cx:pt>
          <cx:pt idx="53">-0.0053292000000000001</cx:pt>
          <cx:pt idx="54">0.0004191</cx:pt>
          <cx:pt idx="55">-0.017665799999999999</cx:pt>
          <cx:pt idx="56">-0.0125294</cx:pt>
          <cx:pt idx="57">-0.060820399999999997</cx:pt>
          <cx:pt idx="58">-0.047977400000000003</cx:pt>
          <cx:pt idx="59">-0.023728800000000001</cx:pt>
          <cx:pt idx="60">-0.0059829000000000002</cx:pt>
          <cx:pt idx="61">-0.0588785</cx:pt>
          <cx:pt idx="62">-0.047844600000000001</cx:pt>
          <cx:pt idx="63">-0.015908599999999998</cx:pt>
          <cx:pt idx="64">-0.010070900000000001</cx:pt>
          <cx:pt idx="65">-0.027109600000000001</cx:pt>
          <cx:pt idx="66">0.0070270000000000003</cx:pt>
          <cx:pt idx="67">-0.0196215</cx:pt>
          <cx:pt idx="68">-0.0142119</cx:pt>
          <cx:pt idx="69">-0.010653899999999999</cx:pt>
          <cx:pt idx="70">-0.031091500000000001</cx:pt>
          <cx:pt idx="71">-0.026875400000000001</cx:pt>
          <cx:pt idx="72">-0.039713199999999997</cx:pt>
          <cx:pt idx="73">-0.035472499999999997</cx:pt>
          <cx:pt idx="74">-0.039336400000000001</cx:pt>
          <cx:pt idx="75">-0.0320323</cx:pt>
          <cx:pt idx="76">-0.021082</cx:pt>
          <cx:pt idx="77">-0.039897000000000002</cx:pt>
          <cx:pt idx="78">-0.030572499999999999</cx:pt>
          <cx:pt idx="79">-0.016491800000000001</cx:pt>
          <cx:pt idx="80">-0.035103000000000002</cx:pt>
          <cx:pt idx="81">-0.027470999999999999</cx:pt>
          <cx:pt idx="82">-0.040206800000000001</cx:pt>
          <cx:pt idx="83">-0.038406000000000003</cx:pt>
          <cx:pt idx="84">-0.0378251</cx:pt>
          <cx:pt idx="85">-0.041390700000000002</cx:pt>
          <cx:pt idx="86">-0.027216400000000002</cx:pt>
          <cx:pt idx="87">-0.016701899999999999</cx:pt>
          <cx:pt idx="88">0.0179519</cx:pt>
          <cx:pt idx="89">-0.0306208</cx:pt>
          <cx:pt idx="90">-0.023783200000000001</cx:pt>
          <cx:pt idx="91">-0.031836299999999998</cx:pt>
          <cx:pt idx="92">-0.0289617</cx:pt>
          <cx:pt idx="93">-0.036378800000000003</cx:pt>
          <cx:pt idx="94">-0.030854199999999998</cx:pt>
          <cx:pt idx="95">-0.017574200000000002</cx:pt>
        </cx:lvl>
      </cx:numDim>
    </cx:data>
    <cx:data id="5">
      <cx:strDim type="cat">
        <cx:f>NDCI!$A$2:$A$97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NDCI!$K$2:$K$97</cx:f>
        <cx:lvl ptCount="96" formatCode="General">
          <cx:pt idx="0">-0.0041152000000000003</cx:pt>
          <cx:pt idx="1">-0.0264993</cx:pt>
          <cx:pt idx="2">-0.016518999999999999</cx:pt>
          <cx:pt idx="3">-0.0033784000000000002</cx:pt>
          <cx:pt idx="4">-0.0086123999999999992</cx:pt>
          <cx:pt idx="5">-0.0060241000000000001</cx:pt>
          <cx:pt idx="6">-0.010416699999999999</cx:pt>
          <cx:pt idx="7">-0.0073064000000000002</cx:pt>
          <cx:pt idx="8">-0.0022739000000000001</cx:pt>
          <cx:pt idx="9">0.0016000000000000001</cx:pt>
          <cx:pt idx="10">-0.010809900000000001</cx:pt>
          <cx:pt idx="11">0.0017271000000000001</cx:pt>
          <cx:pt idx="12">0.0020674999999999999</cx:pt>
          <cx:pt idx="13">0.0091590000000000005</cx:pt>
          <cx:pt idx="14">0.031882399999999998</cx:pt>
          <cx:pt idx="15">0.00083889999999999995</cx:pt>
          <cx:pt idx="16">0.015145</cx:pt>
          <cx:pt idx="17">0</cx:pt>
          <cx:pt idx="18">-0.0193616</cx:pt>
          <cx:pt idx="19">-0.0030284999999999999</cx:pt>
          <cx:pt idx="20">-0.0037347000000000001</cx:pt>
          <cx:pt idx="21">-0.0041355999999999997</cx:pt>
          <cx:pt idx="22">-0.013133799999999999</cx:pt>
          <cx:pt idx="23">-0.0168705</cx:pt>
          <cx:pt idx="24">-0.010178100000000001</cx:pt>
          <cx:pt idx="25">0.027097599999999999</cx:pt>
          <cx:pt idx="26">-0.0079080000000000001</cx:pt>
          <cx:pt idx="27">-0.0028766999999999998</cx:pt>
          <cx:pt idx="28">0.010101000000000001</cx:pt>
          <cx:pt idx="29">-0.0038281999999999999</cx:pt>
          <cx:pt idx="30">-0.042149100000000002</cx:pt>
          <cx:pt idx="31">-0.0119284</cx:pt>
          <cx:pt idx="32">0.017196599999999999</cx:pt>
          <cx:pt idx="33">-0.0136072</cx:pt>
          <cx:pt idx="34">0.0086774</cx:pt>
          <cx:pt idx="35">-0.0103842</cx:pt>
          <cx:pt idx="36">-0.013281299999999999</cx:pt>
          <cx:pt idx="37">-0.021025499999999999</cx:pt>
          <cx:pt idx="38">-0.0225753</cx:pt>
          <cx:pt idx="39">-0.0154231</cx:pt>
          <cx:pt idx="40">-0.0248075</cx:pt>
          <cx:pt idx="41">0.0035647000000000001</cx:pt>
          <cx:pt idx="42">0.0087463999999999997</cx:pt>
          <cx:pt idx="43">-0.0099930999999999996</cx:pt>
          <cx:pt idx="44">-0.017205399999999999</cx:pt>
          <cx:pt idx="45">-0.0048309</cx:pt>
          <cx:pt idx="46">-0.0216867</cx:pt>
          <cx:pt idx="47">-0.0090430000000000007</cx:pt>
          <cx:pt idx="48">-0.069593600000000005</cx:pt>
          <cx:pt idx="49">-0.070022899999999999</cx:pt>
          <cx:pt idx="50">-0.0244722</cx:pt>
          <cx:pt idx="51">-0.0118525</cx:pt>
          <cx:pt idx="52">-0.0195719</cx:pt>
          <cx:pt idx="53">-0.0043365000000000001</cx:pt>
          <cx:pt idx="54">0.0030046000000000001</cx:pt>
          <cx:pt idx="55">-0.043754000000000001</cx:pt>
          <cx:pt idx="56">-0.0127907</cx:pt>
          <cx:pt idx="57">-0.063035800000000003</cx:pt>
          <cx:pt idx="58">-0.058000000000000003</cx:pt>
          <cx:pt idx="59">-0.0630048</cx:pt>
          <cx:pt idx="60">-0.0189094</cx:pt>
          <cx:pt idx="61">-0.067367399999999994</cx:pt>
          <cx:pt idx="62">-0.068617600000000001</cx:pt>
          <cx:pt idx="63">-0.0221692</cx:pt>
          <cx:pt idx="64">-0.032309499999999998</cx:pt>
          <cx:pt idx="65">-0.0378251</cx:pt>
          <cx:pt idx="66">-0.00065030000000000003</cx:pt>
          <cx:pt idx="67">-0.025543</cx:pt>
          <cx:pt idx="68">-0.013439700000000001</cx:pt>
          <cx:pt idx="69">-0.0064168999999999997</cx:pt>
          <cx:pt idx="70">-0.0271098</cx:pt>
          <cx:pt idx="71">-0.027001399999999998</cx:pt>
          <cx:pt idx="72">-0.036193799999999998</cx:pt>
          <cx:pt idx="73">-0.045545700000000001</cx:pt>
          <cx:pt idx="74">-0.042840999999999997</cx:pt>
          <cx:pt idx="75">-0.033490199999999998</cx:pt>
          <cx:pt idx="76">-0.030558499999999999</cx:pt>
          <cx:pt idx="77">-0.037899599999999999</cx:pt>
          <cx:pt idx="78">-0.031276900000000003</cx:pt>
          <cx:pt idx="79">-0.019531199999999999</cx:pt>
          <cx:pt idx="80">-0.034177199999999998</cx:pt>
          <cx:pt idx="81">-0.029232600000000001</cx:pt>
          <cx:pt idx="82">-0.035098200000000003</cx:pt>
          <cx:pt idx="83">-0.040048199999999999</cx:pt>
          <cx:pt idx="84">-0.037936299999999999</cx:pt>
          <cx:pt idx="85">-0.035550499999999999</cx:pt>
          <cx:pt idx="86">-0.0256125</cx:pt>
          <cx:pt idx="87">-0.018075600000000001</cx:pt>
          <cx:pt idx="88">-0.0176644</cx:pt>
          <cx:pt idx="89">-0.026292699999999999</cx:pt>
          <cx:pt idx="90">-0.019068999999999999</cx:pt>
          <cx:pt idx="91">-0.033623199999999999</cx:pt>
          <cx:pt idx="92">-0.028441399999999999</cx:pt>
          <cx:pt idx="93">-0.033022900000000001</cx:pt>
          <cx:pt idx="94">-0.021459200000000001</cx:pt>
          <cx:pt idx="95">-0.015816199999999999</cx:pt>
        </cx:lvl>
      </cx:numDim>
    </cx:data>
    <cx:data id="6">
      <cx:strDim type="cat">
        <cx:f>NDCI!$A$2:$A$97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NDCI!$L$2:$L$97</cx:f>
        <cx:lvl ptCount="96" formatCode="General">
          <cx:pt idx="0">-0.0179115</cx:pt>
          <cx:pt idx="1">-0.017596000000000001</cx:pt>
          <cx:pt idx="2">-0.017368499999999999</cx:pt>
          <cx:pt idx="3">-0.0192055</cx:pt>
          <cx:pt idx="4">-0.030303</cx:pt>
          <cx:pt idx="5">-0.0044542999999999996</cx:pt>
          <cx:pt idx="6">-0.0093641999999999996</cx:pt>
          <cx:pt idx="7">-0.0022813999999999998</cx:pt>
          <cx:pt idx="8">-0.0084852999999999994</cx:pt>
          <cx:pt idx="9">0.0035297000000000002</cx:pt>
          <cx:pt idx="10">0.0021454999999999998</cx:pt>
          <cx:pt idx="11">0.0059375000000000001</cx:pt>
          <cx:pt idx="12">0.0077031000000000001</cx:pt>
          <cx:pt idx="13">0.0039773999999999999</cx:pt>
          <cx:pt idx="14">0.025813699999999998</cx:pt>
          <cx:pt idx="15">0.00041980000000000001</cx:pt>
          <cx:pt idx="16">0.0044365999999999997</cx:pt>
          <cx:pt idx="17">-0.010889299999999999</cx:pt>
          <cx:pt idx="18">-0.0123126</cx:pt>
          <cx:pt idx="19">-0.00078379999999999997</cx:pt>
          <cx:pt idx="20">0.0101659</cx:pt>
          <cx:pt idx="21">-0.0073420999999999998</cx:pt>
          <cx:pt idx="22">0.0051522</cx:pt>
          <cx:pt idx="23">0.0016414000000000001</cx:pt>
          <cx:pt idx="24">-0.0038785</cx:pt>
          <cx:pt idx="25">0.016481699999999998</cx:pt>
          <cx:pt idx="26">0.0061517000000000004</cx:pt>
          <cx:pt idx="27">-0.0036413000000000001</cx:pt>
          <cx:pt idx="28">0.00040309999999999999</cx:pt>
          <cx:pt idx="29">-0.020997399999999999</cx:pt>
          <cx:pt idx="30">-0.036529699999999998</cx:pt>
          <cx:pt idx="31">-0.0042075999999999997</cx:pt>
          <cx:pt idx="32">0.013425100000000001</cx:pt>
          <cx:pt idx="33">0.0062762</cx:pt>
          <cx:pt idx="34">0.0083420000000000005</cx:pt>
          <cx:pt idx="35">-0.0149254</cx:pt>
          <cx:pt idx="36">-0.017613299999999998</cx:pt>
          <cx:pt idx="37">-0.037350800000000003</cx:pt>
          <cx:pt idx="38">-0.0248075</cx:pt>
          <cx:pt idx="39">-0.0225244</cx:pt>
          <cx:pt idx="40">-0.0163371</cx:pt>
          <cx:pt idx="41">-0.0052724</cx:pt>
          <cx:pt idx="42">0.0055095999999999999</cx:pt>
          <cx:pt idx="43">-0.0134118</cx:pt>
          <cx:pt idx="44">-0.010142</cx:pt>
          <cx:pt idx="45">-0.0121265</cx:pt>
          <cx:pt idx="46">-0.019392800000000002</cx:pt>
          <cx:pt idx="47">-0.022091300000000001</cx:pt>
          <cx:pt idx="48">-0.0321252</cx:pt>
          <cx:pt idx="49">-0.0239808</cx:pt>
          <cx:pt idx="50">-0.0124209</cx:pt>
          <cx:pt idx="51">-0.0074041999999999997</cx:pt>
          <cx:pt idx="52">-0.0241514</cx:pt>
          <cx:pt idx="53">-0.0205066</cx:pt>
          <cx:pt idx="54">-0.0038346000000000001</cx:pt>
          <cx:pt idx="55">-0.048027399999999998</cx:pt>
          <cx:pt idx="56">-0.0106321</cx:pt>
          <cx:pt idx="57">-0.078107800000000005</cx:pt>
          <cx:pt idx="58">-0.080943299999999996</cx:pt>
          <cx:pt idx="59">-0.0069652000000000004</cx:pt>
          <cx:pt idx="60">-0.016438399999999999</cx:pt>
          <cx:pt idx="61">-0.054337499999999997</cx:pt>
          <cx:pt idx="62">-0.0871614</cx:pt>
          <cx:pt idx="63">-0.024707400000000001</cx:pt>
          <cx:pt idx="64">-0.033626900000000001</cx:pt>
          <cx:pt idx="65">-0.042728299999999997</cx:pt>
          <cx:pt idx="66">0.0063487999999999999</cx:pt>
          <cx:pt idx="67">-0.030412600000000001</cx:pt>
          <cx:pt idx="68">-0.010208399999999999</cx:pt>
          <cx:pt idx="69">-0.0050454000000000002</cx:pt>
          <cx:pt idx="70">-0.023740799999999999</cx:pt>
          <cx:pt idx="71">-0.032444099999999997</cx:pt>
          <cx:pt idx="72">-0.038177700000000002</cx:pt>
          <cx:pt idx="73">-0.047196700000000001</cx:pt>
          <cx:pt idx="74">-0.042401700000000001</cx:pt>
          <cx:pt idx="75">-0.036122799999999997</cx:pt>
          <cx:pt idx="76">-0.0267079</cx:pt>
          <cx:pt idx="77">-0.0373654</cx:pt>
          <cx:pt idx="78">-0.027486500000000001</cx:pt>
          <cx:pt idx="79">-0.017652500000000002</cx:pt>
          <cx:pt idx="80">-0.0286713</cx:pt>
          <cx:pt idx="81">-0.024644200000000002</cx:pt>
          <cx:pt idx="82">-0.026879900000000002</cx:pt>
          <cx:pt idx="83">-0.033602199999999999</cx:pt>
          <cx:pt idx="84">-0.0356548</cx:pt>
          <cx:pt idx="85">-0.036659200000000003</cx:pt>
          <cx:pt idx="86">-0.030884600000000002</cx:pt>
          <cx:pt idx="87">-0.0304963</cx:pt>
          <cx:pt idx="88">0.042901399999999999</cx:pt>
          <cx:pt idx="89">-0.031132699999999999</cx:pt>
          <cx:pt idx="90">-0.025253999999999999</cx:pt>
          <cx:pt idx="91">-0.033312000000000001</cx:pt>
          <cx:pt idx="92">-0.031604100000000003</cx:pt>
          <cx:pt idx="93">-0.0252356</cx:pt>
          <cx:pt idx="94">-0.0077857000000000004</cx:pt>
          <cx:pt idx="95">-0.028268600000000001</cx:pt>
        </cx:lvl>
      </cx:numDim>
    </cx:data>
  </cx:chartData>
  <cx:chart>
    <cx:plotArea>
      <cx:plotAreaRegion>
        <cx:series layoutId="boxWhisker" uniqueId="{4D8E53E7-E33E-4ABF-95A3-706D085970B3}">
          <cx:tx>
            <cx:txData>
              <cx:f>NDCI!$F$1</cx:f>
              <cx:v>Inner Mouth Channel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A66C6457-08A2-4B1F-83F0-9F23308BD0BE}">
          <cx:tx>
            <cx:txData>
              <cx:f>NDCI!$G$1</cx:f>
              <cx:v>St Lucia Bridge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9BF5D772-CCD4-4A28-A244-3A30199F0D2D}">
          <cx:tx>
            <cx:txData>
              <cx:f>NDCI!$H$1</cx:f>
              <cx:v>Dredger Harbour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  <cx:series layoutId="boxWhisker" uniqueId="{689C19BF-B597-4A04-B031-3E447864381A}">
          <cx:tx>
            <cx:txData>
              <cx:f>NDCI!$I$1</cx:f>
              <cx:v>Narrows South</cx:v>
            </cx:txData>
          </cx:tx>
          <cx:dataId val="3"/>
          <cx:layoutPr>
            <cx:visibility meanLine="0" meanMarker="1" nonoutliers="0" outliers="1"/>
            <cx:statistics quartileMethod="exclusive"/>
          </cx:layoutPr>
        </cx:series>
        <cx:series layoutId="boxWhisker" uniqueId="{B5C1682A-DB3D-477B-9CD0-D23AC97DB16A}">
          <cx:tx>
            <cx:txData>
              <cx:f>NDCI!$J$1</cx:f>
              <cx:v>Narrows Mid</cx:v>
            </cx:txData>
          </cx:tx>
          <cx:dataId val="4"/>
          <cx:layoutPr>
            <cx:visibility meanLine="0" meanMarker="1" nonoutliers="0" outliers="1"/>
            <cx:statistics quartileMethod="exclusive"/>
          </cx:layoutPr>
        </cx:series>
        <cx:series layoutId="boxWhisker" uniqueId="{C4514E3F-619E-4D9A-83AB-A958558E4E80}">
          <cx:tx>
            <cx:txData>
              <cx:f>NDCI!$K$1</cx:f>
              <cx:v>Narrows North</cx:v>
            </cx:txData>
          </cx:tx>
          <cx:dataId val="5"/>
          <cx:layoutPr>
            <cx:visibility meanLine="0" meanMarker="1" nonoutliers="0" outliers="1"/>
            <cx:statistics quartileMethod="exclusive"/>
          </cx:layoutPr>
        </cx:series>
        <cx:series layoutId="boxWhisker" uniqueId="{AE2B3266-6B38-4582-8A83-91E3A94DCBD3}">
          <cx:tx>
            <cx:txData>
              <cx:f>NDCI!$L$1</cx:f>
              <cx:v>Esengeni</cx:v>
            </cx:txData>
          </cx:tx>
          <cx:dataId val="6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tle>
          <cx:tx>
            <cx:txData>
              <cx:v>Mouth Status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bg1"/>
                  </a:solidFill>
                </a:defRPr>
              </a:pPr>
              <a:r>
                <a:rPr lang="en-US" sz="900" b="0" i="0" u="none" strike="noStrike" baseline="0">
                  <a:solidFill>
                    <a:schemeClr val="bg1"/>
                  </a:solidFill>
                  <a:latin typeface="Aptos Narrow" panose="02110004020202020204"/>
                </a:rPr>
                <a:t>Mouth Status</a:t>
              </a:r>
            </a:p>
          </cx:txPr>
        </cx:title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title>
          <cx:tx>
            <cx:txData>
              <cx:v>NDCI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bg1"/>
                  </a:solidFill>
                </a:defRPr>
              </a:pPr>
              <a:r>
                <a:rPr lang="en-US" sz="900" b="0" i="0" u="none" strike="noStrike" baseline="0">
                  <a:solidFill>
                    <a:schemeClr val="bg1"/>
                  </a:solidFill>
                  <a:latin typeface="Aptos Narrow" panose="02110004020202020204"/>
                </a:rPr>
                <a:t>NDCI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1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NDCI!$B$2:$B$97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NDCI!$F$2:$F$97</cx:f>
        <cx:lvl ptCount="96" formatCode="General">
          <cx:pt idx="0">-0.0062082999999999999</cx:pt>
          <cx:pt idx="1">0.018209400000000001</cx:pt>
          <cx:pt idx="2">-0.017103299999999998</cx:pt>
          <cx:pt idx="3">0.020583600000000001</cx:pt>
          <cx:pt idx="4">0.0315789</cx:pt>
          <cx:pt idx="5">0.020300599999999999</cx:pt>
          <cx:pt idx="6">0.023132300000000001</cx:pt>
          <cx:pt idx="7">0.019060299999999999</cx:pt>
          <cx:pt idx="8">-0.0045423</cx:pt>
          <cx:pt idx="9">0.0077148</cx:pt>
          <cx:pt idx="10">0.0150166</cx:pt>
          <cx:pt idx="11">0.0146713</cx:pt>
          <cx:pt idx="12">-0.0084673999999999999</cx:pt>
          <cx:pt idx="13">0.0037288999999999998</cx:pt>
          <cx:pt idx="14">0.0066909999999999999</cx:pt>
          <cx:pt idx="15">-0.0023595999999999999</cx:pt>
          <cx:pt idx="16">0.025931200000000001</cx:pt>
          <cx:pt idx="17">0.031791899999999998</cx:pt>
          <cx:pt idx="18">0.0056747999999999998</cx:pt>
          <cx:pt idx="19">0.0134821</cx:pt>
          <cx:pt idx="20">0.0040829999999999998</cx:pt>
          <cx:pt idx="21">0.0082912999999999997</cx:pt>
          <cx:pt idx="22">0.0231057</cx:pt>
          <cx:pt idx="23">0.0145331</cx:pt>
          <cx:pt idx="24">0.00036319999999999999</cx:pt>
          <cx:pt idx="25">0.026542300000000001</cx:pt>
          <cx:pt idx="26">0.019624900000000001</cx:pt>
          <cx:pt idx="27">-0.0096675000000000007</cx:pt>
          <cx:pt idx="28">-0.020979000000000001</cx:pt>
          <cx:pt idx="29">-0.0052585000000000002</cx:pt>
          <cx:pt idx="30">-0.00041409999999999998</cx:pt>
          <cx:pt idx="31">-0.018764900000000001</cx:pt>
          <cx:pt idx="32">0.023511799999999999</cx:pt>
          <cx:pt idx="33">0.012915599999999999</cx:pt>
          <cx:pt idx="34">0.019115500000000001</cx:pt>
          <cx:pt idx="35">-0.0032288999999999998</cx:pt>
          <cx:pt idx="36">0.0013082</cx:pt>
          <cx:pt idx="37">0.1070155</cx:pt>
          <cx:pt idx="38">-0.00093369999999999998</cx:pt>
          <cx:pt idx="39">0.016120579999999999</cx:pt>
          <cx:pt idx="40">0.070555000000000007</cx:pt>
          <cx:pt idx="41">0.0117807</cx:pt>
          <cx:pt idx="42">0.0087896999999999992</cx:pt>
          <cx:pt idx="43">-0.0011073999999999999</cx:pt>
          <cx:pt idx="44">0.025362300000000001</cx:pt>
          <cx:pt idx="45">0.0212181</cx:pt>
          <cx:pt idx="46">-0.0112459</cx:pt>
          <cx:pt idx="47">0.019007900000000001</cx:pt>
          <cx:pt idx="48">0.033411799999999998</cx:pt>
          <cx:pt idx="49">0.028282000000000002</cx:pt>
          <cx:pt idx="50">0.0208817</cx:pt>
          <cx:pt idx="51">0.0455722</cx:pt>
          <cx:pt idx="52">0.024833899999999999</cx:pt>
          <cx:pt idx="53">0.0130137</cx:pt>
          <cx:pt idx="54">-0.0058948999999999998</cx:pt>
          <cx:pt idx="55">-0.0332608</cx:pt>
          <cx:pt idx="56">-0.013840099999999999</cx:pt>
          <cx:pt idx="57">-0.018503599999999999</cx:pt>
          <cx:pt idx="58">-0.032202700000000001</cx:pt>
          <cx:pt idx="59">-0.021531100000000001</cx:pt>
          <cx:pt idx="60">-0.0171089</cx:pt>
          <cx:pt idx="61">-0.056650199999999998</cx:pt>
          <cx:pt idx="62">-0.053326600000000002</cx:pt>
          <cx:pt idx="63">-0.0158808</cx:pt>
          <cx:pt idx="64">0.0201262</cx:pt>
          <cx:pt idx="65">-0.0379747</cx:pt>
          <cx:pt idx="66">-0.0022266</cx:pt>
          <cx:pt idx="67">-0.025085900000000001</cx:pt>
          <cx:pt idx="68">-0.0098084999999999995</cx:pt>
          <cx:pt idx="69">0.00036019999999999997</cx:pt>
          <cx:pt idx="70">-0.0295284</cx:pt>
          <cx:pt idx="71">0.0071469999999999997</cx:pt>
          <cx:pt idx="72">-0.031118099999999999</cx:pt>
          <cx:pt idx="73">-0.0224748</cx:pt>
          <cx:pt idx="74">-0.026127000000000001</cx:pt>
          <cx:pt idx="75">-0.0180016</cx:pt>
          <cx:pt idx="76">-0.0044313</cx:pt>
          <cx:pt idx="77">-0.017687100000000001</cx:pt>
          <cx:pt idx="78">-0.0069398000000000003</cx:pt>
          <cx:pt idx="79">-0.0041200999999999998</cx:pt>
          <cx:pt idx="80">-0.030351400000000001</cx:pt>
          <cx:pt idx="81">-0.0187207</cx:pt>
          <cx:pt idx="82">-0.024291500000000001</cx:pt>
          <cx:pt idx="83">-0.022912800000000001</cx:pt>
          <cx:pt idx="84">-0.022612400000000001</cx:pt>
          <cx:pt idx="85">-0.0264467</cx:pt>
          <cx:pt idx="86">-0.011190200000000001</cx:pt>
          <cx:pt idx="87">-0.0064559999999999999</cx:pt>
          <cx:pt idx="88">-0.0048212000000000003</cx:pt>
          <cx:pt idx="89">-0.0084726999999999997</cx:pt>
          <cx:pt idx="90">0.00026570000000000001</cx:pt>
          <cx:pt idx="91">-0.0083537999999999998</cx:pt>
          <cx:pt idx="92">-0.018153099999999998</cx:pt>
          <cx:pt idx="93">-0.0068326000000000003</cx:pt>
          <cx:pt idx="94">-0.0414613</cx:pt>
          <cx:pt idx="95">-0.026983699999999999</cx:pt>
        </cx:lvl>
      </cx:numDim>
    </cx:data>
    <cx:data id="1">
      <cx:strDim type="cat">
        <cx:f>NDCI!$B$2:$B$97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NDCI!$G$2:$G$97</cx:f>
        <cx:lvl ptCount="96" formatCode="General">
          <cx:pt idx="0">-0.016616700000000002</cx:pt>
          <cx:pt idx="1">-0.0027211000000000002</cx:pt>
          <cx:pt idx="2">-0.0151731</cx:pt>
          <cx:pt idx="3">0.0060480000000000004</cx:pt>
          <cx:pt idx="4">0.0072522000000000003</cx:pt>
          <cx:pt idx="5">0.013503899999999999</cx:pt>
          <cx:pt idx="6">0.0126874</cx:pt>
          <cx:pt idx="7">0.012607800000000001</cx:pt>
          <cx:pt idx="8">0</cx:pt>
          <cx:pt idx="9">0.0062011000000000002</cx:pt>
          <cx:pt idx="10">-0.0060967</cx:pt>
          <cx:pt idx="11">-0.0010238999999999999</cx:pt>
          <cx:pt idx="12">-0.0066588000000000003</cx:pt>
          <cx:pt idx="13">0.0010273000000000001</cx:pt>
          <cx:pt idx="14">0.028635600000000001</cx:pt>
          <cx:pt idx="15">0.00066359999999999998</cx:pt>
          <cx:pt idx="16">-0.00087029999999999996</cx:pt>
          <cx:pt idx="17">0.063246399999999994</cx:pt>
          <cx:pt idx="18">0.0042405000000000003</cx:pt>
          <cx:pt idx="19">0.0037699999999999999</cx:pt>
          <cx:pt idx="20">-0.0020457000000000001</cx:pt>
          <cx:pt idx="21">0.0012658000000000001</cx:pt>
          <cx:pt idx="22">0.0091775999999999993</cx:pt>
          <cx:pt idx="23">0.0009990000000000001</cx:pt>
          <cx:pt idx="24">-0.011879799999999999</cx:pt>
          <cx:pt idx="25">0.021246999999999999</cx:pt>
          <cx:pt idx="26">-0.0118443</cx:pt>
          <cx:pt idx="27">-0.0098556000000000008</cx:pt>
          <cx:pt idx="28">-0.0018315</cx:pt>
          <cx:pt idx="29">0.0056360999999999998</cx:pt>
          <cx:pt idx="30">-0.030594400000000001</cx:pt>
          <cx:pt idx="31">-0.032437399999999998</cx:pt>
          <cx:pt idx="32">0.026741600000000001</cx:pt>
          <cx:pt idx="33">0.0089724999999999996</cx:pt>
          <cx:pt idx="34">0.0099118999999999995</cx:pt>
          <cx:pt idx="35">-0.0101382</cx:pt>
          <cx:pt idx="36">-0.0011215000000000001</cx:pt>
          <cx:pt idx="37">-0.050223200000000003</cx:pt>
          <cx:pt idx="38">-0.016920500000000002</cx:pt>
          <cx:pt idx="39">-0.0017606</cx:pt>
          <cx:pt idx="40">0.010060400000000001</cx:pt>
          <cx:pt idx="41">0.0062325000000000002</cx:pt>
          <cx:pt idx="42">0.0055069999999999997</cx:pt>
          <cx:pt idx="43">-0.014452599999999999</cx:pt>
          <cx:pt idx="44">0.0080532999999999993</cx:pt>
          <cx:pt idx="45">0.0098288999999999998</cx:pt>
          <cx:pt idx="46">-0.018778300000000001</cx:pt>
          <cx:pt idx="47">0.0046828</cx:pt>
          <cx:pt idx="48">0.0212515</cx:pt>
          <cx:pt idx="49">0.024175800000000001</cx:pt>
          <cx:pt idx="50">0.0047607999999999999</cx:pt>
          <cx:pt idx="51">0.0139677</cx:pt>
          <cx:pt idx="52">0.0035744000000000001</cx:pt>
          <cx:pt idx="53">0.0077445999999999999</cx:pt>
          <cx:pt idx="54">0.0056202999999999999</cx:pt>
          <cx:pt idx="55">-0.023843699999999999</cx:pt>
          <cx:pt idx="56">-0.0055374999999999999</cx:pt>
          <cx:pt idx="57">-0.026699000000000001</cx:pt>
          <cx:pt idx="58">-0.021954399999999999</cx:pt>
          <cx:pt idx="59">-0.064248700000000006</cx:pt>
          <cx:pt idx="60">-0.014684300000000001</cx:pt>
          <cx:pt idx="61">-0.049434199999999998</cx:pt>
          <cx:pt idx="62">-0.0267528</cx:pt>
          <cx:pt idx="63">-0.015566</cx:pt>
          <cx:pt idx="64">-0.0224719</cx:pt>
          <cx:pt idx="65">-0.033333300000000003</cx:pt>
          <cx:pt idx="66">-0.0049832000000000001</cx:pt>
          <cx:pt idx="67">-0.0278552</cx:pt>
          <cx:pt idx="68">-0.021956900000000001</cx:pt>
          <cx:pt idx="69">0.00074520000000000001</cx:pt>
          <cx:pt idx="70">-0.033894300000000002</cx:pt>
          <cx:pt idx="71">-0.018676499999999999</cx:pt>
          <cx:pt idx="72">-0.034573800000000002</cx:pt>
          <cx:pt idx="73">-0.033863499999999998</cx:pt>
          <cx:pt idx="74">-0.031546600000000001</cx:pt>
          <cx:pt idx="75">-0.024136999999999999</cx:pt>
          <cx:pt idx="76">-0.0142998</cx:pt>
          <cx:pt idx="77">-0.0214869</cx:pt>
          <cx:pt idx="78">-0.0258321</cx:pt>
          <cx:pt idx="79">-0.0028513000000000002</cx:pt>
          <cx:pt idx="80">-0.031368300000000002</cx:pt>
          <cx:pt idx="81">-0.023183100000000002</cx:pt>
          <cx:pt idx="82">-0.037684299999999997</cx:pt>
          <cx:pt idx="83">-0.015799000000000001</cx:pt>
          <cx:pt idx="84">-0.0330803</cx:pt>
          <cx:pt idx="85">-0.027459299999999999</cx:pt>
          <cx:pt idx="86">-0.0248834</cx:pt>
          <cx:pt idx="87">0.0078153000000000007</cx:pt>
          <cx:pt idx="88">-0.0056445999999999996</cx:pt>
          <cx:pt idx="89">-0.0131667</cx:pt>
          <cx:pt idx="90">0.0123775</cx:pt>
          <cx:pt idx="91">-0.011639699999999999</cx:pt>
          <cx:pt idx="92">-0.0223404</cx:pt>
          <cx:pt idx="93">-0.010472499999999999</cx:pt>
          <cx:pt idx="94">-0.0288589</cx:pt>
          <cx:pt idx="95">-0.0059427000000000004</cx:pt>
        </cx:lvl>
      </cx:numDim>
    </cx:data>
    <cx:data id="2">
      <cx:strDim type="cat">
        <cx:f>NDCI!$B$2:$B$97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NDCI!$H$2:$H$97</cx:f>
        <cx:lvl ptCount="96" formatCode="General">
          <cx:pt idx="0">-0.0073601999999999999</cx:pt>
          <cx:pt idx="1">0.0031576</cx:pt>
          <cx:pt idx="2">-0.0171059</cx:pt>
          <cx:pt idx="3">0.0062261</cx:pt>
          <cx:pt idx="4">0.013025699999999999</cx:pt>
          <cx:pt idx="5">0.0130454</cx:pt>
          <cx:pt idx="6">0.0111276</cx:pt>
          <cx:pt idx="7">0.0059524000000000001</cx:pt>
          <cx:pt idx="8">-0.0021708000000000001</cx:pt>
          <cx:pt idx="9">0.0285978</cx:pt>
          <cx:pt idx="10">-0.0001685</cx:pt>
          <cx:pt idx="11">0.0044888000000000003</cx:pt>
          <cx:pt idx="12">-0.0061633</cx:pt>
          <cx:pt idx="13">0.0036765000000000001</cx:pt>
          <cx:pt idx="14">0.024875600000000001</cx:pt>
          <cx:pt idx="15">-0.0015194</cx:pt>
          <cx:pt idx="16">0.0048979999999999996</cx:pt>
          <cx:pt idx="17">0.0470246</cx:pt>
          <cx:pt idx="18">-0.0067895000000000004</cx:pt>
          <cx:pt idx="19">0.0103093</cx:pt>
          <cx:pt idx="20">0.0151463</cx:pt>
          <cx:pt idx="21">-0.0026015999999999999</cx:pt>
          <cx:pt idx="22">0.010168399999999999</cx:pt>
          <cx:pt idx="23">0.0070864999999999999</cx:pt>
          <cx:pt idx="24">-0.0155871</cx:pt>
          <cx:pt idx="25">0.017200699999999999</cx:pt>
          <cx:pt idx="26">0.0122982</cx:pt>
          <cx:pt idx="27">-0.0011045</cx:pt>
          <cx:pt idx="28">-0.00085030000000000001</cx:pt>
          <cx:pt idx="29">-0.0024233000000000002</cx:pt>
          <cx:pt idx="30">-0.0089723000000000008</cx:pt>
          <cx:pt idx="31">-0.0229853</cx:pt>
          <cx:pt idx="32">0.026711200000000001</cx:pt>
          <cx:pt idx="33">-0.011464999999999999</cx:pt>
          <cx:pt idx="34">0.010419400000000001</cx:pt>
          <cx:pt idx="35">-0.0073314000000000001</cx:pt>
          <cx:pt idx="36">-0.0049715000000000002</cx:pt>
          <cx:pt idx="37">-0.042626200000000003</cx:pt>
          <cx:pt idx="38">-0.011419199999999999</cx:pt>
          <cx:pt idx="39">0.014548200000000001</cx:pt>
          <cx:pt idx="40">0.011556200000000001</cx:pt>
          <cx:pt idx="41">0.010219000000000001</cx:pt>
          <cx:pt idx="42">0.00030969999999999999</cx:pt>
          <cx:pt idx="43">-0.0116688</cx:pt>
          <cx:pt idx="44">0.0069481999999999999</cx:pt>
          <cx:pt idx="45">0.0094456999999999996</cx:pt>
          <cx:pt idx="46">-0.0164481</cx:pt>
          <cx:pt idx="47">-0.0055817999999999996</cx:pt>
          <cx:pt idx="48">-0.020847299999999999</cx:pt>
          <cx:pt idx="49">0.036918100000000002</cx:pt>
          <cx:pt idx="50">0.0096576000000000006</cx:pt>
          <cx:pt idx="51">0.0151418</cx:pt>
          <cx:pt idx="52">0.0172362</cx:pt>
          <cx:pt idx="53">0.0060289999999999996</cx:pt>
          <cx:pt idx="54">0.0076335999999999999</cx:pt>
          <cx:pt idx="55">-0.0035149000000000001</cx:pt>
          <cx:pt idx="56">0.0011321</cx:pt>
          <cx:pt idx="57">-0.015808699999999998</cx:pt>
          <cx:pt idx="58">-0.022033899999999999</cx:pt>
          <cx:pt idx="59">-0.057824899999999999</cx:pt>
          <cx:pt idx="60">-0.0066835999999999996</cx:pt>
          <cx:pt idx="61">-0.062811599999999995</cx:pt>
          <cx:pt idx="62">-0.016673799999999999</cx:pt>
          <cx:pt idx="63">0.0010677</cx:pt>
          <cx:pt idx="64">0.001586</cx:pt>
          <cx:pt idx="65">-0.016512300000000001</cx:pt>
          <cx:pt idx="66">-0.0077019999999999996</cx:pt>
          <cx:pt idx="67">0.033221000000000001</cx:pt>
          <cx:pt idx="68">-0.010572700000000001</cx:pt>
          <cx:pt idx="69">-0.0020720000000000001</cx:pt>
          <cx:pt idx="70">-0.030442799999999999</cx:pt>
          <cx:pt idx="71">-0.026066300000000001</cx:pt>
          <cx:pt idx="72">-0.038954000000000003</cx:pt>
          <cx:pt idx="73">-0.038123200000000003</cx:pt>
          <cx:pt idx="74">-0.034359000000000001</cx:pt>
          <cx:pt idx="75">-0.0169921</cx:pt>
          <cx:pt idx="76">-0.014859900000000001</cx:pt>
          <cx:pt idx="77">-0.023431299999999999</cx:pt>
          <cx:pt idx="78">-0.016125</cx:pt>
          <cx:pt idx="79">-0.0071384999999999999</cx:pt>
          <cx:pt idx="80">-0.034350100000000001</cx:pt>
          <cx:pt idx="81">-0.017500000000000002</cx:pt>
          <cx:pt idx="82">-0.031173800000000002</cx:pt>
          <cx:pt idx="83">-0.0269549</cx:pt>
          <cx:pt idx="84">-0.016435499999999999</cx:pt>
          <cx:pt idx="85">-0.023833699999999999</cx:pt>
          <cx:pt idx="86">-0.021942</cx:pt>
          <cx:pt idx="87">-0.010467600000000001</cx:pt>
          <cx:pt idx="88">-0.0094594999999999992</cx:pt>
          <cx:pt idx="89">-0.0096641000000000001</cx:pt>
          <cx:pt idx="90">0.0077908999999999999</cx:pt>
          <cx:pt idx="91">-0.016129000000000001</cx:pt>
          <cx:pt idx="92">-0.021912899999999999</cx:pt>
          <cx:pt idx="93">-0.010242299999999999</cx:pt>
          <cx:pt idx="94">-0.0232681</cx:pt>
          <cx:pt idx="95">-0.0052687000000000003</cx:pt>
        </cx:lvl>
      </cx:numDim>
    </cx:data>
    <cx:data id="3">
      <cx:strDim type="cat">
        <cx:f>NDCI!$B$2:$B$97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NDCI!$I$2:$I$97</cx:f>
        <cx:lvl ptCount="96" formatCode="General">
          <cx:pt idx="0">-0.0156642</cx:pt>
          <cx:pt idx="1">0.0152969</cx:pt>
          <cx:pt idx="2">-0.024635500000000001</cx:pt>
          <cx:pt idx="3">0.0061627000000000001</cx:pt>
          <cx:pt idx="4">-0.016326500000000001</cx:pt>
          <cx:pt idx="5">0.0058370000000000002</cx:pt>
          <cx:pt idx="6">0.0024916999999999999</cx:pt>
          <cx:pt idx="7">-0.0036865999999999999</cx:pt>
          <cx:pt idx="8">-0.0011186</cx:pt>
          <cx:pt idx="9">0.0056557999999999999</cx:pt>
          <cx:pt idx="10">-0.0029643</cx:pt>
          <cx:pt idx="11">0.0054881000000000001</cx:pt>
          <cx:pt idx="12">-0.0032315999999999998</cx:pt>
          <cx:pt idx="13">0.0020525000000000001</cx:pt>
          <cx:pt idx="14">0.025669999999999998</cx:pt>
          <cx:pt idx="15">0.0042845000000000001</cx:pt>
          <cx:pt idx="16">0.0061135</cx:pt>
          <cx:pt idx="17">0.048616899999999998</cx:pt>
          <cx:pt idx="18">-0.0242162</cx:pt>
          <cx:pt idx="19">0.0043116999999999999</cx:pt>
          <cx:pt idx="20">-0.0028838000000000002</cx:pt>
          <cx:pt idx="21">-0.0053321999999999996</cx:pt>
          <cx:pt idx="22">-0.0087609999999999997</cx:pt>
          <cx:pt idx="23">0.0052356</cx:pt>
          <cx:pt idx="24">-0.0066040999999999999</cx:pt>
          <cx:pt idx="25">0.0217678</cx:pt>
          <cx:pt idx="26">0.013884199999999999</cx:pt>
          <cx:pt idx="27">0.0071691999999999997</cx:pt>
          <cx:pt idx="28">0.0017301</cx:pt>
          <cx:pt idx="29">0.0076181</cx:pt>
          <cx:pt idx="30">-0.023041499999999999</cx:pt>
          <cx:pt idx="31">-0.0090037999999999993</cx:pt>
          <cx:pt idx="32">0.025515199999999998</cx:pt>
          <cx:pt idx="33">-0.0063157999999999999</cx:pt>
          <cx:pt idx="34">0.015701099999999999</cx:pt>
          <cx:pt idx="35">-0.0048202000000000002</cx:pt>
          <cx:pt idx="36">-0.0062940000000000001</cx:pt>
          <cx:pt idx="37">-0.025344599999999998</cx:pt>
          <cx:pt idx="38">-0.026484799999999999</cx:pt>
          <cx:pt idx="39">-0.0081616999999999992</cx:pt>
          <cx:pt idx="40">0.0112721</cx:pt>
          <cx:pt idx="41">0.0084817999999999994</cx:pt>
          <cx:pt idx="42">-0.0043077000000000002</cx:pt>
          <cx:pt idx="43">-0.0130119</cx:pt>
          <cx:pt idx="44">-0.008881</cx:pt>
          <cx:pt idx="45">0.0086957000000000007</cx:pt>
          <cx:pt idx="46">-0.0215214</cx:pt>
          <cx:pt idx="47">0.0036264999999999999</cx:pt>
          <cx:pt idx="48">-0.0272727</cx:pt>
          <cx:pt idx="49">-0.031905200000000002</cx:pt>
          <cx:pt idx="50">-0.00071719999999999998</cx:pt>
          <cx:pt idx="51">0.00060249999999999995</cx:pt>
          <cx:pt idx="52">0.0045713999999999998</cx:pt>
          <cx:pt idx="53">0.0025625000000000001</cx:pt>
          <cx:pt idx="54">0.0037905</cx:pt>
          <cx:pt idx="55">-0.020341700000000001</cx:pt>
          <cx:pt idx="56">-0.0068133000000000004</cx:pt>
          <cx:pt idx="57">-0.039682500000000002</cx:pt>
          <cx:pt idx="58">-0.042138700000000001</cx:pt>
          <cx:pt idx="59">-0.023086300000000001</cx:pt>
          <cx:pt idx="60">-0.0014790000000000001</cx:pt>
          <cx:pt idx="61">-0.055958599999999997</cx:pt>
          <cx:pt idx="62">-0.046895899999999997</cx:pt>
          <cx:pt idx="63">-0.0010740999999999999</cx:pt>
          <cx:pt idx="64">-0.0034077999999999999</cx:pt>
          <cx:pt idx="65">-0.024170400000000002</cx:pt>
          <cx:pt idx="66">0.0015253</cx:pt>
          <cx:pt idx="67">-0.0269216</cx:pt>
          <cx:pt idx="68">-0.0149123</cx:pt>
          <cx:pt idx="69">-0.0051161000000000002</cx:pt>
          <cx:pt idx="70">-0.029011800000000001</cx:pt>
          <cx:pt idx="71">-0.029979100000000002</cx:pt>
          <cx:pt idx="72">-0.037715499999999999</cx:pt>
          <cx:pt idx="73">-0.033624599999999998</cx:pt>
          <cx:pt idx="74">-0.030018300000000001</cx:pt>
          <cx:pt idx="75">-0.033924799999999998</cx:pt>
          <cx:pt idx="76">-0.024700799999999998</cx:pt>
          <cx:pt idx="77">-0.034292999999999997</cx:pt>
          <cx:pt idx="78">-0.0272605</cx:pt>
          <cx:pt idx="79">-0.0081893000000000001</cx:pt>
          <cx:pt idx="80">-0.0314223</cx:pt>
          <cx:pt idx="81">-0.0247934</cx:pt>
          <cx:pt idx="82">-0.0329184</cx:pt>
          <cx:pt idx="83">-0.033241</cx:pt>
          <cx:pt idx="84">-0.0363483</cx:pt>
          <cx:pt idx="85">-0.0295699</cx:pt>
          <cx:pt idx="86">-0.025627299999999999</cx:pt>
          <cx:pt idx="87">-0.025213099999999999</cx:pt>
          <cx:pt idx="88">-0.015080100000000001</cx:pt>
          <cx:pt idx="89">-0.020920500000000002</cx:pt>
          <cx:pt idx="90">-0.0010655</cx:pt>
          <cx:pt idx="91">-0.0244821</cx:pt>
          <cx:pt idx="92">-0.027702299999999999</cx:pt>
          <cx:pt idx="93">-0.0212766</cx:pt>
          <cx:pt idx="94">-0.029311899999999998</cx:pt>
          <cx:pt idx="95">-0.0085372999999999994</cx:pt>
        </cx:lvl>
      </cx:numDim>
    </cx:data>
    <cx:data id="4">
      <cx:strDim type="cat">
        <cx:f>NDCI!$B$2:$B$97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NDCI!$J$2:$J$97</cx:f>
        <cx:lvl ptCount="96" formatCode="General">
          <cx:pt idx="0">-0.013513499999999999</cx:pt>
          <cx:pt idx="1">-0.0168331</cx:pt>
          <cx:pt idx="2">-0.022837699999999999</cx:pt>
          <cx:pt idx="3">-0.0087621000000000001</cx:pt>
          <cx:pt idx="4">-0.029256600000000001</cx:pt>
          <cx:pt idx="5">-0.0096930999999999996</cx:pt>
          <cx:pt idx="6">-0.0022252000000000001</cx:pt>
          <cx:pt idx="7">-0.00047820000000000002</cx:pt>
          <cx:pt idx="8">-0.0057501000000000002</cx:pt>
          <cx:pt idx="9">-0.0027322000000000002</cx:pt>
          <cx:pt idx="10">0.014778299999999999</cx:pt>
          <cx:pt idx="11">0.0064892999999999999</cx:pt>
          <cx:pt idx="12">0.0091035999999999999</cx:pt>
          <cx:pt idx="13">0.0041459000000000001</cx:pt>
          <cx:pt idx="14">0.028223600000000001</cx:pt>
          <cx:pt idx="15">0.0048493</cx:pt>
          <cx:pt idx="16">-0.0021248999999999999</cx:pt>
          <cx:pt idx="17">0.016716700000000001</cx:pt>
          <cx:pt idx="18">-0.028993100000000001</cx:pt>
          <cx:pt idx="19">0.0047612000000000002</cx:pt>
          <cx:pt idx="20">-0.002248</cx:pt>
          <cx:pt idx="21">-0.001624</cx:pt>
          <cx:pt idx="22">-0.0040867999999999998</cx:pt>
          <cx:pt idx="23">-0.010204100000000001</cx:pt>
          <cx:pt idx="24">-0.0055719000000000003</cx:pt>
          <cx:pt idx="25">0.019267800000000002</cx:pt>
          <cx:pt idx="26">0.0021053000000000001</cx:pt>
          <cx:pt idx="27">0.00022010000000000001</cx:pt>
          <cx:pt idx="28">-0.010030499999999999</cx:pt>
          <cx:pt idx="29">0.0118505</cx:pt>
          <cx:pt idx="30">-0.0202758</cx:pt>
          <cx:pt idx="31">-0.0105322</cx:pt>
          <cx:pt idx="32">0.018886199999999999</cx:pt>
          <cx:pt idx="33">0.0031216999999999998</cx:pt>
          <cx:pt idx="34">0.0042261</cx:pt>
          <cx:pt idx="35">-0.0059363000000000003</cx:pt>
          <cx:pt idx="36">-0.017666500000000002</cx:pt>
          <cx:pt idx="37">-0.030581000000000001</cx:pt>
          <cx:pt idx="38">-0.0296627</cx:pt>
          <cx:pt idx="39">-0.0112266</cx:pt>
          <cx:pt idx="40">-0.0173508</cx:pt>
          <cx:pt idx="41">-0.0078285999999999998</cx:pt>
          <cx:pt idx="42">0.0035293999999999998</cx:pt>
          <cx:pt idx="43">-0.0070746000000000003</cx:pt>
          <cx:pt idx="44">-0.013903199999999999</cx:pt>
          <cx:pt idx="45">0.0032572999999999999</cx:pt>
          <cx:pt idx="46">-0.022222200000000001</cx:pt>
          <cx:pt idx="47">-0.0085193000000000005</cx:pt>
          <cx:pt idx="48">-0.026348799999999999</cx:pt>
          <cx:pt idx="49">-0.0187668</cx:pt>
          <cx:pt idx="50">-0.00045229999999999999</cx:pt>
          <cx:pt idx="51">-0.0018576</cx:pt>
          <cx:pt idx="52">-0.013611399999999999</cx:pt>
          <cx:pt idx="53">-0.0053292000000000001</cx:pt>
          <cx:pt idx="54">0.0004191</cx:pt>
          <cx:pt idx="55">-0.017665799999999999</cx:pt>
          <cx:pt idx="56">-0.0125294</cx:pt>
          <cx:pt idx="57">-0.060820399999999997</cx:pt>
          <cx:pt idx="58">-0.047977400000000003</cx:pt>
          <cx:pt idx="59">-0.023728800000000001</cx:pt>
          <cx:pt idx="60">-0.0059829000000000002</cx:pt>
          <cx:pt idx="61">-0.0588785</cx:pt>
          <cx:pt idx="62">-0.047844600000000001</cx:pt>
          <cx:pt idx="63">-0.015908599999999998</cx:pt>
          <cx:pt idx="64">-0.010070900000000001</cx:pt>
          <cx:pt idx="65">-0.027109600000000001</cx:pt>
          <cx:pt idx="66">0.0070270000000000003</cx:pt>
          <cx:pt idx="67">-0.0196215</cx:pt>
          <cx:pt idx="68">-0.0142119</cx:pt>
          <cx:pt idx="69">-0.010653899999999999</cx:pt>
          <cx:pt idx="70">-0.031091500000000001</cx:pt>
          <cx:pt idx="71">-0.026875400000000001</cx:pt>
          <cx:pt idx="72">-0.039713199999999997</cx:pt>
          <cx:pt idx="73">-0.035472499999999997</cx:pt>
          <cx:pt idx="74">-0.039336400000000001</cx:pt>
          <cx:pt idx="75">-0.0320323</cx:pt>
          <cx:pt idx="76">-0.021082</cx:pt>
          <cx:pt idx="77">-0.039897000000000002</cx:pt>
          <cx:pt idx="78">-0.030572499999999999</cx:pt>
          <cx:pt idx="79">-0.016491800000000001</cx:pt>
          <cx:pt idx="80">-0.035103000000000002</cx:pt>
          <cx:pt idx="81">-0.027470999999999999</cx:pt>
          <cx:pt idx="82">-0.040206800000000001</cx:pt>
          <cx:pt idx="83">-0.038406000000000003</cx:pt>
          <cx:pt idx="84">-0.0378251</cx:pt>
          <cx:pt idx="85">-0.041390700000000002</cx:pt>
          <cx:pt idx="86">-0.027216400000000002</cx:pt>
          <cx:pt idx="87">-0.016701899999999999</cx:pt>
          <cx:pt idx="88">0.0179519</cx:pt>
          <cx:pt idx="89">-0.0306208</cx:pt>
          <cx:pt idx="90">-0.023783200000000001</cx:pt>
          <cx:pt idx="91">-0.031836299999999998</cx:pt>
          <cx:pt idx="92">-0.0289617</cx:pt>
          <cx:pt idx="93">-0.036378800000000003</cx:pt>
          <cx:pt idx="94">-0.030854199999999998</cx:pt>
          <cx:pt idx="95">-0.017574200000000002</cx:pt>
        </cx:lvl>
      </cx:numDim>
    </cx:data>
    <cx:data id="5">
      <cx:strDim type="cat">
        <cx:f>NDCI!$B$2:$B$97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NDCI!$K$2:$K$97</cx:f>
        <cx:lvl ptCount="96" formatCode="General">
          <cx:pt idx="0">-0.0041152000000000003</cx:pt>
          <cx:pt idx="1">-0.0264993</cx:pt>
          <cx:pt idx="2">-0.016518999999999999</cx:pt>
          <cx:pt idx="3">-0.0033784000000000002</cx:pt>
          <cx:pt idx="4">-0.0086123999999999992</cx:pt>
          <cx:pt idx="5">-0.0060241000000000001</cx:pt>
          <cx:pt idx="6">-0.010416699999999999</cx:pt>
          <cx:pt idx="7">-0.0073064000000000002</cx:pt>
          <cx:pt idx="8">-0.0022739000000000001</cx:pt>
          <cx:pt idx="9">0.0016000000000000001</cx:pt>
          <cx:pt idx="10">-0.010809900000000001</cx:pt>
          <cx:pt idx="11">0.0017271000000000001</cx:pt>
          <cx:pt idx="12">0.0020674999999999999</cx:pt>
          <cx:pt idx="13">0.0091590000000000005</cx:pt>
          <cx:pt idx="14">0.031882399999999998</cx:pt>
          <cx:pt idx="15">0.00083889999999999995</cx:pt>
          <cx:pt idx="16">0.015145</cx:pt>
          <cx:pt idx="17">0</cx:pt>
          <cx:pt idx="18">-0.0193616</cx:pt>
          <cx:pt idx="19">-0.0030284999999999999</cx:pt>
          <cx:pt idx="20">-0.0037347000000000001</cx:pt>
          <cx:pt idx="21">-0.0041355999999999997</cx:pt>
          <cx:pt idx="22">-0.013133799999999999</cx:pt>
          <cx:pt idx="23">-0.0168705</cx:pt>
          <cx:pt idx="24">-0.010178100000000001</cx:pt>
          <cx:pt idx="25">0.027097599999999999</cx:pt>
          <cx:pt idx="26">-0.0079080000000000001</cx:pt>
          <cx:pt idx="27">-0.0028766999999999998</cx:pt>
          <cx:pt idx="28">0.010101000000000001</cx:pt>
          <cx:pt idx="29">-0.0038281999999999999</cx:pt>
          <cx:pt idx="30">-0.042149100000000002</cx:pt>
          <cx:pt idx="31">-0.0119284</cx:pt>
          <cx:pt idx="32">0.017196599999999999</cx:pt>
          <cx:pt idx="33">-0.0136072</cx:pt>
          <cx:pt idx="34">0.0086774</cx:pt>
          <cx:pt idx="35">-0.0103842</cx:pt>
          <cx:pt idx="36">-0.013281299999999999</cx:pt>
          <cx:pt idx="37">-0.021025499999999999</cx:pt>
          <cx:pt idx="38">-0.0225753</cx:pt>
          <cx:pt idx="39">-0.0154231</cx:pt>
          <cx:pt idx="40">-0.0248075</cx:pt>
          <cx:pt idx="41">0.0035647000000000001</cx:pt>
          <cx:pt idx="42">0.0087463999999999997</cx:pt>
          <cx:pt idx="43">-0.0099930999999999996</cx:pt>
          <cx:pt idx="44">-0.017205399999999999</cx:pt>
          <cx:pt idx="45">-0.0048309</cx:pt>
          <cx:pt idx="46">-0.0216867</cx:pt>
          <cx:pt idx="47">-0.0090430000000000007</cx:pt>
          <cx:pt idx="48">-0.069593600000000005</cx:pt>
          <cx:pt idx="49">-0.070022899999999999</cx:pt>
          <cx:pt idx="50">-0.0244722</cx:pt>
          <cx:pt idx="51">-0.0118525</cx:pt>
          <cx:pt idx="52">-0.0195719</cx:pt>
          <cx:pt idx="53">-0.0043365000000000001</cx:pt>
          <cx:pt idx="54">0.0030046000000000001</cx:pt>
          <cx:pt idx="55">-0.043754000000000001</cx:pt>
          <cx:pt idx="56">-0.0127907</cx:pt>
          <cx:pt idx="57">-0.063035800000000003</cx:pt>
          <cx:pt idx="58">-0.058000000000000003</cx:pt>
          <cx:pt idx="59">-0.0630048</cx:pt>
          <cx:pt idx="60">-0.0189094</cx:pt>
          <cx:pt idx="61">-0.067367399999999994</cx:pt>
          <cx:pt idx="62">-0.068617600000000001</cx:pt>
          <cx:pt idx="63">-0.0221692</cx:pt>
          <cx:pt idx="64">-0.032309499999999998</cx:pt>
          <cx:pt idx="65">-0.0378251</cx:pt>
          <cx:pt idx="66">-0.00065030000000000003</cx:pt>
          <cx:pt idx="67">-0.025543</cx:pt>
          <cx:pt idx="68">-0.013439700000000001</cx:pt>
          <cx:pt idx="69">-0.0064168999999999997</cx:pt>
          <cx:pt idx="70">-0.0271098</cx:pt>
          <cx:pt idx="71">-0.027001399999999998</cx:pt>
          <cx:pt idx="72">-0.036193799999999998</cx:pt>
          <cx:pt idx="73">-0.045545700000000001</cx:pt>
          <cx:pt idx="74">-0.042840999999999997</cx:pt>
          <cx:pt idx="75">-0.033490199999999998</cx:pt>
          <cx:pt idx="76">-0.030558499999999999</cx:pt>
          <cx:pt idx="77">-0.037899599999999999</cx:pt>
          <cx:pt idx="78">-0.031276900000000003</cx:pt>
          <cx:pt idx="79">-0.019531199999999999</cx:pt>
          <cx:pt idx="80">-0.034177199999999998</cx:pt>
          <cx:pt idx="81">-0.029232600000000001</cx:pt>
          <cx:pt idx="82">-0.035098200000000003</cx:pt>
          <cx:pt idx="83">-0.040048199999999999</cx:pt>
          <cx:pt idx="84">-0.037936299999999999</cx:pt>
          <cx:pt idx="85">-0.035550499999999999</cx:pt>
          <cx:pt idx="86">-0.0256125</cx:pt>
          <cx:pt idx="87">-0.018075600000000001</cx:pt>
          <cx:pt idx="88">-0.0176644</cx:pt>
          <cx:pt idx="89">-0.026292699999999999</cx:pt>
          <cx:pt idx="90">-0.019068999999999999</cx:pt>
          <cx:pt idx="91">-0.033623199999999999</cx:pt>
          <cx:pt idx="92">-0.028441399999999999</cx:pt>
          <cx:pt idx="93">-0.033022900000000001</cx:pt>
          <cx:pt idx="94">-0.021459200000000001</cx:pt>
          <cx:pt idx="95">-0.015816199999999999</cx:pt>
        </cx:lvl>
      </cx:numDim>
    </cx:data>
    <cx:data id="6">
      <cx:strDim type="cat">
        <cx:f>NDCI!$B$2:$B$97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NDCI!$L$2:$L$97</cx:f>
        <cx:lvl ptCount="96" formatCode="General">
          <cx:pt idx="0">-0.0179115</cx:pt>
          <cx:pt idx="1">-0.017596000000000001</cx:pt>
          <cx:pt idx="2">-0.017368499999999999</cx:pt>
          <cx:pt idx="3">-0.0192055</cx:pt>
          <cx:pt idx="4">-0.030303</cx:pt>
          <cx:pt idx="5">-0.0044542999999999996</cx:pt>
          <cx:pt idx="6">-0.0093641999999999996</cx:pt>
          <cx:pt idx="7">-0.0022813999999999998</cx:pt>
          <cx:pt idx="8">-0.0084852999999999994</cx:pt>
          <cx:pt idx="9">0.0035297000000000002</cx:pt>
          <cx:pt idx="10">0.0021454999999999998</cx:pt>
          <cx:pt idx="11">0.0059375000000000001</cx:pt>
          <cx:pt idx="12">0.0077031000000000001</cx:pt>
          <cx:pt idx="13">0.0039773999999999999</cx:pt>
          <cx:pt idx="14">0.025813699999999998</cx:pt>
          <cx:pt idx="15">0.00041980000000000001</cx:pt>
          <cx:pt idx="16">0.0044365999999999997</cx:pt>
          <cx:pt idx="17">-0.010889299999999999</cx:pt>
          <cx:pt idx="18">-0.0123126</cx:pt>
          <cx:pt idx="19">-0.00078379999999999997</cx:pt>
          <cx:pt idx="20">0.0101659</cx:pt>
          <cx:pt idx="21">-0.0073420999999999998</cx:pt>
          <cx:pt idx="22">0.0051522</cx:pt>
          <cx:pt idx="23">0.0016414000000000001</cx:pt>
          <cx:pt idx="24">-0.0038785</cx:pt>
          <cx:pt idx="25">0.016481699999999998</cx:pt>
          <cx:pt idx="26">0.0061517000000000004</cx:pt>
          <cx:pt idx="27">-0.0036413000000000001</cx:pt>
          <cx:pt idx="28">0.00040309999999999999</cx:pt>
          <cx:pt idx="29">-0.020997399999999999</cx:pt>
          <cx:pt idx="30">-0.036529699999999998</cx:pt>
          <cx:pt idx="31">-0.0042075999999999997</cx:pt>
          <cx:pt idx="32">0.013425100000000001</cx:pt>
          <cx:pt idx="33">0.0062762</cx:pt>
          <cx:pt idx="34">0.0083420000000000005</cx:pt>
          <cx:pt idx="35">-0.0149254</cx:pt>
          <cx:pt idx="36">-0.017613299999999998</cx:pt>
          <cx:pt idx="37">-0.037350800000000003</cx:pt>
          <cx:pt idx="38">-0.0248075</cx:pt>
          <cx:pt idx="39">-0.0225244</cx:pt>
          <cx:pt idx="40">-0.0163371</cx:pt>
          <cx:pt idx="41">-0.0052724</cx:pt>
          <cx:pt idx="42">0.0055095999999999999</cx:pt>
          <cx:pt idx="43">-0.0134118</cx:pt>
          <cx:pt idx="44">-0.010142</cx:pt>
          <cx:pt idx="45">-0.0121265</cx:pt>
          <cx:pt idx="46">-0.019392800000000002</cx:pt>
          <cx:pt idx="47">-0.022091300000000001</cx:pt>
          <cx:pt idx="48">-0.0321252</cx:pt>
          <cx:pt idx="49">-0.0239808</cx:pt>
          <cx:pt idx="50">-0.0124209</cx:pt>
          <cx:pt idx="51">-0.0074041999999999997</cx:pt>
          <cx:pt idx="52">-0.0241514</cx:pt>
          <cx:pt idx="53">-0.0205066</cx:pt>
          <cx:pt idx="54">-0.0038346000000000001</cx:pt>
          <cx:pt idx="55">-0.048027399999999998</cx:pt>
          <cx:pt idx="56">-0.0106321</cx:pt>
          <cx:pt idx="57">-0.078107800000000005</cx:pt>
          <cx:pt idx="58">-0.080943299999999996</cx:pt>
          <cx:pt idx="59">-0.0069652000000000004</cx:pt>
          <cx:pt idx="60">-0.016438399999999999</cx:pt>
          <cx:pt idx="61">-0.054337499999999997</cx:pt>
          <cx:pt idx="62">-0.0871614</cx:pt>
          <cx:pt idx="63">-0.024707400000000001</cx:pt>
          <cx:pt idx="64">-0.033626900000000001</cx:pt>
          <cx:pt idx="65">-0.042728299999999997</cx:pt>
          <cx:pt idx="66">0.0063487999999999999</cx:pt>
          <cx:pt idx="67">-0.030412600000000001</cx:pt>
          <cx:pt idx="68">-0.010208399999999999</cx:pt>
          <cx:pt idx="69">-0.0050454000000000002</cx:pt>
          <cx:pt idx="70">-0.023740799999999999</cx:pt>
          <cx:pt idx="71">-0.032444099999999997</cx:pt>
          <cx:pt idx="72">-0.038177700000000002</cx:pt>
          <cx:pt idx="73">-0.047196700000000001</cx:pt>
          <cx:pt idx="74">-0.042401700000000001</cx:pt>
          <cx:pt idx="75">-0.036122799999999997</cx:pt>
          <cx:pt idx="76">-0.0267079</cx:pt>
          <cx:pt idx="77">-0.0373654</cx:pt>
          <cx:pt idx="78">-0.027486500000000001</cx:pt>
          <cx:pt idx="79">-0.017652500000000002</cx:pt>
          <cx:pt idx="80">-0.0286713</cx:pt>
          <cx:pt idx="81">-0.024644200000000002</cx:pt>
          <cx:pt idx="82">-0.026879900000000002</cx:pt>
          <cx:pt idx="83">-0.033602199999999999</cx:pt>
          <cx:pt idx="84">-0.0356548</cx:pt>
          <cx:pt idx="85">-0.036659200000000003</cx:pt>
          <cx:pt idx="86">-0.030884600000000002</cx:pt>
          <cx:pt idx="87">-0.0304963</cx:pt>
          <cx:pt idx="88">0.042901399999999999</cx:pt>
          <cx:pt idx="89">-0.031132699999999999</cx:pt>
          <cx:pt idx="90">-0.025253999999999999</cx:pt>
          <cx:pt idx="91">-0.033312000000000001</cx:pt>
          <cx:pt idx="92">-0.031604100000000003</cx:pt>
          <cx:pt idx="93">-0.0252356</cx:pt>
          <cx:pt idx="94">-0.0077857000000000004</cx:pt>
          <cx:pt idx="95">-0.028268600000000001</cx:pt>
        </cx:lvl>
      </cx:numDim>
    </cx:data>
  </cx:chartData>
  <cx:chart>
    <cx:plotArea>
      <cx:plotAreaRegion>
        <cx:series layoutId="boxWhisker" uniqueId="{9EE01BBF-3A81-4B88-BA6E-FE85D72B8D32}">
          <cx:tx>
            <cx:txData>
              <cx:f>NDCI!$F$1</cx:f>
              <cx:v>Inner Mouth Channel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  <cx:series layoutId="boxWhisker" uniqueId="{3BA0B6DC-7DE2-4535-B02B-FBF24A63D1A3}">
          <cx:tx>
            <cx:txData>
              <cx:f>NDCI!$G$1</cx:f>
              <cx:v>St Lucia Bridge</cx:v>
            </cx:txData>
          </cx:tx>
          <cx:dataId val="1"/>
          <cx:layoutPr>
            <cx:visibility meanLine="0" meanMarker="1" nonoutliers="0" outliers="1"/>
            <cx:statistics quartileMethod="exclusive"/>
          </cx:layoutPr>
        </cx:series>
        <cx:series layoutId="boxWhisker" uniqueId="{0E58B7F5-9574-4286-859A-000D90C38F35}">
          <cx:tx>
            <cx:txData>
              <cx:f>NDCI!$H$1</cx:f>
              <cx:v>Dredger Harbour</cx:v>
            </cx:txData>
          </cx:tx>
          <cx:dataId val="2"/>
          <cx:layoutPr>
            <cx:visibility meanLine="0" meanMarker="1" nonoutliers="0" outliers="1"/>
            <cx:statistics quartileMethod="exclusive"/>
          </cx:layoutPr>
        </cx:series>
        <cx:series layoutId="boxWhisker" uniqueId="{9E65CDF1-B75C-44D4-B686-2EBA11AE9C58}">
          <cx:tx>
            <cx:txData>
              <cx:f>NDCI!$I$1</cx:f>
              <cx:v>Narrows South</cx:v>
            </cx:txData>
          </cx:tx>
          <cx:dataId val="3"/>
          <cx:layoutPr>
            <cx:visibility meanLine="0" meanMarker="1" nonoutliers="0" outliers="1"/>
            <cx:statistics quartileMethod="exclusive"/>
          </cx:layoutPr>
        </cx:series>
        <cx:series layoutId="boxWhisker" uniqueId="{806C8F7B-262F-48BD-8104-3B9716682068}">
          <cx:tx>
            <cx:txData>
              <cx:f>NDCI!$J$1</cx:f>
              <cx:v>Narrows Mid</cx:v>
            </cx:txData>
          </cx:tx>
          <cx:dataId val="4"/>
          <cx:layoutPr>
            <cx:visibility meanLine="0" meanMarker="1" nonoutliers="0" outliers="1"/>
            <cx:statistics quartileMethod="exclusive"/>
          </cx:layoutPr>
        </cx:series>
        <cx:series layoutId="boxWhisker" uniqueId="{1FD90F2D-2CD6-444B-AC44-622A95EC9927}">
          <cx:tx>
            <cx:txData>
              <cx:f>NDCI!$K$1</cx:f>
              <cx:v>Narrows North</cx:v>
            </cx:txData>
          </cx:tx>
          <cx:dataId val="5"/>
          <cx:layoutPr>
            <cx:visibility meanLine="0" meanMarker="1" nonoutliers="0" outliers="1"/>
            <cx:statistics quartileMethod="exclusive"/>
          </cx:layoutPr>
        </cx:series>
        <cx:series layoutId="boxWhisker" uniqueId="{0B9443B9-7038-4F54-A9BD-3DC06476A490}">
          <cx:tx>
            <cx:txData>
              <cx:f>NDCI!$L$1</cx:f>
              <cx:v>Esengeni</cx:v>
            </cx:txData>
          </cx:tx>
          <cx:dataId val="6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title>
          <cx:tx>
            <cx:txData>
              <cx:v>NDCI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bg1"/>
                  </a:solidFill>
                </a:defRPr>
              </a:pPr>
              <a:r>
                <a:rPr lang="en-US" sz="900" b="0" i="0" u="none" strike="noStrike" baseline="0">
                  <a:solidFill>
                    <a:schemeClr val="bg1"/>
                  </a:solidFill>
                  <a:latin typeface="Aptos Narrow" panose="02110004020202020204"/>
                </a:rPr>
                <a:t>NDCI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1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NDCI!$A$2:$A$97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NDCI!$E$2:$E$97</cx:f>
        <cx:lvl ptCount="96" formatCode="General">
          <cx:pt idx="0">0.0066259999999999999</cx:pt>
          <cx:pt idx="1">0.0200152</cx:pt>
          <cx:pt idx="2">0.0084843999999999996</cx:pt>
          <cx:pt idx="3">0.010919</cx:pt>
          <cx:pt idx="4">0.0026857999999999999</cx:pt>
          <cx:pt idx="5">0.019938600000000001</cx:pt>
          <cx:pt idx="6">0.0224888</cx:pt>
          <cx:pt idx="7">0.026791800000000001</cx:pt>
          <cx:pt idx="8">0.0018077</cx:pt>
          <cx:pt idx="9">0.0129085</cx:pt>
          <cx:pt idx="10">0.0018647</cx:pt>
          <cx:pt idx="11">0.0143392</cx:pt>
          <cx:pt idx="12">0.0068493</cx:pt>
          <cx:pt idx="13">0.013684699999999999</cx:pt>
          <cx:pt idx="14">-0.0027331</cx:pt>
          <cx:pt idx="15">-0.0082024999999999997</cx:pt>
          <cx:pt idx="16">-0.0073306999999999999</cx:pt>
          <cx:pt idx="17">0.016260199999999999</cx:pt>
          <cx:pt idx="18">0.0147177</cx:pt>
          <cx:pt idx="19">0.017465999999999999</cx:pt>
          <cx:pt idx="20">0.0154343</cx:pt>
          <cx:pt idx="21">0.0105716</cx:pt>
          <cx:pt idx="22">0.026114200000000001</cx:pt>
          <cx:pt idx="23">0.0119323</cx:pt>
          <cx:pt idx="24">-0.0074129</cx:pt>
          <cx:pt idx="25">0.022958200000000002</cx:pt>
          <cx:pt idx="26">0.0059934999999999997</cx:pt>
          <cx:pt idx="27">-0.0054257999999999997</cx:pt>
          <cx:pt idx="28">-0.016713100000000002</cx:pt>
          <cx:pt idx="29">0.0030607999999999998</cx:pt>
          <cx:pt idx="30">-0.0090089999999999996</cx:pt>
          <cx:pt idx="31">-0.0120059</cx:pt>
          <cx:pt idx="32">0.0285908</cx:pt>
          <cx:pt idx="33">0.0037878999999999999</cx:pt>
          <cx:pt idx="34">0.011474</cx:pt>
          <cx:pt idx="35">-0.0073377</cx:pt>
          <cx:pt idx="36">0.0087430000000000008</cx:pt>
          <cx:pt idx="37">0.013266999999999999</cx:pt>
          <cx:pt idx="38">-0.0074016000000000004</cx:pt>
          <cx:pt idx="39">0.0027810999999999999</cx:pt>
          <cx:pt idx="40">0.016574599999999998</cx:pt>
          <cx:pt idx="41">0.0128624</cx:pt>
          <cx:pt idx="42">0.023035199999999999</cx:pt>
          <cx:pt idx="43">0.0092131000000000001</cx:pt>
          <cx:pt idx="44">0.0118009</cx:pt>
          <cx:pt idx="45">0.015622</cx:pt>
          <cx:pt idx="46">-0.0087384999999999997</cx:pt>
          <cx:pt idx="47">0.0313277</cx:pt>
          <cx:pt idx="48">0.0291627</cx:pt>
          <cx:pt idx="49">0.085317500000000004</cx:pt>
          <cx:pt idx="50">0.045885700000000001</cx:pt>
          <cx:pt idx="51">0.034585699999999997</cx:pt>
          <cx:pt idx="52">0.0194399</cx:pt>
          <cx:pt idx="53">0.0048005000000000001</cx:pt>
          <cx:pt idx="54">-0.006143</cx:pt>
          <cx:pt idx="55">-0.0052452999999999996</cx:pt>
          <cx:pt idx="56">-0.0084778000000000006</cx:pt>
          <cx:pt idx="57">-0.0253566</cx:pt>
          <cx:pt idx="58">-0.016865100000000001</cx:pt>
          <cx:pt idx="59">-0.0319686</cx:pt>
          <cx:pt idx="60">-0.020054499999999999</cx:pt>
          <cx:pt idx="61">-0.069196400000000005</cx:pt>
          <cx:pt idx="62">-0.0652591</cx:pt>
          <cx:pt idx="63">-0.012287299999999999</cx:pt>
          <cx:pt idx="64">0.027746900000000001</cx:pt>
          <cx:pt idx="65">-0.049594199999999998</cx:pt>
          <cx:pt idx="66">-0.0104195</cx:pt>
          <cx:pt idx="67">-0.022151899999999999</cx:pt>
          <cx:pt idx="68">-0.020803800000000001</cx:pt>
          <cx:pt idx="69">-0.0057353999999999999</cx:pt>
          <cx:pt idx="70">-0.021872300000000001</cx:pt>
          <cx:pt idx="71">-0.0032422000000000002</cx:pt>
          <cx:pt idx="72">0.0078700000000000003</cx:pt>
          <cx:pt idx="73">0.023303500000000001</cx:pt>
          <cx:pt idx="74">-0.0095087000000000001</cx:pt>
          <cx:pt idx="75">0.0154346</cx:pt>
          <cx:pt idx="76">-0.0104712</cx:pt>
          <cx:pt idx="77">0.044895999999999998</cx:pt>
          <cx:pt idx="78">-0.0050761000000000001</cx:pt>
          <cx:pt idx="79">-0.00039889999999999999</cx:pt>
          <cx:pt idx="80">0.0154004</cx:pt>
          <cx:pt idx="81">0.061657999999999998</cx:pt>
          <cx:pt idx="82">0.023889199999999999</cx:pt>
          <cx:pt idx="83">-0.020114199999999999</cx:pt>
          <cx:pt idx="84">-0.0129611</cx:pt>
          <cx:pt idx="85">-0.0272074</cx:pt>
          <cx:pt idx="86">-0.0150803</cx:pt>
          <cx:pt idx="87">0.027670799999999999</cx:pt>
          <cx:pt idx="88">-0.0043254000000000001</cx:pt>
          <cx:pt idx="89">0.0287316</cx:pt>
          <cx:pt idx="90">0.026039099999999999</cx:pt>
          <cx:pt idx="91">-0.0126461</cx:pt>
          <cx:pt idx="92">-0.0014706000000000001</cx:pt>
          <cx:pt idx="93">-0.0113422</cx:pt>
          <cx:pt idx="94">-0.026715599999999999</cx:pt>
          <cx:pt idx="95">-0.032461900000000002</cx:pt>
        </cx:lvl>
      </cx:numDim>
    </cx:data>
  </cx:chartData>
  <cx:chart>
    <cx:title pos="t" align="ctr" overlay="0">
      <cx:tx>
        <cx:txData>
          <cx:v>Mouth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en-US" sz="1400" b="0" i="0" u="none" strike="noStrike" baseline="0">
              <a:solidFill>
                <a:schemeClr val="bg1"/>
              </a:solidFill>
              <a:latin typeface="Aptos Narrow" panose="02110004020202020204"/>
            </a:rPr>
            <a:t>Mouth</a:t>
          </a:r>
        </a:p>
      </cx:txPr>
    </cx:title>
    <cx:plotArea>
      <cx:plotAreaRegion>
        <cx:series layoutId="boxWhisker" uniqueId="{0B5F51BD-77A0-4F9E-A05D-0395AD357E9F}">
          <cx:tx>
            <cx:txData>
              <cx:f>NDCI!$E$1</cx:f>
              <cx:v>Mouth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title>
          <cx:tx>
            <cx:txData>
              <cx:v>NDCI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bg1"/>
                  </a:solidFill>
                </a:defRPr>
              </a:pPr>
              <a:r>
                <a:rPr lang="en-US" sz="900" b="0" i="0" u="none" strike="noStrike" baseline="0">
                  <a:solidFill>
                    <a:schemeClr val="bg1"/>
                  </a:solidFill>
                  <a:latin typeface="Aptos Narrow" panose="02110004020202020204"/>
                </a:rPr>
                <a:t>NDCI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1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NDCI!$A$2:$A$97</cx:f>
        <cx:lvl ptCount="96">
          <cx:pt idx="0">Closed - Umofolzi Disconnected</cx:pt>
          <cx:pt idx="1">Closed - Umofolzi Disconnected</cx:pt>
          <cx:pt idx="2">Closed - Umofolzi Disconnected</cx:pt>
          <cx:pt idx="3">Closed - Umofolzi Disconnected</cx:pt>
          <cx:pt idx="4">Closed - Umofolzi Disconnected</cx:pt>
          <cx:pt idx="5">Closed - Umofolzi Disconnected</cx:pt>
          <cx:pt idx="6">Closed - Umofolzi Disconnected</cx:pt>
          <cx:pt idx="7">Closed - Umofolzi Disconnected</cx:pt>
          <cx:pt idx="8">Closed - Umofolzi Disconnected</cx:pt>
          <cx:pt idx="9">Closed - Umofolzi Disconnected</cx:pt>
          <cx:pt idx="10">Closed - Umofolzi Disconnected</cx:pt>
          <cx:pt idx="11">Closed - Umofolzi Disconnected</cx:pt>
          <cx:pt idx="12">Closed - Umofolzi Disconnected</cx:pt>
          <cx:pt idx="13">Closed - Umofolzi Connected</cx:pt>
          <cx:pt idx="14">Closed - Umofolzi Connected</cx:pt>
          <cx:pt idx="15">Closed - Umofolzi Connected</cx:pt>
          <cx:pt idx="16">Closed - Umofolzi Connected</cx:pt>
          <cx:pt idx="17">Closed - Umofolzi Connected</cx:pt>
          <cx:pt idx="18">Closed - Umofolzi Connected</cx:pt>
          <cx:pt idx="19">Closed - Umofolzi Connected</cx:pt>
          <cx:pt idx="20">Closed - Umofolzi Connected</cx:pt>
          <cx:pt idx="21">Closed - Umofolzi Connected</cx:pt>
          <cx:pt idx="22">Closed - Umofolzi Connected</cx:pt>
          <cx:pt idx="23">Closed - Umofolzi Connected</cx:pt>
          <cx:pt idx="24">Closed - Umofolzi Connected</cx:pt>
          <cx:pt idx="25">Closed - Umofolzi Connected</cx:pt>
          <cx:pt idx="26">Closed - Umofolzi Connected</cx:pt>
          <cx:pt idx="27">Closed - Umofolzi Connected</cx:pt>
          <cx:pt idx="28">Closed - Umofolzi Connected</cx:pt>
          <cx:pt idx="29">Closed - Umofolzi Connected</cx:pt>
          <cx:pt idx="30">Closed - Umofolzi Connected</cx:pt>
          <cx:pt idx="31">Closed - Umofolzi Connected</cx:pt>
          <cx:pt idx="32">Closed - Umofolzi Connected</cx:pt>
          <cx:pt idx="33">Closed - Umofolzi Connected</cx:pt>
          <cx:pt idx="34">Closed - Umofolzi Connected</cx:pt>
          <cx:pt idx="35">Closed - Umofolzi Connected</cx:pt>
          <cx:pt idx="36">Closed - Umofolzi Connected</cx:pt>
          <cx:pt idx="37">Closed - Umofolzi Connected</cx:pt>
          <cx:pt idx="38">Closed - Umofolzi Connected</cx:pt>
          <cx:pt idx="39">Closed - Umofolzi Connected</cx:pt>
          <cx:pt idx="40">Closed - Umofolzi Connected</cx:pt>
          <cx:pt idx="41">Closed - Umofolzi Connected</cx:pt>
          <cx:pt idx="42">Closed - Umofolzi Connected</cx:pt>
          <cx:pt idx="43">Closed - Umofolzi Connected</cx:pt>
          <cx:pt idx="44">Closed - Umofolzi Connected</cx:pt>
          <cx:pt idx="45">Closed - Umofolzi Connected</cx:pt>
          <cx:pt idx="46">Closed - Umofolzi Connected</cx:pt>
          <cx:pt idx="47">Closed - Umofolzi Connected</cx:pt>
          <cx:pt idx="48">Closed - Umofolzi Connected</cx:pt>
          <cx:pt idx="49">Closed - Umofolzi Connected</cx:pt>
          <cx:pt idx="50">Closed - Umofolzi Connected</cx:pt>
          <cx:pt idx="51">Closed - Umofolzi Connected</cx:pt>
          <cx:pt idx="52">Closed - Umofolzi Connected</cx:pt>
          <cx:pt idx="53">Closed - Umofolzi Connected</cx:pt>
          <cx:pt idx="54">Closed - Umofolzi Connected</cx:pt>
          <cx:pt idx="55">Open</cx:pt>
          <cx:pt idx="56">Open</cx:pt>
          <cx:pt idx="57">Open</cx:pt>
          <cx:pt idx="58">Open</cx:pt>
          <cx:pt idx="59">Open</cx:pt>
          <cx:pt idx="60">Closed - Umofolzi Connected</cx:pt>
          <cx:pt idx="61">Closed - Umofolzi Connected</cx:pt>
          <cx:pt idx="62">Closed - Umofolzi Connected</cx:pt>
          <cx:pt idx="63">Closed - Umofolzi Connected</cx:pt>
          <cx:pt idx="64">Closed - Umofolzi Connected</cx:pt>
          <cx:pt idx="65">Closed - Umofolzi Connected</cx:pt>
          <cx:pt idx="66">Closed - Umofolzi Connected</cx:pt>
          <cx:pt idx="67">Closed - Umofolzi Connected</cx:pt>
          <cx:pt idx="68">Closed - Umofolzi Connected</cx:pt>
          <cx:pt idx="69">Closed - Umofolzi Connected</cx:pt>
          <cx:pt idx="70">Closed - Umofolzi Connected</cx:pt>
          <cx:pt idx="71">Open</cx:pt>
          <cx:pt idx="72">Open</cx:pt>
          <cx:pt idx="73">Open</cx:pt>
          <cx:pt idx="74">Open</cx:pt>
          <cx:pt idx="75">Open</cx:pt>
          <cx:pt idx="76">Open</cx:pt>
          <cx:pt idx="77">Open</cx:pt>
          <cx:pt idx="78">Open</cx:pt>
          <cx:pt idx="79">Open</cx:pt>
          <cx:pt idx="80">Open</cx:pt>
          <cx:pt idx="81">Open</cx:pt>
          <cx:pt idx="82">Open</cx:pt>
          <cx:pt idx="83">Open</cx:pt>
          <cx:pt idx="84">Open</cx:pt>
          <cx:pt idx="85">Open</cx:pt>
          <cx:pt idx="86">Open</cx:pt>
          <cx:pt idx="87">Open</cx:pt>
          <cx:pt idx="88">Open</cx:pt>
          <cx:pt idx="89">Open</cx:pt>
          <cx:pt idx="90">Open</cx:pt>
          <cx:pt idx="91">Open</cx:pt>
          <cx:pt idx="92">Open</cx:pt>
          <cx:pt idx="93">Open</cx:pt>
          <cx:pt idx="94">Open</cx:pt>
          <cx:pt idx="95">Open</cx:pt>
        </cx:lvl>
      </cx:strDim>
      <cx:numDim type="val">
        <cx:f>NDCI!$D$2:$D$97</cx:f>
        <cx:lvl ptCount="96" formatCode="General">
          <cx:pt idx="0">-0.0099118999999999995</cx:pt>
          <cx:pt idx="1">-0.020673799999999999</cx:pt>
          <cx:pt idx="2">-0.034356699999999997</cx:pt>
          <cx:pt idx="3">-0.016779700000000002</cx:pt>
          <cx:pt idx="4">-0.0674487</cx:pt>
          <cx:pt idx="5">-0.015991100000000001</cx:pt>
          <cx:pt idx="6">-0.074766399999999997</cx:pt>
          <cx:pt idx="7">-0.001085</cx:pt>
          <cx:pt idx="8">-0.026899800000000001</cx:pt>
          <cx:pt idx="9">-0.049356200000000003</cx:pt>
          <cx:pt idx="10">0.030377899999999999</cx:pt>
          <cx:pt idx="11">-0.034358</cx:pt>
          <cx:pt idx="12">-0.1179201</cx:pt>
          <cx:pt idx="13">-0.055162700000000002</cx:pt>
          <cx:pt idx="14">-0.14005880000000001</cx:pt>
          <cx:pt idx="15">-0.023809500000000001</cx:pt>
          <cx:pt idx="16">-0.095505599999999996</cx:pt>
          <cx:pt idx="17">-0.0596591</cx:pt>
          <cx:pt idx="18">-0.020061699999999998</cx:pt>
          <cx:pt idx="19">-0.0063125000000000004</cx:pt>
          <cx:pt idx="20">-0.046106300000000003</cx:pt>
          <cx:pt idx="21">-0.0096057999999999994</cx:pt>
          <cx:pt idx="22">0.013079</cx:pt>
          <cx:pt idx="23">-0.0242315</cx:pt>
          <cx:pt idx="24">-0.088566800000000001</cx:pt>
          <cx:pt idx="25">-0.066478099999999998</cx:pt>
          <cx:pt idx="26">-0.074753200000000006</cx:pt>
          <cx:pt idx="27">-0.021674100000000002</cx:pt>
          <cx:pt idx="28">-0.093544100000000005</cx:pt>
          <cx:pt idx="29">-0.081206500000000001</cx:pt>
          <cx:pt idx="30">-0.10040159999999999</cx:pt>
          <cx:pt idx="31">-0.028753999999999998</cx:pt>
          <cx:pt idx="32">-0.020300800000000001</cx:pt>
          <cx:pt idx="33">-0.0065126999999999997</cx:pt>
          <cx:pt idx="34">-0.10864749999999999</cx:pt>
          <cx:pt idx="35">-0.023071399999999999</cx:pt>
          <cx:pt idx="36">-0.024920999999999999</cx:pt>
          <cx:pt idx="37">-0.079096</cx:pt>
          <cx:pt idx="38">-0.056521700000000001</cx:pt>
          <cx:pt idx="39">-0.079825800000000002</cx:pt>
          <cx:pt idx="40">-0.072351399999999996</cx:pt>
          <cx:pt idx="41">-0.035971200000000002</cx:pt>
          <cx:pt idx="42">-0.038154399999999998</cx:pt>
          <cx:pt idx="43">-0.019812300000000001</cx:pt>
          <cx:pt idx="44">0.0042614000000000003</cx:pt>
          <cx:pt idx="45">-0.022671799999999999</cx:pt>
          <cx:pt idx="46">-0.0184531</cx:pt>
          <cx:pt idx="47">-0.063333299999999995</cx:pt>
          <cx:pt idx="48">-0.094117599999999996</cx:pt>
          <cx:pt idx="49">-0.077419399999999999</cx:pt>
          <cx:pt idx="50">-0.019496599999999999</cx:pt>
          <cx:pt idx="51">-0.019796000000000001</cx:pt>
          <cx:pt idx="52">-0.0324826</cx:pt>
          <cx:pt idx="53">-0.0103143</cx:pt>
          <cx:pt idx="54">-0.019723899999999999</cx:pt>
          <cx:pt idx="55">-0.0026042000000000001</cx:pt>
          <cx:pt idx="56">-0.050071499999999998</cx:pt>
          <cx:pt idx="57">-0.13192609999999999</cx:pt>
          <cx:pt idx="58">-0.1162791</cx:pt>
          <cx:pt idx="59">-0.091953999999999994</cx:pt>
          <cx:pt idx="60">-0.039086799999999998</cx:pt>
          <cx:pt idx="61">-0.086758000000000002</cx:pt>
          <cx:pt idx="62">-0.077102799999999999</cx:pt>
          <cx:pt idx="63">-0.024508100000000001</cx:pt>
          <cx:pt idx="64">-0.0506823</cx:pt>
          <cx:pt idx="65">-0.038197799999999997</cx:pt>
          <cx:pt idx="66">-0.0149254</cx:pt>
          <cx:pt idx="67">-0.0138122</cx:pt>
          <cx:pt idx="68">-0.1010591</cx:pt>
          <cx:pt idx="69">-0.021861800000000001</cx:pt>
          <cx:pt idx="70">-0.042806999999999998</cx:pt>
          <cx:pt idx="71">-0.0072992999999999999</cx:pt>
          <cx:pt idx="72">-0.011319299999999999</cx:pt>
          <cx:pt idx="73">-0.034458999999999997</cx:pt>
          <cx:pt idx="74">-0.044237800000000001</cx:pt>
          <cx:pt idx="75">-0.021542700000000001</cx:pt>
          <cx:pt idx="76">-0.0183246</cx:pt>
          <cx:pt idx="77">-0.041271200000000001</cx:pt>
          <cx:pt idx="78">-0.022490799999999998</cx:pt>
          <cx:pt idx="79">-0.0145361</cx:pt>
          <cx:pt idx="80">-0.032584000000000002</cx:pt>
          <cx:pt idx="81">-0.035850100000000003</cx:pt>
          <cx:pt idx="82">-0.055555599999999997</cx:pt>
          <cx:pt idx="83">-0.030359899999999999</cx:pt>
          <cx:pt idx="84">-0.0238365</cx:pt>
          <cx:pt idx="85">-0.0222883</cx:pt>
          <cx:pt idx="86">-0.0195789</cx:pt>
          <cx:pt idx="87">-0.0223895</cx:pt>
          <cx:pt idx="88">-0.023486900000000002</cx:pt>
          <cx:pt idx="89">-0.010122000000000001</cx:pt>
          <cx:pt idx="90">-0.035127100000000001</cx:pt>
          <cx:pt idx="91">-0.0456026</cx:pt>
          <cx:pt idx="92">-0.030386699999999999</cx:pt>
          <cx:pt idx="93">-0.059034000000000003</cx:pt>
          <cx:pt idx="94">-0.022578299999999999</cx:pt>
          <cx:pt idx="95">-0.019636399999999998</cx:pt>
        </cx:lvl>
      </cx:numDim>
    </cx:data>
  </cx:chartData>
  <cx:chart>
    <cx:title pos="t" align="ctr" overlay="0">
      <cx:tx>
        <cx:txData>
          <cx:v>Offshore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en-US" sz="1400" b="0" i="0" u="none" strike="noStrike" baseline="0">
              <a:solidFill>
                <a:schemeClr val="bg1"/>
              </a:solidFill>
              <a:latin typeface="Aptos Narrow" panose="02110004020202020204"/>
            </a:rPr>
            <a:t>Offshore</a:t>
          </a:r>
        </a:p>
      </cx:txPr>
    </cx:title>
    <cx:plotArea>
      <cx:plotAreaRegion>
        <cx:series layoutId="boxWhisker" uniqueId="{3C8B8EDC-E32E-4ADD-B16D-3E1F3747415D}">
          <cx:tx>
            <cx:txData>
              <cx:f>NDCI!$D$1</cx:f>
              <cx:v>Offshore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title>
          <cx:tx>
            <cx:txData>
              <cx:v>NDCI</cx:v>
            </cx:txData>
          </cx:tx>
          <cx:txPr>
            <a:bodyPr spcFirstLastPara="1" vertOverflow="ellipsis" horzOverflow="overflow" wrap="square" lIns="0" tIns="0" rIns="0" bIns="0" anchor="ctr" anchorCtr="1"/>
            <a:lstStyle/>
            <a:p>
              <a:pPr algn="ctr" rtl="0">
                <a:defRPr>
                  <a:solidFill>
                    <a:schemeClr val="bg1"/>
                  </a:solidFill>
                </a:defRPr>
              </a:pPr>
              <a:r>
                <a:rPr lang="en-US" sz="900" b="0" i="0" u="none" strike="noStrike" baseline="0">
                  <a:solidFill>
                    <a:schemeClr val="bg1"/>
                  </a:solidFill>
                  <a:latin typeface="Aptos Narrow" panose="02110004020202020204"/>
                </a:rPr>
                <a:t>NDCI</a:t>
              </a:r>
            </a:p>
          </cx:txPr>
        </cx:title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2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NDTI!$C$2:$C$97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NDTI!$E$2:$E$97</cx:f>
        <cx:lvl ptCount="96" formatCode="General">
          <cx:pt idx="0">0.043940699999999999</cx:pt>
          <cx:pt idx="1">-0.050049099999999999</cx:pt>
          <cx:pt idx="2">0.061376300000000002</cx:pt>
          <cx:pt idx="3">-0.0034746</cx:pt>
          <cx:pt idx="4">-0.023360300000000001</cx:pt>
          <cx:pt idx="5">-0.035985799999999998</cx:pt>
          <cx:pt idx="6">0.041249500000000001</cx:pt>
          <cx:pt idx="7">0.011984699999999999</cx:pt>
          <cx:pt idx="8">0.062077</cx:pt>
          <cx:pt idx="9">0.097560999999999995</cx:pt>
          <cx:pt idx="10">0.0519774</cx:pt>
          <cx:pt idx="11">0.071404999999999996</cx:pt>
          <cx:pt idx="12">0.0021711</cx:pt>
          <cx:pt idx="13">-0.050953900000000003</cx:pt>
          <cx:pt idx="14">0.088245100000000007</cx:pt>
          <cx:pt idx="15">0.0051473999999999999</cx:pt>
          <cx:pt idx="16">0.018229200000000001</cx:pt>
          <cx:pt idx="17">-0.0032303000000000002</cx:pt>
          <cx:pt idx="18">-0.035910900000000003</cx:pt>
          <cx:pt idx="19">0.072343099999999994</cx:pt>
          <cx:pt idx="20">0.028432499999999999</cx:pt>
          <cx:pt idx="21">0.049516200000000003</cx:pt>
          <cx:pt idx="22">0.011502500000000001</cx:pt>
          <cx:pt idx="23">0.056526199999999999</cx:pt>
          <cx:pt idx="24">0.0418105</cx:pt>
          <cx:pt idx="25">0.043232300000000001</cx:pt>
          <cx:pt idx="26">-0.048736500000000002</cx:pt>
          <cx:pt idx="27">0.015941</cx:pt>
          <cx:pt idx="28">-0.033824800000000002</cx:pt>
          <cx:pt idx="29">-0.011274899999999999</cx:pt>
          <cx:pt idx="30">0.0072137</cx:pt>
          <cx:pt idx="31">0.036231899999999997</cx:pt>
          <cx:pt idx="32">0.077731900000000007</cx:pt>
          <cx:pt idx="33">0.066185300000000002</cx:pt>
          <cx:pt idx="34">0.085030700000000001</cx:pt>
          <cx:pt idx="35">0.050680299999999998</cx:pt>
          <cx:pt idx="36">0.052091899999999997</cx:pt>
          <cx:pt idx="37">-0.0125378</cx:pt>
          <cx:pt idx="38">0.0078864</cx:pt>
          <cx:pt idx="39">0.016755200000000001</cx:pt>
          <cx:pt idx="40">0.013250899999999999</cx:pt>
          <cx:pt idx="41">0.0159229</cx:pt>
          <cx:pt idx="42">0.0499461</cx:pt>
          <cx:pt idx="43">0.031677700000000003</cx:pt>
          <cx:pt idx="44">0.112426</cx:pt>
          <cx:pt idx="45">0.066970799999999997</cx:pt>
          <cx:pt idx="46">0.0125142</cx:pt>
          <cx:pt idx="47">-0.074963299999999997</cx:pt>
          <cx:pt idx="48">-0.043961100000000003</cx:pt>
          <cx:pt idx="49">-0.049903999999999997</cx:pt>
          <cx:pt idx="50">-0.044034799999999999</cx:pt>
          <cx:pt idx="51">-0.031421400000000002</cx:pt>
          <cx:pt idx="52">-0.0029117000000000001</cx:pt>
          <cx:pt idx="53">0.0034970999999999999</cx:pt>
          <cx:pt idx="54">0.069604299999999994</cx:pt>
          <cx:pt idx="55">0.0125865</cx:pt>
          <cx:pt idx="56">0.050813799999999999</cx:pt>
          <cx:pt idx="57">0.028112499999999999</cx:pt>
          <cx:pt idx="58">-0.038839499999999999</cx:pt>
          <cx:pt idx="59">-0.1119729</cx:pt>
          <cx:pt idx="60">-0.012019200000000001</cx:pt>
          <cx:pt idx="61">-0.0489372</cx:pt>
          <cx:pt idx="62">-0.032315200000000002</cx:pt>
          <cx:pt idx="63">-0.0068282999999999998</cx:pt>
          <cx:pt idx="64">0.094139700000000007</cx:pt>
          <cx:pt idx="65">-0.0025818</cx:pt>
          <cx:pt idx="66">0.066744700000000004</cx:pt>
          <cx:pt idx="67">0.0152284</cx:pt>
          <cx:pt idx="68">0.012281500000000001</cx:pt>
          <cx:pt idx="69">0.043962399999999999</cx:pt>
          <cx:pt idx="70">0.028107199999999999</cx:pt>
          <cx:pt idx="71">0.0002297</cx:pt>
          <cx:pt idx="72">-0.028004999999999999</cx:pt>
          <cx:pt idx="73">-0.041172</cx:pt>
          <cx:pt idx="74">-0.041183699999999997</cx:pt>
          <cx:pt idx="75">-0.044252399999999997</cx:pt>
          <cx:pt idx="76">-0.010818400000000001</cx:pt>
          <cx:pt idx="77">-0.0059966000000000004</cx:pt>
          <cx:pt idx="78">0.013184400000000001</cx:pt>
          <cx:pt idx="79">0.039268600000000001</cx:pt>
          <cx:pt idx="80">-0.020189100000000001</cx:pt>
          <cx:pt idx="81">-0.0573877</cx:pt>
          <cx:pt idx="82">-0.0079118000000000001</cx:pt>
          <cx:pt idx="83">-0.0116054</cx:pt>
          <cx:pt idx="84">-0.013256199999999999</cx:pt>
          <cx:pt idx="85">-0.019301200000000001</cx:pt>
          <cx:pt idx="86">-0.0152526</cx:pt>
          <cx:pt idx="87">0.023122400000000001</cx:pt>
          <cx:pt idx="88">0.0282723</cx:pt>
          <cx:pt idx="89">0.0033127999999999999</cx:pt>
          <cx:pt idx="90">-0.016949200000000001</cx:pt>
          <cx:pt idx="91">-0.0044053</cx:pt>
          <cx:pt idx="92">-0.017178800000000001</cx:pt>
          <cx:pt idx="93">-0.0044114000000000002</cx:pt>
          <cx:pt idx="94">-0.041922000000000001</cx:pt>
          <cx:pt idx="95">-0.052604199999999997</cx:pt>
        </cx:lvl>
      </cx:numDim>
    </cx:data>
  </cx:chartData>
  <cx:chart>
    <cx:title pos="t" align="ctr" overlay="0">
      <cx:tx>
        <cx:txData>
          <cx:v>Mouth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en-US" sz="1400" b="0" i="0" u="none" strike="noStrike" baseline="0">
              <a:solidFill>
                <a:schemeClr val="bg1"/>
              </a:solidFill>
              <a:latin typeface="Aptos Narrow" panose="02110004020202020204"/>
            </a:rPr>
            <a:t>Mouth</a:t>
          </a:r>
        </a:p>
      </cx:txPr>
    </cx:title>
    <cx:plotArea>
      <cx:plotAreaRegion>
        <cx:series layoutId="boxWhisker" uniqueId="{48FCA373-31D6-4C1D-BE6F-F4BBDF5785BB}">
          <cx:tx>
            <cx:txData>
              <cx:f>NDTI!$E$1</cx:f>
              <cx:v>Mouth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3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NDTI!$C$2:$C$97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NDTI!$F$2:$F$97</cx:f>
        <cx:lvl ptCount="96" formatCode="General">
          <cx:pt idx="0">0.0496319</cx:pt>
          <cx:pt idx="1">-0.047805800000000002</cx:pt>
          <cx:pt idx="2">0.029647300000000001</cx:pt>
          <cx:pt idx="3">-0.00045790000000000002</cx:pt>
          <cx:pt idx="4">-0.0247636</cx:pt>
          <cx:pt idx="5">-0.040020699999999999</cx:pt>
          <cx:pt idx="6">0.038118399999999997</cx:pt>
          <cx:pt idx="7">0.033541500000000002</cx:pt>
          <cx:pt idx="8">0.0477606</cx:pt>
          <cx:pt idx="9">0.097626900000000003</cx:pt>
          <cx:pt idx="10">0.0622418</cx:pt>
          <cx:pt idx="11">0.066059199999999998</cx:pt>
          <cx:pt idx="12">0.020163</cx:pt>
          <cx:pt idx="13">0.00088340000000000001</cx:pt>
          <cx:pt idx="14">0.096231499999999998</cx:pt>
          <cx:pt idx="15">-0.0023617999999999998</cx:pt>
          <cx:pt idx="16">-0.0382353</cx:pt>
          <cx:pt idx="17">-0.040281999999999998</cx:pt>
          <cx:pt idx="18">-0.0044708999999999999</cx:pt>
          <cx:pt idx="19">0.067957900000000002</cx:pt>
          <cx:pt idx="20">0.021849299999999999</cx:pt>
          <cx:pt idx="21">0.041178699999999999</cx:pt>
          <cx:pt idx="22">0.015771799999999999</cx:pt>
          <cx:pt idx="23">0.056972799999999997</cx:pt>
          <cx:pt idx="24">0.045990099999999999</cx:pt>
          <cx:pt idx="25">0.047436899999999997</cx:pt>
          <cx:pt idx="26">-0.020779200000000001</cx:pt>
          <cx:pt idx="27">0.0092263999999999992</cx:pt>
          <cx:pt idx="28">-0.063924900000000007</cx:pt>
          <cx:pt idx="29">-0.031195799999999999</cx:pt>
          <cx:pt idx="30">0.035637599999999998</cx:pt>
          <cx:pt idx="31">0.036050699999999998</cx:pt>
          <cx:pt idx="32">0.079059400000000002</cx:pt>
          <cx:pt idx="33">0.066863000000000006</cx:pt>
          <cx:pt idx="34">0.093820000000000001</cx:pt>
          <cx:pt idx="35">0.052399099999999997</cx:pt>
          <cx:pt idx="36">0.052007100000000001</cx:pt>
          <cx:pt idx="37">-0.1155963</cx:pt>
          <cx:pt idx="38">-0.025435099999999999</cx:pt>
          <cx:pt idx="39">-0.16944799999999999</cx:pt>
          <cx:pt idx="40">-0.041626299999999998</cx:pt>
          <cx:pt idx="41">0.0002299</cx:pt>
          <cx:pt idx="42">0.051383400000000003</cx:pt>
          <cx:pt idx="43">0.028941399999999999</cx:pt>
          <cx:pt idx="44">0.12076629999999999</cx:pt>
          <cx:pt idx="45">0.065277500000000002</cx:pt>
          <cx:pt idx="46">0.020732199999999999</cx:pt>
          <cx:pt idx="47">-0.043715799999999999</cx:pt>
          <cx:pt idx="48">-0.0385898</cx:pt>
          <cx:pt idx="49">-0.022907500000000001</cx:pt>
          <cx:pt idx="50">-0.019488100000000001</cx:pt>
          <cx:pt idx="51">-0.045372999999999997</cx:pt>
          <cx:pt idx="52">0.0115911</cx:pt>
          <cx:pt idx="53">0.011839499999999999</cx:pt>
          <cx:pt idx="54">0.066720299999999996</cx:pt>
          <cx:pt idx="55">0.0119197</cx:pt>
          <cx:pt idx="56">0.033319300000000003</cx:pt>
          <cx:pt idx="57">0.027224700000000001</cx:pt>
          <cx:pt idx="58">0.020512800000000001</cx:pt>
          <cx:pt idx="59">-0.13151109999999999</cx:pt>
          <cx:pt idx="60">-0.0149182</cx:pt>
          <cx:pt idx="61">-0.091101699999999994</cx:pt>
          <cx:pt idx="62">-0.0399633</cx:pt>
          <cx:pt idx="63">-0.0141047</cx:pt>
          <cx:pt idx="64">0.058445700000000003</cx:pt>
          <cx:pt idx="65">0</cx:pt>
          <cx:pt idx="66">0.070741700000000005</cx:pt>
          <cx:pt idx="67">0.030798699999999998</cx:pt>
          <cx:pt idx="68">0.030747400000000001</cx:pt>
          <cx:pt idx="69">0.050370699999999997</cx:pt>
          <cx:pt idx="70">0.025999600000000001</cx:pt>
          <cx:pt idx="71">0.046323700000000002</cx:pt>
          <cx:pt idx="72">-0.021433899999999999</cx:pt>
          <cx:pt idx="73">-0.0259169</cx:pt>
          <cx:pt idx="74">-0.024613900000000001</cx:pt>
          <cx:pt idx="75">-0.032786900000000001</cx:pt>
          <cx:pt idx="76">-0.0188224</cx:pt>
          <cx:pt idx="77">-0.0094401999999999993</cx:pt>
          <cx:pt idx="78">0.015246600000000001</cx:pt>
          <cx:pt idx="79">0.042682900000000003</cx:pt>
          <cx:pt idx="80">-0.025692699999999999</cx:pt>
          <cx:pt idx="81">-0.020040100000000002</cx:pt>
          <cx:pt idx="82">-0.017669500000000001</cx:pt>
          <cx:pt idx="83">-0.0232791</cx:pt>
          <cx:pt idx="84">-0.033651399999999998</cx:pt>
          <cx:pt idx="85">-0.026099899999999999</cx:pt>
          <cx:pt idx="86">-0.0218835</cx:pt>
          <cx:pt idx="87">0.0290616</cx:pt>
          <cx:pt idx="88">0.033960700000000003</cx:pt>
          <cx:pt idx="89">0.014279500000000001</cx:pt>
          <cx:pt idx="90">-0.016984599999999999</cx:pt>
          <cx:pt idx="91">-0.0077669999999999996</cx:pt>
          <cx:pt idx="92">-0.030865699999999999</cx:pt>
          <cx:pt idx="93">-0.019813799999999999</cx:pt>
          <cx:pt idx="94">-0.071800199999999995</cx:pt>
          <cx:pt idx="95">-0.042590299999999998</cx:pt>
        </cx:lvl>
      </cx:numDim>
    </cx:data>
  </cx:chartData>
  <cx:chart>
    <cx:title pos="t" align="ctr" overlay="0">
      <cx:tx>
        <cx:txData>
          <cx:v>Inner Mouth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en-US" sz="1400" b="0" i="0" u="none" strike="noStrike" baseline="0">
              <a:solidFill>
                <a:schemeClr val="bg1"/>
              </a:solidFill>
              <a:latin typeface="Aptos Narrow" panose="02110004020202020204"/>
            </a:rPr>
            <a:t>Inner Mouth</a:t>
          </a:r>
        </a:p>
      </cx:txPr>
    </cx:title>
    <cx:plotArea>
      <cx:plotAreaRegion>
        <cx:series layoutId="boxWhisker" uniqueId="{48FCA373-31D6-4C1D-BE6F-F4BBDF5785BB}">
          <cx:tx>
            <cx:txData>
              <cx:f>NDTI!$F$1</cx:f>
              <cx:v>Inner Mouth Channel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4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NDTI!$C$2:$C$97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NDTI!$G$2:$G$97</cx:f>
        <cx:lvl ptCount="96" formatCode="General">
          <cx:pt idx="0">0.046228699999999998</cx:pt>
          <cx:pt idx="1">0.0023073</cx:pt>
          <cx:pt idx="2">-0.00092849999999999996</cx:pt>
          <cx:pt idx="3">0.026877100000000001</cx:pt>
          <cx:pt idx="4">0.0149254</cx:pt>
          <cx:pt idx="5">-0.018344300000000001</cx:pt>
          <cx:pt idx="6">0.028548799999999999</cx:pt>
          <cx:pt idx="7">0.0249599</cx:pt>
          <cx:pt idx="8">0.048717400000000001</cx:pt>
          <cx:pt idx="9">0.1001486</cx:pt>
          <cx:pt idx="10">0.055705400000000002</cx:pt>
          <cx:pt idx="11">0.065169400000000002</cx:pt>
          <cx:pt idx="12">0.028000000000000001</cx:pt>
          <cx:pt idx="13">0.018772400000000002</cx:pt>
          <cx:pt idx="14">0.10083490000000001</cx:pt>
          <cx:pt idx="15">0.019165700000000001</cx:pt>
          <cx:pt idx="16">-0.0112263</cx:pt>
          <cx:pt idx="17">-0.029639800000000001</cx:pt>
          <cx:pt idx="18">-0.018002500000000001</cx:pt>
          <cx:pt idx="19">0.058843699999999999</cx:pt>
          <cx:pt idx="20">0.0162787</cx:pt>
          <cx:pt idx="21">0.0072156</cx:pt>
          <cx:pt idx="22">0.041142900000000003</cx:pt>
          <cx:pt idx="23">0.041432400000000001</cx:pt>
          <cx:pt idx="24">0.051084200000000003</cx:pt>
          <cx:pt idx="25">0.049497600000000003</cx:pt>
          <cx:pt idx="26">-0.020973200000000001</cx:pt>
          <cx:pt idx="27">0.0059963000000000004</cx:pt>
          <cx:pt idx="28">-0.015044200000000001</cx:pt>
          <cx:pt idx="29">-0.0068190999999999998</cx:pt>
          <cx:pt idx="30">0.0082073000000000007</cx:pt>
          <cx:pt idx="31">0.033829499999999998</cx:pt>
          <cx:pt idx="32">0.077941700000000003</cx:pt>
          <cx:pt idx="33">0.071672399999999997</cx:pt>
          <cx:pt idx="34">0.097530900000000004</cx:pt>
          <cx:pt idx="35">0.060641599999999997</cx:pt>
          <cx:pt idx="36">0.056500500000000002</cx:pt>
          <cx:pt idx="37">-0.072847700000000001</cx:pt>
          <cx:pt idx="38">-0.0040749999999999996</cx:pt>
          <cx:pt idx="39">-0.0146932</cx:pt>
          <cx:pt idx="40">0.030936499999999999</cx:pt>
          <cx:pt idx="41">0.0197558</cx:pt>
          <cx:pt idx="42">0.060678799999999998</cx:pt>
          <cx:pt idx="43">0.0229696</cx:pt>
          <cx:pt idx="44">0.12224699999999999</cx:pt>
          <cx:pt idx="45">0.072824200000000006</cx:pt>
          <cx:pt idx="46">0.023245700000000001</cx:pt>
          <cx:pt idx="47">-0.0152027</cx:pt>
          <cx:pt idx="48">-0.090613100000000002</cx:pt>
          <cx:pt idx="49">-0.029903300000000001</cx:pt>
          <cx:pt idx="50">-0.010584400000000001</cx:pt>
          <cx:pt idx="51">0.0080716999999999994</cx:pt>
          <cx:pt idx="52">0.0513201</cx:pt>
          <cx:pt idx="53">0.037491700000000003</cx:pt>
          <cx:pt idx="54">0.071200200000000005</cx:pt>
          <cx:pt idx="55">0.055939700000000002</cx:pt>
          <cx:pt idx="56">0.057499000000000001</cx:pt>
          <cx:pt idx="57">0.0299058</cx:pt>
          <cx:pt idx="58">0.010725</cx:pt>
          <cx:pt idx="59">-0.098109799999999997</cx:pt>
          <cx:pt idx="60">-0.017156299999999999</cx:pt>
          <cx:pt idx="61">-0.074550099999999994</cx:pt>
          <cx:pt idx="62">-0.028695700000000001</cx:pt>
          <cx:pt idx="63">-0.0014111</cx:pt>
          <cx:pt idx="64">-0.0129979</cx:pt>
          <cx:pt idx="65">-0.0047971999999999997</cx:pt>
          <cx:pt idx="66">0.069651699999999997</cx:pt>
          <cx:pt idx="67">0.012608400000000001</cx:pt>
          <cx:pt idx="68">0.033648600000000001</cx:pt>
          <cx:pt idx="69">0.040464699999999999</cx:pt>
          <cx:pt idx="70">0.0052934000000000002</cx:pt>
          <cx:pt idx="71">0.0059414999999999997</cx:pt>
          <cx:pt idx="72">-0.015905099999999998</cx:pt>
          <cx:pt idx="73">-0.028724400000000001</cx:pt>
          <cx:pt idx="74">-0.024945499999999999</cx:pt>
          <cx:pt idx="75">-0.0269468</cx:pt>
          <cx:pt idx="76">-0.0045662000000000003</cx:pt>
          <cx:pt idx="77">-0.0017167</cx:pt>
          <cx:pt idx="78">-0.0123877</cx:pt>
          <cx:pt idx="79">0.046298300000000001</cx:pt>
          <cx:pt idx="80">-0.026680300000000001</cx:pt>
          <cx:pt idx="81">-0.019451400000000001</cx:pt>
          <cx:pt idx="82">-0.034677600000000003</cx:pt>
          <cx:pt idx="83">-0.0067280999999999999</cx:pt>
          <cx:pt idx="84">-0.029576700000000001</cx:pt>
          <cx:pt idx="85">-0.025951100000000001</cx:pt>
          <cx:pt idx="86">-0.031474599999999998</cx:pt>
          <cx:pt idx="87">0.026244300000000002</cx:pt>
          <cx:pt idx="88">0.011302</cx:pt>
          <cx:pt idx="89">0.0015847999999999999</cx:pt>
          <cx:pt idx="90">-0.017148699999999999</cx:pt>
          <cx:pt idx="91">-0.014342199999999999</cx:pt>
          <cx:pt idx="92">-0.040836699999999997</cx:pt>
          <cx:pt idx="93">-0.021307900000000001</cx:pt>
          <cx:pt idx="94">-0.035218300000000001</cx:pt>
          <cx:pt idx="95">-0.057435899999999998</cx:pt>
        </cx:lvl>
      </cx:numDim>
    </cx:data>
  </cx:chartData>
  <cx:chart>
    <cx:title pos="t" align="ctr" overlay="0">
      <cx:tx>
        <cx:txData>
          <cx:v>St Lucia Bridge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en-US" sz="1400" b="0" i="0" u="none" strike="noStrike" baseline="0">
              <a:solidFill>
                <a:schemeClr val="bg1"/>
              </a:solidFill>
              <a:latin typeface="Aptos Narrow" panose="02110004020202020204"/>
            </a:rPr>
            <a:t>St Lucia Bridge</a:t>
          </a:r>
        </a:p>
      </cx:txPr>
    </cx:title>
    <cx:plotArea>
      <cx:plotAreaRegion>
        <cx:series layoutId="boxWhisker" uniqueId="{48FCA373-31D6-4C1D-BE6F-F4BBDF5785BB}">
          <cx:tx>
            <cx:txData>
              <cx:f>NDTI!$G$1</cx:f>
              <cx:v>St Lucia Bridge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5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NDTI!$C$2:$C$97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NDTI!$H$2:$H$97</cx:f>
        <cx:lvl ptCount="96" formatCode="General">
          <cx:pt idx="0">0.054996099999999999</cx:pt>
          <cx:pt idx="1">-0.047196299999999997</cx:pt>
          <cx:pt idx="2">0.0020619000000000002</cx:pt>
          <cx:pt idx="3">0.032690700000000003</cx:pt>
          <cx:pt idx="4">0.0363215</cx:pt>
          <cx:pt idx="5">-0.0020477999999999998</cx:pt>
          <cx:pt idx="6">0.029626799999999998</cx:pt>
          <cx:pt idx="7">0.032601499999999999</cx:pt>
          <cx:pt idx="8">0.052749699999999997</cx:pt>
          <cx:pt idx="9">0.029731</cx:pt>
          <cx:pt idx="10">0.039943699999999999</cx:pt>
          <cx:pt idx="11">0.069363099999999997</cx:pt>
          <cx:pt idx="12">0.034536900000000002</cx:pt>
          <cx:pt idx="13">0.019714800000000001</cx:pt>
          <cx:pt idx="14">0.1048642</cx:pt>
          <cx:pt idx="15">0.021474400000000001</cx:pt>
          <cx:pt idx="16">0.0067057999999999996</cx:pt>
          <cx:pt idx="17">0.0083443000000000007</cx:pt>
          <cx:pt idx="18">-0.0091610000000000007</cx:pt>
          <cx:pt idx="19">0.065686300000000003</cx:pt>
          <cx:pt idx="20">0.029459599999999999</cx:pt>
          <cx:pt idx="21">0.025453099999999999</cx:pt>
          <cx:pt idx="22">0.039317999999999999</cx:pt>
          <cx:pt idx="23">0.044195400000000003</cx:pt>
          <cx:pt idx="24">0.057720100000000003</cx:pt>
          <cx:pt idx="25">0.054414400000000002</cx:pt>
          <cx:pt idx="26">0.016135400000000001</cx:pt>
          <cx:pt idx="27">0.020408200000000001</cx:pt>
          <cx:pt idx="28">-0.013289</cx:pt>
          <cx:pt idx="29">-0.0056588999999999997</cx:pt>
          <cx:pt idx="30">0.029497300000000001</cx:pt>
          <cx:pt idx="31">0.038737399999999998</cx:pt>
          <cx:pt idx="32">0.079593700000000003</cx:pt>
          <cx:pt idx="33">0.070712700000000003</cx:pt>
          <cx:pt idx="34">0.097739900000000005</cx:pt>
          <cx:pt idx="35">0.055810400000000003</cx:pt>
          <cx:pt idx="36">0.048188099999999998</cx:pt>
          <cx:pt idx="37">-0.034546300000000002</cx:pt>
          <cx:pt idx="38">-0.0056633999999999999</cx:pt>
          <cx:pt idx="39">0.0210067</cx:pt>
          <cx:pt idx="40">0.036231899999999997</cx:pt>
          <cx:pt idx="41">0.0234942</cx:pt>
          <cx:pt idx="42">0.058591200000000003</cx:pt>
          <cx:pt idx="43">0.032258099999999998</cx:pt>
          <cx:pt idx="44">0.1210495</cx:pt>
          <cx:pt idx="45">0.074546200000000007</cx:pt>
          <cx:pt idx="46">0.027989799999999999</cx:pt>
          <cx:pt idx="47">-0.0286188</cx:pt>
          <cx:pt idx="48">-0.12814510000000001</cx:pt>
          <cx:pt idx="49">-0.0220191</cx:pt>
          <cx:pt idx="50">-0.0024396000000000001</cx:pt>
          <cx:pt idx="51">0.013292699999999999</cx:pt>
          <cx:pt idx="52">0.045067799999999998</cx:pt>
          <cx:pt idx="53">0.038383199999999999</cx:pt>
          <cx:pt idx="54">0.070426799999999998</cx:pt>
          <cx:pt idx="55">0.059001499999999998</cx:pt>
          <cx:pt idx="56">0.061289700000000003</cx:pt>
          <cx:pt idx="57">0.0232179</cx:pt>
          <cx:pt idx="58">0.020321800000000001</cx:pt>
          <cx:pt idx="59">-0.094373899999999997</cx:pt>
          <cx:pt idx="60">-0.00045580000000000002</cx:pt>
          <cx:pt idx="61">-0.0288594</cx:pt>
          <cx:pt idx="62">-0.0057755999999999997</cx:pt>
          <cx:pt idx="63">0.0224548</cx:pt>
          <cx:pt idx="64">0.0019881</cx:pt>
          <cx:pt idx="65">0.025250499999999999</cx:pt>
          <cx:pt idx="66">0.0616255</cx:pt>
          <cx:pt idx="67">0.022028499999999999</cx:pt>
          <cx:pt idx="68">0.034817099999999997</cx:pt>
          <cx:pt idx="69">0.037268299999999997</cx:pt>
          <cx:pt idx="70">0.016512099999999998</cx:pt>
          <cx:pt idx="71">0.0025422000000000001</cx:pt>
          <cx:pt idx="72">-0.035832299999999997</cx:pt>
          <cx:pt idx="73">-0.037145699999999997</cx:pt>
          <cx:pt idx="74">-0.032070000000000001</cx:pt>
          <cx:pt idx="75">-0.024846199999999999</cx:pt>
          <cx:pt idx="76">-0.0069064</cx:pt>
          <cx:pt idx="77">0.0127476</cx:pt>
          <cx:pt idx="78">-0.0072816000000000001</cx:pt>
          <cx:pt idx="79">0.042905699999999998</cx:pt>
          <cx:pt idx="80">-0.025967400000000002</cx:pt>
          <cx:pt idx="81">-0.0058795000000000002</cx:pt>
          <cx:pt idx="82">-0.032175700000000002</cx:pt>
          <cx:pt idx="83">-0.019264400000000001</cx:pt>
          <cx:pt idx="84">-0.019637100000000001</cx:pt>
          <cx:pt idx="85">-0.011613500000000001</cx:pt>
          <cx:pt idx="86">-0.0246883</cx:pt>
          <cx:pt idx="87">0.034831300000000003</cx:pt>
          <cx:pt idx="88">0.012881399999999999</cx:pt>
          <cx:pt idx="89">0.0054844999999999998</cx:pt>
          <cx:pt idx="90">-0.0094858000000000008</cx:pt>
          <cx:pt idx="91">-0.016029600000000001</cx:pt>
          <cx:pt idx="92">-0.030554899999999999</cx:pt>
          <cx:pt idx="93">-0.024817499999999999</cx:pt>
          <cx:pt idx="94">-0.030681</cx:pt>
          <cx:pt idx="95">-0.0433686</cx:pt>
        </cx:lvl>
      </cx:numDim>
    </cx:data>
  </cx:chartData>
  <cx:chart>
    <cx:title pos="t" align="ctr" overlay="0">
      <cx:tx>
        <cx:txData>
          <cx:v>Dredger Harbour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en-US" sz="1400" b="0" i="0" u="none" strike="noStrike" baseline="0">
              <a:solidFill>
                <a:schemeClr val="bg1"/>
              </a:solidFill>
              <a:latin typeface="Aptos Narrow" panose="02110004020202020204"/>
            </a:rPr>
            <a:t>Dredger Harbour</a:t>
          </a:r>
        </a:p>
      </cx:txPr>
    </cx:title>
    <cx:plotArea>
      <cx:plotAreaRegion>
        <cx:series layoutId="boxWhisker" uniqueId="{48FCA373-31D6-4C1D-BE6F-F4BBDF5785BB}">
          <cx:tx>
            <cx:txData>
              <cx:f>NDTI!$H$1</cx:f>
              <cx:v>Dredger Harbour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6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NDTI!$C$2:$C$97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NDTI!$L$2:$L$97</cx:f>
        <cx:lvl ptCount="96" formatCode="General">
          <cx:pt idx="0">0.0082317999999999992</cx:pt>
          <cx:pt idx="1">-0.031017699999999999</cx:pt>
          <cx:pt idx="2">-0.0099883999999999997</cx:pt>
          <cx:pt idx="3">-0.0325183</cx:pt>
          <cx:pt idx="4">-0.040778500000000002</cx:pt>
          <cx:pt idx="5">-0.051855800000000001</cx:pt>
          <cx:pt idx="6">-0.040797</cx:pt>
          <cx:pt idx="7">-0.019235599999999999</cx:pt>
          <cx:pt idx="8">0.058689499999999999</cx:pt>
          <cx:pt idx="9">0.078862500000000002</cx:pt>
          <cx:pt idx="10">0.0078400999999999992</cx:pt>
          <cx:pt idx="11">0.076222600000000001</cx:pt>
          <cx:pt idx="12">0.047304699999999998</cx:pt>
          <cx:pt idx="13">0.0036178</cx:pt>
          <cx:pt idx="14">0.1112532</cx:pt>
          <cx:pt idx="15">0.025596899999999999</cx:pt>
          <cx:pt idx="16">-0.0048098000000000004</cx:pt>
          <cx:pt idx="17">-0.0036232</cx:pt>
          <cx:pt idx="18">-0.030426999999999999</cx:pt>
          <cx:pt idx="19">0.0449033</cx:pt>
          <cx:pt idx="20">0.037466100000000002</cx:pt>
          <cx:pt idx="21">0.0128448</cx:pt>
          <cx:pt idx="22">0.0449658</cx:pt>
          <cx:pt idx="23">-0.0036570000000000001</cx:pt>
          <cx:pt idx="24">0.064251500000000003</cx:pt>
          <cx:pt idx="25">0.036801100000000003</cx:pt>
          <cx:pt idx="26">0.039942900000000003</cx:pt>
          <cx:pt idx="27">0.0022686</cx:pt>
          <cx:pt idx="28">0.0048504000000000004</cx:pt>
          <cx:pt idx="29">-0.0134567</cx:pt>
          <cx:pt idx="30">-0.013333299999999999</cx:pt>
          <cx:pt idx="31">0.036537399999999998</cx:pt>
          <cx:pt idx="32">0.063632999999999995</cx:pt>
          <cx:pt idx="33">0.033575099999999997</cx:pt>
          <cx:pt idx="34">0.101104</cx:pt>
          <cx:pt idx="35">0.060355399999999997</cx:pt>
          <cx:pt idx="36">0.034070499999999997</cx:pt>
          <cx:pt idx="37">0.0249622</cx:pt>
          <cx:pt idx="38">-0.025433999999999998</cx:pt>
          <cx:pt idx="39">-0.0124172</cx:pt>
          <cx:pt idx="40">-0.0025358999999999998</cx:pt>
          <cx:pt idx="41">0.0096238000000000001</cx:pt>
          <cx:pt idx="42">0.076923099999999994</cx:pt>
          <cx:pt idx="43">0.044033599999999999</cx:pt>
          <cx:pt idx="44">0.035936999999999997</cx:pt>
          <cx:pt idx="45">0.0053891</cx:pt>
          <cx:pt idx="46">0.031887499999999999</cx:pt>
          <cx:pt idx="47">0.0204978</cx:pt>
          <cx:pt idx="48">-0.0063241</cx:pt>
          <cx:pt idx="49">-0.0057625999999999997</cx:pt>
          <cx:pt idx="50">-0.015713999999999999</cx:pt>
          <cx:pt idx="51">-0.00021460000000000001</cx:pt>
          <cx:pt idx="52">0.0113086</cx:pt>
          <cx:pt idx="53">0.027888400000000001</cx:pt>
          <cx:pt idx="54">0.073553400000000005</cx:pt>
          <cx:pt idx="55">-0.0052211999999999996</cx:pt>
          <cx:pt idx="56">0.051974199999999998</cx:pt>
          <cx:pt idx="57">-0.035061700000000001</cx:pt>
          <cx:pt idx="58">-0.075492299999999998</cx:pt>
          <cx:pt idx="59">-0.067281099999999996</cx:pt>
          <cx:pt idx="60">-0.0073317</cx:pt>
          <cx:pt idx="61">-0.031947499999999997</cx:pt>
          <cx:pt idx="62">-0.085569599999999996</cx:pt>
          <cx:pt idx="63">-0.024870699999999999</cx:pt>
          <cx:pt idx="64">-0.010396600000000001</cx:pt>
          <cx:pt idx="65">0.0030674999999999999</cx:pt>
          <cx:pt idx="66">0.065998600000000004</cx:pt>
          <cx:pt idx="67">0.035078999999999999</cx:pt>
          <cx:pt idx="68">0.031822099999999999</cx:pt>
          <cx:pt idx="69">0.0161257</cx:pt>
          <cx:pt idx="70">0.0237676</cx:pt>
          <cx:pt idx="71">-0.0050901999999999996</cx:pt>
          <cx:pt idx="72">-0.078581600000000001</cx:pt>
          <cx:pt idx="73">-0.087503499999999998</cx:pt>
          <cx:pt idx="74">-0.079771300000000003</cx:pt>
          <cx:pt idx="75">-0.063853099999999996</cx:pt>
          <cx:pt idx="76">-0.0535022</cx:pt>
          <cx:pt idx="77">-0.0139422</cx:pt>
          <cx:pt idx="78">-0.043799499999999998</cx:pt>
          <cx:pt idx="79">-0.0294985</cx:pt>
          <cx:pt idx="80">-0.079375000000000001</cx:pt>
          <cx:pt idx="81">-0.076393199999999994</cx:pt>
          <cx:pt idx="82">-0.073960899999999996</cx:pt>
          <cx:pt idx="83">-0.072096499999999994</cx:pt>
          <cx:pt idx="84">-0.077558199999999994</cx:pt>
          <cx:pt idx="85">-0.067052</cx:pt>
          <cx:pt idx="86">-0.054054100000000001</cx:pt>
          <cx:pt idx="87">-0.0064314999999999997</cx:pt>
          <cx:pt idx="88">-0.0106176</cx:pt>
          <cx:pt idx="89">-0.012582599999999999</cx:pt>
          <cx:pt idx="90">-0.042253499999999999</cx:pt>
          <cx:pt idx="91">-0.063547099999999995</cx:pt>
          <cx:pt idx="92">-0.061068699999999997</cx:pt>
          <cx:pt idx="93">-0.0624655</cx:pt>
          <cx:pt idx="94">-0.079112100000000005</cx:pt>
          <cx:pt idx="95">-0.055978300000000002</cx:pt>
        </cx:lvl>
      </cx:numDim>
    </cx:data>
  </cx:chartData>
  <cx:chart>
    <cx:title pos="t" align="ctr" overlay="0">
      <cx:tx>
        <cx:txData>
          <cx:v>Esengeni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en-US" sz="1400" b="0" i="0" u="none" strike="noStrike" baseline="0">
              <a:solidFill>
                <a:schemeClr val="bg1"/>
              </a:solidFill>
              <a:latin typeface="Aptos Narrow" panose="02110004020202020204"/>
            </a:rPr>
            <a:t>Esengeni</a:t>
          </a:r>
        </a:p>
      </cx:txPr>
    </cx:title>
    <cx:plotArea>
      <cx:plotAreaRegion>
        <cx:series layoutId="boxWhisker" uniqueId="{48FCA373-31D6-4C1D-BE6F-F4BBDF5785BB}">
          <cx:tx>
            <cx:txData>
              <cx:f>NDTI!$L$1</cx:f>
              <cx:v>Esengeni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7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NDTI!$C$2:$C$97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NDTI!$I$2:$I$97</cx:f>
        <cx:lvl ptCount="96" formatCode="General">
          <cx:pt idx="0">0.016991800000000001</cx:pt>
          <cx:pt idx="1">-0.0436538</cx:pt>
          <cx:pt idx="2">-0.0286123</cx:pt>
          <cx:pt idx="3">0.025217199999999999</cx:pt>
          <cx:pt idx="4">-0.00040180000000000001</cx:pt>
          <cx:pt idx="5">-0.018207000000000001</cx:pt>
          <cx:pt idx="6">-0.0095002000000000003</cx:pt>
          <cx:pt idx="7">0.0053501</cx:pt>
          <cx:pt idx="8">0.044220299999999997</cx:pt>
          <cx:pt idx="9">0.092631000000000005</cx:pt>
          <cx:pt idx="10">0.038739999999999997</cx:pt>
          <cx:pt idx="11">0.072235199999999999</cx:pt>
          <cx:pt idx="12">0.045301399999999999</cx:pt>
          <cx:pt idx="13">0.017543900000000001</cx:pt>
          <cx:pt idx="14">0.099231799999999995</cx:pt>
          <cx:pt idx="15">0.022026400000000002</cx:pt>
          <cx:pt idx="16">-0.0212397</cx:pt>
          <cx:pt idx="17">-0.0069383999999999999</cx:pt>
          <cx:pt idx="18">-0.016224200000000001</cx:pt>
          <cx:pt idx="19">0.066754599999999997</cx:pt>
          <cx:pt idx="20">0.045213700000000002</cx:pt>
          <cx:pt idx="21">0.021834099999999999</cx:pt>
          <cx:pt idx="22">0.052751899999999997</cx:pt>
          <cx:pt idx="23">0.037394999999999998</cx:pt>
          <cx:pt idx="24">0.046131499999999999</cx:pt>
          <cx:pt idx="25">0.052183199999999999</cx:pt>
          <cx:pt idx="26">0.054992800000000001</cx:pt>
          <cx:pt idx="27">0.020875399999999999</cx:pt>
          <cx:pt idx="28">-0.0178117</cx:pt>
          <cx:pt idx="29">-0.092343400000000006</cx:pt>
          <cx:pt idx="30">0.0161759</cx:pt>
          <cx:pt idx="31">0.0328554</cx:pt>
          <cx:pt idx="32">0.079319100000000003</cx:pt>
          <cx:pt idx="33">0.061838400000000002</cx:pt>
          <cx:pt idx="34">0.092391299999999996</cx:pt>
          <cx:pt idx="35">0.053512400000000002</cx:pt>
          <cx:pt idx="36">0.0446154</cx:pt>
          <cx:pt idx="37">-0.0300466</cx:pt>
          <cx:pt idx="38">0.0003902</cx:pt>
          <cx:pt idx="39">0.010928999999999999</cx:pt>
          <cx:pt idx="40">0.016570000000000001</cx:pt>
          <cx:pt idx="41">0.020239400000000001</cx:pt>
          <cx:pt idx="42">0.067404800000000001</cx:pt>
          <cx:pt idx="43">0.0254237</cx:pt>
          <cx:pt idx="44">0.1085826</cx:pt>
          <cx:pt idx="45">0.063926899999999995</cx:pt>
          <cx:pt idx="46">0.014634100000000001</cx:pt>
          <cx:pt idx="47">-0.054717799999999997</cx:pt>
          <cx:pt idx="48">-0.066911100000000001</cx:pt>
          <cx:pt idx="49">-0.046697500000000003</cx:pt>
          <cx:pt idx="50">-0.022377600000000001</cx:pt>
          <cx:pt idx="51">0.027462299999999999</cx:pt>
          <cx:pt idx="52">0.039904000000000002</cx:pt>
          <cx:pt idx="53">0.042121199999999998</cx:pt>
          <cx:pt idx="54">0.071774699999999997</cx:pt>
          <cx:pt idx="55">0.047485199999999998</cx:pt>
          <cx:pt idx="56">0.0535751</cx:pt>
          <cx:pt idx="57">0.010274</cx:pt>
          <cx:pt idx="58">0.0061349999999999998</cx:pt>
          <cx:pt idx="59">-0.053067400000000001</cx:pt>
          <cx:pt idx="60">0.0121406</cx:pt>
          <cx:pt idx="61">-0.049088399999999997</cx:pt>
          <cx:pt idx="62">-0.013883</cx:pt>
          <cx:pt idx="63">0.0146001</cx:pt>
          <cx:pt idx="64">0.020769200000000002</cx:pt>
          <cx:pt idx="65">0.0019992</cx:pt>
          <cx:pt idx="66">0.059315199999999998</cx:pt>
          <cx:pt idx="67">0.0200117</cx:pt>
          <cx:pt idx="68">0.035115199999999999</cx:pt>
          <cx:pt idx="69">0.025507100000000001</cx:pt>
          <cx:pt idx="70">0.020875399999999999</cx:pt>
          <cx:pt idx="71">0.0075188</cx:pt>
          <cx:pt idx="72">-0.0251205</cx:pt>
          <cx:pt idx="73">-0.034670600000000003</cx:pt>
          <cx:pt idx="74">-0.033757299999999997</cx:pt>
          <cx:pt idx="75">-0.029887299999999999</cx:pt>
          <cx:pt idx="76">-0.023063799999999999</cx:pt>
          <cx:pt idx="77">-0.010787700000000001</cx:pt>
          <cx:pt idx="78">-0.027756599999999999</cx:pt>
          <cx:pt idx="79">0.028518399999999999</cx:pt>
          <cx:pt idx="80">-0.030365900000000001</cx:pt>
          <cx:pt idx="81">-0.030594199999999998</cx:pt>
          <cx:pt idx="82">-0.036063900000000003</cx:pt>
          <cx:pt idx="83">-0.034892699999999999</cx:pt>
          <cx:pt idx="84">-0.041536900000000002</cx:pt>
          <cx:pt idx="85">-0.027314100000000001</cx:pt>
          <cx:pt idx="86">-0.039259799999999997</cx:pt>
          <cx:pt idx="87">0.0229947</cx:pt>
          <cx:pt idx="88">0.0020934999999999999</cx:pt>
          <cx:pt idx="89">-0.011643499999999999</cx:pt>
          <cx:pt idx="90">-0.025879900000000001</cx:pt>
          <cx:pt idx="91">-0.030596600000000002</cx:pt>
          <cx:pt idx="92">-0.039736800000000003</cx:pt>
          <cx:pt idx="93">-0.0428353</cx:pt>
          <cx:pt idx="94">-0.085182099999999997</cx:pt>
          <cx:pt idx="95">-0.061493800000000001</cx:pt>
        </cx:lvl>
      </cx:numDim>
    </cx:data>
  </cx:chartData>
  <cx:chart>
    <cx:title pos="t" align="ctr" overlay="0">
      <cx:tx>
        <cx:txData>
          <cx:v>Narrows South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en-US" sz="1400" b="0" i="0" u="none" strike="noStrike" baseline="0">
              <a:solidFill>
                <a:schemeClr val="bg1"/>
              </a:solidFill>
              <a:latin typeface="Aptos Narrow" panose="02110004020202020204"/>
            </a:rPr>
            <a:t>Narrows South</a:t>
          </a:r>
        </a:p>
      </cx:txPr>
    </cx:title>
    <cx:plotArea>
      <cx:plotAreaRegion>
        <cx:series layoutId="boxWhisker" uniqueId="{48FCA373-31D6-4C1D-BE6F-F4BBDF5785BB}">
          <cx:tx>
            <cx:txData>
              <cx:f>NDTI!$I$1</cx:f>
              <cx:v>Narrows South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8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NDTI!$C$2:$C$97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NDTI!$J$2:$J$97</cx:f>
        <cx:lvl ptCount="96" formatCode="General">
          <cx:pt idx="0">0.021531100000000001</cx:pt>
          <cx:pt idx="1">-0.038440700000000001</cx:pt>
          <cx:pt idx="2">-0.015536700000000001</cx:pt>
          <cx:pt idx="3">0.0033760999999999999</cx:pt>
          <cx:pt idx="4">-0.050649899999999998</cx:pt>
          <cx:pt idx="5">-0.046671799999999999</cx:pt>
          <cx:pt idx="6">-0.021258099999999999</cx:pt>
          <cx:pt idx="7">0.0016551999999999999</cx:pt>
          <cx:pt idx="8">0.054864700000000002</cx:pt>
          <cx:pt idx="9">0.092764899999999997</cx:pt>
          <cx:pt idx="10">0.035460999999999999</cx:pt>
          <cx:pt idx="11">0.077302300000000004</cx:pt>
          <cx:pt idx="12">0.038207199999999997</cx:pt>
          <cx:pt idx="13">0.0096275000000000006</cx:pt>
          <cx:pt idx="14">0.1039746</cx:pt>
          <cx:pt idx="15">0.022376699999999999</cx:pt>
          <cx:pt idx="16">-0.0059727000000000001</cx:pt>
          <cx:pt idx="17">-0.0048393999999999998</cx:pt>
          <cx:pt idx="18">-0.022077300000000001</cx:pt>
          <cx:pt idx="19">0.063190899999999994</cx:pt>
          <cx:pt idx="20">0.042248399999999998</cx:pt>
          <cx:pt idx="21">0.017145199999999999</cx:pt>
          <cx:pt idx="22">0.038233400000000001</cx:pt>
          <cx:pt idx="23">0.023602499999999998</cx:pt>
          <cx:pt idx="24">0.066897700000000004</cx:pt>
          <cx:pt idx="25">0.058215599999999999</cx:pt>
          <cx:pt idx="26">0.045722699999999998</cx:pt>
          <cx:pt idx="27">0.016752300000000001</cx:pt>
          <cx:pt idx="28">-0.016239300000000002</cx:pt>
          <cx:pt idx="29">-0.052769299999999998</cx:pt>
          <cx:pt idx="30">0.0059832000000000002</cx:pt>
          <cx:pt idx="31">0.038163599999999999</cx:pt>
          <cx:pt idx="32">0.076455899999999993</cx:pt>
          <cx:pt idx="33">0.045479199999999997</cx:pt>
          <cx:pt idx="34">0.10334699999999999</cx:pt>
          <cx:pt idx="35">0.056561100000000003</cx:pt>
          <cx:pt idx="36">0.045540799999999999</cx:pt>
          <cx:pt idx="37">0.0080000000000000002</cx:pt>
          <cx:pt idx="38">-0.0116913</cx:pt>
          <cx:pt idx="39">-0.018225999999999999</cx:pt>
          <cx:pt idx="40">-0.0091590000000000005</cx:pt>
          <cx:pt idx="41">0.021088099999999999</cx:pt>
          <cx:pt idx="42">0.072035199999999994</cx:pt>
          <cx:pt idx="43">0.030531599999999999</cx:pt>
          <cx:pt idx="44">0.097782800000000003</cx:pt>
          <cx:pt idx="45">0.063967899999999994</cx:pt>
          <cx:pt idx="46">0.025482899999999999</cx:pt>
          <cx:pt idx="47">-0.023975300000000001</cx:pt>
          <cx:pt idx="48">-0.010839</cx:pt>
          <cx:pt idx="49">0.0080122000000000006</cx:pt>
          <cx:pt idx="50">-0.0093457999999999996</cx:pt>
          <cx:pt idx="51">0.0153782</cx:pt>
          <cx:pt idx="52">0.038554199999999997</cx:pt>
          <cx:pt idx="53">0.037379799999999998</cx:pt>
          <cx:pt idx="54">0.074012400000000006</cx:pt>
          <cx:pt idx="55">0.017017600000000001</cx:pt>
          <cx:pt idx="56">0.051881999999999998</cx:pt>
          <cx:pt idx="57">-0.0147519</cx:pt>
          <cx:pt idx="58">-0.0057548</cx:pt>
          <cx:pt idx="59">-0.076788099999999998</cx:pt>
          <cx:pt idx="60">0.0146299</cx:pt>
          <cx:pt idx="61">-0.040343299999999999</cx:pt>
          <cx:pt idx="62">-0.037744</cx:pt>
          <cx:pt idx="63">0.0073841999999999996</cx:pt>
          <cx:pt idx="64">0.016122999999999998</cx:pt>
          <cx:pt idx="65">0.0075757999999999997</cx:pt>
          <cx:pt idx="66">0.066812399999999994</cx:pt>
          <cx:pt idx="67">0.033356700000000003</cx:pt>
          <cx:pt idx="68">0.031844299999999999</cx:pt>
          <cx:pt idx="69">0.0079068000000000003</cx:pt>
          <cx:pt idx="70">0.020559899999999999</cx:pt>
          <cx:pt idx="71">0.0038822000000000001</cx:pt>
          <cx:pt idx="72">-0.036019700000000002</cx:pt>
          <cx:pt idx="73">-0.042653999999999997</cx:pt>
          <cx:pt idx="74">-0.045780700000000001</cx:pt>
          <cx:pt idx="75">-0.0348983</cx:pt>
          <cx:pt idx="76">-0.030873100000000001</cx:pt>
          <cx:pt idx="77">-0.018248899999999998</cx:pt>
          <cx:pt idx="78">-0.040826899999999999</cx:pt>
          <cx:pt idx="79">0.0134731</cx:pt>
          <cx:pt idx="80">-0.045896300000000001</cx:pt>
          <cx:pt idx="81">-0.041545400000000003</cx:pt>
          <cx:pt idx="82">-0.036706900000000001</cx:pt>
          <cx:pt idx="83">-0.051710399999999997</cx:pt>
          <cx:pt idx="84">-0.055853899999999998</cx:pt>
          <cx:pt idx="85">-0.035897400000000003</cx:pt>
          <cx:pt idx="86">-0.035687200000000002</cx:pt>
          <cx:pt idx="87">0.0073682000000000001</cx:pt>
          <cx:pt idx="88">-0.027761600000000001</cx:pt>
          <cx:pt idx="89">-0.0040967</cx:pt>
          <cx:pt idx="90">-0.035207599999999999</cx:pt>
          <cx:pt idx="91">-0.037526400000000001</cx:pt>
          <cx:pt idx="92">-0.046911000000000001</cx:pt>
          <cx:pt idx="93">-0.044060799999999997</cx:pt>
          <cx:pt idx="94">-0.087155999999999997</cx:pt>
          <cx:pt idx="95">-0.057886399999999998</cx:pt>
        </cx:lvl>
      </cx:numDim>
    </cx:data>
  </cx:chartData>
  <cx:chart>
    <cx:title pos="t" align="ctr" overlay="0">
      <cx:tx>
        <cx:txData>
          <cx:v>Narrows Mid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en-US" sz="1400" b="0" i="0" u="none" strike="noStrike" baseline="0">
              <a:solidFill>
                <a:schemeClr val="bg1"/>
              </a:solidFill>
              <a:latin typeface="Aptos Narrow" panose="02110004020202020204"/>
            </a:rPr>
            <a:t>Narrows Mid</a:t>
          </a:r>
        </a:p>
      </cx:txPr>
    </cx:title>
    <cx:plotArea>
      <cx:plotAreaRegion>
        <cx:series layoutId="boxWhisker" uniqueId="{48FCA373-31D6-4C1D-BE6F-F4BBDF5785BB}">
          <cx:tx>
            <cx:txData>
              <cx:f>NDTI!$J$1</cx:f>
              <cx:v>Narrows Mid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hartEx9.xml><?xml version="1.0" encoding="utf-8"?>
<cx:chartSpace xmlns:a="http://schemas.openxmlformats.org/drawingml/2006/main" xmlns:r="http://schemas.openxmlformats.org/officeDocument/2006/relationships" xmlns:cx="http://schemas.microsoft.com/office/drawing/2014/chartex">
  <cx:chartData>
    <cx:externalData r:id="rId1" cx:autoUpdate="0"/>
    <cx:data id="0">
      <cx:strDim type="cat">
        <cx:f>NDTI!$C$2:$C$97</cx:f>
        <cx:lvl ptCount="96">
          <cx:pt idx="0">2016</cx:pt>
          <cx:pt idx="1">2016</cx:pt>
          <cx:pt idx="2">2016</cx:pt>
          <cx:pt idx="3">2016</cx:pt>
          <cx:pt idx="4">2016</cx:pt>
          <cx:pt idx="5">2016</cx:pt>
          <cx:pt idx="6">2016</cx:pt>
          <cx:pt idx="7">2016</cx:pt>
          <cx:pt idx="8">2016</cx:pt>
          <cx:pt idx="9">2016</cx:pt>
          <cx:pt idx="10">2017</cx:pt>
          <cx:pt idx="11">2017</cx:pt>
          <cx:pt idx="12">2017</cx:pt>
          <cx:pt idx="13">2017</cx:pt>
          <cx:pt idx="14">2017</cx:pt>
          <cx:pt idx="15">2017</cx:pt>
          <cx:pt idx="16">2017</cx:pt>
          <cx:pt idx="17">2017</cx:pt>
          <cx:pt idx="18">2017</cx:pt>
          <cx:pt idx="19">2017</cx:pt>
          <cx:pt idx="20">2017</cx:pt>
          <cx:pt idx="21">2017</cx:pt>
          <cx:pt idx="22">2018</cx:pt>
          <cx:pt idx="23">2018</cx:pt>
          <cx:pt idx="24">2018</cx:pt>
          <cx:pt idx="25">2018</cx:pt>
          <cx:pt idx="26">2018</cx:pt>
          <cx:pt idx="27">2018</cx:pt>
          <cx:pt idx="28">2018</cx:pt>
          <cx:pt idx="29">2018</cx:pt>
          <cx:pt idx="30">2018</cx:pt>
          <cx:pt idx="31">2018</cx:pt>
          <cx:pt idx="32">2018</cx:pt>
          <cx:pt idx="33">2019</cx:pt>
          <cx:pt idx="34">2019</cx:pt>
          <cx:pt idx="35">2019</cx:pt>
          <cx:pt idx="36">2019</cx:pt>
          <cx:pt idx="37">2019</cx:pt>
          <cx:pt idx="38">2019</cx:pt>
          <cx:pt idx="39">2019</cx:pt>
          <cx:pt idx="40">2019</cx:pt>
          <cx:pt idx="41">2019</cx:pt>
          <cx:pt idx="42">2019</cx:pt>
          <cx:pt idx="43">2020</cx:pt>
          <cx:pt idx="44">2020</cx:pt>
          <cx:pt idx="45">2020</cx:pt>
          <cx:pt idx="46">2020</cx:pt>
          <cx:pt idx="47">2020</cx:pt>
          <cx:pt idx="48">2020</cx:pt>
          <cx:pt idx="49">2020</cx:pt>
          <cx:pt idx="50">2020</cx:pt>
          <cx:pt idx="51">2020</cx:pt>
          <cx:pt idx="52">2020</cx:pt>
          <cx:pt idx="53">2020</cx:pt>
          <cx:pt idx="54">2020</cx:pt>
          <cx:pt idx="55">2021</cx:pt>
          <cx:pt idx="56">2021</cx:pt>
          <cx:pt idx="57">2021</cx:pt>
          <cx:pt idx="58">2021</cx:pt>
          <cx:pt idx="59">2021</cx:pt>
          <cx:pt idx="60">2021</cx:pt>
          <cx:pt idx="61">2021</cx:pt>
          <cx:pt idx="62">2021</cx:pt>
          <cx:pt idx="63">2021</cx:pt>
          <cx:pt idx="64">2021</cx:pt>
          <cx:pt idx="65">2021</cx:pt>
          <cx:pt idx="66">2021</cx:pt>
          <cx:pt idx="67">2022</cx:pt>
          <cx:pt idx="68">2022</cx:pt>
          <cx:pt idx="69">2022</cx:pt>
          <cx:pt idx="70">2022</cx:pt>
          <cx:pt idx="71">2022</cx:pt>
          <cx:pt idx="72">2022</cx:pt>
          <cx:pt idx="73">2022</cx:pt>
          <cx:pt idx="74">2022</cx:pt>
          <cx:pt idx="75">2022</cx:pt>
          <cx:pt idx="76">2022</cx:pt>
          <cx:pt idx="77">2022</cx:pt>
          <cx:pt idx="78">2022</cx:pt>
          <cx:pt idx="79">2023</cx:pt>
          <cx:pt idx="80">2023</cx:pt>
          <cx:pt idx="81">2023</cx:pt>
          <cx:pt idx="82">2023</cx:pt>
          <cx:pt idx="83">2023</cx:pt>
          <cx:pt idx="84">2023</cx:pt>
          <cx:pt idx="85">2023</cx:pt>
          <cx:pt idx="86">2023</cx:pt>
          <cx:pt idx="87">2023</cx:pt>
          <cx:pt idx="88">2024</cx:pt>
          <cx:pt idx="89">2024</cx:pt>
          <cx:pt idx="90">2024</cx:pt>
          <cx:pt idx="91">2024</cx:pt>
          <cx:pt idx="92">2024</cx:pt>
          <cx:pt idx="93">2024</cx:pt>
          <cx:pt idx="94">2024</cx:pt>
          <cx:pt idx="95">2024</cx:pt>
        </cx:lvl>
      </cx:strDim>
      <cx:numDim type="val">
        <cx:f>NDTI!$K$2:$K$97</cx:f>
        <cx:lvl ptCount="96" formatCode="General">
          <cx:pt idx="0">0.0108488</cx:pt>
          <cx:pt idx="1">-0.0382131</cx:pt>
          <cx:pt idx="2">-0.014432</cx:pt>
          <cx:pt idx="3">-0.0136922</cx:pt>
          <cx:pt idx="4">-0.030852999999999998</cx:pt>
          <cx:pt idx="5">-0.047323499999999998</cx:pt>
          <cx:pt idx="6">-0.025570800000000001</cx:pt>
          <cx:pt idx="7">-0.0045706000000000002</cx:pt>
          <cx:pt idx="8">0.052324500000000003</cx:pt>
          <cx:pt idx="9">0.087944099999999997</cx:pt>
          <cx:pt idx="10">0.0162735</cx:pt>
          <cx:pt idx="11">0.072536299999999998</cx:pt>
          <cx:pt idx="12">0.054162099999999998</cx:pt>
          <cx:pt idx="13">0.0067768000000000004</cx:pt>
          <cx:pt idx="14">0.1013942</cx:pt>
          <cx:pt idx="15">0.0196927</cx:pt>
          <cx:pt idx="16">-0.0069626000000000002</cx:pt>
          <cx:pt idx="17">-0.0026689999999999999</cx:pt>
          <cx:pt idx="18">-0.021010500000000001</cx:pt>
          <cx:pt idx="19">0.049121699999999997</cx:pt>
          <cx:pt idx="20">0.038503900000000001</cx:pt>
          <cx:pt idx="21">0.012987</cx:pt>
          <cx:pt idx="22">0.046705099999999999</cx:pt>
          <cx:pt idx="23">0.013883</cx:pt>
          <cx:pt idx="24">0.072395100000000004</cx:pt>
          <cx:pt idx="25">0.0457831</cx:pt>
          <cx:pt idx="26">0.033873300000000002</cx:pt>
          <cx:pt idx="27">0.013213900000000001</cx:pt>
          <cx:pt idx="28">-0.012437800000000001</cx:pt>
          <cx:pt idx="29">-0.0150125</cx:pt>
          <cx:pt idx="30">-0.019170800000000002</cx:pt>
          <cx:pt idx="31">0.042297700000000001</cx:pt>
          <cx:pt idx="32">0.077088199999999996</cx:pt>
          <cx:pt idx="33">0.026909499999999999</cx:pt>
          <cx:pt idx="34">0.10823530000000001</cx:pt>
          <cx:pt idx="35">0.057362099999999999</cx:pt>
          <cx:pt idx="36">0.043668999999999999</cx:pt>
          <cx:pt idx="37">0.021010000000000001</cx:pt>
          <cx:pt idx="38">-0.033117899999999999</cx:pt>
          <cx:pt idx="39">-0.0040419999999999996</cx:pt>
          <cx:pt idx="40">-0.0088272000000000003</cx:pt>
          <cx:pt idx="41">0.015818700000000002</cx:pt>
          <cx:pt idx="42">0.084692600000000007</cx:pt>
          <cx:pt idx="43">0.03705</cx:pt>
          <cx:pt idx="44">0.084133299999999994</cx:pt>
          <cx:pt idx="45">0.039744399999999999</cx:pt>
          <cx:pt idx="46">0.024252200000000002</cx:pt>
          <cx:pt idx="47">0.0041120999999999996</cx:pt>
          <cx:pt idx="48">-0.031355899999999999</cx:pt>
          <cx:pt idx="49">-0.0346821</cx:pt>
          <cx:pt idx="50">-0.018790100000000001</cx:pt>
          <cx:pt idx="51">-0.0012930999999999999</cx:pt>
          <cx:pt idx="52">0.022018300000000001</cx:pt>
          <cx:pt idx="53">0.031620599999999999</cx:pt>
          <cx:pt idx="54">0.070326399999999997</cx:pt>
          <cx:pt idx="55">-0.0064082999999999996</cx:pt>
          <cx:pt idx="56">0.053290299999999999</cx:pt>
          <cx:pt idx="57">-0.027001899999999999</cx:pt>
          <cx:pt idx="58">-0.017367500000000001</cx:pt>
          <cx:pt idx="59">-0.073057200000000003</cx:pt>
          <cx:pt idx="60">0.0034767000000000001</cx:pt>
          <cx:pt idx="61">-0.0356234</cx:pt>
          <cx:pt idx="62">-0.058718899999999997</cx:pt>
          <cx:pt idx="63">-0.011451299999999999</cx:pt>
          <cx:pt idx="64">-0.0100231</cx:pt>
          <cx:pt idx="65">-0.0026871</cx:pt>
          <cx:pt idx="66">0.074022299999999999</cx:pt>
          <cx:pt idx="67">0.0340448</cx:pt>
          <cx:pt idx="68">0.037963799999999999</cx:pt>
          <cx:pt idx="69">0.0139671</cx:pt>
          <cx:pt idx="70">0.023033499999999998</cx:pt>
          <cx:pt idx="71">0.00046079999999999998</cx:pt>
          <cx:pt idx="72">-0.047797100000000002</cx:pt>
          <cx:pt idx="73">-0.0616774</cx:pt>
          <cx:pt idx="74">-0.058037999999999999</cx:pt>
          <cx:pt idx="75">-0.043655899999999997</cx:pt>
          <cx:pt idx="76">-0.044269599999999999</cx:pt>
          <cx:pt idx="77">-0.017135899999999999</cx:pt>
          <cx:pt idx="78">-0.045696100000000003</cx:pt>
          <cx:pt idx="79">-0.007339</cx:pt>
          <cx:pt idx="80">-0.061678999999999998</cx:pt>
          <cx:pt idx="81">-0.0549819</cx:pt>
          <cx:pt idx="82">-0.048601699999999998</cx:pt>
          <cx:pt idx="83">-0.062259000000000002</cx:pt>
          <cx:pt idx="84">-0.062534599999999996</cx:pt>
          <cx:pt idx="85">-0.043201700000000003</cx:pt>
          <cx:pt idx="86">-0.0409174</cx:pt>
          <cx:pt idx="87">0.0151156</cx:pt>
          <cx:pt idx="88">-0.0107578</cx:pt>
          <cx:pt idx="89">0.00021450000000000001</cx:pt>
          <cx:pt idx="90">-0.037017599999999998</cx:pt>
          <cx:pt idx="91">-0.044943799999999999</cx:pt>
          <cx:pt idx="92">-0.051087199999999999</cx:pt>
          <cx:pt idx="93">-0.045502099999999997</cx:pt>
          <cx:pt idx="94">-0.091069300000000006</cx:pt>
          <cx:pt idx="95">-0.073197300000000007</cx:pt>
        </cx:lvl>
      </cx:numDim>
    </cx:data>
  </cx:chartData>
  <cx:chart>
    <cx:title pos="t" align="ctr" overlay="0">
      <cx:tx>
        <cx:txData>
          <cx:v>Narrows North</cx:v>
        </cx:txData>
      </cx:tx>
      <cx:txPr>
        <a:bodyPr spcFirstLastPara="1" vertOverflow="ellipsis" horzOverflow="overflow" wrap="square" lIns="0" tIns="0" rIns="0" bIns="0" anchor="ctr" anchorCtr="1"/>
        <a:lstStyle/>
        <a:p>
          <a:pPr algn="ctr" rtl="0">
            <a:defRPr>
              <a:solidFill>
                <a:schemeClr val="bg1"/>
              </a:solidFill>
            </a:defRPr>
          </a:pPr>
          <a:r>
            <a:rPr lang="en-US" sz="1400" b="0" i="0" u="none" strike="noStrike" baseline="0">
              <a:solidFill>
                <a:schemeClr val="bg1"/>
              </a:solidFill>
              <a:latin typeface="Aptos Narrow" panose="02110004020202020204"/>
            </a:rPr>
            <a:t>Narrows North</a:t>
          </a:r>
        </a:p>
      </cx:txPr>
    </cx:title>
    <cx:plotArea>
      <cx:plotAreaRegion>
        <cx:series layoutId="boxWhisker" uniqueId="{48FCA373-31D6-4C1D-BE6F-F4BBDF5785BB}">
          <cx:tx>
            <cx:txData>
              <cx:f>NDTI!$K$1</cx:f>
              <cx:v>Narrows North</cx:v>
            </cx:txData>
          </cx:tx>
          <cx:dataId val="0"/>
          <cx:layoutPr>
            <cx:visibility meanLine="0" meanMarker="1" nonoutliers="0" outliers="1"/>
            <cx:statistics quartileMethod="exclusive"/>
          </cx:layoutPr>
        </cx:series>
      </cx:plotAreaRegion>
      <cx:axis id="0">
        <cx:catScaling gapWidth="1"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  <cx:axis id="1">
        <cx:valScaling/>
        <cx:majorGridlines/>
        <cx:tickLabels/>
        <cx:txPr>
          <a:bodyPr vertOverflow="overflow" horzOverflow="overflow" wrap="square" lIns="0" tIns="0" rIns="0" bIns="0"/>
          <a:lstStyle/>
          <a:p>
            <a:pPr algn="ctr" rtl="0">
              <a:defRPr sz="900" b="0" i="0">
                <a:solidFill>
                  <a:schemeClr val="bg1"/>
                </a:solidFill>
                <a:latin typeface="Calibri Light" panose="020F0302020204030204" pitchFamily="34" charset="0"/>
                <a:ea typeface="Calibri Light" panose="020F0302020204030204" pitchFamily="34" charset="0"/>
                <a:cs typeface="Calibri Light" panose="020F0302020204030204" pitchFamily="34" charset="0"/>
              </a:defRPr>
            </a:pPr>
            <a:endParaRPr lang="en-GB">
              <a:solidFill>
                <a:schemeClr val="bg1"/>
              </a:solidFill>
            </a:endParaRPr>
          </a:p>
        </cx:txPr>
      </cx:axis>
    </cx:plotArea>
  </cx:chart>
</cx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0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1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3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4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15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8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charts/style9.xml><?xml version="1.0" encoding="utf-8"?>
<cs:chartStyle xmlns:cs="http://schemas.microsoft.com/office/drawing/2012/chartStyle" xmlns:a="http://schemas.openxmlformats.org/drawingml/2006/main" id="40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>
        <a:solidFill>
          <a:schemeClr val="phClr"/>
        </a:solidFill>
      </a:ln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/>
  </cs:seriesAxis>
  <cs:seriesLine>
    <cs:lnRef idx="0"/>
    <cs:fillRef idx="0"/>
    <cs:effectRef idx="0"/>
    <cs:fontRef idx="minor">
      <a:schemeClr val="tx1"/>
    </cs:fontRef>
    <cs:spPr>
      <a:ln w="9525" cap="flat">
        <a:solidFill>
          <a:srgbClr val="D9D9D9"/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/>
  </cs:valueAxis>
  <cs:wall>
    <cs:lnRef idx="0"/>
    <cs:fillRef idx="0"/>
    <cs:effectRef idx="0"/>
    <cs:fontRef idx="minor">
      <a:schemeClr val="tx1"/>
    </cs:fontRef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4E0967EA-F58F-4D15-B23A-F3BD6DF80C23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B94A3D83-BEBB-4E12-ACD3-C2E233143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62207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2" y="364822"/>
            <a:ext cx="11468781" cy="108842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37" y="1595493"/>
            <a:ext cx="11468781" cy="478081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2pPr>
            <a:lvl3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3pPr>
            <a:lvl4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4pPr>
            <a:lvl5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58345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2" y="364822"/>
            <a:ext cx="11468781" cy="10884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37" y="1595493"/>
            <a:ext cx="11468781" cy="47808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063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6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" y="4206876"/>
            <a:ext cx="10782300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9636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rgbClr val="7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2" y="364822"/>
            <a:ext cx="11468781" cy="108842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37" y="1595493"/>
            <a:ext cx="11468781" cy="478081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2pPr>
            <a:lvl3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3pPr>
            <a:lvl4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4pPr>
            <a:lvl5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470801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" y="4206876"/>
            <a:ext cx="10782300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592319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2" y="364822"/>
            <a:ext cx="11468781" cy="108842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37" y="1595493"/>
            <a:ext cx="11468781" cy="478081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2pPr>
            <a:lvl3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3pPr>
            <a:lvl4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4pPr>
            <a:lvl5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942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rgbClr val="4D018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01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" y="4206876"/>
            <a:ext cx="10782300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633215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solidFill>
          <a:srgbClr val="2901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8612" y="364822"/>
            <a:ext cx="11468781" cy="1088421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8137" y="1595493"/>
            <a:ext cx="11468781" cy="478081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2pPr>
            <a:lvl3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3pPr>
            <a:lvl4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4pPr>
            <a:lvl5pPr>
              <a:defRPr>
                <a:solidFill>
                  <a:schemeClr val="bg1"/>
                </a:solidFill>
                <a:latin typeface="Candara" panose="020E0502030303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4957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  <a:latin typeface="Candara" panose="020E0502030303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3504" y="4206876"/>
            <a:ext cx="10782300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Candara" panose="020E0502030303020204" pitchFamily="34" charset="0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123665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4E0967EA-F58F-4D15-B23A-F3BD6DF80C23}" type="datetimeFigureOut">
              <a:rPr lang="en-GB" smtClean="0"/>
              <a:t>29/08/2024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B94A3D83-BEBB-4E12-ACD3-C2E233143A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493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93" r:id="rId5"/>
    <p:sldLayoutId id="2147483694" r:id="rId6"/>
    <p:sldLayoutId id="2147483691" r:id="rId7"/>
    <p:sldLayoutId id="2147483692" r:id="rId8"/>
    <p:sldLayoutId id="2147483689" r:id="rId9"/>
    <p:sldLayoutId id="2147483690" r:id="rId10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microsoft.com/office/2014/relationships/chartEx" Target="../charts/chartEx1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14/relationships/chartEx" Target="../charts/chartEx5.xml"/><Relationship Id="rId13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microsoft.com/office/2014/relationships/chartEx" Target="../charts/chartEx7.xml"/><Relationship Id="rId17" Type="http://schemas.openxmlformats.org/officeDocument/2006/relationships/image" Target="../media/image26.png"/><Relationship Id="rId2" Type="http://schemas.microsoft.com/office/2014/relationships/chartEx" Target="../charts/chartEx2.xml"/><Relationship Id="rId16" Type="http://schemas.microsoft.com/office/2014/relationships/chartEx" Target="../charts/chartEx9.xml"/><Relationship Id="rId1" Type="http://schemas.openxmlformats.org/officeDocument/2006/relationships/slideLayout" Target="../slideLayouts/slideLayout10.xml"/><Relationship Id="rId6" Type="http://schemas.microsoft.com/office/2014/relationships/chartEx" Target="../charts/chartEx4.xml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5" Type="http://schemas.openxmlformats.org/officeDocument/2006/relationships/image" Target="../media/image25.png"/><Relationship Id="rId10" Type="http://schemas.microsoft.com/office/2014/relationships/chartEx" Target="../charts/chartEx6.xml"/><Relationship Id="rId4" Type="http://schemas.microsoft.com/office/2014/relationships/chartEx" Target="../charts/chartEx3.xml"/><Relationship Id="rId9" Type="http://schemas.openxmlformats.org/officeDocument/2006/relationships/image" Target="../media/image22.png"/><Relationship Id="rId14" Type="http://schemas.microsoft.com/office/2014/relationships/chartEx" Target="../charts/chartEx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4/relationships/chartEx" Target="../charts/chartEx10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8.png"/><Relationship Id="rId4" Type="http://schemas.microsoft.com/office/2014/relationships/chartEx" Target="../charts/chartEx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microsoft.com/office/2014/relationships/chartEx" Target="../charts/chartEx12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microsoft.com/office/2014/relationships/chartEx" Target="../charts/chartEx13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microsoft.com/office/2014/relationships/chartEx" Target="../charts/chartEx1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microsoft.com/office/2014/relationships/chartEx" Target="../charts/chartEx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684DD-A52C-CF60-AE45-1C85347788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778" y="4228010"/>
            <a:ext cx="9370422" cy="1336767"/>
          </a:xfrm>
        </p:spPr>
        <p:txBody>
          <a:bodyPr anchor="t">
            <a:normAutofit/>
          </a:bodyPr>
          <a:lstStyle/>
          <a:p>
            <a:r>
              <a:rPr lang="en-GB" sz="3200" dirty="0"/>
              <a:t>Evaluating the utility of Sentinel-2 in estimating water quality in an ecologically significant, shallow, and optically complex estuarine lake system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037DA5F-7DBA-FE08-9495-42CE98C21E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6" r="-1" b="20590"/>
          <a:stretch/>
        </p:blipFill>
        <p:spPr bwMode="auto">
          <a:xfrm>
            <a:off x="0" y="-1"/>
            <a:ext cx="12207036" cy="402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A6E202D-9D41-496B-0CDF-22639833BAE9}"/>
              </a:ext>
            </a:extLst>
          </p:cNvPr>
          <p:cNvSpPr txBox="1">
            <a:spLocks/>
          </p:cNvSpPr>
          <p:nvPr/>
        </p:nvSpPr>
        <p:spPr>
          <a:xfrm>
            <a:off x="261258" y="5673634"/>
            <a:ext cx="9370422" cy="69668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8800" kern="1200" spc="-120" baseline="0">
                <a:solidFill>
                  <a:srgbClr val="FFFFFF"/>
                </a:solidFill>
                <a:latin typeface="Candara" panose="020E0502030303020204" pitchFamily="34" charset="0"/>
                <a:ea typeface="+mj-ea"/>
                <a:cs typeface="+mj-cs"/>
              </a:defRPr>
            </a:lvl1pPr>
          </a:lstStyle>
          <a:p>
            <a:r>
              <a:rPr lang="en-GB" sz="2000" dirty="0"/>
              <a:t>Harry West, Nevil Quinn, Michael Horswell, Nicola Carrasco</a:t>
            </a:r>
          </a:p>
          <a:p>
            <a:r>
              <a:rPr lang="en-GB" sz="2000" dirty="0"/>
              <a:t>University of the West of England, University of KwaZulu-Natal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741BADC-2B06-92CD-470E-6580D6E43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5637" y="4349932"/>
            <a:ext cx="2045105" cy="1000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University of KwaZulu-Natal - Wikipedia">
            <a:extLst>
              <a:ext uri="{FF2B5EF4-FFF2-40B4-BE49-F238E27FC236}">
                <a16:creationId xmlns:a16="http://schemas.microsoft.com/office/drawing/2014/main" id="{EAC0C795-A73C-3BE3-59F9-AAB23B00E7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1499" y="5509055"/>
            <a:ext cx="2529244" cy="917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2227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9DAF1-3A2A-610A-B4B3-01F47E525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Research Aim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6A5753-C28A-2F6E-3D9C-918A81232E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To utilise medium resolution satellite imagery from Sentinel 2 to assess changes in water quality parameters since 2015. </a:t>
            </a:r>
          </a:p>
          <a:p>
            <a:endParaRPr lang="en-GB" dirty="0"/>
          </a:p>
          <a:p>
            <a:r>
              <a:rPr lang="en-GB" dirty="0"/>
              <a:t>Can changes be detected following the full reconnection of the </a:t>
            </a:r>
            <a:r>
              <a:rPr lang="en-GB" dirty="0" err="1"/>
              <a:t>Umfolozi</a:t>
            </a:r>
            <a:r>
              <a:rPr lang="en-GB" dirty="0"/>
              <a:t> in April 2017?</a:t>
            </a:r>
          </a:p>
          <a:p>
            <a:r>
              <a:rPr lang="en-GB" dirty="0"/>
              <a:t> </a:t>
            </a:r>
          </a:p>
          <a:p>
            <a:r>
              <a:rPr lang="en-GB" dirty="0"/>
              <a:t>Can changes be detected since the opening of the mouth in Jan 2021/April 2022? 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081148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3250E-10D8-BAFF-06B4-6BD247A5C9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Data Collection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83C78-BFB3-062F-B622-23E2E36E63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7" y="1595493"/>
            <a:ext cx="6820309" cy="4780814"/>
          </a:xfrm>
        </p:spPr>
        <p:txBody>
          <a:bodyPr/>
          <a:lstStyle/>
          <a:p>
            <a:r>
              <a:rPr lang="en-GB" dirty="0"/>
              <a:t>Sentinel 2 imagery was chosen due to its: </a:t>
            </a:r>
          </a:p>
          <a:p>
            <a:r>
              <a:rPr lang="en-GB" dirty="0"/>
              <a:t>- Relatively good spatial resolution (10m in the visible and NIR regions)</a:t>
            </a:r>
          </a:p>
          <a:p>
            <a:r>
              <a:rPr lang="en-GB" dirty="0"/>
              <a:t>- High revisit time (increased in 2017 with the launch of Sentinel 2B)</a:t>
            </a:r>
          </a:p>
          <a:p>
            <a:r>
              <a:rPr lang="en-GB" dirty="0"/>
              <a:t>- High spectral resolution bands at 20m</a:t>
            </a:r>
          </a:p>
          <a:p>
            <a:r>
              <a:rPr lang="en-GB" dirty="0"/>
              <a:t>- Freely available imagery</a:t>
            </a:r>
          </a:p>
          <a:p>
            <a:endParaRPr lang="en-GB" dirty="0"/>
          </a:p>
          <a:p>
            <a:r>
              <a:rPr lang="en-GB" dirty="0"/>
              <a:t>98 images were downloaded between Nov 2015 and August 2024</a:t>
            </a:r>
          </a:p>
          <a:p>
            <a:r>
              <a:rPr lang="en-GB" dirty="0"/>
              <a:t>All with 0% cloud cover in the estuary area</a:t>
            </a:r>
          </a:p>
        </p:txBody>
      </p:sp>
      <p:pic>
        <p:nvPicPr>
          <p:cNvPr id="6146" name="Picture 2" descr="ESA - Sentinel-2 teams prepare for space">
            <a:extLst>
              <a:ext uri="{FF2B5EF4-FFF2-40B4-BE49-F238E27FC236}">
                <a16:creationId xmlns:a16="http://schemas.microsoft.com/office/drawing/2014/main" id="{E3B5D5E7-D4C6-15F9-1F94-6B66C4B6B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786" y="2140947"/>
            <a:ext cx="4414763" cy="2483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6B7FEE-C7D3-25B0-7679-FB84C27CD98C}"/>
              </a:ext>
            </a:extLst>
          </p:cNvPr>
          <p:cNvSpPr txBox="1"/>
          <p:nvPr/>
        </p:nvSpPr>
        <p:spPr>
          <a:xfrm>
            <a:off x="11025051" y="4662270"/>
            <a:ext cx="86215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andara" panose="020E0502030303020204" pitchFamily="34" charset="0"/>
              </a:rPr>
              <a:t>ESA 2024</a:t>
            </a:r>
          </a:p>
        </p:txBody>
      </p:sp>
    </p:spTree>
    <p:extLst>
      <p:ext uri="{BB962C8B-B14F-4D97-AF65-F5344CB8AC3E}">
        <p14:creationId xmlns:p14="http://schemas.microsoft.com/office/powerpoint/2010/main" val="9952801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A2CF4-74F8-712D-0CBA-6BEE7D167E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Identification of Water Bodies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BB42E-F080-FF8E-77FF-06D625F5E5F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Initially a mask was created to constrain the subsequent analyses to the offshore, estuary and Narrows areas. </a:t>
                </a:r>
              </a:p>
              <a:p>
                <a:endParaRPr lang="en-GB" dirty="0"/>
              </a:p>
              <a:p>
                <a:r>
                  <a:rPr lang="en-GB" dirty="0"/>
                  <a:t>MNDWI was calculated at 20m resolution for each image: </a:t>
                </a:r>
              </a:p>
              <a:p>
                <a:endParaRPr lang="en-GB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𝑀𝑁𝐷𝑊𝐼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𝐺𝑟𝑒𝑒𝑛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𝑆𝑊𝐼𝑅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11)</m:t>
                          </m:r>
                        </m:num>
                        <m:den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𝐺𝑟𝑒𝑒𝑛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  <m:r>
                                <a:rPr lang="en-GB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𝑆𝑊𝐼𝑅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11)</m:t>
                          </m:r>
                        </m:den>
                      </m:f>
                    </m:oMath>
                  </m:oMathPara>
                </a14:m>
                <a:endParaRPr lang="en-GB" dirty="0"/>
              </a:p>
              <a:p>
                <a:pPr marL="0" indent="0">
                  <a:buNone/>
                </a:pPr>
                <a:endParaRPr lang="en-GB" dirty="0"/>
              </a:p>
              <a:p>
                <a:pPr marL="0" indent="0">
                  <a:buNone/>
                </a:pPr>
                <a:r>
                  <a:rPr lang="en-GB" dirty="0"/>
                  <a:t>Water bodies were extracted based on areas with positive (&gt;0) MNDWI values. </a:t>
                </a:r>
              </a:p>
              <a:p>
                <a:pPr marL="0" indent="0">
                  <a:buNone/>
                </a:pPr>
                <a:r>
                  <a:rPr lang="en-GB" dirty="0"/>
                  <a:t>Manual extraction and validation of the main estuary, Narrows and offshore area.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66BB42E-F080-FF8E-77FF-06D625F5E5F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97" t="-21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472495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44B4E-1C1D-0BAD-F687-5352B1D9F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Water Quality Indices</a:t>
            </a:r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CC86F6-E3B2-1AE0-CA1A-8BFBB1A79D31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GB" dirty="0"/>
                  <a:t>For the water areas two water quality indices were calculated for each image:</a:t>
                </a:r>
              </a:p>
              <a:p>
                <a:endParaRPr lang="en-GB" dirty="0"/>
              </a:p>
              <a:p>
                <a:r>
                  <a:rPr lang="en-GB" dirty="0"/>
                  <a:t>1. Normalised Difference Chlorophyll Index (NDCI) at 20m resolution (Mishra &amp; Mishra 2012):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𝑁𝐷𝐶𝐼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𝑅𝑒𝑑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𝐸𝑑𝑔𝑒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1 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𝑅𝑒𝑑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4)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𝑅𝑒𝑑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𝐸𝑑𝑔𝑒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1 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5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𝑅𝑒𝑑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4)</m:t>
                        </m:r>
                      </m:den>
                    </m:f>
                  </m:oMath>
                </a14:m>
                <a:endParaRPr lang="en-GB" dirty="0"/>
              </a:p>
              <a:p>
                <a:endParaRPr lang="en-GB" dirty="0"/>
              </a:p>
              <a:p>
                <a:r>
                  <a:rPr lang="en-GB" dirty="0"/>
                  <a:t>2. Normalised Difference Turbidity Index (NDTI) at 10m resolution: </a:t>
                </a:r>
              </a:p>
              <a:p>
                <a:pPr algn="ctr"/>
                <a:endParaRPr lang="en-GB" dirty="0"/>
              </a:p>
              <a:p>
                <a:pPr algn="ctr"/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</a:rPr>
                      <m:t>𝑁𝐷𝑇𝐼</m:t>
                    </m:r>
                    <m:r>
                      <a:rPr lang="en-GB" b="0" i="1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GB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𝑅𝑒𝑑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GB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𝐺𝑟𝑒𝑒𝑛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3)</m:t>
                        </m:r>
                      </m:num>
                      <m:den>
                        <m:r>
                          <a:rPr lang="en-GB" i="1">
                            <a:latin typeface="Cambria Math" panose="02040503050406030204" pitchFamily="18" charset="0"/>
                          </a:rPr>
                          <m:t>𝑅𝑒𝑑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GB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𝐵</m:t>
                            </m:r>
                            <m:r>
                              <a:rPr lang="en-GB" i="1">
                                <a:latin typeface="Cambria Math" panose="02040503050406030204" pitchFamily="18" charset="0"/>
                              </a:rPr>
                              <m:t>4</m:t>
                            </m:r>
                          </m:e>
                        </m:d>
                        <m:r>
                          <a:rPr lang="en-GB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𝐺𝑟𝑒𝑒𝑛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GB" i="1">
                            <a:latin typeface="Cambria Math" panose="02040503050406030204" pitchFamily="18" charset="0"/>
                          </a:rPr>
                          <m:t>3)</m:t>
                        </m:r>
                      </m:den>
                    </m:f>
                  </m:oMath>
                </a14:m>
                <a:endParaRPr lang="en-GB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FCC86F6-E3B2-1AE0-CA1A-8BFBB1A79D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16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18654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EB2D1-4A45-1A4B-7FF0-C9543933AD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Data Analysis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02C93-08FB-BAA8-2555-EC668397EB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Nine sample points were established from the northern </a:t>
            </a:r>
            <a:r>
              <a:rPr lang="en-GB" dirty="0" err="1"/>
              <a:t>Esengeni</a:t>
            </a:r>
            <a:r>
              <a:rPr lang="en-GB" dirty="0"/>
              <a:t> area to the estuary mouth and offshore area. </a:t>
            </a:r>
          </a:p>
          <a:p>
            <a:endParaRPr lang="en-GB" dirty="0"/>
          </a:p>
          <a:p>
            <a:r>
              <a:rPr lang="en-GB" dirty="0"/>
              <a:t>Sample points were checked for full temporal coverage and water body consistency using the MNDWI masks. </a:t>
            </a:r>
          </a:p>
          <a:p>
            <a:endParaRPr lang="en-GB" dirty="0"/>
          </a:p>
          <a:p>
            <a:r>
              <a:rPr lang="en-GB" dirty="0"/>
              <a:t>For each sample point a time series was constructed of NDCI and NDTI values. </a:t>
            </a:r>
          </a:p>
          <a:p>
            <a:endParaRPr lang="en-GB" dirty="0"/>
          </a:p>
          <a:p>
            <a:r>
              <a:rPr lang="en-GB" dirty="0" err="1"/>
              <a:t>Kruskall</a:t>
            </a:r>
            <a:r>
              <a:rPr lang="en-GB" dirty="0"/>
              <a:t>-Wallis tests used to look for statistically significant differences in NDCI/NDTI under three conditions: 1) Estuary mouth closed (</a:t>
            </a:r>
            <a:r>
              <a:rPr lang="en-GB" dirty="0" err="1"/>
              <a:t>Umfolozi</a:t>
            </a:r>
            <a:r>
              <a:rPr lang="en-GB" dirty="0"/>
              <a:t> disconnected), 2) Estuary mouth closed (</a:t>
            </a:r>
            <a:r>
              <a:rPr lang="en-GB" dirty="0" err="1"/>
              <a:t>Umfolozi</a:t>
            </a:r>
            <a:r>
              <a:rPr lang="en-GB" dirty="0"/>
              <a:t> connected), 3) Estuary mouth open </a:t>
            </a:r>
          </a:p>
        </p:txBody>
      </p:sp>
    </p:spTree>
    <p:extLst>
      <p:ext uri="{BB962C8B-B14F-4D97-AF65-F5344CB8AC3E}">
        <p14:creationId xmlns:p14="http://schemas.microsoft.com/office/powerpoint/2010/main" val="3580836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E65772-3C20-2D06-38D5-5EEF63170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Turbidity Results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97AD791B-057E-B9B2-262D-A99FE96674C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632383528"/>
                  </p:ext>
                </p:extLst>
              </p:nvPr>
            </p:nvGraphicFramePr>
            <p:xfrm>
              <a:off x="148699" y="1738750"/>
              <a:ext cx="6617021" cy="4725067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97AD791B-057E-B9B2-262D-A99FE96674C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8699" y="1738750"/>
                <a:ext cx="6617021" cy="4725067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CF48EE66-EDD4-38D4-746C-4FC47C538E07}"/>
              </a:ext>
            </a:extLst>
          </p:cNvPr>
          <p:cNvSpPr txBox="1"/>
          <p:nvPr/>
        </p:nvSpPr>
        <p:spPr>
          <a:xfrm>
            <a:off x="6996418" y="1883328"/>
            <a:ext cx="458038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No significant changes detected in NDTI between the two closed mouth scenarios (i.e. no significant difference in NDTI as a result of the reconnection of the </a:t>
            </a:r>
            <a:r>
              <a:rPr lang="en-GB" dirty="0" err="1">
                <a:solidFill>
                  <a:schemeClr val="bg1"/>
                </a:solidFill>
                <a:latin typeface="Candara" panose="020E0502030303020204" pitchFamily="34" charset="0"/>
              </a:rPr>
              <a:t>Umfolozi</a:t>
            </a: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Significant differences in NDTI between the closed mouth conditions and open mouth conditions.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Reduction in NDTI with an open mouth – indicating clearer water conditions.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More notable changes in the more northern reaches of the St Lucia Estuary.</a:t>
            </a:r>
          </a:p>
        </p:txBody>
      </p:sp>
    </p:spTree>
    <p:extLst>
      <p:ext uri="{BB962C8B-B14F-4D97-AF65-F5344CB8AC3E}">
        <p14:creationId xmlns:p14="http://schemas.microsoft.com/office/powerpoint/2010/main" val="2993744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9629F7C2-4DE2-4160-879C-5B2881C28BE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550747146"/>
                  </p:ext>
                </p:extLst>
              </p:nvPr>
            </p:nvGraphicFramePr>
            <p:xfrm>
              <a:off x="521112" y="433915"/>
              <a:ext cx="2574000" cy="26987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9629F7C2-4DE2-4160-879C-5B2881C28B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1112" y="433915"/>
                <a:ext cx="2574000" cy="2698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8BF8C13D-9A8B-4ED9-A4CF-B5A584B3DAAD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292064564"/>
                  </p:ext>
                </p:extLst>
              </p:nvPr>
            </p:nvGraphicFramePr>
            <p:xfrm>
              <a:off x="520738" y="3564465"/>
              <a:ext cx="2573867" cy="26987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8BF8C13D-9A8B-4ED9-A4CF-B5A584B3DAA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20738" y="3564465"/>
                <a:ext cx="2573867" cy="26987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8" name="Chart 7">
                <a:extLst>
                  <a:ext uri="{FF2B5EF4-FFF2-40B4-BE49-F238E27FC236}">
                    <a16:creationId xmlns:a16="http://schemas.microsoft.com/office/drawing/2014/main" id="{C36A9257-7BAB-44FB-9A04-62CE61C8269E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27661734"/>
                  </p:ext>
                </p:extLst>
              </p:nvPr>
            </p:nvGraphicFramePr>
            <p:xfrm>
              <a:off x="3201121" y="433915"/>
              <a:ext cx="2574000" cy="2700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6"/>
              </a:graphicData>
            </a:graphic>
          </p:graphicFrame>
        </mc:Choice>
        <mc:Fallback xmlns="">
          <p:pic>
            <p:nvPicPr>
              <p:cNvPr id="8" name="Chart 7">
                <a:extLst>
                  <a:ext uri="{FF2B5EF4-FFF2-40B4-BE49-F238E27FC236}">
                    <a16:creationId xmlns:a16="http://schemas.microsoft.com/office/drawing/2014/main" id="{C36A9257-7BAB-44FB-9A04-62CE61C8269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01121" y="433915"/>
                <a:ext cx="2574000" cy="270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9" name="Chart 8">
                <a:extLst>
                  <a:ext uri="{FF2B5EF4-FFF2-40B4-BE49-F238E27FC236}">
                    <a16:creationId xmlns:a16="http://schemas.microsoft.com/office/drawing/2014/main" id="{36D495F0-6E0F-4E82-81BC-065317F68AD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4211135244"/>
                  </p:ext>
                </p:extLst>
              </p:nvPr>
            </p:nvGraphicFramePr>
            <p:xfrm>
              <a:off x="3201121" y="3546282"/>
              <a:ext cx="2574000" cy="2700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8"/>
              </a:graphicData>
            </a:graphic>
          </p:graphicFrame>
        </mc:Choice>
        <mc:Fallback xmlns="">
          <p:pic>
            <p:nvPicPr>
              <p:cNvPr id="9" name="Chart 8">
                <a:extLst>
                  <a:ext uri="{FF2B5EF4-FFF2-40B4-BE49-F238E27FC236}">
                    <a16:creationId xmlns:a16="http://schemas.microsoft.com/office/drawing/2014/main" id="{36D495F0-6E0F-4E82-81BC-065317F68AD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201121" y="3546282"/>
                <a:ext cx="2574000" cy="270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0" name="Chart 9">
                <a:extLst>
                  <a:ext uri="{FF2B5EF4-FFF2-40B4-BE49-F238E27FC236}">
                    <a16:creationId xmlns:a16="http://schemas.microsoft.com/office/drawing/2014/main" id="{5016251E-1810-4547-A3B3-3DE01BD3ECB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872693529"/>
                  </p:ext>
                </p:extLst>
              </p:nvPr>
            </p:nvGraphicFramePr>
            <p:xfrm>
              <a:off x="8611073" y="3546282"/>
              <a:ext cx="2574000" cy="2700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0"/>
              </a:graphicData>
            </a:graphic>
          </p:graphicFrame>
        </mc:Choice>
        <mc:Fallback xmlns="">
          <p:pic>
            <p:nvPicPr>
              <p:cNvPr id="10" name="Chart 9">
                <a:extLst>
                  <a:ext uri="{FF2B5EF4-FFF2-40B4-BE49-F238E27FC236}">
                    <a16:creationId xmlns:a16="http://schemas.microsoft.com/office/drawing/2014/main" id="{5016251E-1810-4547-A3B3-3DE01BD3EC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611073" y="3546282"/>
                <a:ext cx="2574000" cy="270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1" name="Chart 10">
                <a:extLst>
                  <a:ext uri="{FF2B5EF4-FFF2-40B4-BE49-F238E27FC236}">
                    <a16:creationId xmlns:a16="http://schemas.microsoft.com/office/drawing/2014/main" id="{535F064B-A0BE-4958-9194-09070B9CCD6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494654273"/>
                  </p:ext>
                </p:extLst>
              </p:nvPr>
            </p:nvGraphicFramePr>
            <p:xfrm>
              <a:off x="5881130" y="432665"/>
              <a:ext cx="2574000" cy="2700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2"/>
              </a:graphicData>
            </a:graphic>
          </p:graphicFrame>
        </mc:Choice>
        <mc:Fallback xmlns="">
          <p:pic>
            <p:nvPicPr>
              <p:cNvPr id="11" name="Chart 10">
                <a:extLst>
                  <a:ext uri="{FF2B5EF4-FFF2-40B4-BE49-F238E27FC236}">
                    <a16:creationId xmlns:a16="http://schemas.microsoft.com/office/drawing/2014/main" id="{535F064B-A0BE-4958-9194-09070B9CCD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881130" y="432665"/>
                <a:ext cx="2574000" cy="270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2" name="Chart 11">
                <a:extLst>
                  <a:ext uri="{FF2B5EF4-FFF2-40B4-BE49-F238E27FC236}">
                    <a16:creationId xmlns:a16="http://schemas.microsoft.com/office/drawing/2014/main" id="{AA2B77B1-8F70-4471-8D8C-D9998595381A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751098427"/>
                  </p:ext>
                </p:extLst>
              </p:nvPr>
            </p:nvGraphicFramePr>
            <p:xfrm>
              <a:off x="5934135" y="3546282"/>
              <a:ext cx="2574000" cy="2700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4"/>
              </a:graphicData>
            </a:graphic>
          </p:graphicFrame>
        </mc:Choice>
        <mc:Fallback xmlns="">
          <p:pic>
            <p:nvPicPr>
              <p:cNvPr id="12" name="Chart 11">
                <a:extLst>
                  <a:ext uri="{FF2B5EF4-FFF2-40B4-BE49-F238E27FC236}">
                    <a16:creationId xmlns:a16="http://schemas.microsoft.com/office/drawing/2014/main" id="{AA2B77B1-8F70-4471-8D8C-D999859538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934135" y="3546282"/>
                <a:ext cx="2574000" cy="2700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13" name="Chart 12">
                <a:extLst>
                  <a:ext uri="{FF2B5EF4-FFF2-40B4-BE49-F238E27FC236}">
                    <a16:creationId xmlns:a16="http://schemas.microsoft.com/office/drawing/2014/main" id="{9107FEB1-A3D9-47C3-825D-A56216AE093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876200300"/>
                  </p:ext>
                </p:extLst>
              </p:nvPr>
            </p:nvGraphicFramePr>
            <p:xfrm>
              <a:off x="8561139" y="432665"/>
              <a:ext cx="2574000" cy="27000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16"/>
              </a:graphicData>
            </a:graphic>
          </p:graphicFrame>
        </mc:Choice>
        <mc:Fallback xmlns="">
          <p:pic>
            <p:nvPicPr>
              <p:cNvPr id="13" name="Chart 12">
                <a:extLst>
                  <a:ext uri="{FF2B5EF4-FFF2-40B4-BE49-F238E27FC236}">
                    <a16:creationId xmlns:a16="http://schemas.microsoft.com/office/drawing/2014/main" id="{9107FEB1-A3D9-47C3-825D-A56216AE093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61139" y="432665"/>
                <a:ext cx="2574000" cy="2700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85395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320DE-4CF2-3E9E-DD5A-EEC10194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Turbidity Results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88ED764F-16F7-1A71-EDE6-4F7D53EA27C5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2418629887"/>
                  </p:ext>
                </p:extLst>
              </p:nvPr>
            </p:nvGraphicFramePr>
            <p:xfrm>
              <a:off x="252117" y="1883328"/>
              <a:ext cx="5810885" cy="4249103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88ED764F-16F7-1A71-EDE6-4F7D53EA27C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52117" y="1883328"/>
                <a:ext cx="5810885" cy="4249103"/>
              </a:xfrm>
              <a:prstGeom prst="rect">
                <a:avLst/>
              </a:prstGeom>
            </p:spPr>
          </p:pic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ECCE20FC-AD75-D0CF-AB16-813586635073}"/>
              </a:ext>
            </a:extLst>
          </p:cNvPr>
          <p:cNvSpPr txBox="1"/>
          <p:nvPr/>
        </p:nvSpPr>
        <p:spPr>
          <a:xfrm>
            <a:off x="6487160" y="1883328"/>
            <a:ext cx="50896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Significant differences in turbidity also detected in the offshore area.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Increase in NDTI associated with an open mouth.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Still negative NDTI however still an increase compared to closed conditions. 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6" name="Chart 5">
                <a:extLst>
                  <a:ext uri="{FF2B5EF4-FFF2-40B4-BE49-F238E27FC236}">
                    <a16:creationId xmlns:a16="http://schemas.microsoft.com/office/drawing/2014/main" id="{F4ADF567-2C74-65E4-A5F3-06B7EA24F64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5258618"/>
                  </p:ext>
                </p:extLst>
              </p:nvPr>
            </p:nvGraphicFramePr>
            <p:xfrm>
              <a:off x="6334761" y="3754120"/>
              <a:ext cx="5410200" cy="223520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6" name="Chart 5">
                <a:extLst>
                  <a:ext uri="{FF2B5EF4-FFF2-40B4-BE49-F238E27FC236}">
                    <a16:creationId xmlns:a16="http://schemas.microsoft.com/office/drawing/2014/main" id="{F4ADF567-2C74-65E4-A5F3-06B7EA24F64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4761" y="3754120"/>
                <a:ext cx="5410200" cy="2235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373304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42EF52-002E-2E02-A1DD-4E4278117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Chlorophyll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BAB0D-1A86-9E3C-BC40-BCC2D150A87C}"/>
              </a:ext>
            </a:extLst>
          </p:cNvPr>
          <p:cNvSpPr txBox="1"/>
          <p:nvPr/>
        </p:nvSpPr>
        <p:spPr>
          <a:xfrm>
            <a:off x="6661138" y="1908728"/>
            <a:ext cx="496698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For 7/9 sites (excluding the mouth and offshore area):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No significant changes detected in NDCI between the two closed mouth scenarios (i.e. no significant difference in NDCI as a result of the reconnection of the </a:t>
            </a:r>
            <a:r>
              <a:rPr lang="en-GB" dirty="0" err="1">
                <a:solidFill>
                  <a:schemeClr val="bg1"/>
                </a:solidFill>
                <a:latin typeface="Candara" panose="020E0502030303020204" pitchFamily="34" charset="0"/>
              </a:rPr>
              <a:t>Umfolozi</a:t>
            </a: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solidFill>
                <a:schemeClr val="bg1"/>
              </a:solidFill>
              <a:latin typeface="Candara" panose="020E0502030303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Significant differences in NDCI between the closed mouth conditions and open mouth conditions.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Reduction in NDCI with an open mouth – indicating reduced chlorophyll.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More notable changes in the more northern reaches of the St Lucia Estuary.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7" name="Chart 6">
                <a:extLst>
                  <a:ext uri="{FF2B5EF4-FFF2-40B4-BE49-F238E27FC236}">
                    <a16:creationId xmlns:a16="http://schemas.microsoft.com/office/drawing/2014/main" id="{3343E5CC-D032-4CFD-7734-4974414BD64B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925880698"/>
                  </p:ext>
                </p:extLst>
              </p:nvPr>
            </p:nvGraphicFramePr>
            <p:xfrm>
              <a:off x="207962" y="1605280"/>
              <a:ext cx="6060757" cy="500888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7" name="Chart 6">
                <a:extLst>
                  <a:ext uri="{FF2B5EF4-FFF2-40B4-BE49-F238E27FC236}">
                    <a16:creationId xmlns:a16="http://schemas.microsoft.com/office/drawing/2014/main" id="{3343E5CC-D032-4CFD-7734-4974414BD64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7962" y="1605280"/>
                <a:ext cx="6060757" cy="5008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668711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128A1270-02F1-CA1C-E70F-BDC59BECF01F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737957211"/>
                  </p:ext>
                </p:extLst>
              </p:nvPr>
            </p:nvGraphicFramePr>
            <p:xfrm>
              <a:off x="894080" y="505777"/>
              <a:ext cx="9535159" cy="5846445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128A1270-02F1-CA1C-E70F-BDC59BECF0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4080" y="505777"/>
                <a:ext cx="9535159" cy="584644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71217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23C4684-0A34-AC16-8334-5CC1ADE4D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Geographical Setting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1D197CE-673E-BDD6-0267-6D9F4FFEAF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8" y="1595493"/>
            <a:ext cx="6810086" cy="4780814"/>
          </a:xfrm>
        </p:spPr>
        <p:txBody>
          <a:bodyPr/>
          <a:lstStyle/>
          <a:p>
            <a:r>
              <a:rPr lang="en-GB"/>
              <a:t>Greater St Lucia Wetlands park one of nine UNESCO World Heritage Sites in South Africa – first to make it onto the list</a:t>
            </a:r>
          </a:p>
          <a:p>
            <a:r>
              <a:rPr lang="en-GB"/>
              <a:t>220km long coastline within its boundaries</a:t>
            </a:r>
          </a:p>
          <a:p>
            <a:r>
              <a:rPr lang="en-GB"/>
              <a:t>Combination of fluvial, marine and Aeolian processes = Large variety of landforms</a:t>
            </a:r>
          </a:p>
          <a:p>
            <a:r>
              <a:rPr lang="en-GB"/>
              <a:t>Situated between subtropical and tropical climatic zones; high species diversity</a:t>
            </a:r>
          </a:p>
          <a:p>
            <a:r>
              <a:rPr lang="en-US"/>
              <a:t>Important driver of diversity is the varying levels of salinity in the lakes, which are connected to the ocean via the estuaries. </a:t>
            </a:r>
          </a:p>
          <a:p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5F82DA5-A332-C82C-3DF4-59BF41818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7225" y="669622"/>
            <a:ext cx="4230168" cy="30175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21EEED-5F9D-AEAF-2C46-B9B1D9080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225" y="3891279"/>
            <a:ext cx="4220642" cy="234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3822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45106-3FF7-05CC-FACC-125954F3D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Chlorophyll Results</a:t>
            </a:r>
          </a:p>
        </p:txBody>
      </p:sp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4" name="Chart 3">
                <a:extLst>
                  <a:ext uri="{FF2B5EF4-FFF2-40B4-BE49-F238E27FC236}">
                    <a16:creationId xmlns:a16="http://schemas.microsoft.com/office/drawing/2014/main" id="{654B21B2-2BC4-0E99-2424-20E761D891F2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870032315"/>
                  </p:ext>
                </p:extLst>
              </p:nvPr>
            </p:nvGraphicFramePr>
            <p:xfrm>
              <a:off x="74954" y="2593975"/>
              <a:ext cx="5959475" cy="31432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2"/>
              </a:graphicData>
            </a:graphic>
          </p:graphicFrame>
        </mc:Choice>
        <mc:Fallback xmlns="">
          <p:pic>
            <p:nvPicPr>
              <p:cNvPr id="4" name="Chart 3">
                <a:extLst>
                  <a:ext uri="{FF2B5EF4-FFF2-40B4-BE49-F238E27FC236}">
                    <a16:creationId xmlns:a16="http://schemas.microsoft.com/office/drawing/2014/main" id="{654B21B2-2BC4-0E99-2424-20E761D891F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954" y="2593975"/>
                <a:ext cx="5959475" cy="31432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cx1="http://schemas.microsoft.com/office/drawing/2015/9/8/chartex">
        <mc:Choice Requires="cx1">
          <p:graphicFrame>
            <p:nvGraphicFramePr>
              <p:cNvPr id="5" name="Chart 4">
                <a:extLst>
                  <a:ext uri="{FF2B5EF4-FFF2-40B4-BE49-F238E27FC236}">
                    <a16:creationId xmlns:a16="http://schemas.microsoft.com/office/drawing/2014/main" id="{5AEEF23E-7AF1-F483-B502-877763A58F5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83740260"/>
                  </p:ext>
                </p:extLst>
              </p:nvPr>
            </p:nvGraphicFramePr>
            <p:xfrm>
              <a:off x="6081713" y="2581275"/>
              <a:ext cx="5781675" cy="3155950"/>
            </p:xfrm>
            <a:graphic>
              <a:graphicData uri="http://schemas.microsoft.com/office/drawing/2014/chartex">
                <cx:chart xmlns:cx="http://schemas.microsoft.com/office/drawing/2014/chartex" xmlns:r="http://schemas.openxmlformats.org/officeDocument/2006/relationships" r:id="rId4"/>
              </a:graphicData>
            </a:graphic>
          </p:graphicFrame>
        </mc:Choice>
        <mc:Fallback xmlns="">
          <p:pic>
            <p:nvPicPr>
              <p:cNvPr id="5" name="Chart 4">
                <a:extLst>
                  <a:ext uri="{FF2B5EF4-FFF2-40B4-BE49-F238E27FC236}">
                    <a16:creationId xmlns:a16="http://schemas.microsoft.com/office/drawing/2014/main" id="{5AEEF23E-7AF1-F483-B502-877763A58F5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81713" y="2581275"/>
                <a:ext cx="5781675" cy="315595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A6A8A1A-897B-C19A-1F2B-F0197A1A6BD6}"/>
              </a:ext>
            </a:extLst>
          </p:cNvPr>
          <p:cNvSpPr txBox="1"/>
          <p:nvPr/>
        </p:nvSpPr>
        <p:spPr>
          <a:xfrm>
            <a:off x="328612" y="1898568"/>
            <a:ext cx="11244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  <a:latin typeface="Candara" panose="020E0502030303020204" pitchFamily="34" charset="0"/>
              </a:rPr>
              <a:t>No significant differences detected in NDCI for the mouth and offshore areas related to mouth condition: </a:t>
            </a:r>
          </a:p>
        </p:txBody>
      </p:sp>
    </p:spTree>
    <p:extLst>
      <p:ext uri="{BB962C8B-B14F-4D97-AF65-F5344CB8AC3E}">
        <p14:creationId xmlns:p14="http://schemas.microsoft.com/office/powerpoint/2010/main" val="24201088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04794-A0EF-F259-FE22-15B6BBC00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74CFC3-A2A8-A1FE-5548-E67E97981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7" y="1584960"/>
            <a:ext cx="11468781" cy="4791347"/>
          </a:xfrm>
        </p:spPr>
        <p:txBody>
          <a:bodyPr>
            <a:normAutofit/>
          </a:bodyPr>
          <a:lstStyle/>
          <a:p>
            <a:r>
              <a:rPr lang="en-GB" dirty="0"/>
              <a:t>The St Lucia Estuary has experienced significant changes in management approaches in the past which have resulted in a very dynamic system.</a:t>
            </a:r>
          </a:p>
          <a:p>
            <a:endParaRPr lang="en-GB" dirty="0"/>
          </a:p>
          <a:p>
            <a:r>
              <a:rPr lang="en-GB" dirty="0"/>
              <a:t>In this exploration we show how Sentinel-2 can be used to estimate turbidity and chlorophyll parameters in the estuary and how this has changed since 2015 with the reconnection of the </a:t>
            </a:r>
            <a:r>
              <a:rPr lang="en-GB" dirty="0" err="1"/>
              <a:t>Umfolozi</a:t>
            </a:r>
            <a:r>
              <a:rPr lang="en-GB" dirty="0"/>
              <a:t> to the estuary and the opening of the mouth in 2021/22.</a:t>
            </a:r>
          </a:p>
          <a:p>
            <a:endParaRPr lang="en-GB" dirty="0"/>
          </a:p>
          <a:p>
            <a:r>
              <a:rPr lang="en-GB" dirty="0"/>
              <a:t>We found significant changes in turbidity and chlorophyll following the opening of the estuary mouth for most areas – with the biggest changes occurring in the northerly reaches.</a:t>
            </a:r>
          </a:p>
          <a:p>
            <a:r>
              <a:rPr lang="en-GB" dirty="0"/>
              <a:t>No significant changes with the reconnection of the </a:t>
            </a:r>
            <a:r>
              <a:rPr lang="en-GB" dirty="0" err="1"/>
              <a:t>Umfolozi</a:t>
            </a:r>
            <a:r>
              <a:rPr lang="en-GB" dirty="0"/>
              <a:t> in 2017.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70143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BEBA7-158C-6135-EFD0-2095B190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9CDF79-2940-24F7-D027-A99833E5A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Compare NDTI/NDCI estimations from Sentinel-2 with water quality samples taken in the St Lucia Estuary</a:t>
            </a:r>
          </a:p>
          <a:p>
            <a:endParaRPr lang="en-GB" dirty="0"/>
          </a:p>
          <a:p>
            <a:r>
              <a:rPr lang="en-GB" dirty="0"/>
              <a:t>Explore how vegetation dynamics in the estuary have changed as a result of prolonged mouth closure between 2015 and 2021. </a:t>
            </a:r>
          </a:p>
          <a:p>
            <a:r>
              <a:rPr lang="en-GB" dirty="0"/>
              <a:t>Notable development of reeds and estuarine vegetation linked to low energy conditions and suspended sediment.  </a:t>
            </a:r>
          </a:p>
          <a:p>
            <a:endParaRPr lang="en-GB" dirty="0"/>
          </a:p>
          <a:p>
            <a:r>
              <a:rPr lang="en-GB" dirty="0"/>
              <a:t>Evaluate the utility of Landsat in being able to detect longer term trends pre-2015.</a:t>
            </a:r>
          </a:p>
          <a:p>
            <a:r>
              <a:rPr lang="en-GB" dirty="0"/>
              <a:t>In particular whether the coarser spatial, spectral and temporal resolution of Landsat presents a limitation to this application of remote sensing technology.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6798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C62859D-E6CC-3EFF-4C63-952E0EE7E7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6300" y="323595"/>
            <a:ext cx="3982557" cy="6210809"/>
          </a:xfrm>
          <a:prstGeom prst="rect">
            <a:avLst/>
          </a:prstGeom>
        </p:spPr>
      </p:pic>
      <p:pic>
        <p:nvPicPr>
          <p:cNvPr id="1026" name="Picture 2" descr="Map of the St Lucia estuarine lake, showing the main basins and... |  Download Scientific Diagram">
            <a:extLst>
              <a:ext uri="{FF2B5EF4-FFF2-40B4-BE49-F238E27FC236}">
                <a16:creationId xmlns:a16="http://schemas.microsoft.com/office/drawing/2014/main" id="{07DBE5CB-BC58-A80E-76B8-A1796F175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339" y="323595"/>
            <a:ext cx="5031905" cy="6210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1375087-2106-D85B-2BFF-18F21E1A3871}"/>
              </a:ext>
            </a:extLst>
          </p:cNvPr>
          <p:cNvSpPr txBox="1"/>
          <p:nvPr/>
        </p:nvSpPr>
        <p:spPr>
          <a:xfrm rot="16200000">
            <a:off x="5881" y="5295441"/>
            <a:ext cx="23968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 err="1">
                <a:solidFill>
                  <a:schemeClr val="bg1"/>
                </a:solidFill>
                <a:latin typeface="Candara" panose="020E0502030303020204" pitchFamily="34" charset="0"/>
              </a:rPr>
              <a:t>Perissinotto</a:t>
            </a:r>
            <a:r>
              <a:rPr lang="en-GB" sz="1100" dirty="0">
                <a:solidFill>
                  <a:schemeClr val="bg1"/>
                </a:solidFill>
                <a:latin typeface="Candara" panose="020E0502030303020204" pitchFamily="34" charset="0"/>
              </a:rPr>
              <a:t> et al (2013)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58E1E26-A36F-132D-F0C2-0ED1738FF8DF}"/>
              </a:ext>
            </a:extLst>
          </p:cNvPr>
          <p:cNvSpPr txBox="1"/>
          <p:nvPr/>
        </p:nvSpPr>
        <p:spPr>
          <a:xfrm rot="16200000">
            <a:off x="9501260" y="5295441"/>
            <a:ext cx="23968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andara" panose="020E0502030303020204" pitchFamily="34" charset="0"/>
              </a:rPr>
              <a:t>Forbes &amp; James (2020)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4CFA8E-5F0A-302F-D9B1-E4E1C43C98C7}"/>
              </a:ext>
            </a:extLst>
          </p:cNvPr>
          <p:cNvSpPr/>
          <p:nvPr/>
        </p:nvSpPr>
        <p:spPr>
          <a:xfrm>
            <a:off x="2146663" y="5042263"/>
            <a:ext cx="1624148" cy="1384663"/>
          </a:xfrm>
          <a:prstGeom prst="rect">
            <a:avLst/>
          </a:prstGeom>
          <a:noFill/>
          <a:ln w="571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79170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3960C-3697-883D-88B3-D6AD3B6B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Mouth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89F94-105F-9980-F59E-E6F70629A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7" y="1595493"/>
            <a:ext cx="11468781" cy="719868"/>
          </a:xfrm>
        </p:spPr>
        <p:txBody>
          <a:bodyPr/>
          <a:lstStyle/>
          <a:p>
            <a:r>
              <a:rPr lang="en-GB" dirty="0"/>
              <a:t>The mouth of the St Lucia Estuary has been both open and closed in recent times. </a:t>
            </a:r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08F49A-7855-6D1F-25E7-69FEDD085F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7043" y="2216332"/>
            <a:ext cx="3996842" cy="43888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47B59F0-E6F8-5DC8-ACC6-244EA4E20F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81" y="2216332"/>
            <a:ext cx="3996841" cy="43888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249FFD0-9DB3-0F19-E6CC-7FD324E7FBD2}"/>
              </a:ext>
            </a:extLst>
          </p:cNvPr>
          <p:cNvSpPr txBox="1"/>
          <p:nvPr/>
        </p:nvSpPr>
        <p:spPr>
          <a:xfrm rot="16200000">
            <a:off x="9244111" y="5328997"/>
            <a:ext cx="23968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andara" panose="020E0502030303020204" pitchFamily="34" charset="0"/>
              </a:rPr>
              <a:t>Loon et  al. (2013)</a:t>
            </a:r>
          </a:p>
        </p:txBody>
      </p:sp>
    </p:spTree>
    <p:extLst>
      <p:ext uri="{BB962C8B-B14F-4D97-AF65-F5344CB8AC3E}">
        <p14:creationId xmlns:p14="http://schemas.microsoft.com/office/powerpoint/2010/main" val="21602720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3960C-3697-883D-88B3-D6AD3B6B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Mouth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89F94-105F-9980-F59E-E6F70629A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8" y="1595492"/>
            <a:ext cx="6641502" cy="4897685"/>
          </a:xfrm>
        </p:spPr>
        <p:txBody>
          <a:bodyPr/>
          <a:lstStyle/>
          <a:p>
            <a:r>
              <a:rPr lang="en-GB" dirty="0"/>
              <a:t>Concerns around flooding resulted in a hard engineering open mouth policy in the 1950s. </a:t>
            </a:r>
          </a:p>
          <a:p>
            <a:r>
              <a:rPr lang="en-GB" dirty="0"/>
              <a:t>Further concerns around sedimentation from the </a:t>
            </a:r>
            <a:r>
              <a:rPr lang="en-GB" dirty="0" err="1"/>
              <a:t>Umfolozi</a:t>
            </a:r>
            <a:r>
              <a:rPr lang="en-GB" dirty="0"/>
              <a:t> then led to the construction of a sand barrier disconnecting the </a:t>
            </a:r>
            <a:r>
              <a:rPr lang="en-GB" dirty="0" err="1"/>
              <a:t>Umfolozi</a:t>
            </a:r>
            <a:r>
              <a:rPr lang="en-GB" dirty="0"/>
              <a:t> from the St Lucia estuary. </a:t>
            </a:r>
          </a:p>
          <a:p>
            <a:endParaRPr lang="en-GB" dirty="0"/>
          </a:p>
          <a:p>
            <a:r>
              <a:rPr lang="en-GB" dirty="0"/>
              <a:t>By  the  late  1960s,  the  isolated  St  Lucia  mouth  was  being  maintained  in  an  open  state  by  a  combination  of  retaining  walls,  dolosse  and active dredging to remove incoming marine sediments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150AFAC-598B-D7FA-B7F5-B4AEE185FC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627" y="225274"/>
            <a:ext cx="4109060" cy="6407451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462B57C-F8F0-9E84-7955-2CB219452743}"/>
              </a:ext>
            </a:extLst>
          </p:cNvPr>
          <p:cNvCxnSpPr>
            <a:cxnSpLocks/>
          </p:cNvCxnSpPr>
          <p:nvPr/>
        </p:nvCxnSpPr>
        <p:spPr>
          <a:xfrm>
            <a:off x="10517112" y="4396974"/>
            <a:ext cx="667909" cy="0"/>
          </a:xfrm>
          <a:prstGeom prst="line">
            <a:avLst/>
          </a:prstGeom>
          <a:ln w="76200">
            <a:solidFill>
              <a:srgbClr val="00B0F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1AFC79-B681-EA33-05B2-CF4C1051ECAA}"/>
              </a:ext>
            </a:extLst>
          </p:cNvPr>
          <p:cNvCxnSpPr>
            <a:cxnSpLocks/>
          </p:cNvCxnSpPr>
          <p:nvPr/>
        </p:nvCxnSpPr>
        <p:spPr>
          <a:xfrm>
            <a:off x="10467325" y="4124564"/>
            <a:ext cx="47707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4A4B80D7-30EE-8376-C380-81A23062E521}"/>
              </a:ext>
            </a:extLst>
          </p:cNvPr>
          <p:cNvSpPr txBox="1"/>
          <p:nvPr/>
        </p:nvSpPr>
        <p:spPr>
          <a:xfrm rot="16200000">
            <a:off x="10690270" y="5273038"/>
            <a:ext cx="23968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andara" panose="020E0502030303020204" pitchFamily="34" charset="0"/>
              </a:rPr>
              <a:t>Edited from Forbes &amp; James (2020)</a:t>
            </a:r>
          </a:p>
        </p:txBody>
      </p:sp>
    </p:spTree>
    <p:extLst>
      <p:ext uri="{BB962C8B-B14F-4D97-AF65-F5344CB8AC3E}">
        <p14:creationId xmlns:p14="http://schemas.microsoft.com/office/powerpoint/2010/main" val="1861773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3960C-3697-883D-88B3-D6AD3B6BB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Mouth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89F94-105F-9980-F59E-E6F70629A8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8" y="1595492"/>
            <a:ext cx="7109142" cy="4897685"/>
          </a:xfrm>
        </p:spPr>
        <p:txBody>
          <a:bodyPr/>
          <a:lstStyle/>
          <a:p>
            <a:r>
              <a:rPr lang="en-GB" dirty="0"/>
              <a:t>The open state allowed  sea  water  to  enter  the  system  and  maintain  water  levels  in  the  lake  that  compensated  for  water  lost  through  evaporation.</a:t>
            </a:r>
          </a:p>
          <a:p>
            <a:endParaRPr lang="en-US" sz="2400" dirty="0"/>
          </a:p>
          <a:p>
            <a:r>
              <a:rPr lang="en-US" sz="2400" dirty="0"/>
              <a:t>While the mouth was open the system eventually became hypersaline. </a:t>
            </a:r>
          </a:p>
          <a:p>
            <a:endParaRPr lang="en-US" dirty="0"/>
          </a:p>
          <a:p>
            <a:r>
              <a:rPr lang="en-US" sz="2400" dirty="0"/>
              <a:t>This understanding supported the management decision that resulted in the mouth being kept closed between 2002-2010.</a:t>
            </a:r>
          </a:p>
          <a:p>
            <a:r>
              <a:rPr lang="en-US" dirty="0"/>
              <a:t>The </a:t>
            </a:r>
            <a:r>
              <a:rPr lang="en-US" sz="2400" dirty="0"/>
              <a:t>estuary was then </a:t>
            </a:r>
            <a:r>
              <a:rPr lang="en-US" sz="2400" dirty="0" err="1"/>
              <a:t>characterised</a:t>
            </a:r>
            <a:r>
              <a:rPr lang="en-US" sz="2400" dirty="0"/>
              <a:t> by high salinity but low water levels.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7C8E91-8494-E162-1EBF-1557B2DFA6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16" b="2638"/>
          <a:stretch/>
        </p:blipFill>
        <p:spPr>
          <a:xfrm>
            <a:off x="7680960" y="1653498"/>
            <a:ext cx="4172902" cy="4167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876E6E-9D69-7404-89A5-61AE38BAA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0650" y="2690700"/>
            <a:ext cx="524301" cy="792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1E180EE-D32F-F76F-2E6D-43ED1DFF0A51}"/>
              </a:ext>
            </a:extLst>
          </p:cNvPr>
          <p:cNvSpPr txBox="1"/>
          <p:nvPr/>
        </p:nvSpPr>
        <p:spPr>
          <a:xfrm>
            <a:off x="9975109" y="5820510"/>
            <a:ext cx="23968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andara" panose="020E0502030303020204" pitchFamily="34" charset="0"/>
              </a:rPr>
              <a:t>Edited from Loon et  al. (2013)</a:t>
            </a:r>
          </a:p>
        </p:txBody>
      </p:sp>
    </p:spTree>
    <p:extLst>
      <p:ext uri="{BB962C8B-B14F-4D97-AF65-F5344CB8AC3E}">
        <p14:creationId xmlns:p14="http://schemas.microsoft.com/office/powerpoint/2010/main" val="3716957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D6BFC1-DD8F-792F-3EA0-70B0818774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Mouth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19A438-1208-02ED-9857-87B720A549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closed mouth resulted in no marine water input… plus the </a:t>
            </a:r>
            <a:r>
              <a:rPr lang="en-US" dirty="0" err="1"/>
              <a:t>uMfolozi</a:t>
            </a:r>
            <a:r>
              <a:rPr lang="en-US" dirty="0"/>
              <a:t> was still diverted… </a:t>
            </a:r>
          </a:p>
          <a:p>
            <a:r>
              <a:rPr lang="en-US" dirty="0"/>
              <a:t>As a result, during drought periods (i.e. little rain or tributary input from the north) the lakes dried up.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E4C26A-1E42-6C3A-BBA4-1D7F7989FD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97" y="3516093"/>
            <a:ext cx="4513505" cy="30090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D97B2BD-D958-4F03-7D6D-AAEDE87617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7148" y="3516093"/>
            <a:ext cx="4578917" cy="302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000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9CA64D-2095-D5E9-16DE-1333D7ADC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8137" y="777240"/>
            <a:ext cx="11468781" cy="5599067"/>
          </a:xfrm>
        </p:spPr>
        <p:txBody>
          <a:bodyPr>
            <a:normAutofit/>
          </a:bodyPr>
          <a:lstStyle/>
          <a:p>
            <a:r>
              <a:rPr lang="en-GB" dirty="0" err="1"/>
              <a:t>iSimangaliso</a:t>
            </a:r>
            <a:r>
              <a:rPr lang="en-GB" dirty="0"/>
              <a:t>  Board  ratified  a  policy  decision  that  natural  mouth  movement  would  no longer  be  obstructed, a decision in direct contradiction to the 50-year-old  previous  policy.  </a:t>
            </a:r>
          </a:p>
          <a:p>
            <a:endParaRPr lang="en-GB" dirty="0"/>
          </a:p>
          <a:p>
            <a:r>
              <a:rPr lang="en-GB" dirty="0"/>
              <a:t>It was clear that  from  the </a:t>
            </a:r>
            <a:r>
              <a:rPr lang="en-GB" dirty="0" err="1"/>
              <a:t>Umfolozi</a:t>
            </a:r>
            <a:r>
              <a:rPr lang="en-GB" dirty="0"/>
              <a:t> was critical for the estuary as a whole and that its connection to the St Lucia </a:t>
            </a:r>
            <a:r>
              <a:rPr lang="en-GB" dirty="0" err="1"/>
              <a:t>Umfolozi</a:t>
            </a:r>
            <a:r>
              <a:rPr lang="en-GB" dirty="0"/>
              <a:t> should be restored. </a:t>
            </a:r>
          </a:p>
          <a:p>
            <a:r>
              <a:rPr lang="en-GB" dirty="0"/>
              <a:t>Studies also highlighted that  the </a:t>
            </a:r>
            <a:r>
              <a:rPr lang="en-GB" dirty="0" err="1"/>
              <a:t>Umfolozi</a:t>
            </a:r>
            <a:r>
              <a:rPr lang="en-GB" dirty="0"/>
              <a:t>  River  controlled  the  St  Lucia  Estuary  mouth’s  natural  cycle  of  opening  and  closing,  and  that  the  sediments  it  carried  posed  little  threat  to  the  physical  functioning  of  the  estuary.</a:t>
            </a:r>
          </a:p>
          <a:p>
            <a:endParaRPr lang="en-GB" dirty="0"/>
          </a:p>
          <a:p>
            <a:r>
              <a:rPr lang="en-GB" dirty="0"/>
              <a:t>Recommended  the  removal  of  the  dredge  spoil  that  had  been  placed  in  the </a:t>
            </a:r>
            <a:r>
              <a:rPr lang="en-GB" dirty="0" err="1"/>
              <a:t>Umfolozi</a:t>
            </a:r>
            <a:r>
              <a:rPr lang="en-GB" dirty="0"/>
              <a:t>  natural  path,  and  that  the  diversion  of  the  </a:t>
            </a:r>
            <a:r>
              <a:rPr lang="en-GB" dirty="0" err="1"/>
              <a:t>Umfolozi</a:t>
            </a:r>
            <a:r>
              <a:rPr lang="en-GB" dirty="0"/>
              <a:t>  at  </a:t>
            </a:r>
            <a:r>
              <a:rPr lang="en-GB" dirty="0" err="1"/>
              <a:t>Maphelane</a:t>
            </a:r>
            <a:r>
              <a:rPr lang="en-GB" dirty="0"/>
              <a:t>  be  stopped.</a:t>
            </a:r>
          </a:p>
          <a:p>
            <a:r>
              <a:rPr lang="en-GB" dirty="0"/>
              <a:t>Complete removal of the sand bar disconnecting the </a:t>
            </a:r>
            <a:r>
              <a:rPr lang="en-GB" dirty="0" err="1"/>
              <a:t>Umfolozi</a:t>
            </a:r>
            <a:r>
              <a:rPr lang="en-GB" dirty="0"/>
              <a:t> in early 2017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371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DAD9853-A251-C579-CDE5-BB2498DDC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119" y="143690"/>
            <a:ext cx="8679761" cy="6505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8B1E1CB-A4A4-0888-1AEF-52D1427886BB}"/>
              </a:ext>
            </a:extLst>
          </p:cNvPr>
          <p:cNvSpPr txBox="1"/>
          <p:nvPr/>
        </p:nvSpPr>
        <p:spPr>
          <a:xfrm rot="16200000">
            <a:off x="426912" y="5385103"/>
            <a:ext cx="23968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Candara" panose="020E0502030303020204" pitchFamily="34" charset="0"/>
              </a:rPr>
              <a:t>Authors Own (2024)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4E82AC6-FC24-8A6F-1287-4CC976B34EAA}"/>
              </a:ext>
            </a:extLst>
          </p:cNvPr>
          <p:cNvCxnSpPr>
            <a:cxnSpLocks/>
          </p:cNvCxnSpPr>
          <p:nvPr/>
        </p:nvCxnSpPr>
        <p:spPr>
          <a:xfrm flipV="1">
            <a:off x="4118994" y="4152550"/>
            <a:ext cx="1325461" cy="536896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3054A5-4A89-0879-D40D-9752471D2DDF}"/>
              </a:ext>
            </a:extLst>
          </p:cNvPr>
          <p:cNvSpPr txBox="1"/>
          <p:nvPr/>
        </p:nvSpPr>
        <p:spPr>
          <a:xfrm>
            <a:off x="1625313" y="4269996"/>
            <a:ext cx="3024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Open Estuary Mouth</a:t>
            </a:r>
          </a:p>
          <a:p>
            <a:pPr algn="ctr"/>
            <a:r>
              <a:rPr lang="en-GB" b="1" dirty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(Jan - June 2021, </a:t>
            </a:r>
          </a:p>
          <a:p>
            <a:pPr algn="ctr"/>
            <a:r>
              <a:rPr lang="en-GB" b="1" dirty="0">
                <a:ln w="10160">
                  <a:solidFill>
                    <a:srgbClr val="0070C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April 2022- Present) 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8EA590B-1465-3D2E-948D-AF6591CDFC67}"/>
              </a:ext>
            </a:extLst>
          </p:cNvPr>
          <p:cNvCxnSpPr>
            <a:cxnSpLocks/>
          </p:cNvCxnSpPr>
          <p:nvPr/>
        </p:nvCxnSpPr>
        <p:spPr>
          <a:xfrm>
            <a:off x="8737134" y="2921325"/>
            <a:ext cx="0" cy="906011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EDD52AE-F1CC-C023-4670-DA528653EFF1}"/>
              </a:ext>
            </a:extLst>
          </p:cNvPr>
          <p:cNvSpPr txBox="1"/>
          <p:nvPr/>
        </p:nvSpPr>
        <p:spPr>
          <a:xfrm>
            <a:off x="7308208" y="2274994"/>
            <a:ext cx="2768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n w="1016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Reconnected </a:t>
            </a:r>
            <a:r>
              <a:rPr lang="en-GB" b="1" dirty="0" err="1">
                <a:ln w="1016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Umofolzi</a:t>
            </a:r>
            <a:r>
              <a:rPr lang="en-GB" b="1" dirty="0">
                <a:ln w="10160">
                  <a:solidFill>
                    <a:schemeClr val="tx1">
                      <a:lumMod val="85000"/>
                      <a:lumOff val="1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andara" panose="020E0502030303020204" pitchFamily="34" charset="0"/>
              </a:rPr>
              <a:t> (Since 2017)</a:t>
            </a:r>
          </a:p>
        </p:txBody>
      </p:sp>
    </p:spTree>
    <p:extLst>
      <p:ext uri="{BB962C8B-B14F-4D97-AF65-F5344CB8AC3E}">
        <p14:creationId xmlns:p14="http://schemas.microsoft.com/office/powerpoint/2010/main" val="1224088763"/>
      </p:ext>
    </p:extLst>
  </p:cSld>
  <p:clrMapOvr>
    <a:masterClrMapping/>
  </p:clrMapOvr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Metropolitan</Template>
  <TotalTime>98</TotalTime>
  <Words>1306</Words>
  <Application>Microsoft Office PowerPoint</Application>
  <PresentationFormat>Widescreen</PresentationFormat>
  <Paragraphs>144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Aptos Narrow</vt:lpstr>
      <vt:lpstr>Arial</vt:lpstr>
      <vt:lpstr>Calibri Light</vt:lpstr>
      <vt:lpstr>Cambria Math</vt:lpstr>
      <vt:lpstr>Candara</vt:lpstr>
      <vt:lpstr>Metropolitan</vt:lpstr>
      <vt:lpstr>Evaluating the utility of Sentinel-2 in estimating water quality in an ecologically significant, shallow, and optically complex estuarine lake system</vt:lpstr>
      <vt:lpstr>Geographical Setting </vt:lpstr>
      <vt:lpstr>PowerPoint Presentation</vt:lpstr>
      <vt:lpstr>Mouth Management</vt:lpstr>
      <vt:lpstr>Mouth Management</vt:lpstr>
      <vt:lpstr>Mouth Management</vt:lpstr>
      <vt:lpstr>Mouth Management</vt:lpstr>
      <vt:lpstr>PowerPoint Presentation</vt:lpstr>
      <vt:lpstr>PowerPoint Presentation</vt:lpstr>
      <vt:lpstr>Research Aim</vt:lpstr>
      <vt:lpstr>Data Collection</vt:lpstr>
      <vt:lpstr>Identification of Water Bodies</vt:lpstr>
      <vt:lpstr>Water Quality Indices</vt:lpstr>
      <vt:lpstr>Data Analysis</vt:lpstr>
      <vt:lpstr>Turbidity Results</vt:lpstr>
      <vt:lpstr>PowerPoint Presentation</vt:lpstr>
      <vt:lpstr>Turbidity Results</vt:lpstr>
      <vt:lpstr>Chlorophyll Results</vt:lpstr>
      <vt:lpstr>PowerPoint Presentation</vt:lpstr>
      <vt:lpstr>Chlorophyll Results</vt:lpstr>
      <vt:lpstr>Summary</vt:lpstr>
      <vt:lpstr>Next Steps</vt:lpstr>
    </vt:vector>
  </TitlesOfParts>
  <Company>UWE Bristol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Physical Geography of South Africa</dc:title>
  <dc:creator>Harry West</dc:creator>
  <cp:lastModifiedBy>Harry West</cp:lastModifiedBy>
  <cp:revision>2</cp:revision>
  <dcterms:created xsi:type="dcterms:W3CDTF">2024-02-15T18:25:38Z</dcterms:created>
  <dcterms:modified xsi:type="dcterms:W3CDTF">2024-08-29T06:26:04Z</dcterms:modified>
</cp:coreProperties>
</file>