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30243463" cy="42484675"/>
  <p:notesSz cx="6669088" cy="9872663"/>
  <p:defaultTextStyle>
    <a:defPPr>
      <a:defRPr lang="en-US"/>
    </a:defPPr>
    <a:lvl1pPr marL="0" algn="l" defTabSz="4155857" rtl="0" eaLnBrk="1" latinLnBrk="0" hangingPunct="1">
      <a:defRPr sz="8200" kern="1200">
        <a:solidFill>
          <a:schemeClr val="tx1"/>
        </a:solidFill>
        <a:latin typeface="+mn-lt"/>
        <a:ea typeface="+mn-ea"/>
        <a:cs typeface="+mn-cs"/>
      </a:defRPr>
    </a:lvl1pPr>
    <a:lvl2pPr marL="2077928" algn="l" defTabSz="4155857" rtl="0" eaLnBrk="1" latinLnBrk="0" hangingPunct="1">
      <a:defRPr sz="8200" kern="1200">
        <a:solidFill>
          <a:schemeClr val="tx1"/>
        </a:solidFill>
        <a:latin typeface="+mn-lt"/>
        <a:ea typeface="+mn-ea"/>
        <a:cs typeface="+mn-cs"/>
      </a:defRPr>
    </a:lvl2pPr>
    <a:lvl3pPr marL="4155857" algn="l" defTabSz="4155857" rtl="0" eaLnBrk="1" latinLnBrk="0" hangingPunct="1">
      <a:defRPr sz="8200" kern="1200">
        <a:solidFill>
          <a:schemeClr val="tx1"/>
        </a:solidFill>
        <a:latin typeface="+mn-lt"/>
        <a:ea typeface="+mn-ea"/>
        <a:cs typeface="+mn-cs"/>
      </a:defRPr>
    </a:lvl3pPr>
    <a:lvl4pPr marL="6233785" algn="l" defTabSz="4155857" rtl="0" eaLnBrk="1" latinLnBrk="0" hangingPunct="1">
      <a:defRPr sz="8200" kern="1200">
        <a:solidFill>
          <a:schemeClr val="tx1"/>
        </a:solidFill>
        <a:latin typeface="+mn-lt"/>
        <a:ea typeface="+mn-ea"/>
        <a:cs typeface="+mn-cs"/>
      </a:defRPr>
    </a:lvl4pPr>
    <a:lvl5pPr marL="8311713" algn="l" defTabSz="4155857" rtl="0" eaLnBrk="1" latinLnBrk="0" hangingPunct="1">
      <a:defRPr sz="8200" kern="1200">
        <a:solidFill>
          <a:schemeClr val="tx1"/>
        </a:solidFill>
        <a:latin typeface="+mn-lt"/>
        <a:ea typeface="+mn-ea"/>
        <a:cs typeface="+mn-cs"/>
      </a:defRPr>
    </a:lvl5pPr>
    <a:lvl6pPr marL="10389641" algn="l" defTabSz="4155857" rtl="0" eaLnBrk="1" latinLnBrk="0" hangingPunct="1">
      <a:defRPr sz="8200" kern="1200">
        <a:solidFill>
          <a:schemeClr val="tx1"/>
        </a:solidFill>
        <a:latin typeface="+mn-lt"/>
        <a:ea typeface="+mn-ea"/>
        <a:cs typeface="+mn-cs"/>
      </a:defRPr>
    </a:lvl6pPr>
    <a:lvl7pPr marL="12467570" algn="l" defTabSz="4155857" rtl="0" eaLnBrk="1" latinLnBrk="0" hangingPunct="1">
      <a:defRPr sz="8200" kern="1200">
        <a:solidFill>
          <a:schemeClr val="tx1"/>
        </a:solidFill>
        <a:latin typeface="+mn-lt"/>
        <a:ea typeface="+mn-ea"/>
        <a:cs typeface="+mn-cs"/>
      </a:defRPr>
    </a:lvl7pPr>
    <a:lvl8pPr marL="14545498" algn="l" defTabSz="4155857" rtl="0" eaLnBrk="1" latinLnBrk="0" hangingPunct="1">
      <a:defRPr sz="8200" kern="1200">
        <a:solidFill>
          <a:schemeClr val="tx1"/>
        </a:solidFill>
        <a:latin typeface="+mn-lt"/>
        <a:ea typeface="+mn-ea"/>
        <a:cs typeface="+mn-cs"/>
      </a:defRPr>
    </a:lvl8pPr>
    <a:lvl9pPr marL="16623426" algn="l" defTabSz="4155857"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81">
          <p15:clr>
            <a:srgbClr val="A4A3A4"/>
          </p15:clr>
        </p15:guide>
        <p15:guide id="2" pos="95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ED8A58-F9F0-49C9-BBC8-A55EC5994950}" v="153" dt="2024-05-31T12:19:43.3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44" autoAdjust="0"/>
    <p:restoredTop sz="91498" autoAdjust="0"/>
  </p:normalViewPr>
  <p:slideViewPr>
    <p:cSldViewPr>
      <p:cViewPr>
        <p:scale>
          <a:sx n="10" d="100"/>
          <a:sy n="10" d="100"/>
        </p:scale>
        <p:origin x="2560" y="56"/>
      </p:cViewPr>
      <p:guideLst>
        <p:guide orient="horz" pos="13381"/>
        <p:guide pos="95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Ramsey-Wade" userId="86628356-f41f-4ad5-823e-cca081eaeebb" providerId="ADAL" clId="{8CED8A58-F9F0-49C9-BBC8-A55EC5994950}"/>
    <pc:docChg chg="undo custSel modSld">
      <pc:chgData name="Christine Ramsey-Wade" userId="86628356-f41f-4ad5-823e-cca081eaeebb" providerId="ADAL" clId="{8CED8A58-F9F0-49C9-BBC8-A55EC5994950}" dt="2024-05-31T12:24:31.990" v="7948" actId="207"/>
      <pc:docMkLst>
        <pc:docMk/>
      </pc:docMkLst>
      <pc:sldChg chg="addSp delSp modSp mod">
        <pc:chgData name="Christine Ramsey-Wade" userId="86628356-f41f-4ad5-823e-cca081eaeebb" providerId="ADAL" clId="{8CED8A58-F9F0-49C9-BBC8-A55EC5994950}" dt="2024-05-31T12:24:31.990" v="7948" actId="207"/>
        <pc:sldMkLst>
          <pc:docMk/>
          <pc:sldMk cId="2160183423" sldId="256"/>
        </pc:sldMkLst>
        <pc:spChg chg="mod ord">
          <ac:chgData name="Christine Ramsey-Wade" userId="86628356-f41f-4ad5-823e-cca081eaeebb" providerId="ADAL" clId="{8CED8A58-F9F0-49C9-BBC8-A55EC5994950}" dt="2024-05-31T12:24:31.990" v="7948" actId="207"/>
          <ac:spMkLst>
            <pc:docMk/>
            <pc:sldMk cId="2160183423" sldId="256"/>
            <ac:spMk id="2" creationId="{00000000-0000-0000-0000-000000000000}"/>
          </ac:spMkLst>
        </pc:spChg>
        <pc:spChg chg="add mod">
          <ac:chgData name="Christine Ramsey-Wade" userId="86628356-f41f-4ad5-823e-cca081eaeebb" providerId="ADAL" clId="{8CED8A58-F9F0-49C9-BBC8-A55EC5994950}" dt="2024-05-31T12:17:22.602" v="7478" actId="1036"/>
          <ac:spMkLst>
            <pc:docMk/>
            <pc:sldMk cId="2160183423" sldId="256"/>
            <ac:spMk id="3" creationId="{F377AD32-29D1-2D7D-99B0-D7F5C81E32F4}"/>
          </ac:spMkLst>
        </pc:spChg>
        <pc:spChg chg="del">
          <ac:chgData name="Christine Ramsey-Wade" userId="86628356-f41f-4ad5-823e-cca081eaeebb" providerId="ADAL" clId="{8CED8A58-F9F0-49C9-BBC8-A55EC5994950}" dt="2024-05-21T15:12:36.817" v="246" actId="478"/>
          <ac:spMkLst>
            <pc:docMk/>
            <pc:sldMk cId="2160183423" sldId="256"/>
            <ac:spMk id="5" creationId="{00000000-0000-0000-0000-000000000000}"/>
          </ac:spMkLst>
        </pc:spChg>
        <pc:spChg chg="add mod">
          <ac:chgData name="Christine Ramsey-Wade" userId="86628356-f41f-4ad5-823e-cca081eaeebb" providerId="ADAL" clId="{8CED8A58-F9F0-49C9-BBC8-A55EC5994950}" dt="2024-05-31T12:23:30.093" v="7947" actId="1036"/>
          <ac:spMkLst>
            <pc:docMk/>
            <pc:sldMk cId="2160183423" sldId="256"/>
            <ac:spMk id="6" creationId="{44CB0F0C-8D9F-6227-E46F-4C775B5D4EB1}"/>
          </ac:spMkLst>
        </pc:spChg>
        <pc:spChg chg="mod ord">
          <ac:chgData name="Christine Ramsey-Wade" userId="86628356-f41f-4ad5-823e-cca081eaeebb" providerId="ADAL" clId="{8CED8A58-F9F0-49C9-BBC8-A55EC5994950}" dt="2024-05-31T12:20:57.220" v="7942" actId="13244"/>
          <ac:spMkLst>
            <pc:docMk/>
            <pc:sldMk cId="2160183423" sldId="256"/>
            <ac:spMk id="7" creationId="{00000000-0000-0000-0000-000000000000}"/>
          </ac:spMkLst>
        </pc:spChg>
        <pc:spChg chg="add del mod">
          <ac:chgData name="Christine Ramsey-Wade" userId="86628356-f41f-4ad5-823e-cca081eaeebb" providerId="ADAL" clId="{8CED8A58-F9F0-49C9-BBC8-A55EC5994950}" dt="2024-05-31T10:57:00.543" v="7179" actId="478"/>
          <ac:spMkLst>
            <pc:docMk/>
            <pc:sldMk cId="2160183423" sldId="256"/>
            <ac:spMk id="8" creationId="{1BAF78A4-57F8-1C68-8DE9-3CA0F87A3C10}"/>
          </ac:spMkLst>
        </pc:spChg>
        <pc:spChg chg="add mod">
          <ac:chgData name="Christine Ramsey-Wade" userId="86628356-f41f-4ad5-823e-cca081eaeebb" providerId="ADAL" clId="{8CED8A58-F9F0-49C9-BBC8-A55EC5994950}" dt="2024-05-21T15:13:48.756" v="256"/>
          <ac:spMkLst>
            <pc:docMk/>
            <pc:sldMk cId="2160183423" sldId="256"/>
            <ac:spMk id="8" creationId="{239D19AA-7AB6-0720-6D28-4418EBEA0726}"/>
          </ac:spMkLst>
        </pc:spChg>
        <pc:spChg chg="del">
          <ac:chgData name="Christine Ramsey-Wade" userId="86628356-f41f-4ad5-823e-cca081eaeebb" providerId="ADAL" clId="{8CED8A58-F9F0-49C9-BBC8-A55EC5994950}" dt="2024-05-21T15:12:35.584" v="245" actId="478"/>
          <ac:spMkLst>
            <pc:docMk/>
            <pc:sldMk cId="2160183423" sldId="256"/>
            <ac:spMk id="9" creationId="{00000000-0000-0000-0000-000000000000}"/>
          </ac:spMkLst>
        </pc:spChg>
        <pc:spChg chg="add mod">
          <ac:chgData name="Christine Ramsey-Wade" userId="86628356-f41f-4ad5-823e-cca081eaeebb" providerId="ADAL" clId="{8CED8A58-F9F0-49C9-BBC8-A55EC5994950}" dt="2024-05-28T14:06:48.142" v="4398" actId="164"/>
          <ac:spMkLst>
            <pc:docMk/>
            <pc:sldMk cId="2160183423" sldId="256"/>
            <ac:spMk id="10" creationId="{A1C944B1-586E-6886-4AA4-8A634E3A3CA1}"/>
          </ac:spMkLst>
        </pc:spChg>
        <pc:spChg chg="add mod">
          <ac:chgData name="Christine Ramsey-Wade" userId="86628356-f41f-4ad5-823e-cca081eaeebb" providerId="ADAL" clId="{8CED8A58-F9F0-49C9-BBC8-A55EC5994950}" dt="2024-05-21T15:13:48.756" v="256"/>
          <ac:spMkLst>
            <pc:docMk/>
            <pc:sldMk cId="2160183423" sldId="256"/>
            <ac:spMk id="10" creationId="{DE053D43-272B-D4B2-43EA-0413B6C15B6F}"/>
          </ac:spMkLst>
        </pc:spChg>
        <pc:spChg chg="add mod">
          <ac:chgData name="Christine Ramsey-Wade" userId="86628356-f41f-4ad5-823e-cca081eaeebb" providerId="ADAL" clId="{8CED8A58-F9F0-49C9-BBC8-A55EC5994950}" dt="2024-05-21T15:13:48.756" v="256"/>
          <ac:spMkLst>
            <pc:docMk/>
            <pc:sldMk cId="2160183423" sldId="256"/>
            <ac:spMk id="11" creationId="{04BD094B-5D25-FDDE-8E02-2A7F077241BF}"/>
          </ac:spMkLst>
        </pc:spChg>
        <pc:spChg chg="del mod">
          <ac:chgData name="Christine Ramsey-Wade" userId="86628356-f41f-4ad5-823e-cca081eaeebb" providerId="ADAL" clId="{8CED8A58-F9F0-49C9-BBC8-A55EC5994950}" dt="2024-05-21T15:12:43.755" v="249" actId="478"/>
          <ac:spMkLst>
            <pc:docMk/>
            <pc:sldMk cId="2160183423" sldId="256"/>
            <ac:spMk id="12" creationId="{00000000-0000-0000-0000-000000000000}"/>
          </ac:spMkLst>
        </pc:spChg>
        <pc:spChg chg="add mod">
          <ac:chgData name="Christine Ramsey-Wade" userId="86628356-f41f-4ad5-823e-cca081eaeebb" providerId="ADAL" clId="{8CED8A58-F9F0-49C9-BBC8-A55EC5994950}" dt="2024-05-28T14:06:48.142" v="4398" actId="164"/>
          <ac:spMkLst>
            <pc:docMk/>
            <pc:sldMk cId="2160183423" sldId="256"/>
            <ac:spMk id="12" creationId="{FEFE8334-6CC2-4297-57BA-B988923DFEBF}"/>
          </ac:spMkLst>
        </pc:spChg>
        <pc:spChg chg="add mod">
          <ac:chgData name="Christine Ramsey-Wade" userId="86628356-f41f-4ad5-823e-cca081eaeebb" providerId="ADAL" clId="{8CED8A58-F9F0-49C9-BBC8-A55EC5994950}" dt="2024-05-21T15:13:48.756" v="256"/>
          <ac:spMkLst>
            <pc:docMk/>
            <pc:sldMk cId="2160183423" sldId="256"/>
            <ac:spMk id="14" creationId="{525CB0B7-24EA-F4D8-678E-371CA1F98A86}"/>
          </ac:spMkLst>
        </pc:spChg>
        <pc:spChg chg="del">
          <ac:chgData name="Christine Ramsey-Wade" userId="86628356-f41f-4ad5-823e-cca081eaeebb" providerId="ADAL" clId="{8CED8A58-F9F0-49C9-BBC8-A55EC5994950}" dt="2024-05-31T12:19:56.013" v="7613" actId="478"/>
          <ac:spMkLst>
            <pc:docMk/>
            <pc:sldMk cId="2160183423" sldId="256"/>
            <ac:spMk id="15" creationId="{00000000-0000-0000-0000-000000000000}"/>
          </ac:spMkLst>
        </pc:spChg>
        <pc:spChg chg="add mod">
          <ac:chgData name="Christine Ramsey-Wade" userId="86628356-f41f-4ad5-823e-cca081eaeebb" providerId="ADAL" clId="{8CED8A58-F9F0-49C9-BBC8-A55EC5994950}" dt="2024-05-21T15:29:12.069" v="407" actId="164"/>
          <ac:spMkLst>
            <pc:docMk/>
            <pc:sldMk cId="2160183423" sldId="256"/>
            <ac:spMk id="16" creationId="{6CE2F120-2D6F-590D-4730-30D8ED64ABE7}"/>
          </ac:spMkLst>
        </pc:spChg>
        <pc:spChg chg="add mod topLvl">
          <ac:chgData name="Christine Ramsey-Wade" userId="86628356-f41f-4ad5-823e-cca081eaeebb" providerId="ADAL" clId="{8CED8A58-F9F0-49C9-BBC8-A55EC5994950}" dt="2024-05-21T15:29:12.069" v="407" actId="164"/>
          <ac:spMkLst>
            <pc:docMk/>
            <pc:sldMk cId="2160183423" sldId="256"/>
            <ac:spMk id="17" creationId="{F0B60D4E-9AD4-1882-32D3-A409AF0BE1BB}"/>
          </ac:spMkLst>
        </pc:spChg>
        <pc:spChg chg="add mod topLvl">
          <ac:chgData name="Christine Ramsey-Wade" userId="86628356-f41f-4ad5-823e-cca081eaeebb" providerId="ADAL" clId="{8CED8A58-F9F0-49C9-BBC8-A55EC5994950}" dt="2024-05-21T15:29:12.069" v="407" actId="164"/>
          <ac:spMkLst>
            <pc:docMk/>
            <pc:sldMk cId="2160183423" sldId="256"/>
            <ac:spMk id="19" creationId="{9E7E13C4-23A2-898B-3A8F-A355CC21CD08}"/>
          </ac:spMkLst>
        </pc:spChg>
        <pc:spChg chg="del">
          <ac:chgData name="Christine Ramsey-Wade" userId="86628356-f41f-4ad5-823e-cca081eaeebb" providerId="ADAL" clId="{8CED8A58-F9F0-49C9-BBC8-A55EC5994950}" dt="2024-05-21T15:12:34.719" v="244" actId="478"/>
          <ac:spMkLst>
            <pc:docMk/>
            <pc:sldMk cId="2160183423" sldId="256"/>
            <ac:spMk id="20" creationId="{00000000-0000-0000-0000-000000000000}"/>
          </ac:spMkLst>
        </pc:spChg>
        <pc:spChg chg="add mod">
          <ac:chgData name="Christine Ramsey-Wade" userId="86628356-f41f-4ad5-823e-cca081eaeebb" providerId="ADAL" clId="{8CED8A58-F9F0-49C9-BBC8-A55EC5994950}" dt="2024-05-28T14:06:48.142" v="4398" actId="164"/>
          <ac:spMkLst>
            <pc:docMk/>
            <pc:sldMk cId="2160183423" sldId="256"/>
            <ac:spMk id="20" creationId="{D27ECC4D-631F-0EBB-C14D-3FE4DBE5473A}"/>
          </ac:spMkLst>
        </pc:spChg>
        <pc:spChg chg="add mod">
          <ac:chgData name="Christine Ramsey-Wade" userId="86628356-f41f-4ad5-823e-cca081eaeebb" providerId="ADAL" clId="{8CED8A58-F9F0-49C9-BBC8-A55EC5994950}" dt="2024-05-21T15:29:42.720" v="411" actId="164"/>
          <ac:spMkLst>
            <pc:docMk/>
            <pc:sldMk cId="2160183423" sldId="256"/>
            <ac:spMk id="21" creationId="{605B366E-83FB-F6EA-BD90-CDEFEAEF050A}"/>
          </ac:spMkLst>
        </pc:spChg>
        <pc:spChg chg="add mod">
          <ac:chgData name="Christine Ramsey-Wade" userId="86628356-f41f-4ad5-823e-cca081eaeebb" providerId="ADAL" clId="{8CED8A58-F9F0-49C9-BBC8-A55EC5994950}" dt="2024-05-21T15:29:42.720" v="411" actId="164"/>
          <ac:spMkLst>
            <pc:docMk/>
            <pc:sldMk cId="2160183423" sldId="256"/>
            <ac:spMk id="22" creationId="{4A18A998-6806-75C3-9092-43DF222C98D4}"/>
          </ac:spMkLst>
        </pc:spChg>
        <pc:spChg chg="add mod">
          <ac:chgData name="Christine Ramsey-Wade" userId="86628356-f41f-4ad5-823e-cca081eaeebb" providerId="ADAL" clId="{8CED8A58-F9F0-49C9-BBC8-A55EC5994950}" dt="2024-05-21T15:29:47.331" v="412" actId="164"/>
          <ac:spMkLst>
            <pc:docMk/>
            <pc:sldMk cId="2160183423" sldId="256"/>
            <ac:spMk id="23" creationId="{A1A2FC85-C48C-1F48-4443-7678CA12595E}"/>
          </ac:spMkLst>
        </pc:spChg>
        <pc:spChg chg="add mod">
          <ac:chgData name="Christine Ramsey-Wade" userId="86628356-f41f-4ad5-823e-cca081eaeebb" providerId="ADAL" clId="{8CED8A58-F9F0-49C9-BBC8-A55EC5994950}" dt="2024-05-21T15:29:47.331" v="412" actId="164"/>
          <ac:spMkLst>
            <pc:docMk/>
            <pc:sldMk cId="2160183423" sldId="256"/>
            <ac:spMk id="24" creationId="{7D353875-546F-64F5-BE3A-B41881E973A0}"/>
          </ac:spMkLst>
        </pc:spChg>
        <pc:spChg chg="add del mod">
          <ac:chgData name="Christine Ramsey-Wade" userId="86628356-f41f-4ad5-823e-cca081eaeebb" providerId="ADAL" clId="{8CED8A58-F9F0-49C9-BBC8-A55EC5994950}" dt="2024-05-28T12:45:02.038" v="2293" actId="478"/>
          <ac:spMkLst>
            <pc:docMk/>
            <pc:sldMk cId="2160183423" sldId="256"/>
            <ac:spMk id="25" creationId="{2FDD9B6E-EBA3-0C92-9CD1-56E1D4CAA091}"/>
          </ac:spMkLst>
        </pc:spChg>
        <pc:spChg chg="add del mod">
          <ac:chgData name="Christine Ramsey-Wade" userId="86628356-f41f-4ad5-823e-cca081eaeebb" providerId="ADAL" clId="{8CED8A58-F9F0-49C9-BBC8-A55EC5994950}" dt="2024-05-28T12:45:11.453" v="2295" actId="478"/>
          <ac:spMkLst>
            <pc:docMk/>
            <pc:sldMk cId="2160183423" sldId="256"/>
            <ac:spMk id="26" creationId="{BDC68380-2AF4-D8C9-483D-F7A849F78367}"/>
          </ac:spMkLst>
        </pc:spChg>
        <pc:spChg chg="add mod">
          <ac:chgData name="Christine Ramsey-Wade" userId="86628356-f41f-4ad5-823e-cca081eaeebb" providerId="ADAL" clId="{8CED8A58-F9F0-49C9-BBC8-A55EC5994950}" dt="2024-05-31T12:13:44.746" v="7433" actId="1035"/>
          <ac:spMkLst>
            <pc:docMk/>
            <pc:sldMk cId="2160183423" sldId="256"/>
            <ac:spMk id="28" creationId="{F002BA44-8282-4D88-14AB-6D38B41DD3D2}"/>
          </ac:spMkLst>
        </pc:spChg>
        <pc:spChg chg="add mod">
          <ac:chgData name="Christine Ramsey-Wade" userId="86628356-f41f-4ad5-823e-cca081eaeebb" providerId="ADAL" clId="{8CED8A58-F9F0-49C9-BBC8-A55EC5994950}" dt="2024-05-28T14:06:48.142" v="4398" actId="164"/>
          <ac:spMkLst>
            <pc:docMk/>
            <pc:sldMk cId="2160183423" sldId="256"/>
            <ac:spMk id="32" creationId="{D1C6E73F-6582-355D-4586-1D1D3A3C82C8}"/>
          </ac:spMkLst>
        </pc:spChg>
        <pc:spChg chg="del">
          <ac:chgData name="Christine Ramsey-Wade" userId="86628356-f41f-4ad5-823e-cca081eaeebb" providerId="ADAL" clId="{8CED8A58-F9F0-49C9-BBC8-A55EC5994950}" dt="2024-05-21T15:12:38.320" v="247" actId="478"/>
          <ac:spMkLst>
            <pc:docMk/>
            <pc:sldMk cId="2160183423" sldId="256"/>
            <ac:spMk id="51" creationId="{00000000-0000-0000-0000-000000000000}"/>
          </ac:spMkLst>
        </pc:spChg>
        <pc:grpChg chg="add mod">
          <ac:chgData name="Christine Ramsey-Wade" userId="86628356-f41f-4ad5-823e-cca081eaeebb" providerId="ADAL" clId="{8CED8A58-F9F0-49C9-BBC8-A55EC5994950}" dt="2024-05-21T15:28:50.892" v="402" actId="164"/>
          <ac:grpSpMkLst>
            <pc:docMk/>
            <pc:sldMk cId="2160183423" sldId="256"/>
            <ac:grpSpMk id="27" creationId="{2000F263-128A-2D3B-06CF-B813E7B89CE1}"/>
          </ac:grpSpMkLst>
        </pc:grpChg>
        <pc:grpChg chg="add del mod">
          <ac:chgData name="Christine Ramsey-Wade" userId="86628356-f41f-4ad5-823e-cca081eaeebb" providerId="ADAL" clId="{8CED8A58-F9F0-49C9-BBC8-A55EC5994950}" dt="2024-05-21T15:29:08.354" v="406" actId="165"/>
          <ac:grpSpMkLst>
            <pc:docMk/>
            <pc:sldMk cId="2160183423" sldId="256"/>
            <ac:grpSpMk id="28" creationId="{C91EB82F-7383-72DF-8578-1C71D93ABC34}"/>
          </ac:grpSpMkLst>
        </pc:grpChg>
        <pc:grpChg chg="add del mod">
          <ac:chgData name="Christine Ramsey-Wade" userId="86628356-f41f-4ad5-823e-cca081eaeebb" providerId="ADAL" clId="{8CED8A58-F9F0-49C9-BBC8-A55EC5994950}" dt="2024-05-28T12:44:59.887" v="2292" actId="478"/>
          <ac:grpSpMkLst>
            <pc:docMk/>
            <pc:sldMk cId="2160183423" sldId="256"/>
            <ac:grpSpMk id="29" creationId="{B588BF19-D69A-71E8-6FC6-116C9A6BA874}"/>
          </ac:grpSpMkLst>
        </pc:grpChg>
        <pc:grpChg chg="add del mod">
          <ac:chgData name="Christine Ramsey-Wade" userId="86628356-f41f-4ad5-823e-cca081eaeebb" providerId="ADAL" clId="{8CED8A58-F9F0-49C9-BBC8-A55EC5994950}" dt="2024-05-28T12:44:57.966" v="2291" actId="478"/>
          <ac:grpSpMkLst>
            <pc:docMk/>
            <pc:sldMk cId="2160183423" sldId="256"/>
            <ac:grpSpMk id="30" creationId="{CB0BD958-D935-1D5C-383A-36419ADD778A}"/>
          </ac:grpSpMkLst>
        </pc:grpChg>
        <pc:grpChg chg="add del mod">
          <ac:chgData name="Christine Ramsey-Wade" userId="86628356-f41f-4ad5-823e-cca081eaeebb" providerId="ADAL" clId="{8CED8A58-F9F0-49C9-BBC8-A55EC5994950}" dt="2024-05-28T12:44:55.590" v="2290" actId="478"/>
          <ac:grpSpMkLst>
            <pc:docMk/>
            <pc:sldMk cId="2160183423" sldId="256"/>
            <ac:grpSpMk id="31" creationId="{5F7B1AA3-5885-39FB-AC2F-628DA50D4FF2}"/>
          </ac:grpSpMkLst>
        </pc:grpChg>
        <pc:grpChg chg="add mod ord">
          <ac:chgData name="Christine Ramsey-Wade" userId="86628356-f41f-4ad5-823e-cca081eaeebb" providerId="ADAL" clId="{8CED8A58-F9F0-49C9-BBC8-A55EC5994950}" dt="2024-05-31T12:21:05.113" v="7944" actId="13244"/>
          <ac:grpSpMkLst>
            <pc:docMk/>
            <pc:sldMk cId="2160183423" sldId="256"/>
            <ac:grpSpMk id="33" creationId="{F7F8098B-6863-B11F-2150-DA8DC0699337}"/>
          </ac:grpSpMkLst>
        </pc:grpChg>
        <pc:graphicFrameChg chg="del mod">
          <ac:chgData name="Christine Ramsey-Wade" userId="86628356-f41f-4ad5-823e-cca081eaeebb" providerId="ADAL" clId="{8CED8A58-F9F0-49C9-BBC8-A55EC5994950}" dt="2024-05-21T15:12:46.124" v="251" actId="478"/>
          <ac:graphicFrameMkLst>
            <pc:docMk/>
            <pc:sldMk cId="2160183423" sldId="256"/>
            <ac:graphicFrameMk id="18" creationId="{C1BD3F52-341E-447B-AA8B-F2051034A515}"/>
          </ac:graphicFrameMkLst>
        </pc:graphicFrameChg>
        <pc:picChg chg="mod">
          <ac:chgData name="Christine Ramsey-Wade" userId="86628356-f41f-4ad5-823e-cca081eaeebb" providerId="ADAL" clId="{8CED8A58-F9F0-49C9-BBC8-A55EC5994950}" dt="2024-05-31T12:19:32.105" v="7580" actId="962"/>
          <ac:picMkLst>
            <pc:docMk/>
            <pc:sldMk cId="2160183423" sldId="256"/>
            <ac:picMk id="4" creationId="{00000000-0000-0000-0000-000000000000}"/>
          </ac:picMkLst>
        </pc:picChg>
        <pc:picChg chg="add del mod">
          <ac:chgData name="Christine Ramsey-Wade" userId="86628356-f41f-4ad5-823e-cca081eaeebb" providerId="ADAL" clId="{8CED8A58-F9F0-49C9-BBC8-A55EC5994950}" dt="2024-05-28T13:09:36.372" v="2729" actId="478"/>
          <ac:picMkLst>
            <pc:docMk/>
            <pc:sldMk cId="2160183423" sldId="256"/>
            <ac:picMk id="5" creationId="{00000000-0008-0000-0000-000001040000}"/>
          </ac:picMkLst>
        </pc:picChg>
        <pc:picChg chg="add mod">
          <ac:chgData name="Christine Ramsey-Wade" userId="86628356-f41f-4ad5-823e-cca081eaeebb" providerId="ADAL" clId="{8CED8A58-F9F0-49C9-BBC8-A55EC5994950}" dt="2024-05-28T14:06:48.142" v="4398" actId="164"/>
          <ac:picMkLst>
            <pc:docMk/>
            <pc:sldMk cId="2160183423" sldId="256"/>
            <ac:picMk id="9" creationId="{00000000-0008-0000-0000-000001040000}"/>
          </ac:picMkLst>
        </pc:picChg>
        <pc:picChg chg="del mod">
          <ac:chgData name="Christine Ramsey-Wade" userId="86628356-f41f-4ad5-823e-cca081eaeebb" providerId="ADAL" clId="{8CED8A58-F9F0-49C9-BBC8-A55EC5994950}" dt="2024-05-31T09:18:36.623" v="4463" actId="478"/>
          <ac:picMkLst>
            <pc:docMk/>
            <pc:sldMk cId="2160183423" sldId="256"/>
            <ac:picMk id="13" creationId="{6A86CD1F-3E62-488A-AD18-176DA0D959AC}"/>
          </ac:picMkLst>
        </pc:picChg>
        <pc:picChg chg="add mod">
          <ac:chgData name="Christine Ramsey-Wade" userId="86628356-f41f-4ad5-823e-cca081eaeebb" providerId="ADAL" clId="{8CED8A58-F9F0-49C9-BBC8-A55EC5994950}" dt="2024-05-28T14:06:48.142" v="4398" actId="164"/>
          <ac:picMkLst>
            <pc:docMk/>
            <pc:sldMk cId="2160183423" sldId="256"/>
            <ac:picMk id="14" creationId="{00000000-0008-0000-0000-000001040000}"/>
          </ac:picMkLst>
        </pc:picChg>
        <pc:picChg chg="add mod">
          <ac:chgData name="Christine Ramsey-Wade" userId="86628356-f41f-4ad5-823e-cca081eaeebb" providerId="ADAL" clId="{8CED8A58-F9F0-49C9-BBC8-A55EC5994950}" dt="2024-05-28T14:06:48.142" v="4398" actId="164"/>
          <ac:picMkLst>
            <pc:docMk/>
            <pc:sldMk cId="2160183423" sldId="256"/>
            <ac:picMk id="18" creationId="{00000000-0008-0000-0000-000001040000}"/>
          </ac:picMkLst>
        </pc:picChg>
        <pc:picChg chg="add mod">
          <ac:chgData name="Christine Ramsey-Wade" userId="86628356-f41f-4ad5-823e-cca081eaeebb" providerId="ADAL" clId="{8CED8A58-F9F0-49C9-BBC8-A55EC5994950}" dt="2024-05-28T14:06:48.142" v="4398" actId="164"/>
          <ac:picMkLst>
            <pc:docMk/>
            <pc:sldMk cId="2160183423" sldId="256"/>
            <ac:picMk id="27" creationId="{00000000-0008-0000-0000-000001040000}"/>
          </ac:picMkLst>
        </pc:picChg>
        <pc:picChg chg="mod">
          <ac:chgData name="Christine Ramsey-Wade" userId="86628356-f41f-4ad5-823e-cca081eaeebb" providerId="ADAL" clId="{8CED8A58-F9F0-49C9-BBC8-A55EC5994950}" dt="2024-05-31T12:19:43.327" v="7612" actId="962"/>
          <ac:picMkLst>
            <pc:docMk/>
            <pc:sldMk cId="2160183423" sldId="256"/>
            <ac:picMk id="1026" creationId="{00000000-0000-0000-0000-000000000000}"/>
          </ac:picMkLst>
        </pc:picChg>
        <pc:picChg chg="del mod">
          <ac:chgData name="Christine Ramsey-Wade" userId="86628356-f41f-4ad5-823e-cca081eaeebb" providerId="ADAL" clId="{8CED8A58-F9F0-49C9-BBC8-A55EC5994950}" dt="2024-05-31T09:18:38.605" v="4464" actId="478"/>
          <ac:picMkLst>
            <pc:docMk/>
            <pc:sldMk cId="2160183423" sldId="256"/>
            <ac:picMk id="1032" creationId="{24993D44-2D0A-4782-AB4B-0E6D2C30AF6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81273113-53F2-4676-957A-A822CE3A01D0}" type="datetimeFigureOut">
              <a:rPr lang="en-GB" smtClean="0"/>
              <a:t>31/05/2024</a:t>
            </a:fld>
            <a:endParaRPr lang="en-GB" dirty="0"/>
          </a:p>
        </p:txBody>
      </p:sp>
      <p:sp>
        <p:nvSpPr>
          <p:cNvPr id="4" name="Slide Image Placeholder 3"/>
          <p:cNvSpPr>
            <a:spLocks noGrp="1" noRot="1" noChangeAspect="1"/>
          </p:cNvSpPr>
          <p:nvPr>
            <p:ph type="sldImg" idx="2"/>
          </p:nvPr>
        </p:nvSpPr>
        <p:spPr>
          <a:xfrm>
            <a:off x="2017713" y="739775"/>
            <a:ext cx="2633662" cy="37036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E7204CF0-FC45-4732-9827-0EDB7ADF01D2}" type="slidenum">
              <a:rPr lang="en-GB" smtClean="0"/>
              <a:t>‹#›</a:t>
            </a:fld>
            <a:endParaRPr lang="en-GB" dirty="0"/>
          </a:p>
        </p:txBody>
      </p:sp>
    </p:spTree>
    <p:extLst>
      <p:ext uri="{BB962C8B-B14F-4D97-AF65-F5344CB8AC3E}">
        <p14:creationId xmlns:p14="http://schemas.microsoft.com/office/powerpoint/2010/main" val="4259862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204CF0-FC45-4732-9827-0EDB7ADF01D2}" type="slidenum">
              <a:rPr lang="en-GB" smtClean="0"/>
              <a:t>1</a:t>
            </a:fld>
            <a:endParaRPr lang="en-GB" dirty="0"/>
          </a:p>
        </p:txBody>
      </p:sp>
    </p:spTree>
    <p:extLst>
      <p:ext uri="{BB962C8B-B14F-4D97-AF65-F5344CB8AC3E}">
        <p14:creationId xmlns:p14="http://schemas.microsoft.com/office/powerpoint/2010/main" val="239794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13197789"/>
            <a:ext cx="25706944" cy="9106669"/>
          </a:xfrm>
        </p:spPr>
        <p:txBody>
          <a:bodyPr/>
          <a:lstStyle/>
          <a:p>
            <a:r>
              <a:rPr lang="en-US"/>
              <a:t>Click to edit Master title style</a:t>
            </a:r>
            <a:endParaRPr lang="en-GB"/>
          </a:p>
        </p:txBody>
      </p:sp>
      <p:sp>
        <p:nvSpPr>
          <p:cNvPr id="3" name="Subtitle 2"/>
          <p:cNvSpPr>
            <a:spLocks noGrp="1"/>
          </p:cNvSpPr>
          <p:nvPr>
            <p:ph type="subTitle" idx="1"/>
          </p:nvPr>
        </p:nvSpPr>
        <p:spPr>
          <a:xfrm>
            <a:off x="4536520" y="24074649"/>
            <a:ext cx="21170424" cy="10857195"/>
          </a:xfrm>
        </p:spPr>
        <p:txBody>
          <a:bodyPr/>
          <a:lstStyle>
            <a:lvl1pPr marL="0" indent="0" algn="ctr">
              <a:buNone/>
              <a:defRPr>
                <a:solidFill>
                  <a:schemeClr val="tx1">
                    <a:tint val="75000"/>
                  </a:schemeClr>
                </a:solidFill>
              </a:defRPr>
            </a:lvl1pPr>
            <a:lvl2pPr marL="2077928" indent="0" algn="ctr">
              <a:buNone/>
              <a:defRPr>
                <a:solidFill>
                  <a:schemeClr val="tx1">
                    <a:tint val="75000"/>
                  </a:schemeClr>
                </a:solidFill>
              </a:defRPr>
            </a:lvl2pPr>
            <a:lvl3pPr marL="4155857" indent="0" algn="ctr">
              <a:buNone/>
              <a:defRPr>
                <a:solidFill>
                  <a:schemeClr val="tx1">
                    <a:tint val="75000"/>
                  </a:schemeClr>
                </a:solidFill>
              </a:defRPr>
            </a:lvl3pPr>
            <a:lvl4pPr marL="6233785" indent="0" algn="ctr">
              <a:buNone/>
              <a:defRPr>
                <a:solidFill>
                  <a:schemeClr val="tx1">
                    <a:tint val="75000"/>
                  </a:schemeClr>
                </a:solidFill>
              </a:defRPr>
            </a:lvl4pPr>
            <a:lvl5pPr marL="8311713" indent="0" algn="ctr">
              <a:buNone/>
              <a:defRPr>
                <a:solidFill>
                  <a:schemeClr val="tx1">
                    <a:tint val="75000"/>
                  </a:schemeClr>
                </a:solidFill>
              </a:defRPr>
            </a:lvl5pPr>
            <a:lvl6pPr marL="10389641" indent="0" algn="ctr">
              <a:buNone/>
              <a:defRPr>
                <a:solidFill>
                  <a:schemeClr val="tx1">
                    <a:tint val="75000"/>
                  </a:schemeClr>
                </a:solidFill>
              </a:defRPr>
            </a:lvl6pPr>
            <a:lvl7pPr marL="12467570" indent="0" algn="ctr">
              <a:buNone/>
              <a:defRPr>
                <a:solidFill>
                  <a:schemeClr val="tx1">
                    <a:tint val="75000"/>
                  </a:schemeClr>
                </a:solidFill>
              </a:defRPr>
            </a:lvl7pPr>
            <a:lvl8pPr marL="14545498" indent="0" algn="ctr">
              <a:buNone/>
              <a:defRPr>
                <a:solidFill>
                  <a:schemeClr val="tx1">
                    <a:tint val="75000"/>
                  </a:schemeClr>
                </a:solidFill>
              </a:defRPr>
            </a:lvl8pPr>
            <a:lvl9pPr marL="16623426"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2860001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135972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521306" y="10542496"/>
            <a:ext cx="22504077" cy="2245590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003824" y="10542496"/>
            <a:ext cx="67013422" cy="2245590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4059336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216679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5" y="27300340"/>
            <a:ext cx="25706944" cy="8437929"/>
          </a:xfrm>
        </p:spPr>
        <p:txBody>
          <a:bodyPr anchor="t"/>
          <a:lstStyle>
            <a:lvl1pPr algn="l">
              <a:defRPr sz="18200" b="1" cap="all"/>
            </a:lvl1pPr>
          </a:lstStyle>
          <a:p>
            <a:r>
              <a:rPr lang="en-US"/>
              <a:t>Click to edit Master title style</a:t>
            </a:r>
            <a:endParaRPr lang="en-GB"/>
          </a:p>
        </p:txBody>
      </p:sp>
      <p:sp>
        <p:nvSpPr>
          <p:cNvPr id="3" name="Text Placeholder 2"/>
          <p:cNvSpPr>
            <a:spLocks noGrp="1"/>
          </p:cNvSpPr>
          <p:nvPr>
            <p:ph type="body" idx="1"/>
          </p:nvPr>
        </p:nvSpPr>
        <p:spPr>
          <a:xfrm>
            <a:off x="2389025" y="18006821"/>
            <a:ext cx="25706944" cy="9293520"/>
          </a:xfrm>
        </p:spPr>
        <p:txBody>
          <a:bodyPr anchor="b"/>
          <a:lstStyle>
            <a:lvl1pPr marL="0" indent="0">
              <a:buNone/>
              <a:defRPr sz="9100">
                <a:solidFill>
                  <a:schemeClr val="tx1">
                    <a:tint val="75000"/>
                  </a:schemeClr>
                </a:solidFill>
              </a:defRPr>
            </a:lvl1pPr>
            <a:lvl2pPr marL="2077928" indent="0">
              <a:buNone/>
              <a:defRPr sz="8200">
                <a:solidFill>
                  <a:schemeClr val="tx1">
                    <a:tint val="75000"/>
                  </a:schemeClr>
                </a:solidFill>
              </a:defRPr>
            </a:lvl2pPr>
            <a:lvl3pPr marL="4155857" indent="0">
              <a:buNone/>
              <a:defRPr sz="7300">
                <a:solidFill>
                  <a:schemeClr val="tx1">
                    <a:tint val="75000"/>
                  </a:schemeClr>
                </a:solidFill>
              </a:defRPr>
            </a:lvl3pPr>
            <a:lvl4pPr marL="6233785" indent="0">
              <a:buNone/>
              <a:defRPr sz="6400">
                <a:solidFill>
                  <a:schemeClr val="tx1">
                    <a:tint val="75000"/>
                  </a:schemeClr>
                </a:solidFill>
              </a:defRPr>
            </a:lvl4pPr>
            <a:lvl5pPr marL="8311713" indent="0">
              <a:buNone/>
              <a:defRPr sz="6400">
                <a:solidFill>
                  <a:schemeClr val="tx1">
                    <a:tint val="75000"/>
                  </a:schemeClr>
                </a:solidFill>
              </a:defRPr>
            </a:lvl5pPr>
            <a:lvl6pPr marL="10389641" indent="0">
              <a:buNone/>
              <a:defRPr sz="6400">
                <a:solidFill>
                  <a:schemeClr val="tx1">
                    <a:tint val="75000"/>
                  </a:schemeClr>
                </a:solidFill>
              </a:defRPr>
            </a:lvl6pPr>
            <a:lvl7pPr marL="12467570" indent="0">
              <a:buNone/>
              <a:defRPr sz="6400">
                <a:solidFill>
                  <a:schemeClr val="tx1">
                    <a:tint val="75000"/>
                  </a:schemeClr>
                </a:solidFill>
              </a:defRPr>
            </a:lvl7pPr>
            <a:lvl8pPr marL="14545498" indent="0">
              <a:buNone/>
              <a:defRPr sz="6400">
                <a:solidFill>
                  <a:schemeClr val="tx1">
                    <a:tint val="75000"/>
                  </a:schemeClr>
                </a:solidFill>
              </a:defRPr>
            </a:lvl8pPr>
            <a:lvl9pPr marL="16623426"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796504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003824" y="61406093"/>
            <a:ext cx="44756125" cy="173695447"/>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264009" y="61406093"/>
            <a:ext cx="44761374" cy="173695447"/>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143963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2173" y="1701357"/>
            <a:ext cx="27219117" cy="7080779"/>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512173" y="9509883"/>
            <a:ext cx="13362782" cy="3963266"/>
          </a:xfrm>
        </p:spPr>
        <p:txBody>
          <a:bodyPr anchor="b"/>
          <a:lstStyle>
            <a:lvl1pPr marL="0" indent="0">
              <a:buNone/>
              <a:defRPr sz="10900" b="1"/>
            </a:lvl1pPr>
            <a:lvl2pPr marL="2077928" indent="0">
              <a:buNone/>
              <a:defRPr sz="9100" b="1"/>
            </a:lvl2pPr>
            <a:lvl3pPr marL="4155857" indent="0">
              <a:buNone/>
              <a:defRPr sz="8200" b="1"/>
            </a:lvl3pPr>
            <a:lvl4pPr marL="6233785" indent="0">
              <a:buNone/>
              <a:defRPr sz="7300" b="1"/>
            </a:lvl4pPr>
            <a:lvl5pPr marL="8311713" indent="0">
              <a:buNone/>
              <a:defRPr sz="7300" b="1"/>
            </a:lvl5pPr>
            <a:lvl6pPr marL="10389641" indent="0">
              <a:buNone/>
              <a:defRPr sz="7300" b="1"/>
            </a:lvl6pPr>
            <a:lvl7pPr marL="12467570" indent="0">
              <a:buNone/>
              <a:defRPr sz="7300" b="1"/>
            </a:lvl7pPr>
            <a:lvl8pPr marL="14545498" indent="0">
              <a:buNone/>
              <a:defRPr sz="7300" b="1"/>
            </a:lvl8pPr>
            <a:lvl9pPr marL="16623426" indent="0">
              <a:buNone/>
              <a:defRPr sz="7300" b="1"/>
            </a:lvl9pPr>
          </a:lstStyle>
          <a:p>
            <a:pPr lvl="0"/>
            <a:r>
              <a:rPr lang="en-US"/>
              <a:t>Click to edit Master text styles</a:t>
            </a:r>
          </a:p>
        </p:txBody>
      </p:sp>
      <p:sp>
        <p:nvSpPr>
          <p:cNvPr id="4" name="Content Placeholder 3"/>
          <p:cNvSpPr>
            <a:spLocks noGrp="1"/>
          </p:cNvSpPr>
          <p:nvPr>
            <p:ph sz="half" idx="2"/>
          </p:nvPr>
        </p:nvSpPr>
        <p:spPr>
          <a:xfrm>
            <a:off x="1512173" y="13473149"/>
            <a:ext cx="13362782"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5363261" y="9509883"/>
            <a:ext cx="13368031" cy="3963266"/>
          </a:xfrm>
        </p:spPr>
        <p:txBody>
          <a:bodyPr anchor="b"/>
          <a:lstStyle>
            <a:lvl1pPr marL="0" indent="0">
              <a:buNone/>
              <a:defRPr sz="10900" b="1"/>
            </a:lvl1pPr>
            <a:lvl2pPr marL="2077928" indent="0">
              <a:buNone/>
              <a:defRPr sz="9100" b="1"/>
            </a:lvl2pPr>
            <a:lvl3pPr marL="4155857" indent="0">
              <a:buNone/>
              <a:defRPr sz="8200" b="1"/>
            </a:lvl3pPr>
            <a:lvl4pPr marL="6233785" indent="0">
              <a:buNone/>
              <a:defRPr sz="7300" b="1"/>
            </a:lvl4pPr>
            <a:lvl5pPr marL="8311713" indent="0">
              <a:buNone/>
              <a:defRPr sz="7300" b="1"/>
            </a:lvl5pPr>
            <a:lvl6pPr marL="10389641" indent="0">
              <a:buNone/>
              <a:defRPr sz="7300" b="1"/>
            </a:lvl6pPr>
            <a:lvl7pPr marL="12467570" indent="0">
              <a:buNone/>
              <a:defRPr sz="7300" b="1"/>
            </a:lvl7pPr>
            <a:lvl8pPr marL="14545498" indent="0">
              <a:buNone/>
              <a:defRPr sz="7300" b="1"/>
            </a:lvl8pPr>
            <a:lvl9pPr marL="16623426" indent="0">
              <a:buNone/>
              <a:defRPr sz="7300" b="1"/>
            </a:lvl9pPr>
          </a:lstStyle>
          <a:p>
            <a:pPr lvl="0"/>
            <a:r>
              <a:rPr lang="en-US"/>
              <a:t>Click to edit Master text styles</a:t>
            </a:r>
          </a:p>
        </p:txBody>
      </p:sp>
      <p:sp>
        <p:nvSpPr>
          <p:cNvPr id="6" name="Content Placeholder 5"/>
          <p:cNvSpPr>
            <a:spLocks noGrp="1"/>
          </p:cNvSpPr>
          <p:nvPr>
            <p:ph sz="quarter" idx="4"/>
          </p:nvPr>
        </p:nvSpPr>
        <p:spPr>
          <a:xfrm>
            <a:off x="15363261" y="13473149"/>
            <a:ext cx="13368031"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1977890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642800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66589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75" y="1691520"/>
            <a:ext cx="9949891" cy="7198792"/>
          </a:xfrm>
        </p:spPr>
        <p:txBody>
          <a:bodyPr anchor="b"/>
          <a:lstStyle>
            <a:lvl1pPr algn="l">
              <a:defRPr sz="9100" b="1"/>
            </a:lvl1pPr>
          </a:lstStyle>
          <a:p>
            <a:r>
              <a:rPr lang="en-US"/>
              <a:t>Click to edit Master title style</a:t>
            </a:r>
            <a:endParaRPr lang="en-GB"/>
          </a:p>
        </p:txBody>
      </p:sp>
      <p:sp>
        <p:nvSpPr>
          <p:cNvPr id="3" name="Content Placeholder 2"/>
          <p:cNvSpPr>
            <a:spLocks noGrp="1"/>
          </p:cNvSpPr>
          <p:nvPr>
            <p:ph idx="1"/>
          </p:nvPr>
        </p:nvSpPr>
        <p:spPr>
          <a:xfrm>
            <a:off x="11824354" y="1691523"/>
            <a:ext cx="16906936" cy="36259493"/>
          </a:xfrm>
        </p:spPr>
        <p:txBody>
          <a:bodyPr/>
          <a:lstStyle>
            <a:lvl1pPr>
              <a:defRPr sz="14500"/>
            </a:lvl1pPr>
            <a:lvl2pPr>
              <a:defRPr sz="127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512175" y="8890315"/>
            <a:ext cx="9949891" cy="29060701"/>
          </a:xfrm>
        </p:spPr>
        <p:txBody>
          <a:bodyPr/>
          <a:lstStyle>
            <a:lvl1pPr marL="0" indent="0">
              <a:buNone/>
              <a:defRPr sz="6400"/>
            </a:lvl1pPr>
            <a:lvl2pPr marL="2077928" indent="0">
              <a:buNone/>
              <a:defRPr sz="5500"/>
            </a:lvl2pPr>
            <a:lvl3pPr marL="4155857" indent="0">
              <a:buNone/>
              <a:defRPr sz="4500"/>
            </a:lvl3pPr>
            <a:lvl4pPr marL="6233785" indent="0">
              <a:buNone/>
              <a:defRPr sz="4100"/>
            </a:lvl4pPr>
            <a:lvl5pPr marL="8311713" indent="0">
              <a:buNone/>
              <a:defRPr sz="4100"/>
            </a:lvl5pPr>
            <a:lvl6pPr marL="10389641" indent="0">
              <a:buNone/>
              <a:defRPr sz="4100"/>
            </a:lvl6pPr>
            <a:lvl7pPr marL="12467570" indent="0">
              <a:buNone/>
              <a:defRPr sz="4100"/>
            </a:lvl7pPr>
            <a:lvl8pPr marL="14545498" indent="0">
              <a:buNone/>
              <a:defRPr sz="4100"/>
            </a:lvl8pPr>
            <a:lvl9pPr marL="16623426"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46968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0" y="29739273"/>
            <a:ext cx="18146078" cy="3510889"/>
          </a:xfrm>
        </p:spPr>
        <p:txBody>
          <a:bodyPr anchor="b"/>
          <a:lstStyle>
            <a:lvl1pPr algn="l">
              <a:defRPr sz="9100" b="1"/>
            </a:lvl1pPr>
          </a:lstStyle>
          <a:p>
            <a:r>
              <a:rPr lang="en-US"/>
              <a:t>Click to edit Master title style</a:t>
            </a:r>
            <a:endParaRPr lang="en-GB"/>
          </a:p>
        </p:txBody>
      </p:sp>
      <p:sp>
        <p:nvSpPr>
          <p:cNvPr id="3" name="Picture Placeholder 2"/>
          <p:cNvSpPr>
            <a:spLocks noGrp="1"/>
          </p:cNvSpPr>
          <p:nvPr>
            <p:ph type="pic" idx="1"/>
          </p:nvPr>
        </p:nvSpPr>
        <p:spPr>
          <a:xfrm>
            <a:off x="5927930" y="3796084"/>
            <a:ext cx="18146078" cy="25490805"/>
          </a:xfrm>
        </p:spPr>
        <p:txBody>
          <a:bodyPr/>
          <a:lstStyle>
            <a:lvl1pPr marL="0" indent="0">
              <a:buNone/>
              <a:defRPr sz="14500"/>
            </a:lvl1pPr>
            <a:lvl2pPr marL="2077928" indent="0">
              <a:buNone/>
              <a:defRPr sz="12700"/>
            </a:lvl2pPr>
            <a:lvl3pPr marL="4155857" indent="0">
              <a:buNone/>
              <a:defRPr sz="10900"/>
            </a:lvl3pPr>
            <a:lvl4pPr marL="6233785" indent="0">
              <a:buNone/>
              <a:defRPr sz="9100"/>
            </a:lvl4pPr>
            <a:lvl5pPr marL="8311713" indent="0">
              <a:buNone/>
              <a:defRPr sz="9100"/>
            </a:lvl5pPr>
            <a:lvl6pPr marL="10389641" indent="0">
              <a:buNone/>
              <a:defRPr sz="9100"/>
            </a:lvl6pPr>
            <a:lvl7pPr marL="12467570" indent="0">
              <a:buNone/>
              <a:defRPr sz="9100"/>
            </a:lvl7pPr>
            <a:lvl8pPr marL="14545498" indent="0">
              <a:buNone/>
              <a:defRPr sz="9100"/>
            </a:lvl8pPr>
            <a:lvl9pPr marL="16623426" indent="0">
              <a:buNone/>
              <a:defRPr sz="9100"/>
            </a:lvl9pPr>
          </a:lstStyle>
          <a:p>
            <a:endParaRPr lang="en-GB" dirty="0"/>
          </a:p>
        </p:txBody>
      </p:sp>
      <p:sp>
        <p:nvSpPr>
          <p:cNvPr id="4" name="Text Placeholder 3"/>
          <p:cNvSpPr>
            <a:spLocks noGrp="1"/>
          </p:cNvSpPr>
          <p:nvPr>
            <p:ph type="body" sz="half" idx="2"/>
          </p:nvPr>
        </p:nvSpPr>
        <p:spPr>
          <a:xfrm>
            <a:off x="5927930" y="33250162"/>
            <a:ext cx="18146078" cy="4986046"/>
          </a:xfrm>
        </p:spPr>
        <p:txBody>
          <a:bodyPr/>
          <a:lstStyle>
            <a:lvl1pPr marL="0" indent="0">
              <a:buNone/>
              <a:defRPr sz="6400"/>
            </a:lvl1pPr>
            <a:lvl2pPr marL="2077928" indent="0">
              <a:buNone/>
              <a:defRPr sz="5500"/>
            </a:lvl2pPr>
            <a:lvl3pPr marL="4155857" indent="0">
              <a:buNone/>
              <a:defRPr sz="4500"/>
            </a:lvl3pPr>
            <a:lvl4pPr marL="6233785" indent="0">
              <a:buNone/>
              <a:defRPr sz="4100"/>
            </a:lvl4pPr>
            <a:lvl5pPr marL="8311713" indent="0">
              <a:buNone/>
              <a:defRPr sz="4100"/>
            </a:lvl5pPr>
            <a:lvl6pPr marL="10389641" indent="0">
              <a:buNone/>
              <a:defRPr sz="4100"/>
            </a:lvl6pPr>
            <a:lvl7pPr marL="12467570" indent="0">
              <a:buNone/>
              <a:defRPr sz="4100"/>
            </a:lvl7pPr>
            <a:lvl8pPr marL="14545498" indent="0">
              <a:buNone/>
              <a:defRPr sz="4100"/>
            </a:lvl8pPr>
            <a:lvl9pPr marL="16623426"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2388666E-CB9D-445D-8170-0DF22A2B817E}" type="datetimeFigureOut">
              <a:rPr lang="en-GB" smtClean="0"/>
              <a:t>31/05/2024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50180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2173" y="1701357"/>
            <a:ext cx="27219117" cy="7080779"/>
          </a:xfrm>
          <a:prstGeom prst="rect">
            <a:avLst/>
          </a:prstGeom>
        </p:spPr>
        <p:txBody>
          <a:bodyPr vert="horz" lIns="415586" tIns="207793" rIns="415586" bIns="207793"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512173" y="9913094"/>
            <a:ext cx="27219117" cy="28037922"/>
          </a:xfrm>
          <a:prstGeom prst="rect">
            <a:avLst/>
          </a:prstGeom>
        </p:spPr>
        <p:txBody>
          <a:bodyPr vert="horz" lIns="415586" tIns="207793" rIns="415586" bIns="20779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512173" y="39377003"/>
            <a:ext cx="7056808" cy="2261916"/>
          </a:xfrm>
          <a:prstGeom prst="rect">
            <a:avLst/>
          </a:prstGeom>
        </p:spPr>
        <p:txBody>
          <a:bodyPr vert="horz" lIns="415586" tIns="207793" rIns="415586" bIns="207793" rtlCol="0" anchor="ctr"/>
          <a:lstStyle>
            <a:lvl1pPr algn="l">
              <a:defRPr sz="5500">
                <a:solidFill>
                  <a:schemeClr val="tx1">
                    <a:tint val="75000"/>
                  </a:schemeClr>
                </a:solidFill>
              </a:defRPr>
            </a:lvl1pPr>
          </a:lstStyle>
          <a:p>
            <a:fld id="{2388666E-CB9D-445D-8170-0DF22A2B817E}" type="datetimeFigureOut">
              <a:rPr lang="en-GB" smtClean="0"/>
              <a:t>31/05/2024</a:t>
            </a:fld>
            <a:endParaRPr lang="en-GB" dirty="0"/>
          </a:p>
        </p:txBody>
      </p:sp>
      <p:sp>
        <p:nvSpPr>
          <p:cNvPr id="5" name="Footer Placeholder 4"/>
          <p:cNvSpPr>
            <a:spLocks noGrp="1"/>
          </p:cNvSpPr>
          <p:nvPr>
            <p:ph type="ftr" sz="quarter" idx="3"/>
          </p:nvPr>
        </p:nvSpPr>
        <p:spPr>
          <a:xfrm>
            <a:off x="10333183" y="39377003"/>
            <a:ext cx="9577097" cy="2261916"/>
          </a:xfrm>
          <a:prstGeom prst="rect">
            <a:avLst/>
          </a:prstGeom>
        </p:spPr>
        <p:txBody>
          <a:bodyPr vert="horz" lIns="415586" tIns="207793" rIns="415586" bIns="207793" rtlCol="0" anchor="ctr"/>
          <a:lstStyle>
            <a:lvl1pPr algn="ctr">
              <a:defRPr sz="55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21674482" y="39377003"/>
            <a:ext cx="7056808" cy="2261916"/>
          </a:xfrm>
          <a:prstGeom prst="rect">
            <a:avLst/>
          </a:prstGeom>
        </p:spPr>
        <p:txBody>
          <a:bodyPr vert="horz" lIns="415586" tIns="207793" rIns="415586" bIns="207793" rtlCol="0" anchor="ctr"/>
          <a:lstStyle>
            <a:lvl1pPr algn="r">
              <a:defRPr sz="5500">
                <a:solidFill>
                  <a:schemeClr val="tx1">
                    <a:tint val="75000"/>
                  </a:schemeClr>
                </a:solidFill>
              </a:defRPr>
            </a:lvl1pPr>
          </a:lstStyle>
          <a:p>
            <a:fld id="{7A596A6B-E69D-4FA9-9380-59A0C054683A}" type="slidenum">
              <a:rPr lang="en-GB" smtClean="0"/>
              <a:t>‹#›</a:t>
            </a:fld>
            <a:endParaRPr lang="en-GB" dirty="0"/>
          </a:p>
        </p:txBody>
      </p:sp>
    </p:spTree>
    <p:extLst>
      <p:ext uri="{BB962C8B-B14F-4D97-AF65-F5344CB8AC3E}">
        <p14:creationId xmlns:p14="http://schemas.microsoft.com/office/powerpoint/2010/main" val="344972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55857" rtl="0" eaLnBrk="1" latinLnBrk="0" hangingPunct="1">
        <a:spcBef>
          <a:spcPct val="0"/>
        </a:spcBef>
        <a:buNone/>
        <a:defRPr sz="20000" kern="1200">
          <a:solidFill>
            <a:schemeClr val="tx1"/>
          </a:solidFill>
          <a:latin typeface="+mj-lt"/>
          <a:ea typeface="+mj-ea"/>
          <a:cs typeface="+mj-cs"/>
        </a:defRPr>
      </a:lvl1pPr>
    </p:titleStyle>
    <p:bodyStyle>
      <a:lvl1pPr marL="1558446" indent="-1558446" algn="l" defTabSz="4155857" rtl="0" eaLnBrk="1" latinLnBrk="0" hangingPunct="1">
        <a:spcBef>
          <a:spcPct val="20000"/>
        </a:spcBef>
        <a:buFont typeface="Arial" pitchFamily="34" charset="0"/>
        <a:buChar char="•"/>
        <a:defRPr sz="14500" kern="1200">
          <a:solidFill>
            <a:schemeClr val="tx1"/>
          </a:solidFill>
          <a:latin typeface="+mn-lt"/>
          <a:ea typeface="+mn-ea"/>
          <a:cs typeface="+mn-cs"/>
        </a:defRPr>
      </a:lvl1pPr>
      <a:lvl2pPr marL="3376633" indent="-1298705" algn="l" defTabSz="4155857" rtl="0" eaLnBrk="1" latinLnBrk="0" hangingPunct="1">
        <a:spcBef>
          <a:spcPct val="20000"/>
        </a:spcBef>
        <a:buFont typeface="Arial" pitchFamily="34" charset="0"/>
        <a:buChar char="–"/>
        <a:defRPr sz="12700" kern="1200">
          <a:solidFill>
            <a:schemeClr val="tx1"/>
          </a:solidFill>
          <a:latin typeface="+mn-lt"/>
          <a:ea typeface="+mn-ea"/>
          <a:cs typeface="+mn-cs"/>
        </a:defRPr>
      </a:lvl2pPr>
      <a:lvl3pPr marL="5194821" indent="-1038964" algn="l" defTabSz="4155857" rtl="0" eaLnBrk="1" latinLnBrk="0" hangingPunct="1">
        <a:spcBef>
          <a:spcPct val="20000"/>
        </a:spcBef>
        <a:buFont typeface="Arial" pitchFamily="34" charset="0"/>
        <a:buChar char="•"/>
        <a:defRPr sz="10900" kern="1200">
          <a:solidFill>
            <a:schemeClr val="tx1"/>
          </a:solidFill>
          <a:latin typeface="+mn-lt"/>
          <a:ea typeface="+mn-ea"/>
          <a:cs typeface="+mn-cs"/>
        </a:defRPr>
      </a:lvl3pPr>
      <a:lvl4pPr marL="7272749"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50677"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28606"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06534"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584462"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662390"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55857" rtl="0" eaLnBrk="1" latinLnBrk="0" hangingPunct="1">
        <a:defRPr sz="8200" kern="1200">
          <a:solidFill>
            <a:schemeClr val="tx1"/>
          </a:solidFill>
          <a:latin typeface="+mn-lt"/>
          <a:ea typeface="+mn-ea"/>
          <a:cs typeface="+mn-cs"/>
        </a:defRPr>
      </a:lvl1pPr>
      <a:lvl2pPr marL="2077928" algn="l" defTabSz="4155857" rtl="0" eaLnBrk="1" latinLnBrk="0" hangingPunct="1">
        <a:defRPr sz="8200" kern="1200">
          <a:solidFill>
            <a:schemeClr val="tx1"/>
          </a:solidFill>
          <a:latin typeface="+mn-lt"/>
          <a:ea typeface="+mn-ea"/>
          <a:cs typeface="+mn-cs"/>
        </a:defRPr>
      </a:lvl2pPr>
      <a:lvl3pPr marL="4155857" algn="l" defTabSz="4155857" rtl="0" eaLnBrk="1" latinLnBrk="0" hangingPunct="1">
        <a:defRPr sz="8200" kern="1200">
          <a:solidFill>
            <a:schemeClr val="tx1"/>
          </a:solidFill>
          <a:latin typeface="+mn-lt"/>
          <a:ea typeface="+mn-ea"/>
          <a:cs typeface="+mn-cs"/>
        </a:defRPr>
      </a:lvl3pPr>
      <a:lvl4pPr marL="6233785" algn="l" defTabSz="4155857" rtl="0" eaLnBrk="1" latinLnBrk="0" hangingPunct="1">
        <a:defRPr sz="8200" kern="1200">
          <a:solidFill>
            <a:schemeClr val="tx1"/>
          </a:solidFill>
          <a:latin typeface="+mn-lt"/>
          <a:ea typeface="+mn-ea"/>
          <a:cs typeface="+mn-cs"/>
        </a:defRPr>
      </a:lvl4pPr>
      <a:lvl5pPr marL="8311713" algn="l" defTabSz="4155857" rtl="0" eaLnBrk="1" latinLnBrk="0" hangingPunct="1">
        <a:defRPr sz="8200" kern="1200">
          <a:solidFill>
            <a:schemeClr val="tx1"/>
          </a:solidFill>
          <a:latin typeface="+mn-lt"/>
          <a:ea typeface="+mn-ea"/>
          <a:cs typeface="+mn-cs"/>
        </a:defRPr>
      </a:lvl5pPr>
      <a:lvl6pPr marL="10389641" algn="l" defTabSz="4155857" rtl="0" eaLnBrk="1" latinLnBrk="0" hangingPunct="1">
        <a:defRPr sz="8200" kern="1200">
          <a:solidFill>
            <a:schemeClr val="tx1"/>
          </a:solidFill>
          <a:latin typeface="+mn-lt"/>
          <a:ea typeface="+mn-ea"/>
          <a:cs typeface="+mn-cs"/>
        </a:defRPr>
      </a:lvl6pPr>
      <a:lvl7pPr marL="12467570" algn="l" defTabSz="4155857" rtl="0" eaLnBrk="1" latinLnBrk="0" hangingPunct="1">
        <a:defRPr sz="8200" kern="1200">
          <a:solidFill>
            <a:schemeClr val="tx1"/>
          </a:solidFill>
          <a:latin typeface="+mn-lt"/>
          <a:ea typeface="+mn-ea"/>
          <a:cs typeface="+mn-cs"/>
        </a:defRPr>
      </a:lvl7pPr>
      <a:lvl8pPr marL="14545498" algn="l" defTabSz="4155857" rtl="0" eaLnBrk="1" latinLnBrk="0" hangingPunct="1">
        <a:defRPr sz="8200" kern="1200">
          <a:solidFill>
            <a:schemeClr val="tx1"/>
          </a:solidFill>
          <a:latin typeface="+mn-lt"/>
          <a:ea typeface="+mn-ea"/>
          <a:cs typeface="+mn-cs"/>
        </a:defRPr>
      </a:lvl8pPr>
      <a:lvl9pPr marL="16623426" algn="l" defTabSz="4155857"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christine.ramsey-wade@uwe.ac.uk"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80171" y="143993"/>
            <a:ext cx="28011112" cy="3447098"/>
          </a:xfrm>
          <a:prstGeom prst="rect">
            <a:avLst/>
          </a:prstGeom>
          <a:solidFill>
            <a:schemeClr val="bg1"/>
          </a:solidFill>
          <a:ln>
            <a:noFill/>
          </a:ln>
        </p:spPr>
        <p:txBody>
          <a:bodyPr wrap="square" rtlCol="0">
            <a:spAutoFit/>
          </a:bodyPr>
          <a:lstStyle/>
          <a:p>
            <a:pPr algn="ctr"/>
            <a:endParaRPr lang="en-GB" sz="2000" b="1" dirty="0"/>
          </a:p>
          <a:p>
            <a:pPr algn="ctr">
              <a:spcBef>
                <a:spcPct val="0"/>
              </a:spcBef>
            </a:pPr>
            <a:r>
              <a:rPr lang="en-GB" sz="7200" b="1" dirty="0">
                <a:latin typeface="Aharoni" panose="02010803020104030203" pitchFamily="2" charset="-79"/>
                <a:cs typeface="Aharoni" panose="02010803020104030203" pitchFamily="2" charset="-79"/>
              </a:rPr>
              <a:t>Can mindfulness training reduce disordered eating or increase intuitive eating?</a:t>
            </a:r>
            <a:endParaRPr lang="en-GB" sz="3200" dirty="0"/>
          </a:p>
          <a:p>
            <a:pPr algn="ctr"/>
            <a:r>
              <a:rPr lang="en-GB" sz="5400" dirty="0"/>
              <a:t>Ramsey-Wade, C.</a:t>
            </a:r>
            <a:r>
              <a:rPr lang="en-GB" sz="5400" baseline="30000" dirty="0"/>
              <a:t>1</a:t>
            </a:r>
            <a:r>
              <a:rPr lang="en-GB" sz="5400" dirty="0"/>
              <a:t>, Daniels, E.</a:t>
            </a:r>
            <a:r>
              <a:rPr lang="en-GB" sz="5400" baseline="30000" dirty="0"/>
              <a:t>1</a:t>
            </a:r>
            <a:r>
              <a:rPr lang="en-GB" sz="5400" dirty="0"/>
              <a:t>, Williamson, H.</a:t>
            </a:r>
            <a:r>
              <a:rPr lang="en-GB" sz="5400" baseline="30000" dirty="0"/>
              <a:t>1</a:t>
            </a:r>
            <a:r>
              <a:rPr lang="en-GB" sz="5400" dirty="0"/>
              <a:t>,  Atkinson, M.</a:t>
            </a:r>
            <a:r>
              <a:rPr lang="en-GB" sz="5400" baseline="30000" dirty="0"/>
              <a:t>2</a:t>
            </a:r>
            <a:r>
              <a:rPr lang="en-GB" sz="5400" dirty="0"/>
              <a:t> &amp; Halliwell, E. (</a:t>
            </a:r>
            <a:r>
              <a:rPr lang="en-GB" sz="5400" baseline="30000" dirty="0"/>
              <a:t>1</a:t>
            </a:r>
            <a:r>
              <a:rPr lang="en-GB" sz="5400" dirty="0"/>
              <a:t>UWE, </a:t>
            </a:r>
            <a:r>
              <a:rPr lang="en-GB" sz="5400" baseline="30000" dirty="0"/>
              <a:t>2</a:t>
            </a:r>
            <a:r>
              <a:rPr lang="en-GB" sz="5400" dirty="0"/>
              <a:t>UoBath)</a:t>
            </a:r>
          </a:p>
        </p:txBody>
      </p:sp>
      <p:sp>
        <p:nvSpPr>
          <p:cNvPr id="2" name="TextBox 1"/>
          <p:cNvSpPr txBox="1"/>
          <p:nvPr/>
        </p:nvSpPr>
        <p:spPr>
          <a:xfrm>
            <a:off x="5353235" y="3912216"/>
            <a:ext cx="19999214" cy="1200329"/>
          </a:xfrm>
          <a:prstGeom prst="rect">
            <a:avLst/>
          </a:prstGeom>
          <a:noFill/>
        </p:spPr>
        <p:txBody>
          <a:bodyPr wrap="square" rtlCol="0">
            <a:spAutoFit/>
          </a:bodyPr>
          <a:lstStyle/>
          <a:p>
            <a:r>
              <a:rPr lang="en-GB" sz="7200" dirty="0"/>
              <a:t>Correspondence: </a:t>
            </a:r>
            <a:r>
              <a:rPr lang="en-GB" sz="7200" dirty="0">
                <a:hlinkClick r:id="rId3"/>
              </a:rPr>
              <a:t>christine.ramsey-wade@uwe.ac.uk</a:t>
            </a:r>
            <a:r>
              <a:rPr lang="en-GB" sz="7200" dirty="0"/>
              <a:t> </a:t>
            </a:r>
          </a:p>
        </p:txBody>
      </p:sp>
      <p:pic>
        <p:nvPicPr>
          <p:cNvPr id="4" name="Picture 3" descr="Centre for Appearance Research log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 y="3600377"/>
            <a:ext cx="2876815" cy="2876815"/>
          </a:xfrm>
          <a:prstGeom prst="rect">
            <a:avLst/>
          </a:prstGeom>
        </p:spPr>
      </p:pic>
      <p:pic>
        <p:nvPicPr>
          <p:cNvPr id="1026" name="Picture 2" descr="UWE Bristol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19075" y="3844390"/>
            <a:ext cx="2988415" cy="1700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Box 5">
            <a:extLst>
              <a:ext uri="{FF2B5EF4-FFF2-40B4-BE49-F238E27FC236}">
                <a16:creationId xmlns:a16="http://schemas.microsoft.com/office/drawing/2014/main" id="{F377AD32-29D1-2D7D-99B0-D7F5C81E32F4}"/>
              </a:ext>
            </a:extLst>
          </p:cNvPr>
          <p:cNvSpPr txBox="1">
            <a:spLocks noChangeArrowheads="1"/>
          </p:cNvSpPr>
          <p:nvPr/>
        </p:nvSpPr>
        <p:spPr bwMode="auto">
          <a:xfrm>
            <a:off x="725925" y="5021239"/>
            <a:ext cx="29102133" cy="7148090"/>
          </a:xfrm>
          <a:prstGeom prst="round2SameRect">
            <a:avLst/>
          </a:prstGeom>
          <a:noFill/>
          <a:ln>
            <a:noFill/>
          </a:ln>
          <a:effectLst/>
        </p:spPr>
        <p:txBody>
          <a:bodyPr vert="horz" wrap="square" lIns="36576" tIns="144000" rIns="36576" bIns="36576" numCol="1" anchor="t" anchorCtr="0" compatLnSpc="1">
            <a:prstTxWarp prst="textNoShape">
              <a:avLst/>
            </a:prstTxWarp>
          </a:bodyPr>
          <a:lstStyle/>
          <a:p>
            <a:pPr marL="96838" marR="481013" lvl="0" algn="ctr" defTabSz="914400" rtl="0" eaLnBrk="0" fontAlgn="base" latinLnBrk="0" hangingPunct="0">
              <a:lnSpc>
                <a:spcPct val="100000"/>
              </a:lnSpc>
              <a:spcBef>
                <a:spcPts val="600"/>
              </a:spcBef>
              <a:spcAft>
                <a:spcPct val="0"/>
              </a:spcAft>
              <a:buClrTx/>
              <a:buSzTx/>
              <a:buFontTx/>
              <a:buNone/>
              <a:tabLst/>
            </a:pPr>
            <a:r>
              <a:rPr kumimoji="0" lang="en-GB" altLang="en-US" sz="4800" b="1" i="0" u="none" strike="noStrike" cap="none" normalizeH="0" baseline="0" dirty="0">
                <a:ln>
                  <a:noFill/>
                </a:ln>
                <a:effectLst/>
                <a:latin typeface="Gill Sans MT" panose="020B0502020104020203" pitchFamily="34" charset="0"/>
              </a:rPr>
              <a:t>Background and Aim</a:t>
            </a:r>
          </a:p>
          <a:p>
            <a:pPr marL="96838" marR="481013" lvl="0" algn="l" defTabSz="914400" rtl="0" eaLnBrk="0" fontAlgn="base" latinLnBrk="0" hangingPunct="0">
              <a:lnSpc>
                <a:spcPct val="150000"/>
              </a:lnSpc>
              <a:spcBef>
                <a:spcPct val="0"/>
              </a:spcBef>
              <a:spcAft>
                <a:spcPct val="0"/>
              </a:spcAft>
              <a:buClrTx/>
              <a:buSzTx/>
              <a:buFontTx/>
              <a:buNone/>
              <a:tabLst/>
            </a:pPr>
            <a:endParaRPr lang="en-GB" altLang="en-US" sz="2600" dirty="0">
              <a:latin typeface="Gill Sans MT" panose="020B0502020104020203" pitchFamily="34" charset="0"/>
            </a:endParaRPr>
          </a:p>
          <a:p>
            <a:pPr marL="96838" marR="481013" lvl="0" algn="l" defTabSz="914400" rtl="0" eaLnBrk="0" fontAlgn="base" latinLnBrk="0" hangingPunct="0">
              <a:spcBef>
                <a:spcPct val="0"/>
              </a:spcBef>
              <a:spcAft>
                <a:spcPct val="0"/>
              </a:spcAft>
              <a:buClrTx/>
              <a:buSzTx/>
              <a:buFontTx/>
              <a:buNone/>
              <a:tabLst/>
            </a:pPr>
            <a:r>
              <a:rPr kumimoji="0" lang="en-GB" altLang="en-US" sz="4000" b="0" i="0" u="none" strike="noStrike" cap="none" normalizeH="0" baseline="0" dirty="0">
                <a:ln>
                  <a:noFill/>
                </a:ln>
                <a:effectLst/>
                <a:latin typeface="Gill Sans MT" panose="020B0502020104020203" pitchFamily="34" charset="0"/>
              </a:rPr>
              <a:t>Disordered eating is </a:t>
            </a:r>
            <a:r>
              <a:rPr lang="en-GB" altLang="en-US" sz="4000" dirty="0">
                <a:latin typeface="Gill Sans MT" panose="020B0502020104020203" pitchFamily="34" charset="0"/>
              </a:rPr>
              <a:t>widespread, and we need a wide range of effective, evidence-based treatments that appeal to the different people who experience it (Atkinson, 2015).  Mindfulness training has been shown to be as effective as other active interventions in improving mental and physical health (de Vibe et al., 2017), and so offers an embodied, experiential, non-verbal alternative to CBT or dissonance-based interventions for disordered eating (Atkinson, 2014).  Some systematic reviews have found positive results for mindfulness training for disordered eating (Godfrey et al., 2015; Mercado et al., 2021), and mindful eating programmes now proliferate (</a:t>
            </a:r>
            <a:r>
              <a:rPr lang="en-GB" altLang="en-US" sz="4000" dirty="0" err="1">
                <a:latin typeface="Gill Sans MT" panose="020B0502020104020203" pitchFamily="34" charset="0"/>
              </a:rPr>
              <a:t>Beccia</a:t>
            </a:r>
            <a:r>
              <a:rPr lang="en-GB" altLang="en-US" sz="4000" dirty="0">
                <a:latin typeface="Gill Sans MT" panose="020B0502020104020203" pitchFamily="34" charset="0"/>
              </a:rPr>
              <a:t> et al, 2020; Kristeller et al., 2014).  Mindful Eating – Conscious Living™ (ME-CL) is an American 8-week mindfulness programme that focuses on cultivating a joyful relationship with food.  ME-CL™ is already being delivered internationally, without any formal evaluation.  The aim of this study was to teach ME-CL™ under research conditions to test its effectiveness.</a:t>
            </a:r>
            <a:endParaRPr kumimoji="0" lang="en-US" altLang="en-US" sz="4000" b="0" i="0" u="none" strike="noStrike" cap="none" normalizeH="0" baseline="0" dirty="0">
              <a:ln>
                <a:noFill/>
              </a:ln>
              <a:effectLst/>
              <a:latin typeface="Arial" panose="020B0604020202020204" pitchFamily="34" charset="0"/>
            </a:endParaRPr>
          </a:p>
        </p:txBody>
      </p:sp>
      <p:sp>
        <p:nvSpPr>
          <p:cNvPr id="6" name="Text Box 6">
            <a:extLst>
              <a:ext uri="{FF2B5EF4-FFF2-40B4-BE49-F238E27FC236}">
                <a16:creationId xmlns:a16="http://schemas.microsoft.com/office/drawing/2014/main" id="{44CB0F0C-8D9F-6227-E46F-4C775B5D4EB1}"/>
              </a:ext>
            </a:extLst>
          </p:cNvPr>
          <p:cNvSpPr txBox="1">
            <a:spLocks noChangeArrowheads="1"/>
          </p:cNvSpPr>
          <p:nvPr/>
        </p:nvSpPr>
        <p:spPr bwMode="auto">
          <a:xfrm>
            <a:off x="864147" y="11876964"/>
            <a:ext cx="28891903" cy="4972885"/>
          </a:xfrm>
          <a:prstGeom prst="round1Rect">
            <a:avLst/>
          </a:prstGeom>
          <a:noFill/>
          <a:ln>
            <a:noFill/>
          </a:ln>
          <a:effectLst/>
        </p:spPr>
        <p:txBody>
          <a:bodyPr vert="horz" wrap="square" lIns="36576" tIns="144000" rIns="36576" bIns="36576" numCol="2" anchor="t" anchorCtr="0" compatLnSpc="1">
            <a:prstTxWarp prst="textNoShape">
              <a:avLst/>
            </a:prstTxWarp>
          </a:bodyPr>
          <a:lstStyle/>
          <a:p>
            <a:pPr marL="273050" marR="0" lvl="0" defTabSz="914400" rtl="0" eaLnBrk="0" fontAlgn="base" latinLnBrk="0" hangingPunct="0">
              <a:lnSpc>
                <a:spcPct val="100000"/>
              </a:lnSpc>
              <a:spcBef>
                <a:spcPct val="0"/>
              </a:spcBef>
              <a:spcAft>
                <a:spcPct val="0"/>
              </a:spcAft>
              <a:buClrTx/>
              <a:buSzTx/>
              <a:buFontTx/>
              <a:buNone/>
              <a:tabLst/>
            </a:pPr>
            <a:r>
              <a:rPr kumimoji="0" lang="en-GB" altLang="en-US" sz="4800" b="1" i="0" u="none" strike="noStrike" cap="none" normalizeH="0" baseline="0" dirty="0">
                <a:ln>
                  <a:noFill/>
                </a:ln>
                <a:solidFill>
                  <a:sysClr val="windowText" lastClr="000000"/>
                </a:solidFill>
                <a:effectLst/>
                <a:latin typeface="Gill Sans MT" panose="020B0502020104020203" pitchFamily="34" charset="0"/>
              </a:rPr>
              <a:t>Method</a:t>
            </a:r>
          </a:p>
          <a:p>
            <a:pPr marL="273050" marR="0" lvl="0" algn="l" defTabSz="914400" rtl="0" eaLnBrk="0" fontAlgn="base" latinLnBrk="0" hangingPunct="0">
              <a:lnSpc>
                <a:spcPct val="100000"/>
              </a:lnSpc>
              <a:spcBef>
                <a:spcPct val="0"/>
              </a:spcBef>
              <a:spcAft>
                <a:spcPct val="0"/>
              </a:spcAft>
              <a:buClrTx/>
              <a:buSzTx/>
              <a:buFontTx/>
              <a:buNone/>
              <a:tabLst/>
            </a:pPr>
            <a:endParaRPr kumimoji="0" lang="en-GB" altLang="en-US" sz="4800" b="1" i="0" u="none" strike="noStrike" cap="none" normalizeH="0" baseline="0" dirty="0">
              <a:ln>
                <a:noFill/>
              </a:ln>
              <a:solidFill>
                <a:sysClr val="windowText" lastClr="000000"/>
              </a:solidFill>
              <a:effectLst/>
              <a:latin typeface="Gill Sans MT" panose="020B0502020104020203" pitchFamily="34" charset="0"/>
            </a:endParaRPr>
          </a:p>
          <a:p>
            <a:pPr marL="844550" marR="0" lvl="0" indent="-571500" algn="l" defTabSz="914400" rtl="0" eaLnBrk="0" fontAlgn="base" latinLnBrk="0" hangingPunct="0">
              <a:spcBef>
                <a:spcPct val="0"/>
              </a:spcBef>
              <a:spcAft>
                <a:spcPct val="0"/>
              </a:spcAft>
              <a:buClrTx/>
              <a:buSzTx/>
              <a:buFont typeface="Arial" panose="020B0604020202020204" pitchFamily="34" charset="0"/>
              <a:buChar char="•"/>
              <a:tabLst/>
            </a:pPr>
            <a:r>
              <a:rPr lang="en-GB" altLang="en-US" sz="4000" u="sng" dirty="0">
                <a:latin typeface="Gill Sans MT" panose="020B0502020104020203" pitchFamily="34" charset="0"/>
              </a:rPr>
              <a:t>Design</a:t>
            </a:r>
            <a:r>
              <a:rPr lang="en-GB" altLang="en-US" sz="4000" dirty="0">
                <a:latin typeface="Gill Sans MT" panose="020B0502020104020203" pitchFamily="34" charset="0"/>
              </a:rPr>
              <a:t>: non-randomised controlled trial with internal control</a:t>
            </a:r>
          </a:p>
          <a:p>
            <a:pPr marL="844550" marR="0" lvl="0" indent="-571500" algn="l" defTabSz="914400" rtl="0" eaLnBrk="0" fontAlgn="base" latinLnBrk="0" hangingPunct="0">
              <a:spcBef>
                <a:spcPct val="0"/>
              </a:spcBef>
              <a:spcAft>
                <a:spcPct val="0"/>
              </a:spcAft>
              <a:buClrTx/>
              <a:buSzTx/>
              <a:buFont typeface="Arial" panose="020B0604020202020204" pitchFamily="34" charset="0"/>
              <a:buChar char="•"/>
              <a:tabLst/>
            </a:pPr>
            <a:r>
              <a:rPr lang="en-GB" altLang="en-US" sz="4000" u="sng" dirty="0">
                <a:latin typeface="Gill Sans MT" panose="020B0502020104020203" pitchFamily="34" charset="0"/>
              </a:rPr>
              <a:t>Participants</a:t>
            </a:r>
            <a:r>
              <a:rPr lang="en-GB" altLang="en-US" sz="4000" dirty="0">
                <a:latin typeface="Gill Sans MT" panose="020B0502020104020203" pitchFamily="34" charset="0"/>
              </a:rPr>
              <a:t>:</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47 women</a:t>
            </a:r>
          </a:p>
          <a:p>
            <a:pPr marL="5000407" lvl="2"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Mean age in years: 39.51, SD 11.36</a:t>
            </a:r>
          </a:p>
          <a:p>
            <a:pPr marL="5000407" lvl="2"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85.10% White</a:t>
            </a:r>
          </a:p>
          <a:p>
            <a:pPr marL="844550"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Self-report survey data using the following </a:t>
            </a:r>
            <a:r>
              <a:rPr lang="en-GB" altLang="en-US" sz="4000" u="sng" dirty="0">
                <a:latin typeface="Gill Sans MT" panose="020B0502020104020203" pitchFamily="34" charset="0"/>
              </a:rPr>
              <a:t>measures</a:t>
            </a:r>
            <a:r>
              <a:rPr lang="en-GB" altLang="en-US" sz="4000" dirty="0">
                <a:latin typeface="Gill Sans MT" panose="020B0502020104020203" pitchFamily="34" charset="0"/>
              </a:rPr>
              <a:t>: </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i="1" dirty="0">
                <a:latin typeface="Gill Sans MT" panose="020B0502020104020203" pitchFamily="34" charset="0"/>
              </a:rPr>
              <a:t>Disordered Eating Behaviours subscale of EDE-Q </a:t>
            </a:r>
            <a:r>
              <a:rPr lang="en-GB" altLang="en-US" sz="4000" dirty="0">
                <a:latin typeface="Gill Sans MT" panose="020B0502020104020203" pitchFamily="34" charset="0"/>
              </a:rPr>
              <a:t>(Gideon et al., 2016): Number &amp; frequency of episodes over last 4 weeks</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i="1" dirty="0">
                <a:latin typeface="Gill Sans MT" panose="020B0502020104020203" pitchFamily="34" charset="0"/>
              </a:rPr>
              <a:t>Restraint sub-scale of EDE-Q </a:t>
            </a:r>
            <a:r>
              <a:rPr lang="en-GB" altLang="en-US" sz="4000" dirty="0">
                <a:latin typeface="Gill Sans MT" panose="020B0502020104020203" pitchFamily="34" charset="0"/>
              </a:rPr>
              <a:t>(Gideon et al., 2016): </a:t>
            </a:r>
            <a:r>
              <a:rPr lang="en-GB" sz="4000" dirty="0">
                <a:latin typeface="Gill Sans MT" panose="020B0502020104020203" pitchFamily="34" charset="0"/>
              </a:rPr>
              <a:t>7 item Likert scale ranging from 0-6</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i="1" dirty="0">
                <a:latin typeface="Gill Sans MT" panose="020B0502020104020203" pitchFamily="34" charset="0"/>
              </a:rPr>
              <a:t>Intuitive Eating Scale – 2</a:t>
            </a:r>
            <a:r>
              <a:rPr lang="en-GB" altLang="en-US" sz="4000" dirty="0">
                <a:latin typeface="Gill Sans MT" panose="020B0502020104020203" pitchFamily="34" charset="0"/>
              </a:rPr>
              <a:t> </a:t>
            </a:r>
            <a:r>
              <a:rPr lang="en-GB" sz="4000" dirty="0">
                <a:latin typeface="Gill Sans MT" panose="020B0502020104020203" pitchFamily="34" charset="0"/>
              </a:rPr>
              <a:t>(Tylka &amp; Kroon Van Diest, 2013): </a:t>
            </a:r>
            <a:r>
              <a:rPr lang="en-GB" altLang="en-US" sz="4000" dirty="0">
                <a:latin typeface="Gill Sans MT" panose="020B0502020104020203" pitchFamily="34" charset="0"/>
              </a:rPr>
              <a:t>5-point Likert scale from 1-5</a:t>
            </a:r>
          </a:p>
          <a:p>
            <a:pPr marL="2922478" lvl="1" indent="-571500" defTabSz="914400" eaLnBrk="0" fontAlgn="base" hangingPunct="0">
              <a:spcBef>
                <a:spcPct val="0"/>
              </a:spcBef>
              <a:spcAft>
                <a:spcPct val="0"/>
              </a:spcAft>
              <a:buFont typeface="Arial" panose="020B0604020202020204" pitchFamily="34" charset="0"/>
              <a:buChar char="•"/>
            </a:pPr>
            <a:endParaRPr lang="en-GB" altLang="en-US" sz="4000" i="1" dirty="0">
              <a:latin typeface="Gill Sans MT" panose="020B0502020104020203" pitchFamily="34" charset="0"/>
            </a:endParaRPr>
          </a:p>
          <a:p>
            <a:pPr marL="2922478" lvl="1" indent="-571500" defTabSz="914400" eaLnBrk="0" fontAlgn="base" hangingPunct="0">
              <a:spcBef>
                <a:spcPct val="0"/>
              </a:spcBef>
              <a:spcAft>
                <a:spcPct val="0"/>
              </a:spcAft>
              <a:buFont typeface="Arial" panose="020B0604020202020204" pitchFamily="34" charset="0"/>
              <a:buChar char="•"/>
            </a:pPr>
            <a:endParaRPr lang="en-GB" altLang="en-US" sz="4000" i="1" dirty="0">
              <a:latin typeface="Gill Sans MT" panose="020B0502020104020203" pitchFamily="34" charset="0"/>
            </a:endParaRPr>
          </a:p>
          <a:p>
            <a:pPr marL="2922478" lvl="1" indent="-571500" defTabSz="914400" eaLnBrk="0" fontAlgn="base" hangingPunct="0">
              <a:spcBef>
                <a:spcPct val="0"/>
              </a:spcBef>
              <a:spcAft>
                <a:spcPct val="0"/>
              </a:spcAft>
              <a:buFont typeface="Arial" panose="020B0604020202020204" pitchFamily="34" charset="0"/>
              <a:buChar char="•"/>
            </a:pPr>
            <a:endParaRPr lang="en-GB" altLang="en-US" sz="4000" i="1" dirty="0">
              <a:latin typeface="Gill Sans MT" panose="020B0502020104020203" pitchFamily="34" charset="0"/>
            </a:endParaRPr>
          </a:p>
          <a:p>
            <a:pPr marL="2922478" lvl="1" indent="-571500" defTabSz="914400" eaLnBrk="0" fontAlgn="base" hangingPunct="0">
              <a:spcBef>
                <a:spcPct val="0"/>
              </a:spcBef>
              <a:spcAft>
                <a:spcPct val="0"/>
              </a:spcAft>
              <a:buFont typeface="Arial" panose="020B0604020202020204" pitchFamily="34" charset="0"/>
              <a:buChar char="•"/>
            </a:pPr>
            <a:r>
              <a:rPr lang="en-GB" altLang="en-US" sz="4000" i="1" dirty="0">
                <a:latin typeface="Gill Sans MT" panose="020B0502020104020203" pitchFamily="34" charset="0"/>
              </a:rPr>
              <a:t>Body Appreciation Scale – 2 </a:t>
            </a:r>
            <a:r>
              <a:rPr lang="en-GB" altLang="en-US" sz="4000" dirty="0">
                <a:latin typeface="Gill Sans MT" panose="020B0502020104020203" pitchFamily="34" charset="0"/>
              </a:rPr>
              <a:t>(Avalos et al., 2005): 6-point Likert scale from 0-5</a:t>
            </a:r>
          </a:p>
          <a:p>
            <a:pPr marL="844550"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Data collected over 9 </a:t>
            </a:r>
            <a:r>
              <a:rPr lang="en-GB" altLang="en-US" sz="4000" u="sng" dirty="0">
                <a:latin typeface="Gill Sans MT" panose="020B0502020104020203" pitchFamily="34" charset="0"/>
              </a:rPr>
              <a:t>time points</a:t>
            </a:r>
            <a:r>
              <a:rPr lang="en-GB" altLang="en-US" sz="4000" dirty="0">
                <a:latin typeface="Gill Sans MT" panose="020B0502020104020203" pitchFamily="34" charset="0"/>
              </a:rPr>
              <a:t>: </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3 months before the intervention</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1 month before</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Pre-intervention</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Midway through intervention</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Post-intervention</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1 month follow-up</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3 months follow-up</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6 months follow-up</a:t>
            </a:r>
          </a:p>
          <a:p>
            <a:pPr marL="2922478" lvl="1" indent="-571500" defTabSz="914400" eaLnBrk="0" fontAlgn="base" hangingPunct="0">
              <a:spcBef>
                <a:spcPct val="0"/>
              </a:spcBef>
              <a:spcAft>
                <a:spcPct val="0"/>
              </a:spcAft>
              <a:buFont typeface="Arial" panose="020B0604020202020204" pitchFamily="34" charset="0"/>
              <a:buChar char="•"/>
            </a:pPr>
            <a:r>
              <a:rPr lang="en-GB" altLang="en-US" sz="4000" dirty="0">
                <a:latin typeface="Gill Sans MT" panose="020B0502020104020203" pitchFamily="34" charset="0"/>
              </a:rPr>
              <a:t>9 months follow-up</a:t>
            </a:r>
          </a:p>
          <a:p>
            <a:pPr marL="844550" indent="-571500" defTabSz="914400" eaLnBrk="0" fontAlgn="base" hangingPunct="0">
              <a:spcBef>
                <a:spcPct val="0"/>
              </a:spcBef>
              <a:spcAft>
                <a:spcPct val="0"/>
              </a:spcAft>
              <a:buFont typeface="Arial" panose="020B0604020202020204" pitchFamily="34" charset="0"/>
              <a:buChar char="•"/>
            </a:pPr>
            <a:r>
              <a:rPr lang="en-GB" altLang="en-US" sz="4000" u="sng" dirty="0">
                <a:latin typeface="Gill Sans MT" panose="020B0502020104020203" pitchFamily="34" charset="0"/>
              </a:rPr>
              <a:t>Analysis</a:t>
            </a:r>
            <a:r>
              <a:rPr lang="en-GB" altLang="en-US" sz="4000" dirty="0">
                <a:latin typeface="Gill Sans MT" panose="020B0502020104020203" pitchFamily="34" charset="0"/>
              </a:rPr>
              <a:t>: Linear mixed models </a:t>
            </a:r>
          </a:p>
          <a:p>
            <a:pPr marL="844550" indent="-571500" defTabSz="914400" eaLnBrk="0" fontAlgn="base" hangingPunct="0">
              <a:spcBef>
                <a:spcPct val="0"/>
              </a:spcBef>
              <a:spcAft>
                <a:spcPct val="0"/>
              </a:spcAft>
              <a:buFont typeface="Arial" panose="020B0604020202020204" pitchFamily="34" charset="0"/>
              <a:buChar char="•"/>
            </a:pPr>
            <a:r>
              <a:rPr lang="en-GB" altLang="en-US" sz="4000" b="1" u="sng" dirty="0">
                <a:latin typeface="Gill Sans MT" panose="020B0502020104020203" pitchFamily="34" charset="0"/>
              </a:rPr>
              <a:t>Results</a:t>
            </a:r>
            <a:r>
              <a:rPr lang="en-GB" altLang="en-US" sz="4000" dirty="0">
                <a:latin typeface="Gill Sans MT" panose="020B0502020104020203" pitchFamily="34" charset="0"/>
              </a:rPr>
              <a:t>: Significant trends over time for all measures</a:t>
            </a:r>
          </a:p>
          <a:p>
            <a:pPr indent="457200">
              <a:lnSpc>
                <a:spcPct val="150000"/>
              </a:lnSpc>
              <a:spcAft>
                <a:spcPts val="800"/>
              </a:spcAft>
            </a:pPr>
            <a:endParaRPr lang="en-US" altLang="en-US" sz="4000" dirty="0">
              <a:latin typeface="Gill Sans MT" panose="020B0502020104020203" pitchFamily="34" charset="0"/>
            </a:endParaRPr>
          </a:p>
        </p:txBody>
      </p:sp>
      <p:grpSp>
        <p:nvGrpSpPr>
          <p:cNvPr id="33" name="Group 32" descr="Line graphs showing how disordered eating behaviour and thought of restraint declined over time, and how intuitive eating and body appreciation increased">
            <a:extLst>
              <a:ext uri="{FF2B5EF4-FFF2-40B4-BE49-F238E27FC236}">
                <a16:creationId xmlns:a16="http://schemas.microsoft.com/office/drawing/2014/main" id="{F7F8098B-6863-B11F-2150-DA8DC0699337}"/>
              </a:ext>
            </a:extLst>
          </p:cNvPr>
          <p:cNvGrpSpPr/>
          <p:nvPr/>
        </p:nvGrpSpPr>
        <p:grpSpPr>
          <a:xfrm>
            <a:off x="1604452" y="22095397"/>
            <a:ext cx="27345078" cy="18301068"/>
            <a:chOff x="1368204" y="21242337"/>
            <a:chExt cx="27345078" cy="18301068"/>
          </a:xfrm>
        </p:grpSpPr>
        <p:pic>
          <p:nvPicPr>
            <p:cNvPr id="9" name="Picture 8">
              <a:extLst>
                <a:ext uri="{FF2B5EF4-FFF2-40B4-BE49-F238E27FC236}">
                  <a16:creationId xmlns:a16="http://schemas.microsoft.com/office/drawing/2014/main" id="{00000000-0008-0000-0000-000001040000}"/>
                </a:ext>
              </a:extLst>
            </p:cNvPr>
            <p:cNvPicPr>
              <a:picLocks noChangeAspect="1" noChangeArrowheads="1"/>
            </p:cNvPicPr>
            <p:nvPr/>
          </p:nvPicPr>
          <p:blipFill>
            <a:blip r:embed="rId6" cstate="print"/>
            <a:srcRect/>
            <a:stretch>
              <a:fillRect/>
            </a:stretch>
          </p:blipFill>
          <p:spPr bwMode="auto">
            <a:xfrm>
              <a:off x="1437035" y="22394465"/>
              <a:ext cx="11380440" cy="7806418"/>
            </a:xfrm>
            <a:prstGeom prst="rect">
              <a:avLst/>
            </a:prstGeom>
            <a:noFill/>
            <a:ln w="1">
              <a:noFill/>
              <a:miter lim="800000"/>
              <a:headEnd/>
              <a:tailEnd type="none" w="med" len="med"/>
            </a:ln>
            <a:effectLst/>
          </p:spPr>
        </p:pic>
        <p:sp>
          <p:nvSpPr>
            <p:cNvPr id="10" name="TextBox 9">
              <a:extLst>
                <a:ext uri="{FF2B5EF4-FFF2-40B4-BE49-F238E27FC236}">
                  <a16:creationId xmlns:a16="http://schemas.microsoft.com/office/drawing/2014/main" id="{A1C944B1-586E-6886-4AA4-8A634E3A3CA1}"/>
                </a:ext>
              </a:extLst>
            </p:cNvPr>
            <p:cNvSpPr txBox="1"/>
            <p:nvPr/>
          </p:nvSpPr>
          <p:spPr>
            <a:xfrm>
              <a:off x="3308915" y="21258277"/>
              <a:ext cx="10228641" cy="707886"/>
            </a:xfrm>
            <a:prstGeom prst="rect">
              <a:avLst/>
            </a:prstGeom>
            <a:noFill/>
          </p:spPr>
          <p:txBody>
            <a:bodyPr wrap="square" rtlCol="0">
              <a:spAutoFit/>
            </a:bodyPr>
            <a:lstStyle/>
            <a:p>
              <a:r>
                <a:rPr lang="en-GB" sz="4000" b="1" dirty="0">
                  <a:latin typeface="Gill Sans MT" panose="020B0502020104020203" pitchFamily="34" charset="0"/>
                </a:rPr>
                <a:t>Disordered eating </a:t>
              </a:r>
              <a:r>
                <a:rPr lang="en-GB" sz="4000" b="1" dirty="0">
                  <a:effectLst/>
                  <a:latin typeface="Gill Sans MT" panose="020B0502020104020203" pitchFamily="34" charset="0"/>
                  <a:ea typeface="Calibri" panose="020F0502020204030204" pitchFamily="34" charset="0"/>
                </a:rPr>
                <a:t>(</a:t>
              </a:r>
              <a:r>
                <a:rPr lang="en-GB" sz="4000" b="1" i="1" dirty="0">
                  <a:effectLst/>
                  <a:latin typeface="Gill Sans MT" panose="020B0502020104020203" pitchFamily="34" charset="0"/>
                  <a:ea typeface="Calibri" panose="020F0502020204030204" pitchFamily="34" charset="0"/>
                </a:rPr>
                <a:t>F</a:t>
              </a:r>
              <a:r>
                <a:rPr lang="en-GB" sz="4000" b="1" dirty="0">
                  <a:effectLst/>
                  <a:latin typeface="Gill Sans MT" panose="020B0502020104020203" pitchFamily="34" charset="0"/>
                  <a:ea typeface="Calibri" panose="020F0502020204030204" pitchFamily="34" charset="0"/>
                </a:rPr>
                <a:t> = 14.460; </a:t>
              </a:r>
              <a:r>
                <a:rPr lang="en-GB" sz="4000" b="1" i="1" dirty="0">
                  <a:effectLst/>
                  <a:latin typeface="Gill Sans MT" panose="020B0502020104020203" pitchFamily="34" charset="0"/>
                  <a:ea typeface="Calibri" panose="020F0502020204030204" pitchFamily="34" charset="0"/>
                </a:rPr>
                <a:t>p </a:t>
              </a:r>
              <a:r>
                <a:rPr lang="en-GB" sz="4000" b="1" dirty="0">
                  <a:effectLst/>
                  <a:latin typeface="Gill Sans MT" panose="020B0502020104020203" pitchFamily="34" charset="0"/>
                  <a:ea typeface="Calibri" panose="020F0502020204030204" pitchFamily="34" charset="0"/>
                </a:rPr>
                <a:t>= &lt;0.001)</a:t>
              </a:r>
              <a:endParaRPr lang="en-GB" sz="4000" b="1" dirty="0">
                <a:latin typeface="Gill Sans MT" panose="020B0502020104020203" pitchFamily="34" charset="0"/>
              </a:endParaRPr>
            </a:p>
          </p:txBody>
        </p:sp>
        <p:sp>
          <p:nvSpPr>
            <p:cNvPr id="12" name="TextBox 11">
              <a:extLst>
                <a:ext uri="{FF2B5EF4-FFF2-40B4-BE49-F238E27FC236}">
                  <a16:creationId xmlns:a16="http://schemas.microsoft.com/office/drawing/2014/main" id="{FEFE8334-6CC2-4297-57BA-B988923DFEBF}"/>
                </a:ext>
              </a:extLst>
            </p:cNvPr>
            <p:cNvSpPr txBox="1"/>
            <p:nvPr/>
          </p:nvSpPr>
          <p:spPr>
            <a:xfrm>
              <a:off x="3690999" y="30603377"/>
              <a:ext cx="11790772" cy="707886"/>
            </a:xfrm>
            <a:prstGeom prst="rect">
              <a:avLst/>
            </a:prstGeom>
            <a:noFill/>
          </p:spPr>
          <p:txBody>
            <a:bodyPr wrap="square">
              <a:spAutoFit/>
            </a:bodyPr>
            <a:lstStyle/>
            <a:p>
              <a:r>
                <a:rPr lang="en-GB" sz="4000" b="1" dirty="0">
                  <a:effectLst/>
                  <a:latin typeface="Gill Sans MT" panose="020B0502020104020203" pitchFamily="34" charset="0"/>
                  <a:ea typeface="Calibri" panose="020F0502020204030204" pitchFamily="34" charset="0"/>
                </a:rPr>
                <a:t>Restraint (</a:t>
              </a:r>
              <a:r>
                <a:rPr lang="en-GB" sz="4000" b="1" i="1" dirty="0">
                  <a:effectLst/>
                  <a:latin typeface="Gill Sans MT" panose="020B0502020104020203" pitchFamily="34" charset="0"/>
                  <a:ea typeface="Calibri" panose="020F0502020204030204" pitchFamily="34" charset="0"/>
                </a:rPr>
                <a:t>F</a:t>
              </a:r>
              <a:r>
                <a:rPr lang="en-GB" sz="4000" b="1" dirty="0">
                  <a:effectLst/>
                  <a:latin typeface="Gill Sans MT" panose="020B0502020104020203" pitchFamily="34" charset="0"/>
                  <a:ea typeface="Calibri" panose="020F0502020204030204" pitchFamily="34" charset="0"/>
                </a:rPr>
                <a:t> = 7.538; </a:t>
              </a:r>
              <a:r>
                <a:rPr lang="en-GB" sz="4000" b="1" i="1" dirty="0">
                  <a:effectLst/>
                  <a:latin typeface="Gill Sans MT" panose="020B0502020104020203" pitchFamily="34" charset="0"/>
                  <a:ea typeface="Calibri" panose="020F0502020204030204" pitchFamily="34" charset="0"/>
                </a:rPr>
                <a:t>p</a:t>
              </a:r>
              <a:r>
                <a:rPr lang="en-GB" sz="4000" b="1" dirty="0">
                  <a:effectLst/>
                  <a:latin typeface="Gill Sans MT" panose="020B0502020104020203" pitchFamily="34" charset="0"/>
                  <a:ea typeface="Calibri" panose="020F0502020204030204" pitchFamily="34" charset="0"/>
                </a:rPr>
                <a:t> = 0.007)</a:t>
              </a:r>
              <a:endParaRPr lang="en-GB" sz="4000" b="1" dirty="0">
                <a:latin typeface="Gill Sans MT" panose="020B0502020104020203" pitchFamily="34" charset="0"/>
              </a:endParaRPr>
            </a:p>
          </p:txBody>
        </p:sp>
        <p:pic>
          <p:nvPicPr>
            <p:cNvPr id="14" name="Picture 13">
              <a:extLst>
                <a:ext uri="{FF2B5EF4-FFF2-40B4-BE49-F238E27FC236}">
                  <a16:creationId xmlns:a16="http://schemas.microsoft.com/office/drawing/2014/main" id="{00000000-0008-0000-0000-000001040000}"/>
                </a:ext>
              </a:extLst>
            </p:cNvPr>
            <p:cNvPicPr>
              <a:picLocks noChangeAspect="1" noChangeArrowheads="1"/>
            </p:cNvPicPr>
            <p:nvPr/>
          </p:nvPicPr>
          <p:blipFill>
            <a:blip r:embed="rId7" cstate="print"/>
            <a:srcRect/>
            <a:stretch>
              <a:fillRect/>
            </a:stretch>
          </p:blipFill>
          <p:spPr bwMode="auto">
            <a:xfrm>
              <a:off x="1368204" y="31971006"/>
              <a:ext cx="10873208" cy="7480230"/>
            </a:xfrm>
            <a:prstGeom prst="rect">
              <a:avLst/>
            </a:prstGeom>
            <a:noFill/>
            <a:ln w="1">
              <a:noFill/>
              <a:miter lim="800000"/>
              <a:headEnd/>
              <a:tailEnd type="none" w="med" len="med"/>
            </a:ln>
            <a:effectLst/>
          </p:spPr>
        </p:pic>
        <p:pic>
          <p:nvPicPr>
            <p:cNvPr id="18" name="Picture 17">
              <a:extLst>
                <a:ext uri="{FF2B5EF4-FFF2-40B4-BE49-F238E27FC236}">
                  <a16:creationId xmlns:a16="http://schemas.microsoft.com/office/drawing/2014/main" id="{00000000-0008-0000-0000-000001040000}"/>
                </a:ext>
              </a:extLst>
            </p:cNvPr>
            <p:cNvPicPr>
              <a:picLocks noChangeAspect="1" noChangeArrowheads="1"/>
            </p:cNvPicPr>
            <p:nvPr/>
          </p:nvPicPr>
          <p:blipFill>
            <a:blip r:embed="rId8" cstate="print"/>
            <a:srcRect/>
            <a:stretch>
              <a:fillRect/>
            </a:stretch>
          </p:blipFill>
          <p:spPr bwMode="auto">
            <a:xfrm>
              <a:off x="17332842" y="22394466"/>
              <a:ext cx="11380440" cy="7813787"/>
            </a:xfrm>
            <a:prstGeom prst="rect">
              <a:avLst/>
            </a:prstGeom>
            <a:noFill/>
            <a:ln w="1">
              <a:noFill/>
              <a:miter lim="800000"/>
              <a:headEnd/>
              <a:tailEnd type="none" w="med" len="med"/>
            </a:ln>
            <a:effectLst/>
          </p:spPr>
        </p:pic>
        <p:sp>
          <p:nvSpPr>
            <p:cNvPr id="20" name="TextBox 19">
              <a:extLst>
                <a:ext uri="{FF2B5EF4-FFF2-40B4-BE49-F238E27FC236}">
                  <a16:creationId xmlns:a16="http://schemas.microsoft.com/office/drawing/2014/main" id="{D27ECC4D-631F-0EBB-C14D-3FE4DBE5473A}"/>
                </a:ext>
              </a:extLst>
            </p:cNvPr>
            <p:cNvSpPr txBox="1"/>
            <p:nvPr/>
          </p:nvSpPr>
          <p:spPr>
            <a:xfrm>
              <a:off x="18074059" y="21242337"/>
              <a:ext cx="10228641" cy="707886"/>
            </a:xfrm>
            <a:prstGeom prst="rect">
              <a:avLst/>
            </a:prstGeom>
            <a:noFill/>
          </p:spPr>
          <p:txBody>
            <a:bodyPr wrap="square" rtlCol="0">
              <a:spAutoFit/>
            </a:bodyPr>
            <a:lstStyle/>
            <a:p>
              <a:r>
                <a:rPr lang="en-GB" sz="4000" b="1" dirty="0">
                  <a:latin typeface="Gill Sans MT" panose="020B0502020104020203" pitchFamily="34" charset="0"/>
                </a:rPr>
                <a:t>Intuitive eating </a:t>
              </a:r>
              <a:r>
                <a:rPr lang="en-GB" sz="4000" b="1" dirty="0">
                  <a:effectLst/>
                  <a:latin typeface="Gill Sans MT" panose="020B0502020104020203" pitchFamily="34" charset="0"/>
                  <a:ea typeface="Calibri" panose="020F0502020204030204" pitchFamily="34" charset="0"/>
                </a:rPr>
                <a:t>(</a:t>
              </a:r>
              <a:r>
                <a:rPr lang="en-GB" sz="4000" b="1" i="1" dirty="0">
                  <a:effectLst/>
                  <a:latin typeface="Gill Sans MT" panose="020B0502020104020203" pitchFamily="34" charset="0"/>
                  <a:ea typeface="Calibri" panose="020F0502020204030204" pitchFamily="34" charset="0"/>
                </a:rPr>
                <a:t>F</a:t>
              </a:r>
              <a:r>
                <a:rPr lang="en-GB" sz="4000" b="1" dirty="0">
                  <a:effectLst/>
                  <a:latin typeface="Gill Sans MT" panose="020B0502020104020203" pitchFamily="34" charset="0"/>
                  <a:ea typeface="Calibri" panose="020F0502020204030204" pitchFamily="34" charset="0"/>
                </a:rPr>
                <a:t> = 23.309; </a:t>
              </a:r>
              <a:r>
                <a:rPr lang="en-GB" sz="4000" b="1" i="1" dirty="0">
                  <a:effectLst/>
                  <a:latin typeface="Gill Sans MT" panose="020B0502020104020203" pitchFamily="34" charset="0"/>
                  <a:ea typeface="Calibri" panose="020F0502020204030204" pitchFamily="34" charset="0"/>
                </a:rPr>
                <a:t>p </a:t>
              </a:r>
              <a:r>
                <a:rPr lang="en-GB" sz="4000" b="1" dirty="0">
                  <a:effectLst/>
                  <a:latin typeface="Gill Sans MT" panose="020B0502020104020203" pitchFamily="34" charset="0"/>
                  <a:ea typeface="Calibri" panose="020F0502020204030204" pitchFamily="34" charset="0"/>
                </a:rPr>
                <a:t>= &lt;0.001)</a:t>
              </a:r>
              <a:endParaRPr lang="en-GB" sz="4000" b="1" dirty="0">
                <a:latin typeface="Gill Sans MT" panose="020B0502020104020203" pitchFamily="34" charset="0"/>
              </a:endParaRPr>
            </a:p>
          </p:txBody>
        </p:sp>
        <p:pic>
          <p:nvPicPr>
            <p:cNvPr id="27" name="Picture 26">
              <a:extLst>
                <a:ext uri="{FF2B5EF4-FFF2-40B4-BE49-F238E27FC236}">
                  <a16:creationId xmlns:a16="http://schemas.microsoft.com/office/drawing/2014/main" id="{00000000-0008-0000-0000-000001040000}"/>
                </a:ext>
              </a:extLst>
            </p:cNvPr>
            <p:cNvPicPr>
              <a:picLocks noChangeAspect="1" noChangeArrowheads="1"/>
            </p:cNvPicPr>
            <p:nvPr/>
          </p:nvPicPr>
          <p:blipFill>
            <a:blip r:embed="rId9" cstate="print"/>
            <a:srcRect/>
            <a:stretch>
              <a:fillRect/>
            </a:stretch>
          </p:blipFill>
          <p:spPr bwMode="auto">
            <a:xfrm>
              <a:off x="17332842" y="31729618"/>
              <a:ext cx="11380440" cy="7813787"/>
            </a:xfrm>
            <a:prstGeom prst="rect">
              <a:avLst/>
            </a:prstGeom>
            <a:noFill/>
            <a:ln w="1">
              <a:noFill/>
              <a:miter lim="800000"/>
              <a:headEnd/>
              <a:tailEnd type="none" w="med" len="med"/>
            </a:ln>
            <a:effectLst/>
          </p:spPr>
        </p:pic>
        <p:sp>
          <p:nvSpPr>
            <p:cNvPr id="32" name="TextBox 31">
              <a:extLst>
                <a:ext uri="{FF2B5EF4-FFF2-40B4-BE49-F238E27FC236}">
                  <a16:creationId xmlns:a16="http://schemas.microsoft.com/office/drawing/2014/main" id="{D1C6E73F-6582-355D-4586-1D1D3A3C82C8}"/>
                </a:ext>
              </a:extLst>
            </p:cNvPr>
            <p:cNvSpPr txBox="1"/>
            <p:nvPr/>
          </p:nvSpPr>
          <p:spPr>
            <a:xfrm>
              <a:off x="18074059" y="30543563"/>
              <a:ext cx="10228641" cy="707886"/>
            </a:xfrm>
            <a:prstGeom prst="rect">
              <a:avLst/>
            </a:prstGeom>
            <a:noFill/>
          </p:spPr>
          <p:txBody>
            <a:bodyPr wrap="square" rtlCol="0">
              <a:spAutoFit/>
            </a:bodyPr>
            <a:lstStyle/>
            <a:p>
              <a:r>
                <a:rPr lang="en-GB" sz="4000" b="1" dirty="0">
                  <a:latin typeface="Gill Sans MT" panose="020B0502020104020203" pitchFamily="34" charset="0"/>
                </a:rPr>
                <a:t>Body appreciation </a:t>
              </a:r>
              <a:r>
                <a:rPr lang="en-GB" sz="4000" b="1" dirty="0">
                  <a:effectLst/>
                  <a:latin typeface="Gill Sans MT" panose="020B0502020104020203" pitchFamily="34" charset="0"/>
                  <a:ea typeface="Calibri" panose="020F0502020204030204" pitchFamily="34" charset="0"/>
                </a:rPr>
                <a:t>(</a:t>
              </a:r>
              <a:r>
                <a:rPr lang="en-GB" sz="4000" b="1" i="1" dirty="0">
                  <a:effectLst/>
                  <a:latin typeface="Gill Sans MT" panose="020B0502020104020203" pitchFamily="34" charset="0"/>
                  <a:ea typeface="Calibri" panose="020F0502020204030204" pitchFamily="34" charset="0"/>
                </a:rPr>
                <a:t>F</a:t>
              </a:r>
              <a:r>
                <a:rPr lang="en-GB" sz="4000" b="1" dirty="0">
                  <a:effectLst/>
                  <a:latin typeface="Gill Sans MT" panose="020B0502020104020203" pitchFamily="34" charset="0"/>
                  <a:ea typeface="Calibri" panose="020F0502020204030204" pitchFamily="34" charset="0"/>
                </a:rPr>
                <a:t> = 18.721; </a:t>
              </a:r>
              <a:r>
                <a:rPr lang="en-GB" sz="4000" b="1" i="1" dirty="0">
                  <a:effectLst/>
                  <a:latin typeface="Gill Sans MT" panose="020B0502020104020203" pitchFamily="34" charset="0"/>
                  <a:ea typeface="Calibri" panose="020F0502020204030204" pitchFamily="34" charset="0"/>
                </a:rPr>
                <a:t>p </a:t>
              </a:r>
              <a:r>
                <a:rPr lang="en-GB" sz="4000" b="1" dirty="0">
                  <a:effectLst/>
                  <a:latin typeface="Gill Sans MT" panose="020B0502020104020203" pitchFamily="34" charset="0"/>
                  <a:ea typeface="Calibri" panose="020F0502020204030204" pitchFamily="34" charset="0"/>
                </a:rPr>
                <a:t>= &lt;0.001)</a:t>
              </a:r>
              <a:endParaRPr lang="en-GB" sz="4000" b="1" dirty="0">
                <a:latin typeface="Gill Sans MT" panose="020B0502020104020203" pitchFamily="34" charset="0"/>
              </a:endParaRPr>
            </a:p>
          </p:txBody>
        </p:sp>
      </p:grpSp>
      <p:sp>
        <p:nvSpPr>
          <p:cNvPr id="28" name="Text Box 6">
            <a:extLst>
              <a:ext uri="{FF2B5EF4-FFF2-40B4-BE49-F238E27FC236}">
                <a16:creationId xmlns:a16="http://schemas.microsoft.com/office/drawing/2014/main" id="{F002BA44-8282-4D88-14AB-6D38B41DD3D2}"/>
              </a:ext>
            </a:extLst>
          </p:cNvPr>
          <p:cNvSpPr txBox="1">
            <a:spLocks noChangeArrowheads="1"/>
          </p:cNvSpPr>
          <p:nvPr/>
        </p:nvSpPr>
        <p:spPr bwMode="auto">
          <a:xfrm>
            <a:off x="906890" y="39028313"/>
            <a:ext cx="28891903" cy="3468555"/>
          </a:xfrm>
          <a:prstGeom prst="round1Rect">
            <a:avLst/>
          </a:prstGeom>
          <a:noFill/>
          <a:ln>
            <a:noFill/>
          </a:ln>
          <a:effectLst/>
        </p:spPr>
        <p:txBody>
          <a:bodyPr vert="horz" wrap="square" lIns="36576" tIns="144000" rIns="36576" bIns="36576" numCol="1" anchor="t" anchorCtr="0" compatLnSpc="1">
            <a:prstTxWarp prst="textNoShape">
              <a:avLst/>
            </a:prstTxWarp>
          </a:bodyPr>
          <a:lstStyle/>
          <a:p>
            <a:pPr marL="273050" marR="0" lvl="0" algn="ctr" defTabSz="914400" rtl="0" eaLnBrk="0" fontAlgn="base" latinLnBrk="0" hangingPunct="0">
              <a:lnSpc>
                <a:spcPct val="100000"/>
              </a:lnSpc>
              <a:spcBef>
                <a:spcPct val="0"/>
              </a:spcBef>
              <a:spcAft>
                <a:spcPct val="0"/>
              </a:spcAft>
              <a:buClrTx/>
              <a:buSzTx/>
              <a:buFontTx/>
              <a:buNone/>
              <a:tabLst/>
            </a:pPr>
            <a:r>
              <a:rPr kumimoji="0" lang="en-GB" altLang="en-US" sz="4800" b="1" i="0" u="none" strike="noStrike" cap="none" normalizeH="0" baseline="0" dirty="0">
                <a:ln>
                  <a:noFill/>
                </a:ln>
                <a:solidFill>
                  <a:sysClr val="windowText" lastClr="000000"/>
                </a:solidFill>
                <a:effectLst/>
                <a:latin typeface="Gill Sans MT" panose="020B0502020104020203" pitchFamily="34" charset="0"/>
              </a:rPr>
              <a:t>Conclusion</a:t>
            </a:r>
          </a:p>
          <a:p>
            <a:pPr marL="273050" marR="0" lvl="0" algn="l" defTabSz="914400" rtl="0" eaLnBrk="0" fontAlgn="base" latinLnBrk="0" hangingPunct="0">
              <a:lnSpc>
                <a:spcPct val="100000"/>
              </a:lnSpc>
              <a:spcBef>
                <a:spcPct val="0"/>
              </a:spcBef>
              <a:spcAft>
                <a:spcPct val="0"/>
              </a:spcAft>
              <a:buClrTx/>
              <a:buSzTx/>
              <a:buFontTx/>
              <a:buNone/>
              <a:tabLst/>
            </a:pPr>
            <a:endParaRPr kumimoji="0" lang="en-GB" altLang="en-US" sz="4800" b="1" i="0" u="none" strike="noStrike" cap="none" normalizeH="0" baseline="0" dirty="0">
              <a:ln>
                <a:noFill/>
              </a:ln>
              <a:solidFill>
                <a:sysClr val="windowText" lastClr="000000"/>
              </a:solidFill>
              <a:effectLst/>
              <a:latin typeface="Gill Sans MT" panose="020B0502020104020203" pitchFamily="34" charset="0"/>
            </a:endParaRPr>
          </a:p>
          <a:p>
            <a:pPr marL="273050" marR="0" lvl="0" algn="l" defTabSz="914400" rtl="0" eaLnBrk="0" fontAlgn="base" latinLnBrk="0" hangingPunct="0">
              <a:spcBef>
                <a:spcPct val="0"/>
              </a:spcBef>
              <a:spcAft>
                <a:spcPct val="0"/>
              </a:spcAft>
              <a:buClrTx/>
              <a:buSzTx/>
              <a:buFontTx/>
              <a:buNone/>
              <a:tabLst/>
            </a:pPr>
            <a:r>
              <a:rPr lang="en-GB" altLang="en-US" sz="4000" dirty="0">
                <a:latin typeface="Gill Sans MT" panose="020B0502020104020203" pitchFamily="34" charset="0"/>
              </a:rPr>
              <a:t>Mindful Eating – Conscious Living™ can reduce disordered eating and increase intuitive eating in women with an interest in mindfulness. Further trials are warranted with more diverse samples, in fully randomised designs, to investigate ME-CL™ and its key components. </a:t>
            </a:r>
            <a:endParaRPr lang="en-US" altLang="en-US" sz="4000" dirty="0">
              <a:latin typeface="Gill Sans MT" panose="020B0502020104020203" pitchFamily="34" charset="0"/>
            </a:endParaRPr>
          </a:p>
        </p:txBody>
      </p:sp>
    </p:spTree>
    <p:extLst>
      <p:ext uri="{BB962C8B-B14F-4D97-AF65-F5344CB8AC3E}">
        <p14:creationId xmlns:p14="http://schemas.microsoft.com/office/powerpoint/2010/main" val="2160183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3586886EB30B40BC4DD2A10B38350E" ma:contentTypeVersion="12" ma:contentTypeDescription="Create a new document." ma:contentTypeScope="" ma:versionID="d447de6ac936642eda3e77d23100f1d7">
  <xsd:schema xmlns:xsd="http://www.w3.org/2001/XMLSchema" xmlns:xs="http://www.w3.org/2001/XMLSchema" xmlns:p="http://schemas.microsoft.com/office/2006/metadata/properties" xmlns:ns3="6325f371-4f9e-4d9a-8eb0-a04c2d6d2c8d" xmlns:ns4="a3eb2df1-54ad-4be8-82c5-a65e2e653a03" targetNamespace="http://schemas.microsoft.com/office/2006/metadata/properties" ma:root="true" ma:fieldsID="637d58748309a90b33a7f70fb783f8db" ns3:_="" ns4:_="">
    <xsd:import namespace="6325f371-4f9e-4d9a-8eb0-a04c2d6d2c8d"/>
    <xsd:import namespace="a3eb2df1-54ad-4be8-82c5-a65e2e653a0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25f371-4f9e-4d9a-8eb0-a04c2d6d2c8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eb2df1-54ad-4be8-82c5-a65e2e653a0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F1BFFB-4C27-43E6-BF0C-D22D5DBB8F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25f371-4f9e-4d9a-8eb0-a04c2d6d2c8d"/>
    <ds:schemaRef ds:uri="a3eb2df1-54ad-4be8-82c5-a65e2e653a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371F85-B526-4331-9B02-8E7E5C1FE951}">
  <ds:schemaRefs>
    <ds:schemaRef ds:uri="http://schemas.openxmlformats.org/package/2006/metadata/core-properties"/>
    <ds:schemaRef ds:uri="http://purl.org/dc/elements/1.1/"/>
    <ds:schemaRef ds:uri="http://schemas.microsoft.com/office/2006/metadata/properties"/>
    <ds:schemaRef ds:uri="http://purl.org/dc/terms/"/>
    <ds:schemaRef ds:uri="http://schemas.microsoft.com/office/infopath/2007/PartnerControls"/>
    <ds:schemaRef ds:uri="a3eb2df1-54ad-4be8-82c5-a65e2e653a03"/>
    <ds:schemaRef ds:uri="http://schemas.microsoft.com/office/2006/documentManagement/types"/>
    <ds:schemaRef ds:uri="6325f371-4f9e-4d9a-8eb0-a04c2d6d2c8d"/>
    <ds:schemaRef ds:uri="http://www.w3.org/XML/1998/namespace"/>
    <ds:schemaRef ds:uri="http://purl.org/dc/dcmitype/"/>
  </ds:schemaRefs>
</ds:datastoreItem>
</file>

<file path=customXml/itemProps3.xml><?xml version="1.0" encoding="utf-8"?>
<ds:datastoreItem xmlns:ds="http://schemas.openxmlformats.org/officeDocument/2006/customXml" ds:itemID="{DAFBF5FB-C153-46D1-8D34-BF6712E8C8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3212</TotalTime>
  <Words>487</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Aharoni</vt:lpstr>
      <vt:lpstr>Arial</vt:lpstr>
      <vt:lpstr>Calibri</vt:lpstr>
      <vt:lpstr>Gill Sans MT</vt:lpstr>
      <vt:lpstr>Office Theme</vt:lpstr>
      <vt:lpstr>PowerPoint Presentation</vt:lpstr>
    </vt:vector>
  </TitlesOfParts>
  <Company>University of the West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Ramsey-Wade</dc:creator>
  <cp:lastModifiedBy>Christine Ramsey-Wade</cp:lastModifiedBy>
  <cp:revision>145</cp:revision>
  <cp:lastPrinted>2017-06-02T10:00:45Z</cp:lastPrinted>
  <dcterms:created xsi:type="dcterms:W3CDTF">2013-07-01T09:35:16Z</dcterms:created>
  <dcterms:modified xsi:type="dcterms:W3CDTF">2024-05-31T12:24:42Z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0x0101001E3586886EB30B40BC4DD2A10B38350E</vt:lpwstr>
  </property>
</Properties>
</file>