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300" r:id="rId5"/>
    <p:sldId id="287" r:id="rId6"/>
    <p:sldId id="309" r:id="rId7"/>
    <p:sldId id="325" r:id="rId8"/>
    <p:sldId id="32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9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rison H Mrs (Marketing)" initials="HHM(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633A"/>
    <a:srgbClr val="EDEDED"/>
    <a:srgbClr val="F2F2F2"/>
    <a:srgbClr val="E7E7E5"/>
    <a:srgbClr val="E2DDCE"/>
    <a:srgbClr val="F5F5F3"/>
    <a:srgbClr val="F4F4F2"/>
    <a:srgbClr val="E6E6E6"/>
    <a:srgbClr val="CCD9C2"/>
    <a:srgbClr val="980A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0114A6-D43D-48F9-A6B0-D7B60103381D}" v="17" dt="2023-09-01T08:16:15.384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30" autoAdjust="0"/>
  </p:normalViewPr>
  <p:slideViewPr>
    <p:cSldViewPr snapToGrid="0">
      <p:cViewPr varScale="1">
        <p:scale>
          <a:sx n="57" d="100"/>
          <a:sy n="57" d="100"/>
        </p:scale>
        <p:origin x="992" y="44"/>
      </p:cViewPr>
      <p:guideLst>
        <p:guide orient="horz" pos="2183"/>
        <p:guide pos="39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sy Bray" userId="f85610e7-5d85-4b46-af74-c6f0ffa60e43" providerId="ADAL" clId="{A60114A6-D43D-48F9-A6B0-D7B60103381D}"/>
    <pc:docChg chg="undo custSel addSld delSld modSld">
      <pc:chgData name="Issy Bray" userId="f85610e7-5d85-4b46-af74-c6f0ffa60e43" providerId="ADAL" clId="{A60114A6-D43D-48F9-A6B0-D7B60103381D}" dt="2023-09-03T21:26:24.310" v="935" actId="20577"/>
      <pc:docMkLst>
        <pc:docMk/>
      </pc:docMkLst>
      <pc:sldChg chg="addSp modSp mod">
        <pc:chgData name="Issy Bray" userId="f85610e7-5d85-4b46-af74-c6f0ffa60e43" providerId="ADAL" clId="{A60114A6-D43D-48F9-A6B0-D7B60103381D}" dt="2023-09-01T07:36:27.156" v="426" actId="20577"/>
        <pc:sldMkLst>
          <pc:docMk/>
          <pc:sldMk cId="3648441936" sldId="287"/>
        </pc:sldMkLst>
        <pc:spChg chg="mod">
          <ac:chgData name="Issy Bray" userId="f85610e7-5d85-4b46-af74-c6f0ffa60e43" providerId="ADAL" clId="{A60114A6-D43D-48F9-A6B0-D7B60103381D}" dt="2023-08-31T14:44:03.639" v="419" actId="1076"/>
          <ac:spMkLst>
            <pc:docMk/>
            <pc:sldMk cId="3648441936" sldId="287"/>
            <ac:spMk id="7" creationId="{FAEA8C67-AF05-DB4C-B3FD-19D0EDFCA43C}"/>
          </ac:spMkLst>
        </pc:spChg>
        <pc:spChg chg="mod">
          <ac:chgData name="Issy Bray" userId="f85610e7-5d85-4b46-af74-c6f0ffa60e43" providerId="ADAL" clId="{A60114A6-D43D-48F9-A6B0-D7B60103381D}" dt="2023-09-01T07:36:27.156" v="426" actId="20577"/>
          <ac:spMkLst>
            <pc:docMk/>
            <pc:sldMk cId="3648441936" sldId="287"/>
            <ac:spMk id="8" creationId="{B36E2B1A-7B19-D74E-A4DA-CD5941D13828}"/>
          </ac:spMkLst>
        </pc:spChg>
        <pc:spChg chg="mod">
          <ac:chgData name="Issy Bray" userId="f85610e7-5d85-4b46-af74-c6f0ffa60e43" providerId="ADAL" clId="{A60114A6-D43D-48F9-A6B0-D7B60103381D}" dt="2023-08-31T14:44:48.677" v="422" actId="1076"/>
          <ac:spMkLst>
            <pc:docMk/>
            <pc:sldMk cId="3648441936" sldId="287"/>
            <ac:spMk id="11" creationId="{6A81D466-6D4F-431A-843D-F0504C89E33C}"/>
          </ac:spMkLst>
        </pc:spChg>
        <pc:spChg chg="mod">
          <ac:chgData name="Issy Bray" userId="f85610e7-5d85-4b46-af74-c6f0ffa60e43" providerId="ADAL" clId="{A60114A6-D43D-48F9-A6B0-D7B60103381D}" dt="2023-08-31T14:45:06.726" v="424" actId="1076"/>
          <ac:spMkLst>
            <pc:docMk/>
            <pc:sldMk cId="3648441936" sldId="287"/>
            <ac:spMk id="14" creationId="{96C998E5-8C4B-45B8-ABE6-FC7E1EFCF78C}"/>
          </ac:spMkLst>
        </pc:spChg>
        <pc:picChg chg="add mod">
          <ac:chgData name="Issy Bray" userId="f85610e7-5d85-4b46-af74-c6f0ffa60e43" providerId="ADAL" clId="{A60114A6-D43D-48F9-A6B0-D7B60103381D}" dt="2023-08-31T14:43:13.392" v="417" actId="1076"/>
          <ac:picMkLst>
            <pc:docMk/>
            <pc:sldMk cId="3648441936" sldId="287"/>
            <ac:picMk id="3" creationId="{7F7BBFA2-B8AB-56E3-F0AA-BA84457CD39E}"/>
          </ac:picMkLst>
        </pc:picChg>
      </pc:sldChg>
      <pc:sldChg chg="modSp mod">
        <pc:chgData name="Issy Bray" userId="f85610e7-5d85-4b46-af74-c6f0ffa60e43" providerId="ADAL" clId="{A60114A6-D43D-48F9-A6B0-D7B60103381D}" dt="2023-09-01T08:16:15.427" v="885" actId="27636"/>
        <pc:sldMkLst>
          <pc:docMk/>
          <pc:sldMk cId="768249814" sldId="300"/>
        </pc:sldMkLst>
        <pc:spChg chg="mod">
          <ac:chgData name="Issy Bray" userId="f85610e7-5d85-4b46-af74-c6f0ffa60e43" providerId="ADAL" clId="{A60114A6-D43D-48F9-A6B0-D7B60103381D}" dt="2023-09-01T08:16:15.427" v="885" actId="27636"/>
          <ac:spMkLst>
            <pc:docMk/>
            <pc:sldMk cId="768249814" sldId="300"/>
            <ac:spMk id="5" creationId="{B6144CF1-2039-4EE0-A467-297FF13A0771}"/>
          </ac:spMkLst>
        </pc:spChg>
        <pc:picChg chg="mod">
          <ac:chgData name="Issy Bray" userId="f85610e7-5d85-4b46-af74-c6f0ffa60e43" providerId="ADAL" clId="{A60114A6-D43D-48F9-A6B0-D7B60103381D}" dt="2023-09-01T07:37:10.585" v="427" actId="1076"/>
          <ac:picMkLst>
            <pc:docMk/>
            <pc:sldMk cId="768249814" sldId="300"/>
            <ac:picMk id="12" creationId="{2D820CF8-DB2D-2238-585E-481C42B3CABF}"/>
          </ac:picMkLst>
        </pc:picChg>
      </pc:sldChg>
      <pc:sldChg chg="del">
        <pc:chgData name="Issy Bray" userId="f85610e7-5d85-4b46-af74-c6f0ffa60e43" providerId="ADAL" clId="{A60114A6-D43D-48F9-A6B0-D7B60103381D}" dt="2023-09-01T07:50:12.970" v="460" actId="2696"/>
        <pc:sldMkLst>
          <pc:docMk/>
          <pc:sldMk cId="1353708331" sldId="319"/>
        </pc:sldMkLst>
      </pc:sldChg>
      <pc:sldChg chg="del">
        <pc:chgData name="Issy Bray" userId="f85610e7-5d85-4b46-af74-c6f0ffa60e43" providerId="ADAL" clId="{A60114A6-D43D-48F9-A6B0-D7B60103381D}" dt="2023-09-01T07:50:18.691" v="461" actId="2696"/>
        <pc:sldMkLst>
          <pc:docMk/>
          <pc:sldMk cId="3683109534" sldId="323"/>
        </pc:sldMkLst>
      </pc:sldChg>
      <pc:sldChg chg="modSp mod">
        <pc:chgData name="Issy Bray" userId="f85610e7-5d85-4b46-af74-c6f0ffa60e43" providerId="ADAL" clId="{A60114A6-D43D-48F9-A6B0-D7B60103381D}" dt="2023-09-03T21:26:24.310" v="935" actId="20577"/>
        <pc:sldMkLst>
          <pc:docMk/>
          <pc:sldMk cId="2565665811" sldId="324"/>
        </pc:sldMkLst>
        <pc:spChg chg="mod">
          <ac:chgData name="Issy Bray" userId="f85610e7-5d85-4b46-af74-c6f0ffa60e43" providerId="ADAL" clId="{A60114A6-D43D-48F9-A6B0-D7B60103381D}" dt="2023-09-01T07:39:42.713" v="450" actId="20577"/>
          <ac:spMkLst>
            <pc:docMk/>
            <pc:sldMk cId="2565665811" sldId="324"/>
            <ac:spMk id="2" creationId="{AB98B7DB-F502-2D9D-600E-14548D6C26B2}"/>
          </ac:spMkLst>
        </pc:spChg>
        <pc:spChg chg="mod">
          <ac:chgData name="Issy Bray" userId="f85610e7-5d85-4b46-af74-c6f0ffa60e43" providerId="ADAL" clId="{A60114A6-D43D-48F9-A6B0-D7B60103381D}" dt="2023-09-03T21:26:24.310" v="935" actId="20577"/>
          <ac:spMkLst>
            <pc:docMk/>
            <pc:sldMk cId="2565665811" sldId="324"/>
            <ac:spMk id="3" creationId="{8480F709-A091-1B68-4592-EDD707A0EE28}"/>
          </ac:spMkLst>
        </pc:spChg>
      </pc:sldChg>
      <pc:sldChg chg="addSp delSp modSp add mod">
        <pc:chgData name="Issy Bray" userId="f85610e7-5d85-4b46-af74-c6f0ffa60e43" providerId="ADAL" clId="{A60114A6-D43D-48F9-A6B0-D7B60103381D}" dt="2023-09-01T08:11:44.550" v="774" actId="1076"/>
        <pc:sldMkLst>
          <pc:docMk/>
          <pc:sldMk cId="2236476067" sldId="325"/>
        </pc:sldMkLst>
        <pc:spChg chg="mod">
          <ac:chgData name="Issy Bray" userId="f85610e7-5d85-4b46-af74-c6f0ffa60e43" providerId="ADAL" clId="{A60114A6-D43D-48F9-A6B0-D7B60103381D}" dt="2023-09-01T07:50:39.076" v="474" actId="20577"/>
          <ac:spMkLst>
            <pc:docMk/>
            <pc:sldMk cId="2236476067" sldId="325"/>
            <ac:spMk id="2" creationId="{05674227-CABA-4251-95AD-C4B7D940D5EB}"/>
          </ac:spMkLst>
        </pc:spChg>
        <pc:spChg chg="add del mod">
          <ac:chgData name="Issy Bray" userId="f85610e7-5d85-4b46-af74-c6f0ffa60e43" providerId="ADAL" clId="{A60114A6-D43D-48F9-A6B0-D7B60103381D}" dt="2023-09-01T07:58:12.816" v="513" actId="478"/>
          <ac:spMkLst>
            <pc:docMk/>
            <pc:sldMk cId="2236476067" sldId="325"/>
            <ac:spMk id="5" creationId="{4F3001E4-AE69-34AB-3D80-84D0627AA188}"/>
          </ac:spMkLst>
        </pc:spChg>
        <pc:spChg chg="add mod">
          <ac:chgData name="Issy Bray" userId="f85610e7-5d85-4b46-af74-c6f0ffa60e43" providerId="ADAL" clId="{A60114A6-D43D-48F9-A6B0-D7B60103381D}" dt="2023-09-01T08:10:30.945" v="765" actId="255"/>
          <ac:spMkLst>
            <pc:docMk/>
            <pc:sldMk cId="2236476067" sldId="325"/>
            <ac:spMk id="6" creationId="{55CB40D7-C9ED-447E-6414-02E9C46E9CFD}"/>
          </ac:spMkLst>
        </pc:spChg>
        <pc:spChg chg="add del mod">
          <ac:chgData name="Issy Bray" userId="f85610e7-5d85-4b46-af74-c6f0ffa60e43" providerId="ADAL" clId="{A60114A6-D43D-48F9-A6B0-D7B60103381D}" dt="2023-09-01T07:51:20.793" v="510"/>
          <ac:spMkLst>
            <pc:docMk/>
            <pc:sldMk cId="2236476067" sldId="325"/>
            <ac:spMk id="7" creationId="{CE3F4956-667D-6A60-0998-B0BB1718E485}"/>
          </ac:spMkLst>
        </pc:spChg>
        <pc:spChg chg="add del mod">
          <ac:chgData name="Issy Bray" userId="f85610e7-5d85-4b46-af74-c6f0ffa60e43" providerId="ADAL" clId="{A60114A6-D43D-48F9-A6B0-D7B60103381D}" dt="2023-09-01T07:57:37.955" v="512"/>
          <ac:spMkLst>
            <pc:docMk/>
            <pc:sldMk cId="2236476067" sldId="325"/>
            <ac:spMk id="8" creationId="{A0FACDE6-6795-FC76-8922-6C231D42610A}"/>
          </ac:spMkLst>
        </pc:spChg>
        <pc:spChg chg="add mod">
          <ac:chgData name="Issy Bray" userId="f85610e7-5d85-4b46-af74-c6f0ffa60e43" providerId="ADAL" clId="{A60114A6-D43D-48F9-A6B0-D7B60103381D}" dt="2023-09-01T08:11:44.550" v="774" actId="1076"/>
          <ac:spMkLst>
            <pc:docMk/>
            <pc:sldMk cId="2236476067" sldId="325"/>
            <ac:spMk id="9" creationId="{F3813A2B-4E75-50AB-0983-6E3960485A1F}"/>
          </ac:spMkLst>
        </pc:spChg>
        <pc:spChg chg="add del mod">
          <ac:chgData name="Issy Bray" userId="f85610e7-5d85-4b46-af74-c6f0ffa60e43" providerId="ADAL" clId="{A60114A6-D43D-48F9-A6B0-D7B60103381D}" dt="2023-09-01T08:06:19.574" v="632" actId="478"/>
          <ac:spMkLst>
            <pc:docMk/>
            <pc:sldMk cId="2236476067" sldId="325"/>
            <ac:spMk id="10" creationId="{4F268563-4764-574A-AEAC-5A6F0E92D2BE}"/>
          </ac:spMkLst>
        </pc:spChg>
        <pc:spChg chg="add mod">
          <ac:chgData name="Issy Bray" userId="f85610e7-5d85-4b46-af74-c6f0ffa60e43" providerId="ADAL" clId="{A60114A6-D43D-48F9-A6B0-D7B60103381D}" dt="2023-09-01T08:10:53.187" v="770" actId="14100"/>
          <ac:spMkLst>
            <pc:docMk/>
            <pc:sldMk cId="2236476067" sldId="325"/>
            <ac:spMk id="11" creationId="{96F371E7-E0F2-0DE1-24CD-7DF9509AC95A}"/>
          </ac:spMkLst>
        </pc:spChg>
        <pc:spChg chg="add mod">
          <ac:chgData name="Issy Bray" userId="f85610e7-5d85-4b46-af74-c6f0ffa60e43" providerId="ADAL" clId="{A60114A6-D43D-48F9-A6B0-D7B60103381D}" dt="2023-09-01T08:11:01.960" v="772" actId="14100"/>
          <ac:spMkLst>
            <pc:docMk/>
            <pc:sldMk cId="2236476067" sldId="325"/>
            <ac:spMk id="12" creationId="{33AACAB7-5DEF-914E-79AC-5EA7C691AC57}"/>
          </ac:spMkLst>
        </pc:spChg>
        <pc:spChg chg="add mod">
          <ac:chgData name="Issy Bray" userId="f85610e7-5d85-4b46-af74-c6f0ffa60e43" providerId="ADAL" clId="{A60114A6-D43D-48F9-A6B0-D7B60103381D}" dt="2023-09-01T08:10:07.592" v="762" actId="14100"/>
          <ac:spMkLst>
            <pc:docMk/>
            <pc:sldMk cId="2236476067" sldId="325"/>
            <ac:spMk id="33" creationId="{4B9AE88E-095D-F862-FD2F-748F6F31A8F2}"/>
          </ac:spMkLst>
        </pc:spChg>
        <pc:picChg chg="del">
          <ac:chgData name="Issy Bray" userId="f85610e7-5d85-4b46-af74-c6f0ffa60e43" providerId="ADAL" clId="{A60114A6-D43D-48F9-A6B0-D7B60103381D}" dt="2023-09-01T07:50:42.574" v="475" actId="478"/>
          <ac:picMkLst>
            <pc:docMk/>
            <pc:sldMk cId="2236476067" sldId="325"/>
            <ac:picMk id="3" creationId="{E23A7642-2D46-40AE-DCAB-011E28B1ECBF}"/>
          </ac:picMkLst>
        </pc:picChg>
        <pc:cxnChg chg="add mod">
          <ac:chgData name="Issy Bray" userId="f85610e7-5d85-4b46-af74-c6f0ffa60e43" providerId="ADAL" clId="{A60114A6-D43D-48F9-A6B0-D7B60103381D}" dt="2023-09-01T08:10:41.068" v="767" actId="1076"/>
          <ac:cxnSpMkLst>
            <pc:docMk/>
            <pc:sldMk cId="2236476067" sldId="325"/>
            <ac:cxnSpMk id="14" creationId="{BBC162EE-3725-36D7-FF42-383682A96BC3}"/>
          </ac:cxnSpMkLst>
        </pc:cxnChg>
        <pc:cxnChg chg="add del mod">
          <ac:chgData name="Issy Bray" userId="f85610e7-5d85-4b46-af74-c6f0ffa60e43" providerId="ADAL" clId="{A60114A6-D43D-48F9-A6B0-D7B60103381D}" dt="2023-09-01T08:06:21.643" v="633" actId="478"/>
          <ac:cxnSpMkLst>
            <pc:docMk/>
            <pc:sldMk cId="2236476067" sldId="325"/>
            <ac:cxnSpMk id="16" creationId="{F7C32AAB-6289-1A07-A828-11BA04CB808A}"/>
          </ac:cxnSpMkLst>
        </pc:cxnChg>
        <pc:cxnChg chg="add mod">
          <ac:chgData name="Issy Bray" userId="f85610e7-5d85-4b46-af74-c6f0ffa60e43" providerId="ADAL" clId="{A60114A6-D43D-48F9-A6B0-D7B60103381D}" dt="2023-09-01T08:10:53.187" v="770" actId="14100"/>
          <ac:cxnSpMkLst>
            <pc:docMk/>
            <pc:sldMk cId="2236476067" sldId="325"/>
            <ac:cxnSpMk id="19" creationId="{0414CBDA-B309-DFA3-7F2C-992DFF852F7A}"/>
          </ac:cxnSpMkLst>
        </pc:cxnChg>
        <pc:cxnChg chg="add mod">
          <ac:chgData name="Issy Bray" userId="f85610e7-5d85-4b46-af74-c6f0ffa60e43" providerId="ADAL" clId="{A60114A6-D43D-48F9-A6B0-D7B60103381D}" dt="2023-09-01T08:07:34.991" v="646" actId="14100"/>
          <ac:cxnSpMkLst>
            <pc:docMk/>
            <pc:sldMk cId="2236476067" sldId="325"/>
            <ac:cxnSpMk id="22" creationId="{795205CB-A8D8-CA23-5D2D-3A10121B1730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BE2302-59F1-4686-BB8E-0DCAA13FAF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E51A3C-9977-4767-A554-6634DA48C0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22B8D-39A3-42A9-A4A7-81DAF19B29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B518E-02FE-4ECE-87D5-964205DDDF1E}" type="slidenum">
              <a:rPr lang="en-GB" smtClean="0"/>
              <a:t>‹#›</a:t>
            </a:fld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D64F436-7B18-5840-B1A8-AB6589CBB4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9A639-10D1-FA40-8210-0D96A82BC483}" type="datetimeFigureOut">
              <a:rPr lang="en-US" smtClean="0"/>
              <a:t>9/3/2023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84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FC98F-12E5-420B-9E15-4E2802C47971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D984D-4367-4C6E-AD93-F2A570C14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354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change the picture in the background: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GB" dirty="0"/>
              <a:t>Right click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GB" dirty="0"/>
              <a:t>Format background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GB" dirty="0"/>
              <a:t>Picture/texture fill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GB" dirty="0"/>
              <a:t>Insert…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GB" dirty="0"/>
              <a:t>Use the Offset settings to make sure the image isn’t stretched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D984D-4367-4C6E-AD93-F2A570C141D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784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D984D-4367-4C6E-AD93-F2A570C141D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986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D984D-4367-4C6E-AD93-F2A570C141D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141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D984D-4367-4C6E-AD93-F2A570C141D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915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3BB40B-7087-4177-87DD-15881A65F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0413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9D2B94A-F30A-44ED-8220-6977BCD0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04463" y="0"/>
            <a:ext cx="6485950" cy="6864872"/>
            <a:chOff x="8119833" y="1938076"/>
            <a:chExt cx="2773515" cy="293555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968E0E1-66F6-45D5-9DD2-CC1D22AFA0DA}"/>
                </a:ext>
              </a:extLst>
            </p:cNvPr>
            <p:cNvGrpSpPr/>
            <p:nvPr userDrawn="1"/>
          </p:nvGrpSpPr>
          <p:grpSpPr>
            <a:xfrm>
              <a:off x="8119833" y="1938076"/>
              <a:ext cx="2773515" cy="2935550"/>
              <a:chOff x="5081588" y="2216150"/>
              <a:chExt cx="2092325" cy="2214563"/>
            </a:xfrm>
          </p:grpSpPr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A4F32485-4C70-473D-9323-1E88CA6DF3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6163" y="2216150"/>
                <a:ext cx="1047750" cy="2214563"/>
              </a:xfrm>
              <a:custGeom>
                <a:avLst/>
                <a:gdLst>
                  <a:gd name="T0" fmla="*/ 0 w 660"/>
                  <a:gd name="T1" fmla="*/ 0 h 1395"/>
                  <a:gd name="T2" fmla="*/ 660 w 660"/>
                  <a:gd name="T3" fmla="*/ 697 h 1395"/>
                  <a:gd name="T4" fmla="*/ 0 w 660"/>
                  <a:gd name="T5" fmla="*/ 1395 h 1395"/>
                  <a:gd name="T6" fmla="*/ 0 w 660"/>
                  <a:gd name="T7" fmla="*/ 0 h 1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0" h="1395">
                    <a:moveTo>
                      <a:pt x="0" y="0"/>
                    </a:moveTo>
                    <a:lnTo>
                      <a:pt x="660" y="697"/>
                    </a:lnTo>
                    <a:lnTo>
                      <a:pt x="0" y="13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3">
                <a:extLst>
                  <a:ext uri="{FF2B5EF4-FFF2-40B4-BE49-F238E27FC236}">
                    <a16:creationId xmlns:a16="http://schemas.microsoft.com/office/drawing/2014/main" id="{5D2CA9E2-F217-4C0A-8D9C-1620B21798C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81588" y="3322638"/>
                <a:ext cx="1047750" cy="1108075"/>
              </a:xfrm>
              <a:custGeom>
                <a:avLst/>
                <a:gdLst>
                  <a:gd name="T0" fmla="*/ 0 w 660"/>
                  <a:gd name="T1" fmla="*/ 0 h 698"/>
                  <a:gd name="T2" fmla="*/ 660 w 660"/>
                  <a:gd name="T3" fmla="*/ 698 h 698"/>
                  <a:gd name="T4" fmla="*/ 660 w 660"/>
                  <a:gd name="T5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0" h="698">
                    <a:moveTo>
                      <a:pt x="0" y="0"/>
                    </a:moveTo>
                    <a:lnTo>
                      <a:pt x="660" y="698"/>
                    </a:lnTo>
                    <a:lnTo>
                      <a:pt x="6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4D580362-5260-4961-A5B8-FE35A07158ED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8123073" y="1938076"/>
              <a:ext cx="1388862" cy="2935550"/>
            </a:xfrm>
            <a:custGeom>
              <a:avLst/>
              <a:gdLst>
                <a:gd name="T0" fmla="*/ 0 w 660"/>
                <a:gd name="T1" fmla="*/ 0 h 1395"/>
                <a:gd name="T2" fmla="*/ 660 w 660"/>
                <a:gd name="T3" fmla="*/ 697 h 1395"/>
                <a:gd name="T4" fmla="*/ 0 w 660"/>
                <a:gd name="T5" fmla="*/ 1395 h 1395"/>
                <a:gd name="T6" fmla="*/ 0 w 660"/>
                <a:gd name="T7" fmla="*/ 0 h 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0" h="1395">
                  <a:moveTo>
                    <a:pt x="0" y="0"/>
                  </a:moveTo>
                  <a:lnTo>
                    <a:pt x="660" y="697"/>
                  </a:lnTo>
                  <a:lnTo>
                    <a:pt x="0" y="13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2A543653-BE0C-4A4E-8D48-23585041D3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48682" y="2737819"/>
              <a:ext cx="1333145" cy="1334149"/>
            </a:xfrm>
            <a:custGeom>
              <a:avLst/>
              <a:gdLst>
                <a:gd name="T0" fmla="*/ 600 w 600"/>
                <a:gd name="T1" fmla="*/ 317 h 634"/>
                <a:gd name="T2" fmla="*/ 299 w 600"/>
                <a:gd name="T3" fmla="*/ 634 h 634"/>
                <a:gd name="T4" fmla="*/ 0 w 600"/>
                <a:gd name="T5" fmla="*/ 317 h 634"/>
                <a:gd name="T6" fmla="*/ 299 w 600"/>
                <a:gd name="T7" fmla="*/ 0 h 634"/>
                <a:gd name="T8" fmla="*/ 600 w 600"/>
                <a:gd name="T9" fmla="*/ 317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" h="634">
                  <a:moveTo>
                    <a:pt x="600" y="317"/>
                  </a:moveTo>
                  <a:lnTo>
                    <a:pt x="299" y="634"/>
                  </a:lnTo>
                  <a:lnTo>
                    <a:pt x="0" y="317"/>
                  </a:lnTo>
                  <a:lnTo>
                    <a:pt x="299" y="0"/>
                  </a:lnTo>
                  <a:lnTo>
                    <a:pt x="600" y="317"/>
                  </a:lnTo>
                  <a:close/>
                </a:path>
              </a:pathLst>
            </a:custGeom>
            <a:solidFill>
              <a:srgbClr val="F5F5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4C68458-71D0-4BA8-B619-42D1EE2DBB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089" y="1130299"/>
            <a:ext cx="5515847" cy="2293546"/>
          </a:xfrm>
        </p:spPr>
        <p:txBody>
          <a:bodyPr anchor="b">
            <a:normAutofit/>
          </a:bodyPr>
          <a:lstStyle>
            <a:lvl1pPr algn="l">
              <a:lnSpc>
                <a:spcPct val="11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1802C-E43F-4BA5-A59C-A109DCA9C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088" y="3462693"/>
            <a:ext cx="5515847" cy="179510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</a:p>
        </p:txBody>
      </p:sp>
      <p:grpSp>
        <p:nvGrpSpPr>
          <p:cNvPr id="44" name="University of Surrey Logo" descr="University of Surrey logo">
            <a:extLst>
              <a:ext uri="{FF2B5EF4-FFF2-40B4-BE49-F238E27FC236}">
                <a16:creationId xmlns:a16="http://schemas.microsoft.com/office/drawing/2014/main" id="{B75C6E7A-53ED-46CD-A18A-345F355AE7C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085694" y="3189206"/>
            <a:ext cx="1705436" cy="504000"/>
            <a:chOff x="2878" y="1848"/>
            <a:chExt cx="1922" cy="568"/>
          </a:xfrm>
          <a:solidFill>
            <a:schemeClr val="tx2"/>
          </a:solidFill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9A1D6BE1-9DDB-4650-9509-E238934D93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2" y="1928"/>
              <a:ext cx="94" cy="125"/>
            </a:xfrm>
            <a:custGeom>
              <a:avLst/>
              <a:gdLst>
                <a:gd name="T0" fmla="*/ 27 w 199"/>
                <a:gd name="T1" fmla="*/ 31 h 266"/>
                <a:gd name="T2" fmla="*/ 86 w 199"/>
                <a:gd name="T3" fmla="*/ 4 h 266"/>
                <a:gd name="T4" fmla="*/ 151 w 199"/>
                <a:gd name="T5" fmla="*/ 4 h 266"/>
                <a:gd name="T6" fmla="*/ 184 w 199"/>
                <a:gd name="T7" fmla="*/ 5 h 266"/>
                <a:gd name="T8" fmla="*/ 184 w 199"/>
                <a:gd name="T9" fmla="*/ 41 h 266"/>
                <a:gd name="T10" fmla="*/ 147 w 199"/>
                <a:gd name="T11" fmla="*/ 21 h 266"/>
                <a:gd name="T12" fmla="*/ 86 w 199"/>
                <a:gd name="T13" fmla="*/ 23 h 266"/>
                <a:gd name="T14" fmla="*/ 59 w 199"/>
                <a:gd name="T15" fmla="*/ 51 h 266"/>
                <a:gd name="T16" fmla="*/ 69 w 199"/>
                <a:gd name="T17" fmla="*/ 87 h 266"/>
                <a:gd name="T18" fmla="*/ 122 w 199"/>
                <a:gd name="T19" fmla="*/ 117 h 266"/>
                <a:gd name="T20" fmla="*/ 183 w 199"/>
                <a:gd name="T21" fmla="*/ 154 h 266"/>
                <a:gd name="T22" fmla="*/ 195 w 199"/>
                <a:gd name="T23" fmla="*/ 201 h 266"/>
                <a:gd name="T24" fmla="*/ 160 w 199"/>
                <a:gd name="T25" fmla="*/ 245 h 266"/>
                <a:gd name="T26" fmla="*/ 75 w 199"/>
                <a:gd name="T27" fmla="*/ 264 h 266"/>
                <a:gd name="T28" fmla="*/ 0 w 199"/>
                <a:gd name="T29" fmla="*/ 251 h 266"/>
                <a:gd name="T30" fmla="*/ 0 w 199"/>
                <a:gd name="T31" fmla="*/ 209 h 266"/>
                <a:gd name="T32" fmla="*/ 53 w 199"/>
                <a:gd name="T33" fmla="*/ 245 h 266"/>
                <a:gd name="T34" fmla="*/ 125 w 199"/>
                <a:gd name="T35" fmla="*/ 240 h 266"/>
                <a:gd name="T36" fmla="*/ 150 w 199"/>
                <a:gd name="T37" fmla="*/ 201 h 266"/>
                <a:gd name="T38" fmla="*/ 131 w 199"/>
                <a:gd name="T39" fmla="*/ 164 h 266"/>
                <a:gd name="T40" fmla="*/ 62 w 199"/>
                <a:gd name="T41" fmla="*/ 129 h 266"/>
                <a:gd name="T42" fmla="*/ 20 w 199"/>
                <a:gd name="T43" fmla="*/ 97 h 266"/>
                <a:gd name="T44" fmla="*/ 27 w 199"/>
                <a:gd name="T45" fmla="*/ 3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9" h="266">
                  <a:moveTo>
                    <a:pt x="27" y="31"/>
                  </a:moveTo>
                  <a:cubicBezTo>
                    <a:pt x="42" y="15"/>
                    <a:pt x="65" y="7"/>
                    <a:pt x="86" y="4"/>
                  </a:cubicBezTo>
                  <a:cubicBezTo>
                    <a:pt x="108" y="0"/>
                    <a:pt x="129" y="3"/>
                    <a:pt x="151" y="4"/>
                  </a:cubicBezTo>
                  <a:cubicBezTo>
                    <a:pt x="162" y="4"/>
                    <a:pt x="173" y="4"/>
                    <a:pt x="184" y="5"/>
                  </a:cubicBezTo>
                  <a:cubicBezTo>
                    <a:pt x="184" y="17"/>
                    <a:pt x="184" y="29"/>
                    <a:pt x="184" y="41"/>
                  </a:cubicBezTo>
                  <a:cubicBezTo>
                    <a:pt x="173" y="32"/>
                    <a:pt x="161" y="24"/>
                    <a:pt x="147" y="21"/>
                  </a:cubicBezTo>
                  <a:cubicBezTo>
                    <a:pt x="127" y="17"/>
                    <a:pt x="106" y="16"/>
                    <a:pt x="86" y="23"/>
                  </a:cubicBezTo>
                  <a:cubicBezTo>
                    <a:pt x="73" y="27"/>
                    <a:pt x="62" y="37"/>
                    <a:pt x="59" y="51"/>
                  </a:cubicBezTo>
                  <a:cubicBezTo>
                    <a:pt x="56" y="64"/>
                    <a:pt x="59" y="78"/>
                    <a:pt x="69" y="87"/>
                  </a:cubicBezTo>
                  <a:cubicBezTo>
                    <a:pt x="84" y="102"/>
                    <a:pt x="104" y="109"/>
                    <a:pt x="122" y="117"/>
                  </a:cubicBezTo>
                  <a:cubicBezTo>
                    <a:pt x="144" y="127"/>
                    <a:pt x="167" y="136"/>
                    <a:pt x="183" y="154"/>
                  </a:cubicBezTo>
                  <a:cubicBezTo>
                    <a:pt x="194" y="166"/>
                    <a:pt x="199" y="185"/>
                    <a:pt x="195" y="201"/>
                  </a:cubicBezTo>
                  <a:cubicBezTo>
                    <a:pt x="190" y="220"/>
                    <a:pt x="176" y="235"/>
                    <a:pt x="160" y="245"/>
                  </a:cubicBezTo>
                  <a:cubicBezTo>
                    <a:pt x="135" y="260"/>
                    <a:pt x="104" y="266"/>
                    <a:pt x="75" y="264"/>
                  </a:cubicBezTo>
                  <a:cubicBezTo>
                    <a:pt x="50" y="263"/>
                    <a:pt x="24" y="258"/>
                    <a:pt x="0" y="251"/>
                  </a:cubicBezTo>
                  <a:cubicBezTo>
                    <a:pt x="0" y="237"/>
                    <a:pt x="0" y="223"/>
                    <a:pt x="0" y="209"/>
                  </a:cubicBezTo>
                  <a:cubicBezTo>
                    <a:pt x="14" y="226"/>
                    <a:pt x="32" y="239"/>
                    <a:pt x="53" y="245"/>
                  </a:cubicBezTo>
                  <a:cubicBezTo>
                    <a:pt x="76" y="250"/>
                    <a:pt x="103" y="251"/>
                    <a:pt x="125" y="240"/>
                  </a:cubicBezTo>
                  <a:cubicBezTo>
                    <a:pt x="140" y="233"/>
                    <a:pt x="150" y="218"/>
                    <a:pt x="150" y="201"/>
                  </a:cubicBezTo>
                  <a:cubicBezTo>
                    <a:pt x="151" y="186"/>
                    <a:pt x="143" y="172"/>
                    <a:pt x="131" y="164"/>
                  </a:cubicBezTo>
                  <a:cubicBezTo>
                    <a:pt x="110" y="148"/>
                    <a:pt x="85" y="140"/>
                    <a:pt x="62" y="129"/>
                  </a:cubicBezTo>
                  <a:cubicBezTo>
                    <a:pt x="46" y="121"/>
                    <a:pt x="30" y="112"/>
                    <a:pt x="20" y="97"/>
                  </a:cubicBezTo>
                  <a:cubicBezTo>
                    <a:pt x="7" y="77"/>
                    <a:pt x="11" y="48"/>
                    <a:pt x="27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0DDA86CD-FB58-4F31-9109-4A04F128F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66" y="1931"/>
              <a:ext cx="234" cy="119"/>
            </a:xfrm>
            <a:custGeom>
              <a:avLst/>
              <a:gdLst>
                <a:gd name="T0" fmla="*/ 294 w 496"/>
                <a:gd name="T1" fmla="*/ 1 h 250"/>
                <a:gd name="T2" fmla="*/ 317 w 496"/>
                <a:gd name="T3" fmla="*/ 13 h 250"/>
                <a:gd name="T4" fmla="*/ 372 w 496"/>
                <a:gd name="T5" fmla="*/ 118 h 250"/>
                <a:gd name="T6" fmla="*/ 380 w 496"/>
                <a:gd name="T7" fmla="*/ 122 h 250"/>
                <a:gd name="T8" fmla="*/ 410 w 496"/>
                <a:gd name="T9" fmla="*/ 78 h 250"/>
                <a:gd name="T10" fmla="*/ 442 w 496"/>
                <a:gd name="T11" fmla="*/ 23 h 250"/>
                <a:gd name="T12" fmla="*/ 436 w 496"/>
                <a:gd name="T13" fmla="*/ 0 h 250"/>
                <a:gd name="T14" fmla="*/ 496 w 496"/>
                <a:gd name="T15" fmla="*/ 1 h 250"/>
                <a:gd name="T16" fmla="*/ 421 w 496"/>
                <a:gd name="T17" fmla="*/ 95 h 250"/>
                <a:gd name="T18" fmla="*/ 391 w 496"/>
                <a:gd name="T19" fmla="*/ 155 h 250"/>
                <a:gd name="T20" fmla="*/ 390 w 496"/>
                <a:gd name="T21" fmla="*/ 221 h 250"/>
                <a:gd name="T22" fmla="*/ 399 w 496"/>
                <a:gd name="T23" fmla="*/ 250 h 250"/>
                <a:gd name="T24" fmla="*/ 335 w 496"/>
                <a:gd name="T25" fmla="*/ 250 h 250"/>
                <a:gd name="T26" fmla="*/ 346 w 496"/>
                <a:gd name="T27" fmla="*/ 172 h 250"/>
                <a:gd name="T28" fmla="*/ 325 w 496"/>
                <a:gd name="T29" fmla="*/ 100 h 250"/>
                <a:gd name="T30" fmla="*/ 252 w 496"/>
                <a:gd name="T31" fmla="*/ 4 h 250"/>
                <a:gd name="T32" fmla="*/ 202 w 496"/>
                <a:gd name="T33" fmla="*/ 20 h 250"/>
                <a:gd name="T34" fmla="*/ 142 w 496"/>
                <a:gd name="T35" fmla="*/ 20 h 250"/>
                <a:gd name="T36" fmla="*/ 142 w 496"/>
                <a:gd name="T37" fmla="*/ 212 h 250"/>
                <a:gd name="T38" fmla="*/ 152 w 496"/>
                <a:gd name="T39" fmla="*/ 250 h 250"/>
                <a:gd name="T40" fmla="*/ 88 w 496"/>
                <a:gd name="T41" fmla="*/ 250 h 250"/>
                <a:gd name="T42" fmla="*/ 99 w 496"/>
                <a:gd name="T43" fmla="*/ 195 h 250"/>
                <a:gd name="T44" fmla="*/ 99 w 496"/>
                <a:gd name="T45" fmla="*/ 20 h 250"/>
                <a:gd name="T46" fmla="*/ 29 w 496"/>
                <a:gd name="T47" fmla="*/ 21 h 250"/>
                <a:gd name="T48" fmla="*/ 0 w 496"/>
                <a:gd name="T49" fmla="*/ 29 h 250"/>
                <a:gd name="T50" fmla="*/ 10 w 496"/>
                <a:gd name="T51" fmla="*/ 1 h 250"/>
                <a:gd name="T52" fmla="*/ 294 w 496"/>
                <a:gd name="T53" fmla="*/ 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6" h="250">
                  <a:moveTo>
                    <a:pt x="294" y="1"/>
                  </a:moveTo>
                  <a:cubicBezTo>
                    <a:pt x="304" y="0"/>
                    <a:pt x="312" y="5"/>
                    <a:pt x="317" y="13"/>
                  </a:cubicBezTo>
                  <a:cubicBezTo>
                    <a:pt x="341" y="45"/>
                    <a:pt x="359" y="81"/>
                    <a:pt x="372" y="118"/>
                  </a:cubicBezTo>
                  <a:cubicBezTo>
                    <a:pt x="372" y="122"/>
                    <a:pt x="377" y="126"/>
                    <a:pt x="380" y="122"/>
                  </a:cubicBezTo>
                  <a:cubicBezTo>
                    <a:pt x="390" y="107"/>
                    <a:pt x="400" y="92"/>
                    <a:pt x="410" y="78"/>
                  </a:cubicBezTo>
                  <a:cubicBezTo>
                    <a:pt x="422" y="60"/>
                    <a:pt x="436" y="43"/>
                    <a:pt x="442" y="23"/>
                  </a:cubicBezTo>
                  <a:cubicBezTo>
                    <a:pt x="444" y="15"/>
                    <a:pt x="441" y="7"/>
                    <a:pt x="436" y="0"/>
                  </a:cubicBezTo>
                  <a:cubicBezTo>
                    <a:pt x="456" y="1"/>
                    <a:pt x="476" y="0"/>
                    <a:pt x="496" y="1"/>
                  </a:cubicBezTo>
                  <a:cubicBezTo>
                    <a:pt x="471" y="32"/>
                    <a:pt x="446" y="64"/>
                    <a:pt x="421" y="95"/>
                  </a:cubicBezTo>
                  <a:cubicBezTo>
                    <a:pt x="407" y="113"/>
                    <a:pt x="395" y="133"/>
                    <a:pt x="391" y="155"/>
                  </a:cubicBezTo>
                  <a:cubicBezTo>
                    <a:pt x="388" y="177"/>
                    <a:pt x="388" y="199"/>
                    <a:pt x="390" y="221"/>
                  </a:cubicBezTo>
                  <a:cubicBezTo>
                    <a:pt x="390" y="231"/>
                    <a:pt x="394" y="241"/>
                    <a:pt x="399" y="250"/>
                  </a:cubicBezTo>
                  <a:cubicBezTo>
                    <a:pt x="378" y="250"/>
                    <a:pt x="357" y="250"/>
                    <a:pt x="335" y="250"/>
                  </a:cubicBezTo>
                  <a:cubicBezTo>
                    <a:pt x="350" y="227"/>
                    <a:pt x="345" y="198"/>
                    <a:pt x="346" y="172"/>
                  </a:cubicBezTo>
                  <a:cubicBezTo>
                    <a:pt x="347" y="147"/>
                    <a:pt x="337" y="122"/>
                    <a:pt x="325" y="100"/>
                  </a:cubicBezTo>
                  <a:cubicBezTo>
                    <a:pt x="305" y="65"/>
                    <a:pt x="283" y="30"/>
                    <a:pt x="252" y="4"/>
                  </a:cubicBezTo>
                  <a:cubicBezTo>
                    <a:pt x="239" y="17"/>
                    <a:pt x="219" y="19"/>
                    <a:pt x="202" y="20"/>
                  </a:cubicBezTo>
                  <a:cubicBezTo>
                    <a:pt x="182" y="20"/>
                    <a:pt x="162" y="20"/>
                    <a:pt x="142" y="20"/>
                  </a:cubicBezTo>
                  <a:cubicBezTo>
                    <a:pt x="142" y="84"/>
                    <a:pt x="142" y="148"/>
                    <a:pt x="142" y="212"/>
                  </a:cubicBezTo>
                  <a:cubicBezTo>
                    <a:pt x="142" y="225"/>
                    <a:pt x="145" y="239"/>
                    <a:pt x="152" y="250"/>
                  </a:cubicBezTo>
                  <a:cubicBezTo>
                    <a:pt x="131" y="250"/>
                    <a:pt x="110" y="250"/>
                    <a:pt x="88" y="250"/>
                  </a:cubicBezTo>
                  <a:cubicBezTo>
                    <a:pt x="99" y="234"/>
                    <a:pt x="99" y="214"/>
                    <a:pt x="99" y="195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75" y="20"/>
                    <a:pt x="52" y="20"/>
                    <a:pt x="29" y="21"/>
                  </a:cubicBezTo>
                  <a:cubicBezTo>
                    <a:pt x="19" y="21"/>
                    <a:pt x="9" y="24"/>
                    <a:pt x="0" y="29"/>
                  </a:cubicBezTo>
                  <a:cubicBezTo>
                    <a:pt x="3" y="19"/>
                    <a:pt x="6" y="10"/>
                    <a:pt x="10" y="1"/>
                  </a:cubicBezTo>
                  <a:cubicBezTo>
                    <a:pt x="104" y="1"/>
                    <a:pt x="199" y="0"/>
                    <a:pt x="29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DA21122A-136C-4383-8B92-AE229E3B42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20" y="1931"/>
              <a:ext cx="124" cy="124"/>
            </a:xfrm>
            <a:custGeom>
              <a:avLst/>
              <a:gdLst>
                <a:gd name="T0" fmla="*/ 0 w 262"/>
                <a:gd name="T1" fmla="*/ 0 h 261"/>
                <a:gd name="T2" fmla="*/ 64 w 262"/>
                <a:gd name="T3" fmla="*/ 0 h 261"/>
                <a:gd name="T4" fmla="*/ 54 w 262"/>
                <a:gd name="T5" fmla="*/ 38 h 261"/>
                <a:gd name="T6" fmla="*/ 54 w 262"/>
                <a:gd name="T7" fmla="*/ 152 h 261"/>
                <a:gd name="T8" fmla="*/ 67 w 262"/>
                <a:gd name="T9" fmla="*/ 210 h 261"/>
                <a:gd name="T10" fmla="*/ 128 w 262"/>
                <a:gd name="T11" fmla="*/ 234 h 261"/>
                <a:gd name="T12" fmla="*/ 189 w 262"/>
                <a:gd name="T13" fmla="*/ 213 h 261"/>
                <a:gd name="T14" fmla="*/ 206 w 262"/>
                <a:gd name="T15" fmla="*/ 152 h 261"/>
                <a:gd name="T16" fmla="*/ 208 w 262"/>
                <a:gd name="T17" fmla="*/ 48 h 261"/>
                <a:gd name="T18" fmla="*/ 198 w 262"/>
                <a:gd name="T19" fmla="*/ 1 h 261"/>
                <a:gd name="T20" fmla="*/ 262 w 262"/>
                <a:gd name="T21" fmla="*/ 1 h 261"/>
                <a:gd name="T22" fmla="*/ 251 w 262"/>
                <a:gd name="T23" fmla="*/ 45 h 261"/>
                <a:gd name="T24" fmla="*/ 251 w 262"/>
                <a:gd name="T25" fmla="*/ 205 h 261"/>
                <a:gd name="T26" fmla="*/ 262 w 262"/>
                <a:gd name="T27" fmla="*/ 250 h 261"/>
                <a:gd name="T28" fmla="*/ 205 w 262"/>
                <a:gd name="T29" fmla="*/ 252 h 261"/>
                <a:gd name="T30" fmla="*/ 206 w 262"/>
                <a:gd name="T31" fmla="*/ 224 h 261"/>
                <a:gd name="T32" fmla="*/ 77 w 262"/>
                <a:gd name="T33" fmla="*/ 255 h 261"/>
                <a:gd name="T34" fmla="*/ 20 w 262"/>
                <a:gd name="T35" fmla="*/ 225 h 261"/>
                <a:gd name="T36" fmla="*/ 10 w 262"/>
                <a:gd name="T37" fmla="*/ 177 h 261"/>
                <a:gd name="T38" fmla="*/ 10 w 262"/>
                <a:gd name="T39" fmla="*/ 45 h 261"/>
                <a:gd name="T40" fmla="*/ 0 w 262"/>
                <a:gd name="T4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261">
                  <a:moveTo>
                    <a:pt x="0" y="0"/>
                  </a:moveTo>
                  <a:cubicBezTo>
                    <a:pt x="22" y="1"/>
                    <a:pt x="43" y="1"/>
                    <a:pt x="64" y="0"/>
                  </a:cubicBezTo>
                  <a:cubicBezTo>
                    <a:pt x="57" y="12"/>
                    <a:pt x="54" y="25"/>
                    <a:pt x="54" y="38"/>
                  </a:cubicBezTo>
                  <a:cubicBezTo>
                    <a:pt x="54" y="76"/>
                    <a:pt x="54" y="114"/>
                    <a:pt x="54" y="152"/>
                  </a:cubicBezTo>
                  <a:cubicBezTo>
                    <a:pt x="54" y="172"/>
                    <a:pt x="54" y="193"/>
                    <a:pt x="67" y="210"/>
                  </a:cubicBezTo>
                  <a:cubicBezTo>
                    <a:pt x="81" y="228"/>
                    <a:pt x="106" y="233"/>
                    <a:pt x="128" y="234"/>
                  </a:cubicBezTo>
                  <a:cubicBezTo>
                    <a:pt x="150" y="234"/>
                    <a:pt x="174" y="230"/>
                    <a:pt x="189" y="213"/>
                  </a:cubicBezTo>
                  <a:cubicBezTo>
                    <a:pt x="204" y="196"/>
                    <a:pt x="206" y="173"/>
                    <a:pt x="206" y="152"/>
                  </a:cubicBezTo>
                  <a:cubicBezTo>
                    <a:pt x="209" y="117"/>
                    <a:pt x="207" y="82"/>
                    <a:pt x="208" y="48"/>
                  </a:cubicBezTo>
                  <a:cubicBezTo>
                    <a:pt x="208" y="31"/>
                    <a:pt x="206" y="15"/>
                    <a:pt x="198" y="1"/>
                  </a:cubicBezTo>
                  <a:cubicBezTo>
                    <a:pt x="219" y="1"/>
                    <a:pt x="240" y="1"/>
                    <a:pt x="262" y="1"/>
                  </a:cubicBezTo>
                  <a:cubicBezTo>
                    <a:pt x="253" y="14"/>
                    <a:pt x="251" y="30"/>
                    <a:pt x="251" y="45"/>
                  </a:cubicBezTo>
                  <a:cubicBezTo>
                    <a:pt x="251" y="98"/>
                    <a:pt x="251" y="152"/>
                    <a:pt x="251" y="205"/>
                  </a:cubicBezTo>
                  <a:cubicBezTo>
                    <a:pt x="251" y="221"/>
                    <a:pt x="253" y="237"/>
                    <a:pt x="262" y="250"/>
                  </a:cubicBezTo>
                  <a:cubicBezTo>
                    <a:pt x="243" y="251"/>
                    <a:pt x="224" y="252"/>
                    <a:pt x="205" y="252"/>
                  </a:cubicBezTo>
                  <a:cubicBezTo>
                    <a:pt x="205" y="243"/>
                    <a:pt x="206" y="234"/>
                    <a:pt x="206" y="224"/>
                  </a:cubicBezTo>
                  <a:cubicBezTo>
                    <a:pt x="170" y="252"/>
                    <a:pt x="121" y="261"/>
                    <a:pt x="77" y="255"/>
                  </a:cubicBezTo>
                  <a:cubicBezTo>
                    <a:pt x="55" y="252"/>
                    <a:pt x="32" y="244"/>
                    <a:pt x="20" y="225"/>
                  </a:cubicBezTo>
                  <a:cubicBezTo>
                    <a:pt x="11" y="211"/>
                    <a:pt x="10" y="193"/>
                    <a:pt x="10" y="177"/>
                  </a:cubicBezTo>
                  <a:cubicBezTo>
                    <a:pt x="10" y="133"/>
                    <a:pt x="10" y="89"/>
                    <a:pt x="10" y="45"/>
                  </a:cubicBezTo>
                  <a:cubicBezTo>
                    <a:pt x="10" y="30"/>
                    <a:pt x="9" y="1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407B7562-3A72-4319-AE49-CBB5E563C5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5" y="1931"/>
              <a:ext cx="129" cy="120"/>
            </a:xfrm>
            <a:custGeom>
              <a:avLst/>
              <a:gdLst>
                <a:gd name="T0" fmla="*/ 2 w 273"/>
                <a:gd name="T1" fmla="*/ 1 h 252"/>
                <a:gd name="T2" fmla="*/ 57 w 273"/>
                <a:gd name="T3" fmla="*/ 1 h 252"/>
                <a:gd name="T4" fmla="*/ 74 w 273"/>
                <a:gd name="T5" fmla="*/ 12 h 252"/>
                <a:gd name="T6" fmla="*/ 123 w 273"/>
                <a:gd name="T7" fmla="*/ 74 h 252"/>
                <a:gd name="T8" fmla="*/ 218 w 273"/>
                <a:gd name="T9" fmla="*/ 183 h 252"/>
                <a:gd name="T10" fmla="*/ 234 w 273"/>
                <a:gd name="T11" fmla="*/ 196 h 252"/>
                <a:gd name="T12" fmla="*/ 235 w 273"/>
                <a:gd name="T13" fmla="*/ 48 h 252"/>
                <a:gd name="T14" fmla="*/ 224 w 273"/>
                <a:gd name="T15" fmla="*/ 1 h 252"/>
                <a:gd name="T16" fmla="*/ 273 w 273"/>
                <a:gd name="T17" fmla="*/ 1 h 252"/>
                <a:gd name="T18" fmla="*/ 259 w 273"/>
                <a:gd name="T19" fmla="*/ 61 h 252"/>
                <a:gd name="T20" fmla="*/ 260 w 273"/>
                <a:gd name="T21" fmla="*/ 252 h 252"/>
                <a:gd name="T22" fmla="*/ 226 w 273"/>
                <a:gd name="T23" fmla="*/ 252 h 252"/>
                <a:gd name="T24" fmla="*/ 62 w 273"/>
                <a:gd name="T25" fmla="*/ 63 h 252"/>
                <a:gd name="T26" fmla="*/ 42 w 273"/>
                <a:gd name="T27" fmla="*/ 42 h 252"/>
                <a:gd name="T28" fmla="*/ 41 w 273"/>
                <a:gd name="T29" fmla="*/ 71 h 252"/>
                <a:gd name="T30" fmla="*/ 41 w 273"/>
                <a:gd name="T31" fmla="*/ 173 h 252"/>
                <a:gd name="T32" fmla="*/ 55 w 273"/>
                <a:gd name="T33" fmla="*/ 250 h 252"/>
                <a:gd name="T34" fmla="*/ 0 w 273"/>
                <a:gd name="T35" fmla="*/ 250 h 252"/>
                <a:gd name="T36" fmla="*/ 16 w 273"/>
                <a:gd name="T37" fmla="*/ 172 h 252"/>
                <a:gd name="T38" fmla="*/ 17 w 273"/>
                <a:gd name="T39" fmla="*/ 50 h 252"/>
                <a:gd name="T40" fmla="*/ 2 w 273"/>
                <a:gd name="T41" fmla="*/ 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52">
                  <a:moveTo>
                    <a:pt x="2" y="1"/>
                  </a:moveTo>
                  <a:cubicBezTo>
                    <a:pt x="20" y="1"/>
                    <a:pt x="39" y="0"/>
                    <a:pt x="57" y="1"/>
                  </a:cubicBezTo>
                  <a:cubicBezTo>
                    <a:pt x="64" y="1"/>
                    <a:pt x="69" y="7"/>
                    <a:pt x="74" y="12"/>
                  </a:cubicBezTo>
                  <a:cubicBezTo>
                    <a:pt x="91" y="32"/>
                    <a:pt x="106" y="54"/>
                    <a:pt x="123" y="74"/>
                  </a:cubicBezTo>
                  <a:cubicBezTo>
                    <a:pt x="155" y="110"/>
                    <a:pt x="186" y="146"/>
                    <a:pt x="218" y="183"/>
                  </a:cubicBezTo>
                  <a:cubicBezTo>
                    <a:pt x="223" y="188"/>
                    <a:pt x="227" y="195"/>
                    <a:pt x="234" y="196"/>
                  </a:cubicBezTo>
                  <a:cubicBezTo>
                    <a:pt x="235" y="147"/>
                    <a:pt x="234" y="97"/>
                    <a:pt x="235" y="48"/>
                  </a:cubicBezTo>
                  <a:cubicBezTo>
                    <a:pt x="235" y="31"/>
                    <a:pt x="232" y="15"/>
                    <a:pt x="224" y="1"/>
                  </a:cubicBezTo>
                  <a:cubicBezTo>
                    <a:pt x="240" y="0"/>
                    <a:pt x="257" y="0"/>
                    <a:pt x="273" y="1"/>
                  </a:cubicBezTo>
                  <a:cubicBezTo>
                    <a:pt x="262" y="19"/>
                    <a:pt x="259" y="40"/>
                    <a:pt x="259" y="61"/>
                  </a:cubicBezTo>
                  <a:cubicBezTo>
                    <a:pt x="260" y="125"/>
                    <a:pt x="258" y="188"/>
                    <a:pt x="260" y="252"/>
                  </a:cubicBezTo>
                  <a:cubicBezTo>
                    <a:pt x="249" y="252"/>
                    <a:pt x="237" y="252"/>
                    <a:pt x="226" y="252"/>
                  </a:cubicBezTo>
                  <a:cubicBezTo>
                    <a:pt x="171" y="189"/>
                    <a:pt x="117" y="126"/>
                    <a:pt x="62" y="63"/>
                  </a:cubicBezTo>
                  <a:cubicBezTo>
                    <a:pt x="56" y="56"/>
                    <a:pt x="50" y="48"/>
                    <a:pt x="42" y="42"/>
                  </a:cubicBezTo>
                  <a:cubicBezTo>
                    <a:pt x="41" y="52"/>
                    <a:pt x="41" y="61"/>
                    <a:pt x="41" y="71"/>
                  </a:cubicBezTo>
                  <a:cubicBezTo>
                    <a:pt x="41" y="105"/>
                    <a:pt x="41" y="139"/>
                    <a:pt x="41" y="173"/>
                  </a:cubicBezTo>
                  <a:cubicBezTo>
                    <a:pt x="41" y="199"/>
                    <a:pt x="44" y="226"/>
                    <a:pt x="55" y="250"/>
                  </a:cubicBezTo>
                  <a:cubicBezTo>
                    <a:pt x="37" y="250"/>
                    <a:pt x="18" y="250"/>
                    <a:pt x="0" y="250"/>
                  </a:cubicBezTo>
                  <a:cubicBezTo>
                    <a:pt x="12" y="226"/>
                    <a:pt x="15" y="199"/>
                    <a:pt x="16" y="172"/>
                  </a:cubicBezTo>
                  <a:cubicBezTo>
                    <a:pt x="17" y="132"/>
                    <a:pt x="16" y="91"/>
                    <a:pt x="17" y="50"/>
                  </a:cubicBezTo>
                  <a:cubicBezTo>
                    <a:pt x="17" y="32"/>
                    <a:pt x="15" y="13"/>
                    <a:pt x="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908AF4D0-3552-4FB9-A9DF-DAE2AAD126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4" y="1931"/>
              <a:ext cx="30" cy="119"/>
            </a:xfrm>
            <a:custGeom>
              <a:avLst/>
              <a:gdLst>
                <a:gd name="T0" fmla="*/ 0 w 64"/>
                <a:gd name="T1" fmla="*/ 0 h 250"/>
                <a:gd name="T2" fmla="*/ 64 w 64"/>
                <a:gd name="T3" fmla="*/ 0 h 250"/>
                <a:gd name="T4" fmla="*/ 54 w 64"/>
                <a:gd name="T5" fmla="*/ 43 h 250"/>
                <a:gd name="T6" fmla="*/ 54 w 64"/>
                <a:gd name="T7" fmla="*/ 207 h 250"/>
                <a:gd name="T8" fmla="*/ 64 w 64"/>
                <a:gd name="T9" fmla="*/ 250 h 250"/>
                <a:gd name="T10" fmla="*/ 0 w 64"/>
                <a:gd name="T11" fmla="*/ 250 h 250"/>
                <a:gd name="T12" fmla="*/ 10 w 64"/>
                <a:gd name="T13" fmla="*/ 209 h 250"/>
                <a:gd name="T14" fmla="*/ 10 w 64"/>
                <a:gd name="T15" fmla="*/ 43 h 250"/>
                <a:gd name="T16" fmla="*/ 0 w 64"/>
                <a:gd name="T1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50">
                  <a:moveTo>
                    <a:pt x="0" y="0"/>
                  </a:moveTo>
                  <a:cubicBezTo>
                    <a:pt x="21" y="0"/>
                    <a:pt x="43" y="1"/>
                    <a:pt x="64" y="0"/>
                  </a:cubicBezTo>
                  <a:cubicBezTo>
                    <a:pt x="56" y="13"/>
                    <a:pt x="54" y="28"/>
                    <a:pt x="54" y="43"/>
                  </a:cubicBezTo>
                  <a:cubicBezTo>
                    <a:pt x="54" y="98"/>
                    <a:pt x="54" y="152"/>
                    <a:pt x="54" y="207"/>
                  </a:cubicBezTo>
                  <a:cubicBezTo>
                    <a:pt x="54" y="222"/>
                    <a:pt x="56" y="237"/>
                    <a:pt x="64" y="250"/>
                  </a:cubicBezTo>
                  <a:cubicBezTo>
                    <a:pt x="43" y="250"/>
                    <a:pt x="21" y="250"/>
                    <a:pt x="0" y="250"/>
                  </a:cubicBezTo>
                  <a:cubicBezTo>
                    <a:pt x="8" y="238"/>
                    <a:pt x="10" y="223"/>
                    <a:pt x="10" y="209"/>
                  </a:cubicBezTo>
                  <a:cubicBezTo>
                    <a:pt x="10" y="154"/>
                    <a:pt x="10" y="98"/>
                    <a:pt x="10" y="43"/>
                  </a:cubicBezTo>
                  <a:cubicBezTo>
                    <a:pt x="10" y="28"/>
                    <a:pt x="8" y="1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5F6BBF88-2091-4FB3-B28E-B612F955C1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51" y="1931"/>
              <a:ext cx="131" cy="120"/>
            </a:xfrm>
            <a:custGeom>
              <a:avLst/>
              <a:gdLst>
                <a:gd name="T0" fmla="*/ 0 w 277"/>
                <a:gd name="T1" fmla="*/ 1 h 252"/>
                <a:gd name="T2" fmla="*/ 44 w 277"/>
                <a:gd name="T3" fmla="*/ 1 h 252"/>
                <a:gd name="T4" fmla="*/ 56 w 277"/>
                <a:gd name="T5" fmla="*/ 12 h 252"/>
                <a:gd name="T6" fmla="*/ 130 w 277"/>
                <a:gd name="T7" fmla="*/ 196 h 252"/>
                <a:gd name="T8" fmla="*/ 137 w 277"/>
                <a:gd name="T9" fmla="*/ 210 h 252"/>
                <a:gd name="T10" fmla="*/ 150 w 277"/>
                <a:gd name="T11" fmla="*/ 190 h 252"/>
                <a:gd name="T12" fmla="*/ 210 w 277"/>
                <a:gd name="T13" fmla="*/ 54 h 252"/>
                <a:gd name="T14" fmla="*/ 218 w 277"/>
                <a:gd name="T15" fmla="*/ 1 h 252"/>
                <a:gd name="T16" fmla="*/ 277 w 277"/>
                <a:gd name="T17" fmla="*/ 1 h 252"/>
                <a:gd name="T18" fmla="*/ 143 w 277"/>
                <a:gd name="T19" fmla="*/ 252 h 252"/>
                <a:gd name="T20" fmla="*/ 106 w 277"/>
                <a:gd name="T21" fmla="*/ 252 h 252"/>
                <a:gd name="T22" fmla="*/ 0 w 277"/>
                <a:gd name="T23" fmla="*/ 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7" h="252">
                  <a:moveTo>
                    <a:pt x="0" y="1"/>
                  </a:moveTo>
                  <a:cubicBezTo>
                    <a:pt x="15" y="1"/>
                    <a:pt x="30" y="0"/>
                    <a:pt x="44" y="1"/>
                  </a:cubicBezTo>
                  <a:cubicBezTo>
                    <a:pt x="51" y="1"/>
                    <a:pt x="54" y="7"/>
                    <a:pt x="56" y="12"/>
                  </a:cubicBezTo>
                  <a:cubicBezTo>
                    <a:pt x="81" y="73"/>
                    <a:pt x="109" y="133"/>
                    <a:pt x="130" y="196"/>
                  </a:cubicBezTo>
                  <a:cubicBezTo>
                    <a:pt x="132" y="201"/>
                    <a:pt x="134" y="206"/>
                    <a:pt x="137" y="210"/>
                  </a:cubicBezTo>
                  <a:cubicBezTo>
                    <a:pt x="145" y="206"/>
                    <a:pt x="146" y="197"/>
                    <a:pt x="150" y="190"/>
                  </a:cubicBezTo>
                  <a:cubicBezTo>
                    <a:pt x="170" y="145"/>
                    <a:pt x="193" y="100"/>
                    <a:pt x="210" y="54"/>
                  </a:cubicBezTo>
                  <a:cubicBezTo>
                    <a:pt x="216" y="37"/>
                    <a:pt x="223" y="19"/>
                    <a:pt x="218" y="1"/>
                  </a:cubicBezTo>
                  <a:cubicBezTo>
                    <a:pt x="237" y="1"/>
                    <a:pt x="257" y="0"/>
                    <a:pt x="277" y="1"/>
                  </a:cubicBezTo>
                  <a:cubicBezTo>
                    <a:pt x="222" y="78"/>
                    <a:pt x="182" y="166"/>
                    <a:pt x="143" y="252"/>
                  </a:cubicBezTo>
                  <a:cubicBezTo>
                    <a:pt x="130" y="252"/>
                    <a:pt x="118" y="252"/>
                    <a:pt x="106" y="252"/>
                  </a:cubicBezTo>
                  <a:cubicBezTo>
                    <a:pt x="74" y="167"/>
                    <a:pt x="46" y="79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98065EEE-804E-4737-9034-001B173145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90" y="1931"/>
              <a:ext cx="92" cy="119"/>
            </a:xfrm>
            <a:custGeom>
              <a:avLst/>
              <a:gdLst>
                <a:gd name="T0" fmla="*/ 1 w 194"/>
                <a:gd name="T1" fmla="*/ 1 h 251"/>
                <a:gd name="T2" fmla="*/ 169 w 194"/>
                <a:gd name="T3" fmla="*/ 1 h 251"/>
                <a:gd name="T4" fmla="*/ 171 w 194"/>
                <a:gd name="T5" fmla="*/ 31 h 251"/>
                <a:gd name="T6" fmla="*/ 109 w 194"/>
                <a:gd name="T7" fmla="*/ 16 h 251"/>
                <a:gd name="T8" fmla="*/ 55 w 194"/>
                <a:gd name="T9" fmla="*/ 16 h 251"/>
                <a:gd name="T10" fmla="*/ 55 w 194"/>
                <a:gd name="T11" fmla="*/ 109 h 251"/>
                <a:gd name="T12" fmla="*/ 169 w 194"/>
                <a:gd name="T13" fmla="*/ 107 h 251"/>
                <a:gd name="T14" fmla="*/ 138 w 194"/>
                <a:gd name="T15" fmla="*/ 124 h 251"/>
                <a:gd name="T16" fmla="*/ 55 w 194"/>
                <a:gd name="T17" fmla="*/ 129 h 251"/>
                <a:gd name="T18" fmla="*/ 55 w 194"/>
                <a:gd name="T19" fmla="*/ 234 h 251"/>
                <a:gd name="T20" fmla="*/ 158 w 194"/>
                <a:gd name="T21" fmla="*/ 228 h 251"/>
                <a:gd name="T22" fmla="*/ 194 w 194"/>
                <a:gd name="T23" fmla="*/ 212 h 251"/>
                <a:gd name="T24" fmla="*/ 185 w 194"/>
                <a:gd name="T25" fmla="*/ 248 h 251"/>
                <a:gd name="T26" fmla="*/ 110 w 194"/>
                <a:gd name="T27" fmla="*/ 250 h 251"/>
                <a:gd name="T28" fmla="*/ 0 w 194"/>
                <a:gd name="T29" fmla="*/ 250 h 251"/>
                <a:gd name="T30" fmla="*/ 11 w 194"/>
                <a:gd name="T31" fmla="*/ 196 h 251"/>
                <a:gd name="T32" fmla="*/ 11 w 194"/>
                <a:gd name="T33" fmla="*/ 59 h 251"/>
                <a:gd name="T34" fmla="*/ 1 w 194"/>
                <a:gd name="T35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4" h="251">
                  <a:moveTo>
                    <a:pt x="1" y="1"/>
                  </a:moveTo>
                  <a:cubicBezTo>
                    <a:pt x="57" y="0"/>
                    <a:pt x="113" y="0"/>
                    <a:pt x="169" y="1"/>
                  </a:cubicBezTo>
                  <a:cubicBezTo>
                    <a:pt x="170" y="11"/>
                    <a:pt x="171" y="21"/>
                    <a:pt x="171" y="31"/>
                  </a:cubicBezTo>
                  <a:cubicBezTo>
                    <a:pt x="153" y="19"/>
                    <a:pt x="130" y="17"/>
                    <a:pt x="109" y="16"/>
                  </a:cubicBezTo>
                  <a:cubicBezTo>
                    <a:pt x="91" y="16"/>
                    <a:pt x="73" y="16"/>
                    <a:pt x="55" y="16"/>
                  </a:cubicBezTo>
                  <a:cubicBezTo>
                    <a:pt x="55" y="47"/>
                    <a:pt x="55" y="78"/>
                    <a:pt x="55" y="109"/>
                  </a:cubicBezTo>
                  <a:cubicBezTo>
                    <a:pt x="93" y="110"/>
                    <a:pt x="131" y="110"/>
                    <a:pt x="169" y="107"/>
                  </a:cubicBezTo>
                  <a:cubicBezTo>
                    <a:pt x="161" y="116"/>
                    <a:pt x="149" y="121"/>
                    <a:pt x="138" y="124"/>
                  </a:cubicBezTo>
                  <a:cubicBezTo>
                    <a:pt x="111" y="130"/>
                    <a:pt x="83" y="129"/>
                    <a:pt x="55" y="129"/>
                  </a:cubicBezTo>
                  <a:cubicBezTo>
                    <a:pt x="55" y="164"/>
                    <a:pt x="55" y="199"/>
                    <a:pt x="55" y="234"/>
                  </a:cubicBezTo>
                  <a:cubicBezTo>
                    <a:pt x="89" y="233"/>
                    <a:pt x="125" y="238"/>
                    <a:pt x="158" y="228"/>
                  </a:cubicBezTo>
                  <a:cubicBezTo>
                    <a:pt x="171" y="225"/>
                    <a:pt x="183" y="219"/>
                    <a:pt x="194" y="212"/>
                  </a:cubicBezTo>
                  <a:cubicBezTo>
                    <a:pt x="191" y="224"/>
                    <a:pt x="188" y="236"/>
                    <a:pt x="185" y="248"/>
                  </a:cubicBezTo>
                  <a:cubicBezTo>
                    <a:pt x="160" y="251"/>
                    <a:pt x="135" y="250"/>
                    <a:pt x="11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10" y="234"/>
                    <a:pt x="11" y="214"/>
                    <a:pt x="11" y="196"/>
                  </a:cubicBezTo>
                  <a:cubicBezTo>
                    <a:pt x="11" y="150"/>
                    <a:pt x="11" y="105"/>
                    <a:pt x="11" y="59"/>
                  </a:cubicBezTo>
                  <a:cubicBezTo>
                    <a:pt x="11" y="39"/>
                    <a:pt x="12" y="18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902F60DD-EAEF-4C3B-B17F-615EC04A6E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3" y="1931"/>
              <a:ext cx="30" cy="119"/>
            </a:xfrm>
            <a:custGeom>
              <a:avLst/>
              <a:gdLst>
                <a:gd name="T0" fmla="*/ 0 w 64"/>
                <a:gd name="T1" fmla="*/ 0 h 250"/>
                <a:gd name="T2" fmla="*/ 64 w 64"/>
                <a:gd name="T3" fmla="*/ 1 h 250"/>
                <a:gd name="T4" fmla="*/ 54 w 64"/>
                <a:gd name="T5" fmla="*/ 59 h 250"/>
                <a:gd name="T6" fmla="*/ 54 w 64"/>
                <a:gd name="T7" fmla="*/ 193 h 250"/>
                <a:gd name="T8" fmla="*/ 64 w 64"/>
                <a:gd name="T9" fmla="*/ 250 h 250"/>
                <a:gd name="T10" fmla="*/ 1 w 64"/>
                <a:gd name="T11" fmla="*/ 250 h 250"/>
                <a:gd name="T12" fmla="*/ 10 w 64"/>
                <a:gd name="T13" fmla="*/ 200 h 250"/>
                <a:gd name="T14" fmla="*/ 10 w 64"/>
                <a:gd name="T15" fmla="*/ 38 h 250"/>
                <a:gd name="T16" fmla="*/ 0 w 64"/>
                <a:gd name="T1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50">
                  <a:moveTo>
                    <a:pt x="0" y="0"/>
                  </a:moveTo>
                  <a:cubicBezTo>
                    <a:pt x="22" y="1"/>
                    <a:pt x="43" y="0"/>
                    <a:pt x="64" y="1"/>
                  </a:cubicBezTo>
                  <a:cubicBezTo>
                    <a:pt x="53" y="18"/>
                    <a:pt x="54" y="39"/>
                    <a:pt x="54" y="59"/>
                  </a:cubicBezTo>
                  <a:cubicBezTo>
                    <a:pt x="54" y="104"/>
                    <a:pt x="54" y="149"/>
                    <a:pt x="54" y="193"/>
                  </a:cubicBezTo>
                  <a:cubicBezTo>
                    <a:pt x="54" y="213"/>
                    <a:pt x="53" y="233"/>
                    <a:pt x="64" y="250"/>
                  </a:cubicBezTo>
                  <a:cubicBezTo>
                    <a:pt x="43" y="250"/>
                    <a:pt x="22" y="250"/>
                    <a:pt x="1" y="250"/>
                  </a:cubicBezTo>
                  <a:cubicBezTo>
                    <a:pt x="10" y="235"/>
                    <a:pt x="11" y="217"/>
                    <a:pt x="10" y="200"/>
                  </a:cubicBezTo>
                  <a:cubicBezTo>
                    <a:pt x="10" y="146"/>
                    <a:pt x="11" y="92"/>
                    <a:pt x="10" y="38"/>
                  </a:cubicBezTo>
                  <a:cubicBezTo>
                    <a:pt x="10" y="25"/>
                    <a:pt x="8" y="1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11B937E5-7F8D-4B9B-A3DE-77BA632083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8" y="1931"/>
              <a:ext cx="82" cy="119"/>
            </a:xfrm>
            <a:custGeom>
              <a:avLst/>
              <a:gdLst>
                <a:gd name="T0" fmla="*/ 1 w 173"/>
                <a:gd name="T1" fmla="*/ 1 h 251"/>
                <a:gd name="T2" fmla="*/ 123 w 173"/>
                <a:gd name="T3" fmla="*/ 1 h 251"/>
                <a:gd name="T4" fmla="*/ 173 w 173"/>
                <a:gd name="T5" fmla="*/ 3 h 251"/>
                <a:gd name="T6" fmla="*/ 173 w 173"/>
                <a:gd name="T7" fmla="*/ 37 h 251"/>
                <a:gd name="T8" fmla="*/ 132 w 173"/>
                <a:gd name="T9" fmla="*/ 19 h 251"/>
                <a:gd name="T10" fmla="*/ 54 w 173"/>
                <a:gd name="T11" fmla="*/ 17 h 251"/>
                <a:gd name="T12" fmla="*/ 54 w 173"/>
                <a:gd name="T13" fmla="*/ 118 h 251"/>
                <a:gd name="T14" fmla="*/ 168 w 173"/>
                <a:gd name="T15" fmla="*/ 115 h 251"/>
                <a:gd name="T16" fmla="*/ 125 w 173"/>
                <a:gd name="T17" fmla="*/ 134 h 251"/>
                <a:gd name="T18" fmla="*/ 54 w 173"/>
                <a:gd name="T19" fmla="*/ 137 h 251"/>
                <a:gd name="T20" fmla="*/ 54 w 173"/>
                <a:gd name="T21" fmla="*/ 213 h 251"/>
                <a:gd name="T22" fmla="*/ 64 w 173"/>
                <a:gd name="T23" fmla="*/ 251 h 251"/>
                <a:gd name="T24" fmla="*/ 0 w 173"/>
                <a:gd name="T25" fmla="*/ 251 h 251"/>
                <a:gd name="T26" fmla="*/ 11 w 173"/>
                <a:gd name="T27" fmla="*/ 192 h 251"/>
                <a:gd name="T28" fmla="*/ 11 w 173"/>
                <a:gd name="T29" fmla="*/ 46 h 251"/>
                <a:gd name="T30" fmla="*/ 1 w 173"/>
                <a:gd name="T31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" h="251">
                  <a:moveTo>
                    <a:pt x="1" y="1"/>
                  </a:moveTo>
                  <a:cubicBezTo>
                    <a:pt x="42" y="2"/>
                    <a:pt x="82" y="1"/>
                    <a:pt x="123" y="1"/>
                  </a:cubicBezTo>
                  <a:cubicBezTo>
                    <a:pt x="140" y="2"/>
                    <a:pt x="156" y="0"/>
                    <a:pt x="173" y="3"/>
                  </a:cubicBezTo>
                  <a:cubicBezTo>
                    <a:pt x="173" y="15"/>
                    <a:pt x="173" y="26"/>
                    <a:pt x="173" y="37"/>
                  </a:cubicBezTo>
                  <a:cubicBezTo>
                    <a:pt x="162" y="26"/>
                    <a:pt x="148" y="20"/>
                    <a:pt x="132" y="19"/>
                  </a:cubicBezTo>
                  <a:cubicBezTo>
                    <a:pt x="106" y="16"/>
                    <a:pt x="80" y="18"/>
                    <a:pt x="54" y="17"/>
                  </a:cubicBezTo>
                  <a:cubicBezTo>
                    <a:pt x="54" y="51"/>
                    <a:pt x="54" y="84"/>
                    <a:pt x="54" y="118"/>
                  </a:cubicBezTo>
                  <a:cubicBezTo>
                    <a:pt x="92" y="118"/>
                    <a:pt x="130" y="118"/>
                    <a:pt x="168" y="115"/>
                  </a:cubicBezTo>
                  <a:cubicBezTo>
                    <a:pt x="157" y="127"/>
                    <a:pt x="141" y="131"/>
                    <a:pt x="125" y="134"/>
                  </a:cubicBezTo>
                  <a:cubicBezTo>
                    <a:pt x="102" y="138"/>
                    <a:pt x="78" y="137"/>
                    <a:pt x="54" y="137"/>
                  </a:cubicBezTo>
                  <a:cubicBezTo>
                    <a:pt x="54" y="163"/>
                    <a:pt x="54" y="188"/>
                    <a:pt x="54" y="213"/>
                  </a:cubicBezTo>
                  <a:cubicBezTo>
                    <a:pt x="54" y="226"/>
                    <a:pt x="57" y="240"/>
                    <a:pt x="64" y="251"/>
                  </a:cubicBezTo>
                  <a:cubicBezTo>
                    <a:pt x="43" y="251"/>
                    <a:pt x="22" y="251"/>
                    <a:pt x="0" y="251"/>
                  </a:cubicBezTo>
                  <a:cubicBezTo>
                    <a:pt x="12" y="234"/>
                    <a:pt x="10" y="212"/>
                    <a:pt x="11" y="192"/>
                  </a:cubicBezTo>
                  <a:cubicBezTo>
                    <a:pt x="11" y="143"/>
                    <a:pt x="11" y="95"/>
                    <a:pt x="11" y="46"/>
                  </a:cubicBezTo>
                  <a:cubicBezTo>
                    <a:pt x="11" y="31"/>
                    <a:pt x="10" y="15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5728DC37-4A13-4C30-9C83-C175EE1216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5" y="2079"/>
              <a:ext cx="188" cy="279"/>
            </a:xfrm>
            <a:custGeom>
              <a:avLst/>
              <a:gdLst>
                <a:gd name="T0" fmla="*/ 87 w 398"/>
                <a:gd name="T1" fmla="*/ 35 h 589"/>
                <a:gd name="T2" fmla="*/ 218 w 398"/>
                <a:gd name="T3" fmla="*/ 0 h 589"/>
                <a:gd name="T4" fmla="*/ 367 w 398"/>
                <a:gd name="T5" fmla="*/ 6 h 589"/>
                <a:gd name="T6" fmla="*/ 367 w 398"/>
                <a:gd name="T7" fmla="*/ 87 h 589"/>
                <a:gd name="T8" fmla="*/ 314 w 398"/>
                <a:gd name="T9" fmla="*/ 48 h 589"/>
                <a:gd name="T10" fmla="*/ 248 w 398"/>
                <a:gd name="T11" fmla="*/ 36 h 589"/>
                <a:gd name="T12" fmla="*/ 150 w 398"/>
                <a:gd name="T13" fmla="*/ 59 h 589"/>
                <a:gd name="T14" fmla="*/ 133 w 398"/>
                <a:gd name="T15" fmla="*/ 184 h 589"/>
                <a:gd name="T16" fmla="*/ 195 w 398"/>
                <a:gd name="T17" fmla="*/ 233 h 589"/>
                <a:gd name="T18" fmla="*/ 326 w 398"/>
                <a:gd name="T19" fmla="*/ 303 h 589"/>
                <a:gd name="T20" fmla="*/ 384 w 398"/>
                <a:gd name="T21" fmla="*/ 372 h 589"/>
                <a:gd name="T22" fmla="*/ 369 w 398"/>
                <a:gd name="T23" fmla="*/ 493 h 589"/>
                <a:gd name="T24" fmla="*/ 287 w 398"/>
                <a:gd name="T25" fmla="*/ 561 h 589"/>
                <a:gd name="T26" fmla="*/ 149 w 398"/>
                <a:gd name="T27" fmla="*/ 587 h 589"/>
                <a:gd name="T28" fmla="*/ 1 w 398"/>
                <a:gd name="T29" fmla="*/ 557 h 589"/>
                <a:gd name="T30" fmla="*/ 1 w 398"/>
                <a:gd name="T31" fmla="*/ 464 h 589"/>
                <a:gd name="T32" fmla="*/ 75 w 398"/>
                <a:gd name="T33" fmla="*/ 531 h 589"/>
                <a:gd name="T34" fmla="*/ 188 w 398"/>
                <a:gd name="T35" fmla="*/ 551 h 589"/>
                <a:gd name="T36" fmla="*/ 279 w 398"/>
                <a:gd name="T37" fmla="*/ 509 h 589"/>
                <a:gd name="T38" fmla="*/ 297 w 398"/>
                <a:gd name="T39" fmla="*/ 414 h 589"/>
                <a:gd name="T40" fmla="*/ 241 w 398"/>
                <a:gd name="T41" fmla="*/ 346 h 589"/>
                <a:gd name="T42" fmla="*/ 109 w 398"/>
                <a:gd name="T43" fmla="*/ 275 h 589"/>
                <a:gd name="T44" fmla="*/ 40 w 398"/>
                <a:gd name="T45" fmla="*/ 211 h 589"/>
                <a:gd name="T46" fmla="*/ 30 w 398"/>
                <a:gd name="T47" fmla="*/ 113 h 589"/>
                <a:gd name="T48" fmla="*/ 87 w 398"/>
                <a:gd name="T49" fmla="*/ 3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8" h="589">
                  <a:moveTo>
                    <a:pt x="87" y="35"/>
                  </a:moveTo>
                  <a:cubicBezTo>
                    <a:pt x="126" y="10"/>
                    <a:pt x="172" y="1"/>
                    <a:pt x="218" y="0"/>
                  </a:cubicBezTo>
                  <a:cubicBezTo>
                    <a:pt x="268" y="0"/>
                    <a:pt x="317" y="6"/>
                    <a:pt x="367" y="6"/>
                  </a:cubicBezTo>
                  <a:cubicBezTo>
                    <a:pt x="367" y="33"/>
                    <a:pt x="367" y="60"/>
                    <a:pt x="367" y="87"/>
                  </a:cubicBezTo>
                  <a:cubicBezTo>
                    <a:pt x="351" y="72"/>
                    <a:pt x="334" y="57"/>
                    <a:pt x="314" y="48"/>
                  </a:cubicBezTo>
                  <a:cubicBezTo>
                    <a:pt x="293" y="39"/>
                    <a:pt x="270" y="37"/>
                    <a:pt x="248" y="36"/>
                  </a:cubicBezTo>
                  <a:cubicBezTo>
                    <a:pt x="214" y="35"/>
                    <a:pt x="178" y="38"/>
                    <a:pt x="150" y="59"/>
                  </a:cubicBezTo>
                  <a:cubicBezTo>
                    <a:pt x="111" y="86"/>
                    <a:pt x="104" y="147"/>
                    <a:pt x="133" y="184"/>
                  </a:cubicBezTo>
                  <a:cubicBezTo>
                    <a:pt x="149" y="205"/>
                    <a:pt x="171" y="220"/>
                    <a:pt x="195" y="233"/>
                  </a:cubicBezTo>
                  <a:cubicBezTo>
                    <a:pt x="238" y="257"/>
                    <a:pt x="285" y="274"/>
                    <a:pt x="326" y="303"/>
                  </a:cubicBezTo>
                  <a:cubicBezTo>
                    <a:pt x="350" y="320"/>
                    <a:pt x="373" y="343"/>
                    <a:pt x="384" y="372"/>
                  </a:cubicBezTo>
                  <a:cubicBezTo>
                    <a:pt x="398" y="411"/>
                    <a:pt x="392" y="458"/>
                    <a:pt x="369" y="493"/>
                  </a:cubicBezTo>
                  <a:cubicBezTo>
                    <a:pt x="350" y="524"/>
                    <a:pt x="320" y="546"/>
                    <a:pt x="287" y="561"/>
                  </a:cubicBezTo>
                  <a:cubicBezTo>
                    <a:pt x="244" y="581"/>
                    <a:pt x="196" y="589"/>
                    <a:pt x="149" y="587"/>
                  </a:cubicBezTo>
                  <a:cubicBezTo>
                    <a:pt x="99" y="583"/>
                    <a:pt x="48" y="573"/>
                    <a:pt x="1" y="557"/>
                  </a:cubicBezTo>
                  <a:cubicBezTo>
                    <a:pt x="1" y="526"/>
                    <a:pt x="0" y="495"/>
                    <a:pt x="1" y="464"/>
                  </a:cubicBezTo>
                  <a:cubicBezTo>
                    <a:pt x="21" y="490"/>
                    <a:pt x="45" y="516"/>
                    <a:pt x="75" y="531"/>
                  </a:cubicBezTo>
                  <a:cubicBezTo>
                    <a:pt x="109" y="548"/>
                    <a:pt x="149" y="554"/>
                    <a:pt x="188" y="551"/>
                  </a:cubicBezTo>
                  <a:cubicBezTo>
                    <a:pt x="222" y="549"/>
                    <a:pt x="257" y="536"/>
                    <a:pt x="279" y="509"/>
                  </a:cubicBezTo>
                  <a:cubicBezTo>
                    <a:pt x="300" y="483"/>
                    <a:pt x="305" y="446"/>
                    <a:pt x="297" y="414"/>
                  </a:cubicBezTo>
                  <a:cubicBezTo>
                    <a:pt x="288" y="385"/>
                    <a:pt x="266" y="362"/>
                    <a:pt x="241" y="346"/>
                  </a:cubicBezTo>
                  <a:cubicBezTo>
                    <a:pt x="200" y="318"/>
                    <a:pt x="152" y="300"/>
                    <a:pt x="109" y="275"/>
                  </a:cubicBezTo>
                  <a:cubicBezTo>
                    <a:pt x="82" y="259"/>
                    <a:pt x="56" y="239"/>
                    <a:pt x="40" y="211"/>
                  </a:cubicBezTo>
                  <a:cubicBezTo>
                    <a:pt x="23" y="182"/>
                    <a:pt x="21" y="145"/>
                    <a:pt x="30" y="113"/>
                  </a:cubicBezTo>
                  <a:cubicBezTo>
                    <a:pt x="38" y="81"/>
                    <a:pt x="60" y="53"/>
                    <a:pt x="87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70FF4507-2E9D-4A9D-B024-0D875F5C30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5" y="2086"/>
              <a:ext cx="244" cy="272"/>
            </a:xfrm>
            <a:custGeom>
              <a:avLst/>
              <a:gdLst>
                <a:gd name="T0" fmla="*/ 0 w 516"/>
                <a:gd name="T1" fmla="*/ 0 h 576"/>
                <a:gd name="T2" fmla="*/ 129 w 516"/>
                <a:gd name="T3" fmla="*/ 0 h 576"/>
                <a:gd name="T4" fmla="*/ 108 w 516"/>
                <a:gd name="T5" fmla="*/ 110 h 576"/>
                <a:gd name="T6" fmla="*/ 108 w 516"/>
                <a:gd name="T7" fmla="*/ 325 h 576"/>
                <a:gd name="T8" fmla="*/ 113 w 516"/>
                <a:gd name="T9" fmla="*/ 418 h 576"/>
                <a:gd name="T10" fmla="*/ 158 w 516"/>
                <a:gd name="T11" fmla="*/ 494 h 576"/>
                <a:gd name="T12" fmla="*/ 260 w 516"/>
                <a:gd name="T13" fmla="*/ 522 h 576"/>
                <a:gd name="T14" fmla="*/ 352 w 516"/>
                <a:gd name="T15" fmla="*/ 499 h 576"/>
                <a:gd name="T16" fmla="*/ 394 w 516"/>
                <a:gd name="T17" fmla="*/ 434 h 576"/>
                <a:gd name="T18" fmla="*/ 405 w 516"/>
                <a:gd name="T19" fmla="*/ 325 h 576"/>
                <a:gd name="T20" fmla="*/ 408 w 516"/>
                <a:gd name="T21" fmla="*/ 152 h 576"/>
                <a:gd name="T22" fmla="*/ 407 w 516"/>
                <a:gd name="T23" fmla="*/ 82 h 576"/>
                <a:gd name="T24" fmla="*/ 387 w 516"/>
                <a:gd name="T25" fmla="*/ 0 h 576"/>
                <a:gd name="T26" fmla="*/ 516 w 516"/>
                <a:gd name="T27" fmla="*/ 0 h 576"/>
                <a:gd name="T28" fmla="*/ 498 w 516"/>
                <a:gd name="T29" fmla="*/ 51 h 576"/>
                <a:gd name="T30" fmla="*/ 495 w 516"/>
                <a:gd name="T31" fmla="*/ 149 h 576"/>
                <a:gd name="T32" fmla="*/ 495 w 516"/>
                <a:gd name="T33" fmla="*/ 464 h 576"/>
                <a:gd name="T34" fmla="*/ 516 w 516"/>
                <a:gd name="T35" fmla="*/ 559 h 576"/>
                <a:gd name="T36" fmla="*/ 401 w 516"/>
                <a:gd name="T37" fmla="*/ 564 h 576"/>
                <a:gd name="T38" fmla="*/ 404 w 516"/>
                <a:gd name="T39" fmla="*/ 504 h 576"/>
                <a:gd name="T40" fmla="*/ 399 w 516"/>
                <a:gd name="T41" fmla="*/ 504 h 576"/>
                <a:gd name="T42" fmla="*/ 291 w 516"/>
                <a:gd name="T43" fmla="*/ 563 h 576"/>
                <a:gd name="T44" fmla="*/ 160 w 516"/>
                <a:gd name="T45" fmla="*/ 570 h 576"/>
                <a:gd name="T46" fmla="*/ 56 w 516"/>
                <a:gd name="T47" fmla="*/ 524 h 576"/>
                <a:gd name="T48" fmla="*/ 21 w 516"/>
                <a:gd name="T49" fmla="*/ 422 h 576"/>
                <a:gd name="T50" fmla="*/ 21 w 516"/>
                <a:gd name="T51" fmla="*/ 105 h 576"/>
                <a:gd name="T52" fmla="*/ 0 w 516"/>
                <a:gd name="T5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6" h="576">
                  <a:moveTo>
                    <a:pt x="0" y="0"/>
                  </a:moveTo>
                  <a:cubicBezTo>
                    <a:pt x="43" y="0"/>
                    <a:pt x="86" y="0"/>
                    <a:pt x="129" y="0"/>
                  </a:cubicBezTo>
                  <a:cubicBezTo>
                    <a:pt x="108" y="33"/>
                    <a:pt x="108" y="73"/>
                    <a:pt x="108" y="110"/>
                  </a:cubicBezTo>
                  <a:cubicBezTo>
                    <a:pt x="108" y="182"/>
                    <a:pt x="108" y="253"/>
                    <a:pt x="108" y="325"/>
                  </a:cubicBezTo>
                  <a:cubicBezTo>
                    <a:pt x="108" y="356"/>
                    <a:pt x="106" y="387"/>
                    <a:pt x="113" y="418"/>
                  </a:cubicBezTo>
                  <a:cubicBezTo>
                    <a:pt x="119" y="447"/>
                    <a:pt x="134" y="475"/>
                    <a:pt x="158" y="494"/>
                  </a:cubicBezTo>
                  <a:cubicBezTo>
                    <a:pt x="187" y="516"/>
                    <a:pt x="224" y="522"/>
                    <a:pt x="260" y="522"/>
                  </a:cubicBezTo>
                  <a:cubicBezTo>
                    <a:pt x="292" y="522"/>
                    <a:pt x="326" y="518"/>
                    <a:pt x="352" y="499"/>
                  </a:cubicBezTo>
                  <a:cubicBezTo>
                    <a:pt x="374" y="484"/>
                    <a:pt x="387" y="459"/>
                    <a:pt x="394" y="434"/>
                  </a:cubicBezTo>
                  <a:cubicBezTo>
                    <a:pt x="404" y="398"/>
                    <a:pt x="403" y="361"/>
                    <a:pt x="405" y="325"/>
                  </a:cubicBezTo>
                  <a:cubicBezTo>
                    <a:pt x="409" y="267"/>
                    <a:pt x="408" y="209"/>
                    <a:pt x="408" y="152"/>
                  </a:cubicBezTo>
                  <a:cubicBezTo>
                    <a:pt x="408" y="128"/>
                    <a:pt x="409" y="105"/>
                    <a:pt x="407" y="82"/>
                  </a:cubicBezTo>
                  <a:cubicBezTo>
                    <a:pt x="406" y="54"/>
                    <a:pt x="402" y="25"/>
                    <a:pt x="387" y="0"/>
                  </a:cubicBezTo>
                  <a:cubicBezTo>
                    <a:pt x="430" y="0"/>
                    <a:pt x="473" y="0"/>
                    <a:pt x="516" y="0"/>
                  </a:cubicBezTo>
                  <a:cubicBezTo>
                    <a:pt x="506" y="16"/>
                    <a:pt x="501" y="33"/>
                    <a:pt x="498" y="51"/>
                  </a:cubicBezTo>
                  <a:cubicBezTo>
                    <a:pt x="494" y="84"/>
                    <a:pt x="495" y="117"/>
                    <a:pt x="495" y="149"/>
                  </a:cubicBezTo>
                  <a:cubicBezTo>
                    <a:pt x="495" y="254"/>
                    <a:pt x="495" y="359"/>
                    <a:pt x="495" y="464"/>
                  </a:cubicBezTo>
                  <a:cubicBezTo>
                    <a:pt x="496" y="496"/>
                    <a:pt x="497" y="531"/>
                    <a:pt x="516" y="559"/>
                  </a:cubicBezTo>
                  <a:cubicBezTo>
                    <a:pt x="478" y="561"/>
                    <a:pt x="439" y="563"/>
                    <a:pt x="401" y="564"/>
                  </a:cubicBezTo>
                  <a:cubicBezTo>
                    <a:pt x="402" y="544"/>
                    <a:pt x="405" y="524"/>
                    <a:pt x="404" y="504"/>
                  </a:cubicBezTo>
                  <a:cubicBezTo>
                    <a:pt x="403" y="504"/>
                    <a:pt x="400" y="504"/>
                    <a:pt x="399" y="504"/>
                  </a:cubicBezTo>
                  <a:cubicBezTo>
                    <a:pt x="368" y="531"/>
                    <a:pt x="331" y="552"/>
                    <a:pt x="291" y="563"/>
                  </a:cubicBezTo>
                  <a:cubicBezTo>
                    <a:pt x="249" y="575"/>
                    <a:pt x="204" y="576"/>
                    <a:pt x="160" y="570"/>
                  </a:cubicBezTo>
                  <a:cubicBezTo>
                    <a:pt x="122" y="565"/>
                    <a:pt x="83" y="552"/>
                    <a:pt x="56" y="524"/>
                  </a:cubicBezTo>
                  <a:cubicBezTo>
                    <a:pt x="31" y="497"/>
                    <a:pt x="21" y="459"/>
                    <a:pt x="21" y="422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0" y="70"/>
                    <a:pt x="19" y="3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61859CC3-8182-4C46-A0DC-DA327289A5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73" y="2086"/>
              <a:ext cx="184" cy="264"/>
            </a:xfrm>
            <a:custGeom>
              <a:avLst/>
              <a:gdLst>
                <a:gd name="T0" fmla="*/ 3 w 389"/>
                <a:gd name="T1" fmla="*/ 0 h 559"/>
                <a:gd name="T2" fmla="*/ 340 w 389"/>
                <a:gd name="T3" fmla="*/ 0 h 559"/>
                <a:gd name="T4" fmla="*/ 344 w 389"/>
                <a:gd name="T5" fmla="*/ 68 h 559"/>
                <a:gd name="T6" fmla="*/ 225 w 389"/>
                <a:gd name="T7" fmla="*/ 36 h 559"/>
                <a:gd name="T8" fmla="*/ 111 w 389"/>
                <a:gd name="T9" fmla="*/ 35 h 559"/>
                <a:gd name="T10" fmla="*/ 111 w 389"/>
                <a:gd name="T11" fmla="*/ 245 h 559"/>
                <a:gd name="T12" fmla="*/ 338 w 389"/>
                <a:gd name="T13" fmla="*/ 239 h 559"/>
                <a:gd name="T14" fmla="*/ 277 w 389"/>
                <a:gd name="T15" fmla="*/ 276 h 559"/>
                <a:gd name="T16" fmla="*/ 111 w 389"/>
                <a:gd name="T17" fmla="*/ 289 h 559"/>
                <a:gd name="T18" fmla="*/ 111 w 389"/>
                <a:gd name="T19" fmla="*/ 524 h 559"/>
                <a:gd name="T20" fmla="*/ 210 w 389"/>
                <a:gd name="T21" fmla="*/ 524 h 559"/>
                <a:gd name="T22" fmla="*/ 268 w 389"/>
                <a:gd name="T23" fmla="*/ 521 h 559"/>
                <a:gd name="T24" fmla="*/ 389 w 389"/>
                <a:gd name="T25" fmla="*/ 474 h 559"/>
                <a:gd name="T26" fmla="*/ 372 w 389"/>
                <a:gd name="T27" fmla="*/ 555 h 559"/>
                <a:gd name="T28" fmla="*/ 291 w 389"/>
                <a:gd name="T29" fmla="*/ 559 h 559"/>
                <a:gd name="T30" fmla="*/ 0 w 389"/>
                <a:gd name="T31" fmla="*/ 559 h 559"/>
                <a:gd name="T32" fmla="*/ 24 w 389"/>
                <a:gd name="T33" fmla="*/ 429 h 559"/>
                <a:gd name="T34" fmla="*/ 24 w 389"/>
                <a:gd name="T35" fmla="*/ 108 h 559"/>
                <a:gd name="T36" fmla="*/ 3 w 389"/>
                <a:gd name="T3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9" h="559">
                  <a:moveTo>
                    <a:pt x="3" y="0"/>
                  </a:moveTo>
                  <a:cubicBezTo>
                    <a:pt x="115" y="0"/>
                    <a:pt x="228" y="0"/>
                    <a:pt x="340" y="0"/>
                  </a:cubicBezTo>
                  <a:cubicBezTo>
                    <a:pt x="341" y="23"/>
                    <a:pt x="343" y="45"/>
                    <a:pt x="344" y="68"/>
                  </a:cubicBezTo>
                  <a:cubicBezTo>
                    <a:pt x="310" y="43"/>
                    <a:pt x="266" y="38"/>
                    <a:pt x="225" y="36"/>
                  </a:cubicBezTo>
                  <a:cubicBezTo>
                    <a:pt x="187" y="35"/>
                    <a:pt x="149" y="36"/>
                    <a:pt x="111" y="35"/>
                  </a:cubicBezTo>
                  <a:cubicBezTo>
                    <a:pt x="111" y="105"/>
                    <a:pt x="111" y="175"/>
                    <a:pt x="111" y="245"/>
                  </a:cubicBezTo>
                  <a:cubicBezTo>
                    <a:pt x="187" y="245"/>
                    <a:pt x="263" y="245"/>
                    <a:pt x="338" y="239"/>
                  </a:cubicBezTo>
                  <a:cubicBezTo>
                    <a:pt x="324" y="259"/>
                    <a:pt x="300" y="269"/>
                    <a:pt x="277" y="276"/>
                  </a:cubicBezTo>
                  <a:cubicBezTo>
                    <a:pt x="223" y="290"/>
                    <a:pt x="167" y="289"/>
                    <a:pt x="111" y="289"/>
                  </a:cubicBezTo>
                  <a:cubicBezTo>
                    <a:pt x="111" y="367"/>
                    <a:pt x="111" y="445"/>
                    <a:pt x="111" y="524"/>
                  </a:cubicBezTo>
                  <a:cubicBezTo>
                    <a:pt x="144" y="524"/>
                    <a:pt x="177" y="524"/>
                    <a:pt x="210" y="524"/>
                  </a:cubicBezTo>
                  <a:cubicBezTo>
                    <a:pt x="229" y="523"/>
                    <a:pt x="249" y="524"/>
                    <a:pt x="268" y="521"/>
                  </a:cubicBezTo>
                  <a:cubicBezTo>
                    <a:pt x="311" y="516"/>
                    <a:pt x="355" y="502"/>
                    <a:pt x="389" y="474"/>
                  </a:cubicBezTo>
                  <a:cubicBezTo>
                    <a:pt x="383" y="501"/>
                    <a:pt x="378" y="528"/>
                    <a:pt x="372" y="555"/>
                  </a:cubicBezTo>
                  <a:cubicBezTo>
                    <a:pt x="345" y="557"/>
                    <a:pt x="318" y="559"/>
                    <a:pt x="291" y="559"/>
                  </a:cubicBezTo>
                  <a:cubicBezTo>
                    <a:pt x="194" y="559"/>
                    <a:pt x="97" y="559"/>
                    <a:pt x="0" y="559"/>
                  </a:cubicBezTo>
                  <a:cubicBezTo>
                    <a:pt x="25" y="521"/>
                    <a:pt x="24" y="473"/>
                    <a:pt x="24" y="429"/>
                  </a:cubicBezTo>
                  <a:cubicBezTo>
                    <a:pt x="24" y="322"/>
                    <a:pt x="24" y="215"/>
                    <a:pt x="24" y="108"/>
                  </a:cubicBezTo>
                  <a:cubicBezTo>
                    <a:pt x="24" y="71"/>
                    <a:pt x="24" y="32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EA03449F-AC93-48D7-B20F-66C25C4833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44" y="2086"/>
              <a:ext cx="234" cy="264"/>
            </a:xfrm>
            <a:custGeom>
              <a:avLst/>
              <a:gdLst>
                <a:gd name="T0" fmla="*/ 0 w 496"/>
                <a:gd name="T1" fmla="*/ 0 h 559"/>
                <a:gd name="T2" fmla="*/ 95 w 496"/>
                <a:gd name="T3" fmla="*/ 1 h 559"/>
                <a:gd name="T4" fmla="*/ 135 w 496"/>
                <a:gd name="T5" fmla="*/ 22 h 559"/>
                <a:gd name="T6" fmla="*/ 190 w 496"/>
                <a:gd name="T7" fmla="*/ 131 h 559"/>
                <a:gd name="T8" fmla="*/ 242 w 496"/>
                <a:gd name="T9" fmla="*/ 250 h 559"/>
                <a:gd name="T10" fmla="*/ 254 w 496"/>
                <a:gd name="T11" fmla="*/ 275 h 559"/>
                <a:gd name="T12" fmla="*/ 267 w 496"/>
                <a:gd name="T13" fmla="*/ 267 h 559"/>
                <a:gd name="T14" fmla="*/ 336 w 496"/>
                <a:gd name="T15" fmla="*/ 154 h 559"/>
                <a:gd name="T16" fmla="*/ 387 w 496"/>
                <a:gd name="T17" fmla="*/ 51 h 559"/>
                <a:gd name="T18" fmla="*/ 374 w 496"/>
                <a:gd name="T19" fmla="*/ 0 h 559"/>
                <a:gd name="T20" fmla="*/ 496 w 496"/>
                <a:gd name="T21" fmla="*/ 0 h 559"/>
                <a:gd name="T22" fmla="*/ 404 w 496"/>
                <a:gd name="T23" fmla="*/ 130 h 559"/>
                <a:gd name="T24" fmla="*/ 329 w 496"/>
                <a:gd name="T25" fmla="*/ 237 h 559"/>
                <a:gd name="T26" fmla="*/ 288 w 496"/>
                <a:gd name="T27" fmla="*/ 334 h 559"/>
                <a:gd name="T28" fmla="*/ 282 w 496"/>
                <a:gd name="T29" fmla="*/ 420 h 559"/>
                <a:gd name="T30" fmla="*/ 286 w 496"/>
                <a:gd name="T31" fmla="*/ 515 h 559"/>
                <a:gd name="T32" fmla="*/ 303 w 496"/>
                <a:gd name="T33" fmla="*/ 559 h 559"/>
                <a:gd name="T34" fmla="*/ 174 w 496"/>
                <a:gd name="T35" fmla="*/ 559 h 559"/>
                <a:gd name="T36" fmla="*/ 194 w 496"/>
                <a:gd name="T37" fmla="*/ 475 h 559"/>
                <a:gd name="T38" fmla="*/ 194 w 496"/>
                <a:gd name="T39" fmla="*/ 392 h 559"/>
                <a:gd name="T40" fmla="*/ 192 w 496"/>
                <a:gd name="T41" fmla="*/ 332 h 559"/>
                <a:gd name="T42" fmla="*/ 140 w 496"/>
                <a:gd name="T43" fmla="*/ 197 h 559"/>
                <a:gd name="T44" fmla="*/ 68 w 496"/>
                <a:gd name="T45" fmla="*/ 78 h 559"/>
                <a:gd name="T46" fmla="*/ 0 w 496"/>
                <a:gd name="T4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6" h="559">
                  <a:moveTo>
                    <a:pt x="0" y="0"/>
                  </a:moveTo>
                  <a:cubicBezTo>
                    <a:pt x="31" y="1"/>
                    <a:pt x="63" y="0"/>
                    <a:pt x="95" y="1"/>
                  </a:cubicBezTo>
                  <a:cubicBezTo>
                    <a:pt x="111" y="1"/>
                    <a:pt x="127" y="8"/>
                    <a:pt x="135" y="22"/>
                  </a:cubicBezTo>
                  <a:cubicBezTo>
                    <a:pt x="156" y="57"/>
                    <a:pt x="173" y="94"/>
                    <a:pt x="190" y="131"/>
                  </a:cubicBezTo>
                  <a:cubicBezTo>
                    <a:pt x="208" y="170"/>
                    <a:pt x="225" y="210"/>
                    <a:pt x="242" y="250"/>
                  </a:cubicBezTo>
                  <a:cubicBezTo>
                    <a:pt x="246" y="258"/>
                    <a:pt x="247" y="268"/>
                    <a:pt x="254" y="275"/>
                  </a:cubicBezTo>
                  <a:cubicBezTo>
                    <a:pt x="260" y="279"/>
                    <a:pt x="264" y="271"/>
                    <a:pt x="267" y="267"/>
                  </a:cubicBezTo>
                  <a:cubicBezTo>
                    <a:pt x="289" y="229"/>
                    <a:pt x="313" y="192"/>
                    <a:pt x="336" y="154"/>
                  </a:cubicBezTo>
                  <a:cubicBezTo>
                    <a:pt x="356" y="122"/>
                    <a:pt x="377" y="88"/>
                    <a:pt x="387" y="51"/>
                  </a:cubicBezTo>
                  <a:cubicBezTo>
                    <a:pt x="391" y="33"/>
                    <a:pt x="387" y="14"/>
                    <a:pt x="374" y="0"/>
                  </a:cubicBezTo>
                  <a:cubicBezTo>
                    <a:pt x="415" y="0"/>
                    <a:pt x="455" y="0"/>
                    <a:pt x="496" y="0"/>
                  </a:cubicBezTo>
                  <a:cubicBezTo>
                    <a:pt x="466" y="44"/>
                    <a:pt x="435" y="87"/>
                    <a:pt x="404" y="130"/>
                  </a:cubicBezTo>
                  <a:cubicBezTo>
                    <a:pt x="379" y="166"/>
                    <a:pt x="352" y="200"/>
                    <a:pt x="329" y="237"/>
                  </a:cubicBezTo>
                  <a:cubicBezTo>
                    <a:pt x="310" y="267"/>
                    <a:pt x="295" y="299"/>
                    <a:pt x="288" y="334"/>
                  </a:cubicBezTo>
                  <a:cubicBezTo>
                    <a:pt x="282" y="362"/>
                    <a:pt x="281" y="391"/>
                    <a:pt x="282" y="420"/>
                  </a:cubicBezTo>
                  <a:cubicBezTo>
                    <a:pt x="282" y="452"/>
                    <a:pt x="280" y="484"/>
                    <a:pt x="286" y="515"/>
                  </a:cubicBezTo>
                  <a:cubicBezTo>
                    <a:pt x="288" y="531"/>
                    <a:pt x="294" y="546"/>
                    <a:pt x="303" y="559"/>
                  </a:cubicBezTo>
                  <a:cubicBezTo>
                    <a:pt x="260" y="559"/>
                    <a:pt x="217" y="559"/>
                    <a:pt x="174" y="559"/>
                  </a:cubicBezTo>
                  <a:cubicBezTo>
                    <a:pt x="190" y="534"/>
                    <a:pt x="193" y="504"/>
                    <a:pt x="194" y="475"/>
                  </a:cubicBezTo>
                  <a:cubicBezTo>
                    <a:pt x="195" y="448"/>
                    <a:pt x="194" y="420"/>
                    <a:pt x="194" y="392"/>
                  </a:cubicBezTo>
                  <a:cubicBezTo>
                    <a:pt x="194" y="372"/>
                    <a:pt x="196" y="352"/>
                    <a:pt x="192" y="332"/>
                  </a:cubicBezTo>
                  <a:cubicBezTo>
                    <a:pt x="184" y="284"/>
                    <a:pt x="162" y="240"/>
                    <a:pt x="140" y="197"/>
                  </a:cubicBezTo>
                  <a:cubicBezTo>
                    <a:pt x="118" y="156"/>
                    <a:pt x="95" y="116"/>
                    <a:pt x="68" y="78"/>
                  </a:cubicBezTo>
                  <a:cubicBezTo>
                    <a:pt x="48" y="50"/>
                    <a:pt x="26" y="2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C879AAF0-10E9-4689-9881-D12AFAA43FF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95" y="1929"/>
              <a:ext cx="116" cy="121"/>
            </a:xfrm>
            <a:custGeom>
              <a:avLst/>
              <a:gdLst>
                <a:gd name="T0" fmla="*/ 176 w 247"/>
                <a:gd name="T1" fmla="*/ 184 h 254"/>
                <a:gd name="T2" fmla="*/ 123 w 247"/>
                <a:gd name="T3" fmla="*/ 124 h 254"/>
                <a:gd name="T4" fmla="*/ 185 w 247"/>
                <a:gd name="T5" fmla="*/ 83 h 254"/>
                <a:gd name="T6" fmla="*/ 183 w 247"/>
                <a:gd name="T7" fmla="*/ 23 h 254"/>
                <a:gd name="T8" fmla="*/ 124 w 247"/>
                <a:gd name="T9" fmla="*/ 1 h 254"/>
                <a:gd name="T10" fmla="*/ 3 w 247"/>
                <a:gd name="T11" fmla="*/ 5 h 254"/>
                <a:gd name="T12" fmla="*/ 13 w 247"/>
                <a:gd name="T13" fmla="*/ 47 h 254"/>
                <a:gd name="T14" fmla="*/ 13 w 247"/>
                <a:gd name="T15" fmla="*/ 195 h 254"/>
                <a:gd name="T16" fmla="*/ 0 w 247"/>
                <a:gd name="T17" fmla="*/ 254 h 254"/>
                <a:gd name="T18" fmla="*/ 66 w 247"/>
                <a:gd name="T19" fmla="*/ 254 h 254"/>
                <a:gd name="T20" fmla="*/ 56 w 247"/>
                <a:gd name="T21" fmla="*/ 209 h 254"/>
                <a:gd name="T22" fmla="*/ 56 w 247"/>
                <a:gd name="T23" fmla="*/ 133 h 254"/>
                <a:gd name="T24" fmla="*/ 80 w 247"/>
                <a:gd name="T25" fmla="*/ 138 h 254"/>
                <a:gd name="T26" fmla="*/ 104 w 247"/>
                <a:gd name="T27" fmla="*/ 160 h 254"/>
                <a:gd name="T28" fmla="*/ 170 w 247"/>
                <a:gd name="T29" fmla="*/ 237 h 254"/>
                <a:gd name="T30" fmla="*/ 201 w 247"/>
                <a:gd name="T31" fmla="*/ 254 h 254"/>
                <a:gd name="T32" fmla="*/ 247 w 247"/>
                <a:gd name="T33" fmla="*/ 254 h 254"/>
                <a:gd name="T34" fmla="*/ 176 w 247"/>
                <a:gd name="T35" fmla="*/ 184 h 254"/>
                <a:gd name="T36" fmla="*/ 56 w 247"/>
                <a:gd name="T37" fmla="*/ 117 h 254"/>
                <a:gd name="T38" fmla="*/ 58 w 247"/>
                <a:gd name="T39" fmla="*/ 16 h 254"/>
                <a:gd name="T40" fmla="*/ 114 w 247"/>
                <a:gd name="T41" fmla="*/ 19 h 254"/>
                <a:gd name="T42" fmla="*/ 147 w 247"/>
                <a:gd name="T43" fmla="*/ 40 h 254"/>
                <a:gd name="T44" fmla="*/ 128 w 247"/>
                <a:gd name="T45" fmla="*/ 106 h 254"/>
                <a:gd name="T46" fmla="*/ 56 w 247"/>
                <a:gd name="T47" fmla="*/ 11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7" h="254">
                  <a:moveTo>
                    <a:pt x="176" y="184"/>
                  </a:moveTo>
                  <a:cubicBezTo>
                    <a:pt x="159" y="164"/>
                    <a:pt x="140" y="144"/>
                    <a:pt x="123" y="124"/>
                  </a:cubicBezTo>
                  <a:cubicBezTo>
                    <a:pt x="147" y="116"/>
                    <a:pt x="170" y="104"/>
                    <a:pt x="185" y="83"/>
                  </a:cubicBezTo>
                  <a:cubicBezTo>
                    <a:pt x="197" y="65"/>
                    <a:pt x="198" y="39"/>
                    <a:pt x="183" y="23"/>
                  </a:cubicBezTo>
                  <a:cubicBezTo>
                    <a:pt x="168" y="6"/>
                    <a:pt x="145" y="1"/>
                    <a:pt x="124" y="1"/>
                  </a:cubicBezTo>
                  <a:cubicBezTo>
                    <a:pt x="83" y="0"/>
                    <a:pt x="43" y="5"/>
                    <a:pt x="3" y="5"/>
                  </a:cubicBezTo>
                  <a:cubicBezTo>
                    <a:pt x="11" y="17"/>
                    <a:pt x="13" y="32"/>
                    <a:pt x="13" y="47"/>
                  </a:cubicBezTo>
                  <a:cubicBezTo>
                    <a:pt x="13" y="96"/>
                    <a:pt x="13" y="146"/>
                    <a:pt x="13" y="195"/>
                  </a:cubicBezTo>
                  <a:cubicBezTo>
                    <a:pt x="13" y="215"/>
                    <a:pt x="13" y="237"/>
                    <a:pt x="0" y="254"/>
                  </a:cubicBezTo>
                  <a:cubicBezTo>
                    <a:pt x="22" y="254"/>
                    <a:pt x="44" y="254"/>
                    <a:pt x="66" y="254"/>
                  </a:cubicBezTo>
                  <a:cubicBezTo>
                    <a:pt x="58" y="241"/>
                    <a:pt x="56" y="224"/>
                    <a:pt x="56" y="209"/>
                  </a:cubicBezTo>
                  <a:cubicBezTo>
                    <a:pt x="56" y="183"/>
                    <a:pt x="56" y="158"/>
                    <a:pt x="56" y="133"/>
                  </a:cubicBezTo>
                  <a:cubicBezTo>
                    <a:pt x="64" y="133"/>
                    <a:pt x="72" y="134"/>
                    <a:pt x="80" y="138"/>
                  </a:cubicBezTo>
                  <a:cubicBezTo>
                    <a:pt x="90" y="142"/>
                    <a:pt x="96" y="152"/>
                    <a:pt x="104" y="160"/>
                  </a:cubicBezTo>
                  <a:cubicBezTo>
                    <a:pt x="126" y="185"/>
                    <a:pt x="148" y="211"/>
                    <a:pt x="170" y="237"/>
                  </a:cubicBezTo>
                  <a:cubicBezTo>
                    <a:pt x="178" y="246"/>
                    <a:pt x="189" y="253"/>
                    <a:pt x="201" y="254"/>
                  </a:cubicBezTo>
                  <a:cubicBezTo>
                    <a:pt x="216" y="254"/>
                    <a:pt x="232" y="254"/>
                    <a:pt x="247" y="254"/>
                  </a:cubicBezTo>
                  <a:cubicBezTo>
                    <a:pt x="219" y="235"/>
                    <a:pt x="199" y="209"/>
                    <a:pt x="176" y="184"/>
                  </a:cubicBezTo>
                  <a:moveTo>
                    <a:pt x="56" y="117"/>
                  </a:moveTo>
                  <a:cubicBezTo>
                    <a:pt x="57" y="84"/>
                    <a:pt x="55" y="50"/>
                    <a:pt x="58" y="16"/>
                  </a:cubicBezTo>
                  <a:cubicBezTo>
                    <a:pt x="77" y="16"/>
                    <a:pt x="96" y="16"/>
                    <a:pt x="114" y="19"/>
                  </a:cubicBezTo>
                  <a:cubicBezTo>
                    <a:pt x="127" y="21"/>
                    <a:pt x="141" y="27"/>
                    <a:pt x="147" y="40"/>
                  </a:cubicBezTo>
                  <a:cubicBezTo>
                    <a:pt x="155" y="63"/>
                    <a:pt x="149" y="93"/>
                    <a:pt x="128" y="106"/>
                  </a:cubicBezTo>
                  <a:cubicBezTo>
                    <a:pt x="107" y="120"/>
                    <a:pt x="80" y="119"/>
                    <a:pt x="56" y="1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0D69F104-7C09-4C34-B22A-71D5272EF5E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55" y="1928"/>
              <a:ext cx="147" cy="127"/>
            </a:xfrm>
            <a:custGeom>
              <a:avLst/>
              <a:gdLst>
                <a:gd name="T0" fmla="*/ 272 w 313"/>
                <a:gd name="T1" fmla="*/ 39 h 269"/>
                <a:gd name="T2" fmla="*/ 148 w 313"/>
                <a:gd name="T3" fmla="*/ 3 h 269"/>
                <a:gd name="T4" fmla="*/ 35 w 313"/>
                <a:gd name="T5" fmla="*/ 56 h 269"/>
                <a:gd name="T6" fmla="*/ 20 w 313"/>
                <a:gd name="T7" fmla="*/ 196 h 269"/>
                <a:gd name="T8" fmla="*/ 109 w 313"/>
                <a:gd name="T9" fmla="*/ 260 h 269"/>
                <a:gd name="T10" fmla="*/ 245 w 313"/>
                <a:gd name="T11" fmla="*/ 242 h 269"/>
                <a:gd name="T12" fmla="*/ 305 w 313"/>
                <a:gd name="T13" fmla="*/ 155 h 269"/>
                <a:gd name="T14" fmla="*/ 272 w 313"/>
                <a:gd name="T15" fmla="*/ 39 h 269"/>
                <a:gd name="T16" fmla="*/ 256 w 313"/>
                <a:gd name="T17" fmla="*/ 155 h 269"/>
                <a:gd name="T18" fmla="*/ 227 w 313"/>
                <a:gd name="T19" fmla="*/ 221 h 269"/>
                <a:gd name="T20" fmla="*/ 165 w 313"/>
                <a:gd name="T21" fmla="*/ 247 h 269"/>
                <a:gd name="T22" fmla="*/ 104 w 313"/>
                <a:gd name="T23" fmla="*/ 232 h 269"/>
                <a:gd name="T24" fmla="*/ 59 w 313"/>
                <a:gd name="T25" fmla="*/ 130 h 269"/>
                <a:gd name="T26" fmla="*/ 82 w 313"/>
                <a:gd name="T27" fmla="*/ 53 h 269"/>
                <a:gd name="T28" fmla="*/ 140 w 313"/>
                <a:gd name="T29" fmla="*/ 21 h 269"/>
                <a:gd name="T30" fmla="*/ 203 w 313"/>
                <a:gd name="T31" fmla="*/ 30 h 269"/>
                <a:gd name="T32" fmla="*/ 243 w 313"/>
                <a:gd name="T33" fmla="*/ 72 h 269"/>
                <a:gd name="T34" fmla="*/ 256 w 313"/>
                <a:gd name="T35" fmla="*/ 15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3" h="269">
                  <a:moveTo>
                    <a:pt x="272" y="39"/>
                  </a:moveTo>
                  <a:cubicBezTo>
                    <a:pt x="239" y="8"/>
                    <a:pt x="191" y="0"/>
                    <a:pt x="148" y="3"/>
                  </a:cubicBezTo>
                  <a:cubicBezTo>
                    <a:pt x="106" y="5"/>
                    <a:pt x="62" y="21"/>
                    <a:pt x="35" y="56"/>
                  </a:cubicBezTo>
                  <a:cubicBezTo>
                    <a:pt x="5" y="95"/>
                    <a:pt x="0" y="151"/>
                    <a:pt x="20" y="196"/>
                  </a:cubicBezTo>
                  <a:cubicBezTo>
                    <a:pt x="36" y="231"/>
                    <a:pt x="72" y="253"/>
                    <a:pt x="109" y="260"/>
                  </a:cubicBezTo>
                  <a:cubicBezTo>
                    <a:pt x="154" y="269"/>
                    <a:pt x="204" y="266"/>
                    <a:pt x="245" y="242"/>
                  </a:cubicBezTo>
                  <a:cubicBezTo>
                    <a:pt x="276" y="224"/>
                    <a:pt x="299" y="191"/>
                    <a:pt x="305" y="155"/>
                  </a:cubicBezTo>
                  <a:cubicBezTo>
                    <a:pt x="313" y="114"/>
                    <a:pt x="303" y="68"/>
                    <a:pt x="272" y="39"/>
                  </a:cubicBezTo>
                  <a:moveTo>
                    <a:pt x="256" y="155"/>
                  </a:moveTo>
                  <a:cubicBezTo>
                    <a:pt x="254" y="180"/>
                    <a:pt x="245" y="204"/>
                    <a:pt x="227" y="221"/>
                  </a:cubicBezTo>
                  <a:cubicBezTo>
                    <a:pt x="211" y="238"/>
                    <a:pt x="188" y="246"/>
                    <a:pt x="165" y="247"/>
                  </a:cubicBezTo>
                  <a:cubicBezTo>
                    <a:pt x="144" y="248"/>
                    <a:pt x="122" y="244"/>
                    <a:pt x="104" y="232"/>
                  </a:cubicBezTo>
                  <a:cubicBezTo>
                    <a:pt x="71" y="210"/>
                    <a:pt x="59" y="168"/>
                    <a:pt x="59" y="130"/>
                  </a:cubicBezTo>
                  <a:cubicBezTo>
                    <a:pt x="58" y="103"/>
                    <a:pt x="65" y="75"/>
                    <a:pt x="82" y="53"/>
                  </a:cubicBezTo>
                  <a:cubicBezTo>
                    <a:pt x="96" y="35"/>
                    <a:pt x="117" y="24"/>
                    <a:pt x="140" y="21"/>
                  </a:cubicBezTo>
                  <a:cubicBezTo>
                    <a:pt x="161" y="18"/>
                    <a:pt x="184" y="20"/>
                    <a:pt x="203" y="30"/>
                  </a:cubicBezTo>
                  <a:cubicBezTo>
                    <a:pt x="221" y="38"/>
                    <a:pt x="235" y="54"/>
                    <a:pt x="243" y="72"/>
                  </a:cubicBezTo>
                  <a:cubicBezTo>
                    <a:pt x="255" y="98"/>
                    <a:pt x="259" y="127"/>
                    <a:pt x="256" y="1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8435BD58-F02C-456F-90BB-798447C0B42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00" y="2081"/>
              <a:ext cx="233" cy="270"/>
            </a:xfrm>
            <a:custGeom>
              <a:avLst/>
              <a:gdLst>
                <a:gd name="T0" fmla="*/ 447 w 495"/>
                <a:gd name="T1" fmla="*/ 525 h 569"/>
                <a:gd name="T2" fmla="*/ 402 w 495"/>
                <a:gd name="T3" fmla="*/ 472 h 569"/>
                <a:gd name="T4" fmla="*/ 246 w 495"/>
                <a:gd name="T5" fmla="*/ 277 h 569"/>
                <a:gd name="T6" fmla="*/ 342 w 495"/>
                <a:gd name="T7" fmla="*/ 219 h 569"/>
                <a:gd name="T8" fmla="*/ 387 w 495"/>
                <a:gd name="T9" fmla="*/ 138 h 569"/>
                <a:gd name="T10" fmla="*/ 358 w 495"/>
                <a:gd name="T11" fmla="*/ 40 h 569"/>
                <a:gd name="T12" fmla="*/ 246 w 495"/>
                <a:gd name="T13" fmla="*/ 1 h 569"/>
                <a:gd name="T14" fmla="*/ 5 w 495"/>
                <a:gd name="T15" fmla="*/ 9 h 569"/>
                <a:gd name="T16" fmla="*/ 26 w 495"/>
                <a:gd name="T17" fmla="*/ 96 h 569"/>
                <a:gd name="T18" fmla="*/ 26 w 495"/>
                <a:gd name="T19" fmla="*/ 475 h 569"/>
                <a:gd name="T20" fmla="*/ 0 w 495"/>
                <a:gd name="T21" fmla="*/ 568 h 569"/>
                <a:gd name="T22" fmla="*/ 134 w 495"/>
                <a:gd name="T23" fmla="*/ 568 h 569"/>
                <a:gd name="T24" fmla="*/ 118 w 495"/>
                <a:gd name="T25" fmla="*/ 528 h 569"/>
                <a:gd name="T26" fmla="*/ 113 w 495"/>
                <a:gd name="T27" fmla="*/ 429 h 569"/>
                <a:gd name="T28" fmla="*/ 113 w 495"/>
                <a:gd name="T29" fmla="*/ 296 h 569"/>
                <a:gd name="T30" fmla="*/ 166 w 495"/>
                <a:gd name="T31" fmla="*/ 311 h 569"/>
                <a:gd name="T32" fmla="*/ 196 w 495"/>
                <a:gd name="T33" fmla="*/ 341 h 569"/>
                <a:gd name="T34" fmla="*/ 337 w 495"/>
                <a:gd name="T35" fmla="*/ 523 h 569"/>
                <a:gd name="T36" fmla="*/ 375 w 495"/>
                <a:gd name="T37" fmla="*/ 559 h 569"/>
                <a:gd name="T38" fmla="*/ 422 w 495"/>
                <a:gd name="T39" fmla="*/ 568 h 569"/>
                <a:gd name="T40" fmla="*/ 495 w 495"/>
                <a:gd name="T41" fmla="*/ 568 h 569"/>
                <a:gd name="T42" fmla="*/ 447 w 495"/>
                <a:gd name="T43" fmla="*/ 525 h 569"/>
                <a:gd name="T44" fmla="*/ 113 w 495"/>
                <a:gd name="T45" fmla="*/ 262 h 569"/>
                <a:gd name="T46" fmla="*/ 113 w 495"/>
                <a:gd name="T47" fmla="*/ 121 h 569"/>
                <a:gd name="T48" fmla="*/ 115 w 495"/>
                <a:gd name="T49" fmla="*/ 36 h 569"/>
                <a:gd name="T50" fmla="*/ 241 w 495"/>
                <a:gd name="T51" fmla="*/ 45 h 569"/>
                <a:gd name="T52" fmla="*/ 291 w 495"/>
                <a:gd name="T53" fmla="*/ 82 h 569"/>
                <a:gd name="T54" fmla="*/ 299 w 495"/>
                <a:gd name="T55" fmla="*/ 163 h 569"/>
                <a:gd name="T56" fmla="*/ 245 w 495"/>
                <a:gd name="T57" fmla="*/ 245 h 569"/>
                <a:gd name="T58" fmla="*/ 113 w 495"/>
                <a:gd name="T59" fmla="*/ 262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5" h="569">
                  <a:moveTo>
                    <a:pt x="447" y="525"/>
                  </a:moveTo>
                  <a:cubicBezTo>
                    <a:pt x="431" y="508"/>
                    <a:pt x="416" y="490"/>
                    <a:pt x="402" y="472"/>
                  </a:cubicBezTo>
                  <a:cubicBezTo>
                    <a:pt x="350" y="407"/>
                    <a:pt x="298" y="342"/>
                    <a:pt x="246" y="277"/>
                  </a:cubicBezTo>
                  <a:cubicBezTo>
                    <a:pt x="281" y="264"/>
                    <a:pt x="315" y="245"/>
                    <a:pt x="342" y="219"/>
                  </a:cubicBezTo>
                  <a:cubicBezTo>
                    <a:pt x="365" y="198"/>
                    <a:pt x="382" y="169"/>
                    <a:pt x="387" y="138"/>
                  </a:cubicBezTo>
                  <a:cubicBezTo>
                    <a:pt x="392" y="103"/>
                    <a:pt x="383" y="65"/>
                    <a:pt x="358" y="40"/>
                  </a:cubicBezTo>
                  <a:cubicBezTo>
                    <a:pt x="328" y="11"/>
                    <a:pt x="286" y="2"/>
                    <a:pt x="246" y="1"/>
                  </a:cubicBezTo>
                  <a:cubicBezTo>
                    <a:pt x="166" y="0"/>
                    <a:pt x="86" y="10"/>
                    <a:pt x="5" y="9"/>
                  </a:cubicBezTo>
                  <a:cubicBezTo>
                    <a:pt x="22" y="35"/>
                    <a:pt x="25" y="67"/>
                    <a:pt x="26" y="96"/>
                  </a:cubicBezTo>
                  <a:cubicBezTo>
                    <a:pt x="26" y="223"/>
                    <a:pt x="26" y="349"/>
                    <a:pt x="26" y="475"/>
                  </a:cubicBezTo>
                  <a:cubicBezTo>
                    <a:pt x="26" y="508"/>
                    <a:pt x="19" y="541"/>
                    <a:pt x="0" y="568"/>
                  </a:cubicBezTo>
                  <a:cubicBezTo>
                    <a:pt x="45" y="568"/>
                    <a:pt x="90" y="568"/>
                    <a:pt x="134" y="568"/>
                  </a:cubicBezTo>
                  <a:cubicBezTo>
                    <a:pt x="127" y="556"/>
                    <a:pt x="121" y="542"/>
                    <a:pt x="118" y="528"/>
                  </a:cubicBezTo>
                  <a:cubicBezTo>
                    <a:pt x="112" y="496"/>
                    <a:pt x="114" y="462"/>
                    <a:pt x="113" y="429"/>
                  </a:cubicBezTo>
                  <a:cubicBezTo>
                    <a:pt x="113" y="385"/>
                    <a:pt x="113" y="340"/>
                    <a:pt x="113" y="296"/>
                  </a:cubicBezTo>
                  <a:cubicBezTo>
                    <a:pt x="132" y="298"/>
                    <a:pt x="151" y="300"/>
                    <a:pt x="166" y="311"/>
                  </a:cubicBezTo>
                  <a:cubicBezTo>
                    <a:pt x="178" y="319"/>
                    <a:pt x="187" y="330"/>
                    <a:pt x="196" y="341"/>
                  </a:cubicBezTo>
                  <a:cubicBezTo>
                    <a:pt x="243" y="402"/>
                    <a:pt x="290" y="462"/>
                    <a:pt x="337" y="523"/>
                  </a:cubicBezTo>
                  <a:cubicBezTo>
                    <a:pt x="347" y="537"/>
                    <a:pt x="359" y="551"/>
                    <a:pt x="375" y="559"/>
                  </a:cubicBezTo>
                  <a:cubicBezTo>
                    <a:pt x="389" y="567"/>
                    <a:pt x="406" y="569"/>
                    <a:pt x="422" y="568"/>
                  </a:cubicBezTo>
                  <a:cubicBezTo>
                    <a:pt x="446" y="568"/>
                    <a:pt x="470" y="568"/>
                    <a:pt x="495" y="568"/>
                  </a:cubicBezTo>
                  <a:cubicBezTo>
                    <a:pt x="478" y="554"/>
                    <a:pt x="462" y="540"/>
                    <a:pt x="447" y="525"/>
                  </a:cubicBezTo>
                  <a:moveTo>
                    <a:pt x="113" y="262"/>
                  </a:moveTo>
                  <a:cubicBezTo>
                    <a:pt x="113" y="121"/>
                    <a:pt x="113" y="121"/>
                    <a:pt x="113" y="121"/>
                  </a:cubicBezTo>
                  <a:cubicBezTo>
                    <a:pt x="113" y="93"/>
                    <a:pt x="113" y="65"/>
                    <a:pt x="115" y="36"/>
                  </a:cubicBezTo>
                  <a:cubicBezTo>
                    <a:pt x="157" y="37"/>
                    <a:pt x="200" y="34"/>
                    <a:pt x="241" y="45"/>
                  </a:cubicBezTo>
                  <a:cubicBezTo>
                    <a:pt x="261" y="50"/>
                    <a:pt x="281" y="62"/>
                    <a:pt x="291" y="82"/>
                  </a:cubicBezTo>
                  <a:cubicBezTo>
                    <a:pt x="303" y="107"/>
                    <a:pt x="303" y="136"/>
                    <a:pt x="299" y="163"/>
                  </a:cubicBezTo>
                  <a:cubicBezTo>
                    <a:pt x="295" y="197"/>
                    <a:pt x="275" y="228"/>
                    <a:pt x="245" y="245"/>
                  </a:cubicBezTo>
                  <a:cubicBezTo>
                    <a:pt x="205" y="267"/>
                    <a:pt x="157" y="267"/>
                    <a:pt x="113" y="2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id="{E138706E-8EA2-406F-8802-C17E4EA4631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36" y="2081"/>
              <a:ext cx="233" cy="269"/>
            </a:xfrm>
            <a:custGeom>
              <a:avLst/>
              <a:gdLst>
                <a:gd name="T0" fmla="*/ 450 w 494"/>
                <a:gd name="T1" fmla="*/ 529 h 569"/>
                <a:gd name="T2" fmla="*/ 405 w 494"/>
                <a:gd name="T3" fmla="*/ 477 h 569"/>
                <a:gd name="T4" fmla="*/ 246 w 494"/>
                <a:gd name="T5" fmla="*/ 278 h 569"/>
                <a:gd name="T6" fmla="*/ 363 w 494"/>
                <a:gd name="T7" fmla="*/ 196 h 569"/>
                <a:gd name="T8" fmla="*/ 381 w 494"/>
                <a:gd name="T9" fmla="*/ 78 h 569"/>
                <a:gd name="T10" fmla="*/ 326 w 494"/>
                <a:gd name="T11" fmla="*/ 19 h 569"/>
                <a:gd name="T12" fmla="*/ 202 w 494"/>
                <a:gd name="T13" fmla="*/ 2 h 569"/>
                <a:gd name="T14" fmla="*/ 5 w 494"/>
                <a:gd name="T15" fmla="*/ 10 h 569"/>
                <a:gd name="T16" fmla="*/ 26 w 494"/>
                <a:gd name="T17" fmla="*/ 113 h 569"/>
                <a:gd name="T18" fmla="*/ 26 w 494"/>
                <a:gd name="T19" fmla="*/ 430 h 569"/>
                <a:gd name="T20" fmla="*/ 24 w 494"/>
                <a:gd name="T21" fmla="*/ 502 h 569"/>
                <a:gd name="T22" fmla="*/ 0 w 494"/>
                <a:gd name="T23" fmla="*/ 569 h 569"/>
                <a:gd name="T24" fmla="*/ 134 w 494"/>
                <a:gd name="T25" fmla="*/ 569 h 569"/>
                <a:gd name="T26" fmla="*/ 113 w 494"/>
                <a:gd name="T27" fmla="*/ 472 h 569"/>
                <a:gd name="T28" fmla="*/ 113 w 494"/>
                <a:gd name="T29" fmla="*/ 297 h 569"/>
                <a:gd name="T30" fmla="*/ 153 w 494"/>
                <a:gd name="T31" fmla="*/ 305 h 569"/>
                <a:gd name="T32" fmla="*/ 194 w 494"/>
                <a:gd name="T33" fmla="*/ 341 h 569"/>
                <a:gd name="T34" fmla="*/ 323 w 494"/>
                <a:gd name="T35" fmla="*/ 507 h 569"/>
                <a:gd name="T36" fmla="*/ 365 w 494"/>
                <a:gd name="T37" fmla="*/ 554 h 569"/>
                <a:gd name="T38" fmla="*/ 415 w 494"/>
                <a:gd name="T39" fmla="*/ 569 h 569"/>
                <a:gd name="T40" fmla="*/ 494 w 494"/>
                <a:gd name="T41" fmla="*/ 569 h 569"/>
                <a:gd name="T42" fmla="*/ 450 w 494"/>
                <a:gd name="T43" fmla="*/ 529 h 569"/>
                <a:gd name="T44" fmla="*/ 160 w 494"/>
                <a:gd name="T45" fmla="*/ 265 h 569"/>
                <a:gd name="T46" fmla="*/ 105 w 494"/>
                <a:gd name="T47" fmla="*/ 263 h 569"/>
                <a:gd name="T48" fmla="*/ 105 w 494"/>
                <a:gd name="T49" fmla="*/ 81 h 569"/>
                <a:gd name="T50" fmla="*/ 107 w 494"/>
                <a:gd name="T51" fmla="*/ 37 h 569"/>
                <a:gd name="T52" fmla="*/ 213 w 494"/>
                <a:gd name="T53" fmla="*/ 41 h 569"/>
                <a:gd name="T54" fmla="*/ 271 w 494"/>
                <a:gd name="T55" fmla="*/ 67 h 569"/>
                <a:gd name="T56" fmla="*/ 293 w 494"/>
                <a:gd name="T57" fmla="*/ 125 h 569"/>
                <a:gd name="T58" fmla="*/ 262 w 494"/>
                <a:gd name="T59" fmla="*/ 227 h 569"/>
                <a:gd name="T60" fmla="*/ 160 w 494"/>
                <a:gd name="T61" fmla="*/ 26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4" h="569">
                  <a:moveTo>
                    <a:pt x="450" y="529"/>
                  </a:moveTo>
                  <a:cubicBezTo>
                    <a:pt x="434" y="513"/>
                    <a:pt x="419" y="495"/>
                    <a:pt x="405" y="477"/>
                  </a:cubicBezTo>
                  <a:cubicBezTo>
                    <a:pt x="352" y="411"/>
                    <a:pt x="298" y="344"/>
                    <a:pt x="246" y="278"/>
                  </a:cubicBezTo>
                  <a:cubicBezTo>
                    <a:pt x="291" y="261"/>
                    <a:pt x="334" y="235"/>
                    <a:pt x="363" y="196"/>
                  </a:cubicBezTo>
                  <a:cubicBezTo>
                    <a:pt x="387" y="162"/>
                    <a:pt x="395" y="117"/>
                    <a:pt x="381" y="78"/>
                  </a:cubicBezTo>
                  <a:cubicBezTo>
                    <a:pt x="372" y="52"/>
                    <a:pt x="351" y="31"/>
                    <a:pt x="326" y="19"/>
                  </a:cubicBezTo>
                  <a:cubicBezTo>
                    <a:pt x="287" y="0"/>
                    <a:pt x="244" y="1"/>
                    <a:pt x="202" y="2"/>
                  </a:cubicBezTo>
                  <a:cubicBezTo>
                    <a:pt x="136" y="4"/>
                    <a:pt x="71" y="11"/>
                    <a:pt x="5" y="10"/>
                  </a:cubicBezTo>
                  <a:cubicBezTo>
                    <a:pt x="25" y="41"/>
                    <a:pt x="26" y="78"/>
                    <a:pt x="26" y="113"/>
                  </a:cubicBezTo>
                  <a:cubicBezTo>
                    <a:pt x="26" y="219"/>
                    <a:pt x="26" y="324"/>
                    <a:pt x="26" y="430"/>
                  </a:cubicBezTo>
                  <a:cubicBezTo>
                    <a:pt x="25" y="454"/>
                    <a:pt x="27" y="478"/>
                    <a:pt x="24" y="502"/>
                  </a:cubicBezTo>
                  <a:cubicBezTo>
                    <a:pt x="22" y="526"/>
                    <a:pt x="13" y="549"/>
                    <a:pt x="0" y="569"/>
                  </a:cubicBezTo>
                  <a:cubicBezTo>
                    <a:pt x="45" y="569"/>
                    <a:pt x="89" y="569"/>
                    <a:pt x="134" y="569"/>
                  </a:cubicBezTo>
                  <a:cubicBezTo>
                    <a:pt x="115" y="541"/>
                    <a:pt x="113" y="505"/>
                    <a:pt x="113" y="472"/>
                  </a:cubicBezTo>
                  <a:cubicBezTo>
                    <a:pt x="113" y="413"/>
                    <a:pt x="113" y="355"/>
                    <a:pt x="113" y="297"/>
                  </a:cubicBezTo>
                  <a:cubicBezTo>
                    <a:pt x="126" y="298"/>
                    <a:pt x="140" y="300"/>
                    <a:pt x="153" y="305"/>
                  </a:cubicBezTo>
                  <a:cubicBezTo>
                    <a:pt x="170" y="312"/>
                    <a:pt x="183" y="326"/>
                    <a:pt x="194" y="341"/>
                  </a:cubicBezTo>
                  <a:cubicBezTo>
                    <a:pt x="237" y="396"/>
                    <a:pt x="280" y="452"/>
                    <a:pt x="323" y="507"/>
                  </a:cubicBezTo>
                  <a:cubicBezTo>
                    <a:pt x="336" y="524"/>
                    <a:pt x="348" y="542"/>
                    <a:pt x="365" y="554"/>
                  </a:cubicBezTo>
                  <a:cubicBezTo>
                    <a:pt x="379" y="565"/>
                    <a:pt x="397" y="569"/>
                    <a:pt x="415" y="569"/>
                  </a:cubicBezTo>
                  <a:cubicBezTo>
                    <a:pt x="441" y="569"/>
                    <a:pt x="468" y="569"/>
                    <a:pt x="494" y="569"/>
                  </a:cubicBezTo>
                  <a:cubicBezTo>
                    <a:pt x="479" y="556"/>
                    <a:pt x="464" y="543"/>
                    <a:pt x="450" y="529"/>
                  </a:cubicBezTo>
                  <a:moveTo>
                    <a:pt x="160" y="265"/>
                  </a:moveTo>
                  <a:cubicBezTo>
                    <a:pt x="142" y="266"/>
                    <a:pt x="124" y="265"/>
                    <a:pt x="105" y="263"/>
                  </a:cubicBezTo>
                  <a:cubicBezTo>
                    <a:pt x="105" y="202"/>
                    <a:pt x="105" y="141"/>
                    <a:pt x="105" y="81"/>
                  </a:cubicBezTo>
                  <a:cubicBezTo>
                    <a:pt x="105" y="66"/>
                    <a:pt x="106" y="52"/>
                    <a:pt x="107" y="37"/>
                  </a:cubicBezTo>
                  <a:cubicBezTo>
                    <a:pt x="143" y="38"/>
                    <a:pt x="178" y="36"/>
                    <a:pt x="213" y="41"/>
                  </a:cubicBezTo>
                  <a:cubicBezTo>
                    <a:pt x="234" y="45"/>
                    <a:pt x="256" y="51"/>
                    <a:pt x="271" y="67"/>
                  </a:cubicBezTo>
                  <a:cubicBezTo>
                    <a:pt x="286" y="82"/>
                    <a:pt x="292" y="104"/>
                    <a:pt x="293" y="125"/>
                  </a:cubicBezTo>
                  <a:cubicBezTo>
                    <a:pt x="296" y="161"/>
                    <a:pt x="288" y="200"/>
                    <a:pt x="262" y="227"/>
                  </a:cubicBezTo>
                  <a:cubicBezTo>
                    <a:pt x="236" y="254"/>
                    <a:pt x="197" y="264"/>
                    <a:pt x="160" y="2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4BA2929A-D0F8-4B31-B481-DBA68948185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78" y="1848"/>
              <a:ext cx="435" cy="568"/>
            </a:xfrm>
            <a:custGeom>
              <a:avLst/>
              <a:gdLst>
                <a:gd name="T0" fmla="*/ 902 w 921"/>
                <a:gd name="T1" fmla="*/ 923 h 1202"/>
                <a:gd name="T2" fmla="*/ 875 w 921"/>
                <a:gd name="T3" fmla="*/ 781 h 1202"/>
                <a:gd name="T4" fmla="*/ 886 w 921"/>
                <a:gd name="T5" fmla="*/ 756 h 1202"/>
                <a:gd name="T6" fmla="*/ 808 w 921"/>
                <a:gd name="T7" fmla="*/ 530 h 1202"/>
                <a:gd name="T8" fmla="*/ 539 w 921"/>
                <a:gd name="T9" fmla="*/ 526 h 1202"/>
                <a:gd name="T10" fmla="*/ 405 w 921"/>
                <a:gd name="T11" fmla="*/ 396 h 1202"/>
                <a:gd name="T12" fmla="*/ 393 w 921"/>
                <a:gd name="T13" fmla="*/ 294 h 1202"/>
                <a:gd name="T14" fmla="*/ 328 w 921"/>
                <a:gd name="T15" fmla="*/ 274 h 1202"/>
                <a:gd name="T16" fmla="*/ 485 w 921"/>
                <a:gd name="T17" fmla="*/ 224 h 1202"/>
                <a:gd name="T18" fmla="*/ 604 w 921"/>
                <a:gd name="T19" fmla="*/ 104 h 1202"/>
                <a:gd name="T20" fmla="*/ 557 w 921"/>
                <a:gd name="T21" fmla="*/ 126 h 1202"/>
                <a:gd name="T22" fmla="*/ 592 w 921"/>
                <a:gd name="T23" fmla="*/ 32 h 1202"/>
                <a:gd name="T24" fmla="*/ 518 w 921"/>
                <a:gd name="T25" fmla="*/ 144 h 1202"/>
                <a:gd name="T26" fmla="*/ 500 w 921"/>
                <a:gd name="T27" fmla="*/ 122 h 1202"/>
                <a:gd name="T28" fmla="*/ 396 w 921"/>
                <a:gd name="T29" fmla="*/ 149 h 1202"/>
                <a:gd name="T30" fmla="*/ 311 w 921"/>
                <a:gd name="T31" fmla="*/ 239 h 1202"/>
                <a:gd name="T32" fmla="*/ 413 w 921"/>
                <a:gd name="T33" fmla="*/ 85 h 1202"/>
                <a:gd name="T34" fmla="*/ 422 w 921"/>
                <a:gd name="T35" fmla="*/ 10 h 1202"/>
                <a:gd name="T36" fmla="*/ 375 w 921"/>
                <a:gd name="T37" fmla="*/ 44 h 1202"/>
                <a:gd name="T38" fmla="*/ 355 w 921"/>
                <a:gd name="T39" fmla="*/ 67 h 1202"/>
                <a:gd name="T40" fmla="*/ 330 w 921"/>
                <a:gd name="T41" fmla="*/ 110 h 1202"/>
                <a:gd name="T42" fmla="*/ 300 w 921"/>
                <a:gd name="T43" fmla="*/ 146 h 1202"/>
                <a:gd name="T44" fmla="*/ 265 w 921"/>
                <a:gd name="T45" fmla="*/ 226 h 1202"/>
                <a:gd name="T46" fmla="*/ 267 w 921"/>
                <a:gd name="T47" fmla="*/ 149 h 1202"/>
                <a:gd name="T48" fmla="*/ 232 w 921"/>
                <a:gd name="T49" fmla="*/ 247 h 1202"/>
                <a:gd name="T50" fmla="*/ 208 w 921"/>
                <a:gd name="T51" fmla="*/ 240 h 1202"/>
                <a:gd name="T52" fmla="*/ 290 w 921"/>
                <a:gd name="T53" fmla="*/ 283 h 1202"/>
                <a:gd name="T54" fmla="*/ 143 w 921"/>
                <a:gd name="T55" fmla="*/ 345 h 1202"/>
                <a:gd name="T56" fmla="*/ 271 w 921"/>
                <a:gd name="T57" fmla="*/ 408 h 1202"/>
                <a:gd name="T58" fmla="*/ 268 w 921"/>
                <a:gd name="T59" fmla="*/ 591 h 1202"/>
                <a:gd name="T60" fmla="*/ 109 w 921"/>
                <a:gd name="T61" fmla="*/ 562 h 1202"/>
                <a:gd name="T62" fmla="*/ 33 w 921"/>
                <a:gd name="T63" fmla="*/ 710 h 1202"/>
                <a:gd name="T64" fmla="*/ 72 w 921"/>
                <a:gd name="T65" fmla="*/ 651 h 1202"/>
                <a:gd name="T66" fmla="*/ 131 w 921"/>
                <a:gd name="T67" fmla="*/ 691 h 1202"/>
                <a:gd name="T68" fmla="*/ 78 w 921"/>
                <a:gd name="T69" fmla="*/ 741 h 1202"/>
                <a:gd name="T70" fmla="*/ 72 w 921"/>
                <a:gd name="T71" fmla="*/ 786 h 1202"/>
                <a:gd name="T72" fmla="*/ 195 w 921"/>
                <a:gd name="T73" fmla="*/ 1056 h 1202"/>
                <a:gd name="T74" fmla="*/ 191 w 921"/>
                <a:gd name="T75" fmla="*/ 1202 h 1202"/>
                <a:gd name="T76" fmla="*/ 821 w 921"/>
                <a:gd name="T77" fmla="*/ 1124 h 1202"/>
                <a:gd name="T78" fmla="*/ 765 w 921"/>
                <a:gd name="T79" fmla="*/ 1094 h 1202"/>
                <a:gd name="T80" fmla="*/ 470 w 921"/>
                <a:gd name="T81" fmla="*/ 206 h 1202"/>
                <a:gd name="T82" fmla="*/ 403 w 921"/>
                <a:gd name="T83" fmla="*/ 199 h 1202"/>
                <a:gd name="T84" fmla="*/ 403 w 921"/>
                <a:gd name="T85" fmla="*/ 199 h 1202"/>
                <a:gd name="T86" fmla="*/ 263 w 921"/>
                <a:gd name="T87" fmla="*/ 984 h 1202"/>
                <a:gd name="T88" fmla="*/ 373 w 921"/>
                <a:gd name="T89" fmla="*/ 833 h 1202"/>
                <a:gd name="T90" fmla="*/ 353 w 921"/>
                <a:gd name="T91" fmla="*/ 984 h 1202"/>
                <a:gd name="T92" fmla="*/ 124 w 921"/>
                <a:gd name="T93" fmla="*/ 597 h 1202"/>
                <a:gd name="T94" fmla="*/ 211 w 921"/>
                <a:gd name="T95" fmla="*/ 609 h 1202"/>
                <a:gd name="T96" fmla="*/ 305 w 921"/>
                <a:gd name="T97" fmla="*/ 673 h 1202"/>
                <a:gd name="T98" fmla="*/ 370 w 921"/>
                <a:gd name="T99" fmla="*/ 752 h 1202"/>
                <a:gd name="T100" fmla="*/ 387 w 921"/>
                <a:gd name="T101" fmla="*/ 1061 h 1202"/>
                <a:gd name="T102" fmla="*/ 544 w 921"/>
                <a:gd name="T103" fmla="*/ 772 h 1202"/>
                <a:gd name="T104" fmla="*/ 704 w 921"/>
                <a:gd name="T105" fmla="*/ 886 h 1202"/>
                <a:gd name="T106" fmla="*/ 548 w 921"/>
                <a:gd name="T107" fmla="*/ 1060 h 1202"/>
                <a:gd name="T108" fmla="*/ 574 w 921"/>
                <a:gd name="T109" fmla="*/ 1062 h 1202"/>
                <a:gd name="T110" fmla="*/ 606 w 921"/>
                <a:gd name="T111" fmla="*/ 1047 h 1202"/>
                <a:gd name="T112" fmla="*/ 743 w 921"/>
                <a:gd name="T113" fmla="*/ 826 h 1202"/>
                <a:gd name="T114" fmla="*/ 672 w 921"/>
                <a:gd name="T115" fmla="*/ 621 h 1202"/>
                <a:gd name="T116" fmla="*/ 849 w 921"/>
                <a:gd name="T117" fmla="*/ 925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21" h="1202">
                  <a:moveTo>
                    <a:pt x="787" y="1083"/>
                  </a:moveTo>
                  <a:cubicBezTo>
                    <a:pt x="797" y="1066"/>
                    <a:pt x="809" y="1051"/>
                    <a:pt x="820" y="1035"/>
                  </a:cubicBezTo>
                  <a:cubicBezTo>
                    <a:pt x="848" y="998"/>
                    <a:pt x="876" y="961"/>
                    <a:pt x="902" y="923"/>
                  </a:cubicBezTo>
                  <a:cubicBezTo>
                    <a:pt x="908" y="914"/>
                    <a:pt x="915" y="905"/>
                    <a:pt x="919" y="895"/>
                  </a:cubicBezTo>
                  <a:cubicBezTo>
                    <a:pt x="921" y="891"/>
                    <a:pt x="918" y="887"/>
                    <a:pt x="917" y="883"/>
                  </a:cubicBezTo>
                  <a:cubicBezTo>
                    <a:pt x="904" y="849"/>
                    <a:pt x="888" y="816"/>
                    <a:pt x="875" y="781"/>
                  </a:cubicBezTo>
                  <a:cubicBezTo>
                    <a:pt x="871" y="771"/>
                    <a:pt x="871" y="760"/>
                    <a:pt x="872" y="750"/>
                  </a:cubicBezTo>
                  <a:cubicBezTo>
                    <a:pt x="873" y="721"/>
                    <a:pt x="875" y="692"/>
                    <a:pt x="877" y="663"/>
                  </a:cubicBezTo>
                  <a:cubicBezTo>
                    <a:pt x="881" y="694"/>
                    <a:pt x="882" y="725"/>
                    <a:pt x="886" y="756"/>
                  </a:cubicBezTo>
                  <a:cubicBezTo>
                    <a:pt x="897" y="736"/>
                    <a:pt x="901" y="714"/>
                    <a:pt x="904" y="692"/>
                  </a:cubicBezTo>
                  <a:cubicBezTo>
                    <a:pt x="909" y="659"/>
                    <a:pt x="907" y="624"/>
                    <a:pt x="892" y="594"/>
                  </a:cubicBezTo>
                  <a:cubicBezTo>
                    <a:pt x="876" y="561"/>
                    <a:pt x="843" y="537"/>
                    <a:pt x="808" y="530"/>
                  </a:cubicBezTo>
                  <a:cubicBezTo>
                    <a:pt x="791" y="527"/>
                    <a:pt x="774" y="528"/>
                    <a:pt x="758" y="530"/>
                  </a:cubicBezTo>
                  <a:cubicBezTo>
                    <a:pt x="718" y="535"/>
                    <a:pt x="677" y="534"/>
                    <a:pt x="636" y="533"/>
                  </a:cubicBezTo>
                  <a:cubicBezTo>
                    <a:pt x="604" y="534"/>
                    <a:pt x="571" y="534"/>
                    <a:pt x="539" y="526"/>
                  </a:cubicBezTo>
                  <a:cubicBezTo>
                    <a:pt x="517" y="521"/>
                    <a:pt x="496" y="511"/>
                    <a:pt x="480" y="494"/>
                  </a:cubicBezTo>
                  <a:cubicBezTo>
                    <a:pt x="465" y="480"/>
                    <a:pt x="455" y="461"/>
                    <a:pt x="443" y="444"/>
                  </a:cubicBezTo>
                  <a:cubicBezTo>
                    <a:pt x="431" y="427"/>
                    <a:pt x="418" y="412"/>
                    <a:pt x="405" y="396"/>
                  </a:cubicBezTo>
                  <a:cubicBezTo>
                    <a:pt x="390" y="375"/>
                    <a:pt x="377" y="353"/>
                    <a:pt x="366" y="330"/>
                  </a:cubicBezTo>
                  <a:cubicBezTo>
                    <a:pt x="377" y="325"/>
                    <a:pt x="391" y="321"/>
                    <a:pt x="398" y="310"/>
                  </a:cubicBezTo>
                  <a:cubicBezTo>
                    <a:pt x="402" y="305"/>
                    <a:pt x="400" y="296"/>
                    <a:pt x="393" y="294"/>
                  </a:cubicBezTo>
                  <a:cubicBezTo>
                    <a:pt x="377" y="287"/>
                    <a:pt x="359" y="288"/>
                    <a:pt x="341" y="290"/>
                  </a:cubicBezTo>
                  <a:cubicBezTo>
                    <a:pt x="336" y="286"/>
                    <a:pt x="331" y="283"/>
                    <a:pt x="325" y="280"/>
                  </a:cubicBezTo>
                  <a:cubicBezTo>
                    <a:pt x="326" y="278"/>
                    <a:pt x="327" y="276"/>
                    <a:pt x="328" y="274"/>
                  </a:cubicBezTo>
                  <a:cubicBezTo>
                    <a:pt x="348" y="284"/>
                    <a:pt x="373" y="287"/>
                    <a:pt x="392" y="274"/>
                  </a:cubicBezTo>
                  <a:cubicBezTo>
                    <a:pt x="413" y="262"/>
                    <a:pt x="424" y="238"/>
                    <a:pt x="423" y="215"/>
                  </a:cubicBezTo>
                  <a:cubicBezTo>
                    <a:pt x="440" y="229"/>
                    <a:pt x="464" y="234"/>
                    <a:pt x="485" y="224"/>
                  </a:cubicBezTo>
                  <a:cubicBezTo>
                    <a:pt x="506" y="214"/>
                    <a:pt x="514" y="191"/>
                    <a:pt x="517" y="169"/>
                  </a:cubicBezTo>
                  <a:cubicBezTo>
                    <a:pt x="535" y="165"/>
                    <a:pt x="554" y="159"/>
                    <a:pt x="568" y="147"/>
                  </a:cubicBezTo>
                  <a:cubicBezTo>
                    <a:pt x="581" y="134"/>
                    <a:pt x="593" y="119"/>
                    <a:pt x="604" y="104"/>
                  </a:cubicBezTo>
                  <a:cubicBezTo>
                    <a:pt x="610" y="94"/>
                    <a:pt x="618" y="83"/>
                    <a:pt x="620" y="71"/>
                  </a:cubicBezTo>
                  <a:cubicBezTo>
                    <a:pt x="608" y="67"/>
                    <a:pt x="600" y="77"/>
                    <a:pt x="594" y="85"/>
                  </a:cubicBezTo>
                  <a:cubicBezTo>
                    <a:pt x="584" y="101"/>
                    <a:pt x="571" y="114"/>
                    <a:pt x="557" y="126"/>
                  </a:cubicBezTo>
                  <a:cubicBezTo>
                    <a:pt x="553" y="98"/>
                    <a:pt x="564" y="69"/>
                    <a:pt x="587" y="53"/>
                  </a:cubicBezTo>
                  <a:cubicBezTo>
                    <a:pt x="593" y="49"/>
                    <a:pt x="602" y="44"/>
                    <a:pt x="601" y="35"/>
                  </a:cubicBezTo>
                  <a:cubicBezTo>
                    <a:pt x="601" y="30"/>
                    <a:pt x="595" y="30"/>
                    <a:pt x="592" y="32"/>
                  </a:cubicBezTo>
                  <a:cubicBezTo>
                    <a:pt x="570" y="43"/>
                    <a:pt x="551" y="61"/>
                    <a:pt x="542" y="84"/>
                  </a:cubicBezTo>
                  <a:cubicBezTo>
                    <a:pt x="535" y="101"/>
                    <a:pt x="535" y="120"/>
                    <a:pt x="539" y="137"/>
                  </a:cubicBezTo>
                  <a:cubicBezTo>
                    <a:pt x="532" y="140"/>
                    <a:pt x="525" y="142"/>
                    <a:pt x="518" y="144"/>
                  </a:cubicBezTo>
                  <a:cubicBezTo>
                    <a:pt x="517" y="135"/>
                    <a:pt x="516" y="126"/>
                    <a:pt x="515" y="118"/>
                  </a:cubicBezTo>
                  <a:cubicBezTo>
                    <a:pt x="513" y="117"/>
                    <a:pt x="510" y="115"/>
                    <a:pt x="509" y="114"/>
                  </a:cubicBezTo>
                  <a:cubicBezTo>
                    <a:pt x="506" y="117"/>
                    <a:pt x="503" y="120"/>
                    <a:pt x="500" y="122"/>
                  </a:cubicBezTo>
                  <a:cubicBezTo>
                    <a:pt x="502" y="131"/>
                    <a:pt x="503" y="139"/>
                    <a:pt x="503" y="148"/>
                  </a:cubicBezTo>
                  <a:cubicBezTo>
                    <a:pt x="473" y="156"/>
                    <a:pt x="441" y="159"/>
                    <a:pt x="411" y="168"/>
                  </a:cubicBezTo>
                  <a:cubicBezTo>
                    <a:pt x="406" y="161"/>
                    <a:pt x="405" y="149"/>
                    <a:pt x="396" y="149"/>
                  </a:cubicBezTo>
                  <a:cubicBezTo>
                    <a:pt x="386" y="156"/>
                    <a:pt x="393" y="166"/>
                    <a:pt x="396" y="174"/>
                  </a:cubicBezTo>
                  <a:cubicBezTo>
                    <a:pt x="370" y="187"/>
                    <a:pt x="345" y="204"/>
                    <a:pt x="327" y="228"/>
                  </a:cubicBezTo>
                  <a:cubicBezTo>
                    <a:pt x="323" y="233"/>
                    <a:pt x="317" y="236"/>
                    <a:pt x="311" y="239"/>
                  </a:cubicBezTo>
                  <a:cubicBezTo>
                    <a:pt x="314" y="217"/>
                    <a:pt x="320" y="195"/>
                    <a:pt x="331" y="176"/>
                  </a:cubicBezTo>
                  <a:cubicBezTo>
                    <a:pt x="340" y="162"/>
                    <a:pt x="353" y="150"/>
                    <a:pt x="364" y="137"/>
                  </a:cubicBezTo>
                  <a:cubicBezTo>
                    <a:pt x="380" y="119"/>
                    <a:pt x="398" y="104"/>
                    <a:pt x="413" y="85"/>
                  </a:cubicBezTo>
                  <a:cubicBezTo>
                    <a:pt x="424" y="70"/>
                    <a:pt x="429" y="52"/>
                    <a:pt x="433" y="35"/>
                  </a:cubicBezTo>
                  <a:cubicBezTo>
                    <a:pt x="435" y="24"/>
                    <a:pt x="436" y="12"/>
                    <a:pt x="434" y="1"/>
                  </a:cubicBezTo>
                  <a:cubicBezTo>
                    <a:pt x="428" y="0"/>
                    <a:pt x="423" y="4"/>
                    <a:pt x="422" y="10"/>
                  </a:cubicBezTo>
                  <a:cubicBezTo>
                    <a:pt x="419" y="26"/>
                    <a:pt x="416" y="42"/>
                    <a:pt x="409" y="57"/>
                  </a:cubicBezTo>
                  <a:cubicBezTo>
                    <a:pt x="402" y="70"/>
                    <a:pt x="392" y="81"/>
                    <a:pt x="382" y="93"/>
                  </a:cubicBezTo>
                  <a:cubicBezTo>
                    <a:pt x="372" y="79"/>
                    <a:pt x="369" y="60"/>
                    <a:pt x="375" y="44"/>
                  </a:cubicBezTo>
                  <a:cubicBezTo>
                    <a:pt x="377" y="36"/>
                    <a:pt x="384" y="30"/>
                    <a:pt x="388" y="23"/>
                  </a:cubicBezTo>
                  <a:cubicBezTo>
                    <a:pt x="389" y="18"/>
                    <a:pt x="386" y="12"/>
                    <a:pt x="380" y="13"/>
                  </a:cubicBezTo>
                  <a:cubicBezTo>
                    <a:pt x="364" y="26"/>
                    <a:pt x="353" y="47"/>
                    <a:pt x="355" y="67"/>
                  </a:cubicBezTo>
                  <a:cubicBezTo>
                    <a:pt x="356" y="81"/>
                    <a:pt x="363" y="93"/>
                    <a:pt x="370" y="104"/>
                  </a:cubicBezTo>
                  <a:cubicBezTo>
                    <a:pt x="352" y="122"/>
                    <a:pt x="333" y="137"/>
                    <a:pt x="318" y="158"/>
                  </a:cubicBezTo>
                  <a:cubicBezTo>
                    <a:pt x="314" y="141"/>
                    <a:pt x="318" y="122"/>
                    <a:pt x="330" y="110"/>
                  </a:cubicBezTo>
                  <a:cubicBezTo>
                    <a:pt x="334" y="107"/>
                    <a:pt x="333" y="99"/>
                    <a:pt x="329" y="96"/>
                  </a:cubicBezTo>
                  <a:cubicBezTo>
                    <a:pt x="324" y="94"/>
                    <a:pt x="321" y="99"/>
                    <a:pt x="317" y="102"/>
                  </a:cubicBezTo>
                  <a:cubicBezTo>
                    <a:pt x="306" y="114"/>
                    <a:pt x="299" y="130"/>
                    <a:pt x="300" y="146"/>
                  </a:cubicBezTo>
                  <a:cubicBezTo>
                    <a:pt x="300" y="156"/>
                    <a:pt x="304" y="166"/>
                    <a:pt x="308" y="176"/>
                  </a:cubicBezTo>
                  <a:cubicBezTo>
                    <a:pt x="297" y="197"/>
                    <a:pt x="289" y="219"/>
                    <a:pt x="288" y="243"/>
                  </a:cubicBezTo>
                  <a:cubicBezTo>
                    <a:pt x="278" y="242"/>
                    <a:pt x="268" y="236"/>
                    <a:pt x="265" y="226"/>
                  </a:cubicBezTo>
                  <a:cubicBezTo>
                    <a:pt x="258" y="205"/>
                    <a:pt x="264" y="182"/>
                    <a:pt x="275" y="164"/>
                  </a:cubicBezTo>
                  <a:cubicBezTo>
                    <a:pt x="277" y="159"/>
                    <a:pt x="281" y="154"/>
                    <a:pt x="278" y="148"/>
                  </a:cubicBezTo>
                  <a:cubicBezTo>
                    <a:pt x="276" y="143"/>
                    <a:pt x="269" y="144"/>
                    <a:pt x="267" y="149"/>
                  </a:cubicBezTo>
                  <a:cubicBezTo>
                    <a:pt x="253" y="172"/>
                    <a:pt x="241" y="199"/>
                    <a:pt x="244" y="227"/>
                  </a:cubicBezTo>
                  <a:cubicBezTo>
                    <a:pt x="246" y="239"/>
                    <a:pt x="254" y="249"/>
                    <a:pt x="262" y="257"/>
                  </a:cubicBezTo>
                  <a:cubicBezTo>
                    <a:pt x="251" y="259"/>
                    <a:pt x="239" y="257"/>
                    <a:pt x="232" y="247"/>
                  </a:cubicBezTo>
                  <a:cubicBezTo>
                    <a:pt x="218" y="228"/>
                    <a:pt x="219" y="202"/>
                    <a:pt x="225" y="181"/>
                  </a:cubicBezTo>
                  <a:cubicBezTo>
                    <a:pt x="228" y="174"/>
                    <a:pt x="221" y="169"/>
                    <a:pt x="215" y="169"/>
                  </a:cubicBezTo>
                  <a:cubicBezTo>
                    <a:pt x="206" y="191"/>
                    <a:pt x="202" y="216"/>
                    <a:pt x="208" y="240"/>
                  </a:cubicBezTo>
                  <a:cubicBezTo>
                    <a:pt x="213" y="262"/>
                    <a:pt x="234" y="280"/>
                    <a:pt x="257" y="279"/>
                  </a:cubicBezTo>
                  <a:cubicBezTo>
                    <a:pt x="268" y="279"/>
                    <a:pt x="278" y="274"/>
                    <a:pt x="288" y="269"/>
                  </a:cubicBezTo>
                  <a:cubicBezTo>
                    <a:pt x="289" y="274"/>
                    <a:pt x="289" y="278"/>
                    <a:pt x="290" y="283"/>
                  </a:cubicBezTo>
                  <a:cubicBezTo>
                    <a:pt x="271" y="292"/>
                    <a:pt x="252" y="302"/>
                    <a:pt x="231" y="309"/>
                  </a:cubicBezTo>
                  <a:cubicBezTo>
                    <a:pt x="205" y="318"/>
                    <a:pt x="179" y="328"/>
                    <a:pt x="152" y="338"/>
                  </a:cubicBezTo>
                  <a:cubicBezTo>
                    <a:pt x="149" y="339"/>
                    <a:pt x="144" y="340"/>
                    <a:pt x="143" y="345"/>
                  </a:cubicBezTo>
                  <a:cubicBezTo>
                    <a:pt x="143" y="351"/>
                    <a:pt x="141" y="360"/>
                    <a:pt x="146" y="365"/>
                  </a:cubicBezTo>
                  <a:cubicBezTo>
                    <a:pt x="152" y="373"/>
                    <a:pt x="159" y="380"/>
                    <a:pt x="169" y="382"/>
                  </a:cubicBezTo>
                  <a:cubicBezTo>
                    <a:pt x="203" y="391"/>
                    <a:pt x="237" y="400"/>
                    <a:pt x="271" y="408"/>
                  </a:cubicBezTo>
                  <a:cubicBezTo>
                    <a:pt x="274" y="409"/>
                    <a:pt x="279" y="410"/>
                    <a:pt x="279" y="414"/>
                  </a:cubicBezTo>
                  <a:cubicBezTo>
                    <a:pt x="282" y="443"/>
                    <a:pt x="274" y="472"/>
                    <a:pt x="267" y="500"/>
                  </a:cubicBezTo>
                  <a:cubicBezTo>
                    <a:pt x="258" y="529"/>
                    <a:pt x="255" y="562"/>
                    <a:pt x="268" y="591"/>
                  </a:cubicBezTo>
                  <a:cubicBezTo>
                    <a:pt x="248" y="577"/>
                    <a:pt x="228" y="563"/>
                    <a:pt x="208" y="549"/>
                  </a:cubicBezTo>
                  <a:cubicBezTo>
                    <a:pt x="197" y="541"/>
                    <a:pt x="184" y="542"/>
                    <a:pt x="172" y="543"/>
                  </a:cubicBezTo>
                  <a:cubicBezTo>
                    <a:pt x="150" y="546"/>
                    <a:pt x="129" y="554"/>
                    <a:pt x="109" y="562"/>
                  </a:cubicBezTo>
                  <a:cubicBezTo>
                    <a:pt x="79" y="576"/>
                    <a:pt x="50" y="592"/>
                    <a:pt x="24" y="611"/>
                  </a:cubicBezTo>
                  <a:cubicBezTo>
                    <a:pt x="10" y="621"/>
                    <a:pt x="0" y="641"/>
                    <a:pt x="9" y="657"/>
                  </a:cubicBezTo>
                  <a:cubicBezTo>
                    <a:pt x="18" y="675"/>
                    <a:pt x="26" y="692"/>
                    <a:pt x="33" y="710"/>
                  </a:cubicBezTo>
                  <a:cubicBezTo>
                    <a:pt x="42" y="705"/>
                    <a:pt x="50" y="701"/>
                    <a:pt x="59" y="696"/>
                  </a:cubicBezTo>
                  <a:cubicBezTo>
                    <a:pt x="51" y="690"/>
                    <a:pt x="43" y="683"/>
                    <a:pt x="43" y="673"/>
                  </a:cubicBezTo>
                  <a:cubicBezTo>
                    <a:pt x="42" y="659"/>
                    <a:pt x="58" y="646"/>
                    <a:pt x="72" y="651"/>
                  </a:cubicBezTo>
                  <a:cubicBezTo>
                    <a:pt x="83" y="653"/>
                    <a:pt x="88" y="663"/>
                    <a:pt x="90" y="673"/>
                  </a:cubicBezTo>
                  <a:cubicBezTo>
                    <a:pt x="93" y="667"/>
                    <a:pt x="99" y="662"/>
                    <a:pt x="107" y="661"/>
                  </a:cubicBezTo>
                  <a:cubicBezTo>
                    <a:pt x="123" y="658"/>
                    <a:pt x="137" y="676"/>
                    <a:pt x="131" y="691"/>
                  </a:cubicBezTo>
                  <a:cubicBezTo>
                    <a:pt x="128" y="701"/>
                    <a:pt x="119" y="706"/>
                    <a:pt x="109" y="708"/>
                  </a:cubicBezTo>
                  <a:cubicBezTo>
                    <a:pt x="118" y="715"/>
                    <a:pt x="121" y="729"/>
                    <a:pt x="114" y="739"/>
                  </a:cubicBezTo>
                  <a:cubicBezTo>
                    <a:pt x="107" y="751"/>
                    <a:pt x="87" y="753"/>
                    <a:pt x="78" y="741"/>
                  </a:cubicBezTo>
                  <a:cubicBezTo>
                    <a:pt x="72" y="736"/>
                    <a:pt x="73" y="727"/>
                    <a:pt x="73" y="720"/>
                  </a:cubicBezTo>
                  <a:cubicBezTo>
                    <a:pt x="64" y="724"/>
                    <a:pt x="55" y="728"/>
                    <a:pt x="46" y="732"/>
                  </a:cubicBezTo>
                  <a:cubicBezTo>
                    <a:pt x="54" y="750"/>
                    <a:pt x="64" y="768"/>
                    <a:pt x="72" y="786"/>
                  </a:cubicBezTo>
                  <a:cubicBezTo>
                    <a:pt x="98" y="774"/>
                    <a:pt x="123" y="761"/>
                    <a:pt x="149" y="749"/>
                  </a:cubicBezTo>
                  <a:cubicBezTo>
                    <a:pt x="176" y="814"/>
                    <a:pt x="203" y="879"/>
                    <a:pt x="230" y="944"/>
                  </a:cubicBezTo>
                  <a:cubicBezTo>
                    <a:pt x="218" y="981"/>
                    <a:pt x="207" y="1019"/>
                    <a:pt x="195" y="1056"/>
                  </a:cubicBezTo>
                  <a:cubicBezTo>
                    <a:pt x="223" y="1067"/>
                    <a:pt x="252" y="1077"/>
                    <a:pt x="280" y="1088"/>
                  </a:cubicBezTo>
                  <a:cubicBezTo>
                    <a:pt x="263" y="1096"/>
                    <a:pt x="247" y="1105"/>
                    <a:pt x="233" y="1118"/>
                  </a:cubicBezTo>
                  <a:cubicBezTo>
                    <a:pt x="209" y="1139"/>
                    <a:pt x="194" y="1170"/>
                    <a:pt x="191" y="1202"/>
                  </a:cubicBezTo>
                  <a:cubicBezTo>
                    <a:pt x="224" y="1173"/>
                    <a:pt x="265" y="1155"/>
                    <a:pt x="306" y="1140"/>
                  </a:cubicBezTo>
                  <a:cubicBezTo>
                    <a:pt x="364" y="1121"/>
                    <a:pt x="425" y="1111"/>
                    <a:pt x="486" y="1107"/>
                  </a:cubicBezTo>
                  <a:cubicBezTo>
                    <a:pt x="598" y="1100"/>
                    <a:pt x="710" y="1109"/>
                    <a:pt x="821" y="1124"/>
                  </a:cubicBezTo>
                  <a:cubicBezTo>
                    <a:pt x="852" y="1128"/>
                    <a:pt x="884" y="1134"/>
                    <a:pt x="915" y="1131"/>
                  </a:cubicBezTo>
                  <a:cubicBezTo>
                    <a:pt x="889" y="1124"/>
                    <a:pt x="862" y="1119"/>
                    <a:pt x="835" y="1112"/>
                  </a:cubicBezTo>
                  <a:cubicBezTo>
                    <a:pt x="812" y="1106"/>
                    <a:pt x="788" y="1100"/>
                    <a:pt x="765" y="1094"/>
                  </a:cubicBezTo>
                  <a:cubicBezTo>
                    <a:pt x="773" y="1092"/>
                    <a:pt x="782" y="1091"/>
                    <a:pt x="787" y="1083"/>
                  </a:cubicBezTo>
                  <a:moveTo>
                    <a:pt x="498" y="174"/>
                  </a:moveTo>
                  <a:cubicBezTo>
                    <a:pt x="493" y="188"/>
                    <a:pt x="485" y="203"/>
                    <a:pt x="470" y="206"/>
                  </a:cubicBezTo>
                  <a:cubicBezTo>
                    <a:pt x="455" y="209"/>
                    <a:pt x="440" y="200"/>
                    <a:pt x="430" y="190"/>
                  </a:cubicBezTo>
                  <a:cubicBezTo>
                    <a:pt x="452" y="184"/>
                    <a:pt x="475" y="178"/>
                    <a:pt x="498" y="174"/>
                  </a:cubicBezTo>
                  <a:moveTo>
                    <a:pt x="403" y="199"/>
                  </a:moveTo>
                  <a:cubicBezTo>
                    <a:pt x="405" y="217"/>
                    <a:pt x="403" y="239"/>
                    <a:pt x="388" y="251"/>
                  </a:cubicBezTo>
                  <a:cubicBezTo>
                    <a:pt x="374" y="262"/>
                    <a:pt x="355" y="259"/>
                    <a:pt x="340" y="254"/>
                  </a:cubicBezTo>
                  <a:cubicBezTo>
                    <a:pt x="356" y="230"/>
                    <a:pt x="377" y="210"/>
                    <a:pt x="403" y="199"/>
                  </a:cubicBezTo>
                  <a:moveTo>
                    <a:pt x="281" y="1045"/>
                  </a:moveTo>
                  <a:cubicBezTo>
                    <a:pt x="266" y="1050"/>
                    <a:pt x="250" y="1040"/>
                    <a:pt x="245" y="1026"/>
                  </a:cubicBezTo>
                  <a:cubicBezTo>
                    <a:pt x="238" y="1010"/>
                    <a:pt x="246" y="990"/>
                    <a:pt x="263" y="984"/>
                  </a:cubicBezTo>
                  <a:cubicBezTo>
                    <a:pt x="281" y="976"/>
                    <a:pt x="304" y="993"/>
                    <a:pt x="303" y="1013"/>
                  </a:cubicBezTo>
                  <a:cubicBezTo>
                    <a:pt x="304" y="1027"/>
                    <a:pt x="294" y="1041"/>
                    <a:pt x="281" y="1045"/>
                  </a:cubicBezTo>
                  <a:moveTo>
                    <a:pt x="373" y="833"/>
                  </a:moveTo>
                  <a:cubicBezTo>
                    <a:pt x="371" y="910"/>
                    <a:pt x="364" y="988"/>
                    <a:pt x="357" y="1065"/>
                  </a:cubicBezTo>
                  <a:cubicBezTo>
                    <a:pt x="345" y="1068"/>
                    <a:pt x="333" y="1070"/>
                    <a:pt x="321" y="1073"/>
                  </a:cubicBezTo>
                  <a:cubicBezTo>
                    <a:pt x="332" y="1043"/>
                    <a:pt x="343" y="1014"/>
                    <a:pt x="353" y="984"/>
                  </a:cubicBezTo>
                  <a:cubicBezTo>
                    <a:pt x="327" y="969"/>
                    <a:pt x="301" y="953"/>
                    <a:pt x="274" y="938"/>
                  </a:cubicBezTo>
                  <a:cubicBezTo>
                    <a:pt x="271" y="936"/>
                    <a:pt x="266" y="934"/>
                    <a:pt x="265" y="929"/>
                  </a:cubicBezTo>
                  <a:cubicBezTo>
                    <a:pt x="218" y="818"/>
                    <a:pt x="171" y="708"/>
                    <a:pt x="124" y="597"/>
                  </a:cubicBezTo>
                  <a:cubicBezTo>
                    <a:pt x="138" y="591"/>
                    <a:pt x="153" y="586"/>
                    <a:pt x="168" y="582"/>
                  </a:cubicBezTo>
                  <a:cubicBezTo>
                    <a:pt x="174" y="580"/>
                    <a:pt x="181" y="584"/>
                    <a:pt x="186" y="587"/>
                  </a:cubicBezTo>
                  <a:cubicBezTo>
                    <a:pt x="195" y="593"/>
                    <a:pt x="203" y="601"/>
                    <a:pt x="211" y="609"/>
                  </a:cubicBezTo>
                  <a:cubicBezTo>
                    <a:pt x="237" y="636"/>
                    <a:pt x="260" y="667"/>
                    <a:pt x="285" y="696"/>
                  </a:cubicBezTo>
                  <a:cubicBezTo>
                    <a:pt x="299" y="713"/>
                    <a:pt x="323" y="718"/>
                    <a:pt x="345" y="718"/>
                  </a:cubicBezTo>
                  <a:cubicBezTo>
                    <a:pt x="329" y="705"/>
                    <a:pt x="315" y="691"/>
                    <a:pt x="305" y="673"/>
                  </a:cubicBezTo>
                  <a:cubicBezTo>
                    <a:pt x="286" y="636"/>
                    <a:pt x="285" y="592"/>
                    <a:pt x="294" y="552"/>
                  </a:cubicBezTo>
                  <a:cubicBezTo>
                    <a:pt x="296" y="609"/>
                    <a:pt x="315" y="664"/>
                    <a:pt x="347" y="711"/>
                  </a:cubicBezTo>
                  <a:cubicBezTo>
                    <a:pt x="355" y="724"/>
                    <a:pt x="367" y="736"/>
                    <a:pt x="370" y="752"/>
                  </a:cubicBezTo>
                  <a:cubicBezTo>
                    <a:pt x="375" y="778"/>
                    <a:pt x="373" y="806"/>
                    <a:pt x="373" y="833"/>
                  </a:cubicBezTo>
                  <a:moveTo>
                    <a:pt x="548" y="1060"/>
                  </a:moveTo>
                  <a:cubicBezTo>
                    <a:pt x="495" y="1056"/>
                    <a:pt x="441" y="1055"/>
                    <a:pt x="387" y="1061"/>
                  </a:cubicBezTo>
                  <a:cubicBezTo>
                    <a:pt x="402" y="985"/>
                    <a:pt x="417" y="909"/>
                    <a:pt x="434" y="833"/>
                  </a:cubicBezTo>
                  <a:cubicBezTo>
                    <a:pt x="439" y="813"/>
                    <a:pt x="443" y="792"/>
                    <a:pt x="451" y="772"/>
                  </a:cubicBezTo>
                  <a:cubicBezTo>
                    <a:pt x="482" y="777"/>
                    <a:pt x="513" y="777"/>
                    <a:pt x="544" y="772"/>
                  </a:cubicBezTo>
                  <a:cubicBezTo>
                    <a:pt x="569" y="769"/>
                    <a:pt x="593" y="763"/>
                    <a:pt x="618" y="765"/>
                  </a:cubicBezTo>
                  <a:cubicBezTo>
                    <a:pt x="638" y="767"/>
                    <a:pt x="656" y="779"/>
                    <a:pt x="667" y="796"/>
                  </a:cubicBezTo>
                  <a:cubicBezTo>
                    <a:pt x="686" y="823"/>
                    <a:pt x="695" y="855"/>
                    <a:pt x="704" y="886"/>
                  </a:cubicBezTo>
                  <a:cubicBezTo>
                    <a:pt x="708" y="897"/>
                    <a:pt x="700" y="906"/>
                    <a:pt x="695" y="914"/>
                  </a:cubicBezTo>
                  <a:cubicBezTo>
                    <a:pt x="676" y="940"/>
                    <a:pt x="653" y="962"/>
                    <a:pt x="631" y="985"/>
                  </a:cubicBezTo>
                  <a:cubicBezTo>
                    <a:pt x="604" y="1011"/>
                    <a:pt x="576" y="1036"/>
                    <a:pt x="548" y="1060"/>
                  </a:cubicBezTo>
                  <a:moveTo>
                    <a:pt x="735" y="1087"/>
                  </a:moveTo>
                  <a:cubicBezTo>
                    <a:pt x="717" y="1084"/>
                    <a:pt x="698" y="1080"/>
                    <a:pt x="680" y="1077"/>
                  </a:cubicBezTo>
                  <a:cubicBezTo>
                    <a:pt x="645" y="1071"/>
                    <a:pt x="610" y="1066"/>
                    <a:pt x="574" y="1062"/>
                  </a:cubicBezTo>
                  <a:cubicBezTo>
                    <a:pt x="573" y="1065"/>
                    <a:pt x="573" y="1065"/>
                    <a:pt x="573" y="1065"/>
                  </a:cubicBezTo>
                  <a:cubicBezTo>
                    <a:pt x="573" y="1064"/>
                    <a:pt x="573" y="1063"/>
                    <a:pt x="573" y="1061"/>
                  </a:cubicBezTo>
                  <a:cubicBezTo>
                    <a:pt x="585" y="1060"/>
                    <a:pt x="596" y="1055"/>
                    <a:pt x="606" y="1047"/>
                  </a:cubicBezTo>
                  <a:cubicBezTo>
                    <a:pt x="638" y="1022"/>
                    <a:pt x="668" y="994"/>
                    <a:pt x="698" y="966"/>
                  </a:cubicBezTo>
                  <a:cubicBezTo>
                    <a:pt x="724" y="939"/>
                    <a:pt x="751" y="913"/>
                    <a:pt x="774" y="883"/>
                  </a:cubicBezTo>
                  <a:cubicBezTo>
                    <a:pt x="760" y="866"/>
                    <a:pt x="750" y="846"/>
                    <a:pt x="743" y="826"/>
                  </a:cubicBezTo>
                  <a:cubicBezTo>
                    <a:pt x="741" y="811"/>
                    <a:pt x="747" y="796"/>
                    <a:pt x="753" y="783"/>
                  </a:cubicBezTo>
                  <a:cubicBezTo>
                    <a:pt x="723" y="769"/>
                    <a:pt x="702" y="742"/>
                    <a:pt x="690" y="712"/>
                  </a:cubicBezTo>
                  <a:cubicBezTo>
                    <a:pt x="679" y="683"/>
                    <a:pt x="672" y="652"/>
                    <a:pt x="672" y="621"/>
                  </a:cubicBezTo>
                  <a:cubicBezTo>
                    <a:pt x="687" y="686"/>
                    <a:pt x="721" y="746"/>
                    <a:pt x="771" y="791"/>
                  </a:cubicBezTo>
                  <a:cubicBezTo>
                    <a:pt x="796" y="819"/>
                    <a:pt x="820" y="849"/>
                    <a:pt x="839" y="882"/>
                  </a:cubicBezTo>
                  <a:cubicBezTo>
                    <a:pt x="846" y="895"/>
                    <a:pt x="856" y="910"/>
                    <a:pt x="849" y="925"/>
                  </a:cubicBezTo>
                  <a:cubicBezTo>
                    <a:pt x="835" y="957"/>
                    <a:pt x="814" y="985"/>
                    <a:pt x="793" y="1013"/>
                  </a:cubicBezTo>
                  <a:cubicBezTo>
                    <a:pt x="775" y="1038"/>
                    <a:pt x="755" y="1063"/>
                    <a:pt x="735" y="108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5D42E5E-C2E4-46C2-A63A-14AB9C05B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911160" y="863659"/>
            <a:ext cx="596355" cy="5120371"/>
            <a:chOff x="5887776" y="627746"/>
            <a:chExt cx="596355" cy="5120371"/>
          </a:xfrm>
        </p:grpSpPr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0BD0097B-42D1-404A-AE6D-FB83D5C61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887776" y="627746"/>
              <a:ext cx="596355" cy="631142"/>
            </a:xfrm>
            <a:custGeom>
              <a:avLst/>
              <a:gdLst>
                <a:gd name="T0" fmla="*/ 0 w 360"/>
                <a:gd name="T1" fmla="*/ 191 h 381"/>
                <a:gd name="T2" fmla="*/ 180 w 360"/>
                <a:gd name="T3" fmla="*/ 0 h 381"/>
                <a:gd name="T4" fmla="*/ 360 w 360"/>
                <a:gd name="T5" fmla="*/ 191 h 381"/>
                <a:gd name="T6" fmla="*/ 180 w 360"/>
                <a:gd name="T7" fmla="*/ 381 h 381"/>
                <a:gd name="T8" fmla="*/ 0 w 360"/>
                <a:gd name="T9" fmla="*/ 19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381">
                  <a:moveTo>
                    <a:pt x="0" y="191"/>
                  </a:moveTo>
                  <a:lnTo>
                    <a:pt x="180" y="0"/>
                  </a:lnTo>
                  <a:lnTo>
                    <a:pt x="360" y="191"/>
                  </a:lnTo>
                  <a:lnTo>
                    <a:pt x="180" y="381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1D4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1F6F9BB3-216E-4D55-80FB-F01EF835E1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887776" y="5113661"/>
              <a:ext cx="596355" cy="634456"/>
            </a:xfrm>
            <a:custGeom>
              <a:avLst/>
              <a:gdLst>
                <a:gd name="T0" fmla="*/ 0 w 360"/>
                <a:gd name="T1" fmla="*/ 192 h 383"/>
                <a:gd name="T2" fmla="*/ 180 w 360"/>
                <a:gd name="T3" fmla="*/ 0 h 383"/>
                <a:gd name="T4" fmla="*/ 360 w 360"/>
                <a:gd name="T5" fmla="*/ 192 h 383"/>
                <a:gd name="T6" fmla="*/ 180 w 360"/>
                <a:gd name="T7" fmla="*/ 383 h 383"/>
                <a:gd name="T8" fmla="*/ 0 w 360"/>
                <a:gd name="T9" fmla="*/ 192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383">
                  <a:moveTo>
                    <a:pt x="0" y="192"/>
                  </a:moveTo>
                  <a:lnTo>
                    <a:pt x="180" y="0"/>
                  </a:lnTo>
                  <a:lnTo>
                    <a:pt x="360" y="192"/>
                  </a:lnTo>
                  <a:lnTo>
                    <a:pt x="180" y="383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C7A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10">
              <a:extLst>
                <a:ext uri="{FF2B5EF4-FFF2-40B4-BE49-F238E27FC236}">
                  <a16:creationId xmlns:a16="http://schemas.microsoft.com/office/drawing/2014/main" id="{401F6BF8-900A-4EA5-8522-0F2BC90BF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6622" y="1512339"/>
              <a:ext cx="208724" cy="210381"/>
            </a:xfrm>
            <a:prstGeom prst="ellipse">
              <a:avLst/>
            </a:prstGeom>
            <a:solidFill>
              <a:srgbClr val="C7A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Oval 11">
              <a:extLst>
                <a:ext uri="{FF2B5EF4-FFF2-40B4-BE49-F238E27FC236}">
                  <a16:creationId xmlns:a16="http://schemas.microsoft.com/office/drawing/2014/main" id="{752D5B0D-5BF9-445D-A31F-631DA3E0F2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6622" y="4638234"/>
              <a:ext cx="208724" cy="210381"/>
            </a:xfrm>
            <a:prstGeom prst="ellipse">
              <a:avLst/>
            </a:prstGeom>
            <a:solidFill>
              <a:srgbClr val="F5F5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72003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A092CC37-96BA-B24F-98BF-3DCA2188C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4414" y="1494503"/>
            <a:ext cx="6097586" cy="5363497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2E2E2"/>
              </a:solidFill>
            </a:endParaRPr>
          </a:p>
        </p:txBody>
      </p:sp>
      <p:sp>
        <p:nvSpPr>
          <p:cNvPr id="10" name="Freeform 20">
            <a:extLst>
              <a:ext uri="{FF2B5EF4-FFF2-40B4-BE49-F238E27FC236}">
                <a16:creationId xmlns:a16="http://schemas.microsoft.com/office/drawing/2014/main" id="{45BBA174-800B-49C1-9A79-234AE44089AB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2559843" y="-351631"/>
            <a:ext cx="977900" cy="1681163"/>
          </a:xfrm>
          <a:custGeom>
            <a:avLst/>
            <a:gdLst>
              <a:gd name="T0" fmla="*/ 616 w 616"/>
              <a:gd name="T1" fmla="*/ 1059 h 1059"/>
              <a:gd name="T2" fmla="*/ 0 w 616"/>
              <a:gd name="T3" fmla="*/ 530 h 1059"/>
              <a:gd name="T4" fmla="*/ 616 w 616"/>
              <a:gd name="T5" fmla="*/ 0 h 1059"/>
              <a:gd name="T6" fmla="*/ 616 w 616"/>
              <a:gd name="T7" fmla="*/ 1059 h 1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16" h="1059">
                <a:moveTo>
                  <a:pt x="616" y="1059"/>
                </a:moveTo>
                <a:lnTo>
                  <a:pt x="0" y="530"/>
                </a:lnTo>
                <a:lnTo>
                  <a:pt x="616" y="0"/>
                </a:lnTo>
                <a:lnTo>
                  <a:pt x="616" y="105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3CBD01E-6566-A64B-9DCD-AD1E9E341737}"/>
              </a:ext>
            </a:extLst>
          </p:cNvPr>
          <p:cNvSpPr/>
          <p:nvPr userDrawn="1"/>
        </p:nvSpPr>
        <p:spPr>
          <a:xfrm>
            <a:off x="6096001" y="0"/>
            <a:ext cx="6111876" cy="14945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2E2E2"/>
              </a:solidFill>
            </a:endParaRPr>
          </a:p>
        </p:txBody>
      </p:sp>
      <p:pic>
        <p:nvPicPr>
          <p:cNvPr id="11" name="University of Surrey logo">
            <a:extLst>
              <a:ext uri="{FF2B5EF4-FFF2-40B4-BE49-F238E27FC236}">
                <a16:creationId xmlns:a16="http://schemas.microsoft.com/office/drawing/2014/main" id="{A8DA9140-7107-B64E-A122-350CF262E8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062" y="275670"/>
            <a:ext cx="1521933" cy="450000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F8518CDF-3310-D94B-ADB3-23520E83E05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54750" y="0"/>
            <a:ext cx="3737307" cy="1494503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3B1B7-2DFC-40FF-9C20-DFAD40E4CAD7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6254750" y="1963890"/>
            <a:ext cx="5675885" cy="442472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83685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64602-9616-441D-B78D-F5292291A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0"/>
            <a:ext cx="9799969" cy="1494503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3B1B7-2DFC-40FF-9C20-DFAD40E4CA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0556" y="1828800"/>
            <a:ext cx="4435200" cy="4434554"/>
          </a:xfrm>
          <a:prstGeom prst="ellipse">
            <a:avLst/>
          </a:prstGeom>
          <a:solidFill>
            <a:schemeClr val="accent4"/>
          </a:solidFill>
        </p:spPr>
        <p:txBody>
          <a:bodyPr anchor="ctr" anchorCtr="0">
            <a:normAutofit/>
          </a:bodyPr>
          <a:lstStyle>
            <a:lvl1pPr algn="ctr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Add your media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CCB3349-6592-4E45-A2C3-747A0547D8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49862" y="1499266"/>
            <a:ext cx="6942138" cy="5373687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GB"/>
          </a:p>
        </p:txBody>
      </p:sp>
      <p:grpSp>
        <p:nvGrpSpPr>
          <p:cNvPr id="26" name="Arrows">
            <a:extLst>
              <a:ext uri="{FF2B5EF4-FFF2-40B4-BE49-F238E27FC236}">
                <a16:creationId xmlns:a16="http://schemas.microsoft.com/office/drawing/2014/main" id="{840CCE4F-3F86-4F89-A7EF-8241541CE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075863" y="1649783"/>
            <a:ext cx="1007932" cy="399016"/>
            <a:chOff x="4113213" y="5141913"/>
            <a:chExt cx="769938" cy="304800"/>
          </a:xfrm>
        </p:grpSpPr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97BBC693-F869-4A55-9859-226FDD2C10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00588" y="5141913"/>
              <a:ext cx="182563" cy="304800"/>
            </a:xfrm>
            <a:custGeom>
              <a:avLst/>
              <a:gdLst>
                <a:gd name="T0" fmla="*/ 0 w 115"/>
                <a:gd name="T1" fmla="*/ 192 h 192"/>
                <a:gd name="T2" fmla="*/ 115 w 115"/>
                <a:gd name="T3" fmla="*/ 96 h 192"/>
                <a:gd name="T4" fmla="*/ 0 w 115"/>
                <a:gd name="T5" fmla="*/ 0 h 192"/>
                <a:gd name="T6" fmla="*/ 0 w 115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92">
                  <a:moveTo>
                    <a:pt x="0" y="192"/>
                  </a:moveTo>
                  <a:lnTo>
                    <a:pt x="115" y="96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E2D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1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38D35287-B605-48F3-9B7A-5D58C63554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06900" y="5141913"/>
              <a:ext cx="180975" cy="304800"/>
            </a:xfrm>
            <a:custGeom>
              <a:avLst/>
              <a:gdLst>
                <a:gd name="T0" fmla="*/ 0 w 114"/>
                <a:gd name="T1" fmla="*/ 192 h 192"/>
                <a:gd name="T2" fmla="*/ 114 w 114"/>
                <a:gd name="T3" fmla="*/ 96 h 192"/>
                <a:gd name="T4" fmla="*/ 0 w 114"/>
                <a:gd name="T5" fmla="*/ 0 h 192"/>
                <a:gd name="T6" fmla="*/ 0 w 114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92">
                  <a:moveTo>
                    <a:pt x="0" y="192"/>
                  </a:moveTo>
                  <a:lnTo>
                    <a:pt x="114" y="96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C0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1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02B10716-AB97-4DBB-BE07-F748341C4D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3213" y="5141913"/>
              <a:ext cx="180975" cy="304800"/>
            </a:xfrm>
            <a:custGeom>
              <a:avLst/>
              <a:gdLst>
                <a:gd name="T0" fmla="*/ 0 w 114"/>
                <a:gd name="T1" fmla="*/ 0 h 192"/>
                <a:gd name="T2" fmla="*/ 114 w 114"/>
                <a:gd name="T3" fmla="*/ 96 h 192"/>
                <a:gd name="T4" fmla="*/ 0 w 114"/>
                <a:gd name="T5" fmla="*/ 192 h 192"/>
                <a:gd name="T6" fmla="*/ 0 w 114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92">
                  <a:moveTo>
                    <a:pt x="0" y="0"/>
                  </a:moveTo>
                  <a:lnTo>
                    <a:pt x="114" y="96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1"/>
            </a:p>
          </p:txBody>
        </p:sp>
      </p:grpSp>
      <p:grpSp>
        <p:nvGrpSpPr>
          <p:cNvPr id="30" name="Arrows">
            <a:extLst>
              <a:ext uri="{FF2B5EF4-FFF2-40B4-BE49-F238E27FC236}">
                <a16:creationId xmlns:a16="http://schemas.microsoft.com/office/drawing/2014/main" id="{28DBE0E9-CE63-4863-867E-26267DBEC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218108" y="6183683"/>
            <a:ext cx="1007932" cy="399016"/>
            <a:chOff x="4113213" y="5141913"/>
            <a:chExt cx="769938" cy="304800"/>
          </a:xfrm>
        </p:grpSpPr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302E2CB4-DB37-445D-8894-D4FA6CFEAA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00588" y="5141913"/>
              <a:ext cx="182563" cy="304800"/>
            </a:xfrm>
            <a:custGeom>
              <a:avLst/>
              <a:gdLst>
                <a:gd name="T0" fmla="*/ 0 w 115"/>
                <a:gd name="T1" fmla="*/ 192 h 192"/>
                <a:gd name="T2" fmla="*/ 115 w 115"/>
                <a:gd name="T3" fmla="*/ 96 h 192"/>
                <a:gd name="T4" fmla="*/ 0 w 115"/>
                <a:gd name="T5" fmla="*/ 0 h 192"/>
                <a:gd name="T6" fmla="*/ 0 w 115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92">
                  <a:moveTo>
                    <a:pt x="0" y="192"/>
                  </a:moveTo>
                  <a:lnTo>
                    <a:pt x="115" y="96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E2D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82A81F55-A1FF-42E1-B942-58A2D019BC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06900" y="5141913"/>
              <a:ext cx="180975" cy="304800"/>
            </a:xfrm>
            <a:custGeom>
              <a:avLst/>
              <a:gdLst>
                <a:gd name="T0" fmla="*/ 0 w 114"/>
                <a:gd name="T1" fmla="*/ 192 h 192"/>
                <a:gd name="T2" fmla="*/ 114 w 114"/>
                <a:gd name="T3" fmla="*/ 96 h 192"/>
                <a:gd name="T4" fmla="*/ 0 w 114"/>
                <a:gd name="T5" fmla="*/ 0 h 192"/>
                <a:gd name="T6" fmla="*/ 0 w 114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92">
                  <a:moveTo>
                    <a:pt x="0" y="192"/>
                  </a:moveTo>
                  <a:lnTo>
                    <a:pt x="114" y="96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C0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073ECB2F-E41A-41A5-A6E3-63794C0B0F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3213" y="5141913"/>
              <a:ext cx="180975" cy="304800"/>
            </a:xfrm>
            <a:custGeom>
              <a:avLst/>
              <a:gdLst>
                <a:gd name="T0" fmla="*/ 0 w 114"/>
                <a:gd name="T1" fmla="*/ 0 h 192"/>
                <a:gd name="T2" fmla="*/ 114 w 114"/>
                <a:gd name="T3" fmla="*/ 96 h 192"/>
                <a:gd name="T4" fmla="*/ 0 w 114"/>
                <a:gd name="T5" fmla="*/ 192 h 192"/>
                <a:gd name="T6" fmla="*/ 0 w 114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92">
                  <a:moveTo>
                    <a:pt x="0" y="0"/>
                  </a:moveTo>
                  <a:lnTo>
                    <a:pt x="114" y="96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556250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64602-9616-441D-B78D-F5292291A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0"/>
            <a:ext cx="9799969" cy="1494503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CCB3349-6592-4E45-A2C3-747A0547D8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499266"/>
            <a:ext cx="12192000" cy="5373687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3939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9ED5F-F7C4-471B-B34F-8387A068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0"/>
            <a:ext cx="9799969" cy="1492250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57B67-42B1-478E-A5A4-F8341A79C61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92088" y="1628775"/>
            <a:ext cx="5759450" cy="4968874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7BEEF6-0AD7-4F2C-8DB5-6F142159D05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54750" y="1628774"/>
            <a:ext cx="5653965" cy="4968875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61099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1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BFF91-2DA0-4DEA-BFAE-04FC983A4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0"/>
            <a:ext cx="9799969" cy="1484313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D2660-E01E-463B-8A73-C83CA0C924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2088" y="1484313"/>
            <a:ext cx="5805487" cy="81643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6CD89F-BBC7-4A77-A04C-686A9A60BC3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92087" y="2300748"/>
            <a:ext cx="5783261" cy="429690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80EBDB-35ED-4870-B392-8FB2EAA54EC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484313"/>
            <a:ext cx="5805486" cy="81643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5A7C0F-9E76-494C-B626-298C61B24FD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199" y="2300748"/>
            <a:ext cx="5827714" cy="429690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9516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1448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E7968D64-10E9-4037-93D3-1DB1348526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8" name="University of Surrey logo" descr="University of Surrey logo">
            <a:extLst>
              <a:ext uri="{FF2B5EF4-FFF2-40B4-BE49-F238E27FC236}">
                <a16:creationId xmlns:a16="http://schemas.microsoft.com/office/drawing/2014/main" id="{2625C8D2-7ECF-440F-B28A-E2DB9799849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568825" y="2978150"/>
            <a:ext cx="3051174" cy="901700"/>
            <a:chOff x="2878" y="1848"/>
            <a:chExt cx="1922" cy="568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A0D16DF2-6972-49EE-9CA6-D6CB1CAEC6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2" y="1928"/>
              <a:ext cx="94" cy="125"/>
            </a:xfrm>
            <a:custGeom>
              <a:avLst/>
              <a:gdLst>
                <a:gd name="T0" fmla="*/ 27 w 199"/>
                <a:gd name="T1" fmla="*/ 31 h 266"/>
                <a:gd name="T2" fmla="*/ 86 w 199"/>
                <a:gd name="T3" fmla="*/ 4 h 266"/>
                <a:gd name="T4" fmla="*/ 151 w 199"/>
                <a:gd name="T5" fmla="*/ 4 h 266"/>
                <a:gd name="T6" fmla="*/ 184 w 199"/>
                <a:gd name="T7" fmla="*/ 5 h 266"/>
                <a:gd name="T8" fmla="*/ 184 w 199"/>
                <a:gd name="T9" fmla="*/ 41 h 266"/>
                <a:gd name="T10" fmla="*/ 147 w 199"/>
                <a:gd name="T11" fmla="*/ 21 h 266"/>
                <a:gd name="T12" fmla="*/ 86 w 199"/>
                <a:gd name="T13" fmla="*/ 23 h 266"/>
                <a:gd name="T14" fmla="*/ 59 w 199"/>
                <a:gd name="T15" fmla="*/ 51 h 266"/>
                <a:gd name="T16" fmla="*/ 69 w 199"/>
                <a:gd name="T17" fmla="*/ 87 h 266"/>
                <a:gd name="T18" fmla="*/ 122 w 199"/>
                <a:gd name="T19" fmla="*/ 117 h 266"/>
                <a:gd name="T20" fmla="*/ 183 w 199"/>
                <a:gd name="T21" fmla="*/ 154 h 266"/>
                <a:gd name="T22" fmla="*/ 195 w 199"/>
                <a:gd name="T23" fmla="*/ 201 h 266"/>
                <a:gd name="T24" fmla="*/ 160 w 199"/>
                <a:gd name="T25" fmla="*/ 245 h 266"/>
                <a:gd name="T26" fmla="*/ 75 w 199"/>
                <a:gd name="T27" fmla="*/ 264 h 266"/>
                <a:gd name="T28" fmla="*/ 0 w 199"/>
                <a:gd name="T29" fmla="*/ 251 h 266"/>
                <a:gd name="T30" fmla="*/ 0 w 199"/>
                <a:gd name="T31" fmla="*/ 209 h 266"/>
                <a:gd name="T32" fmla="*/ 53 w 199"/>
                <a:gd name="T33" fmla="*/ 245 h 266"/>
                <a:gd name="T34" fmla="*/ 125 w 199"/>
                <a:gd name="T35" fmla="*/ 240 h 266"/>
                <a:gd name="T36" fmla="*/ 150 w 199"/>
                <a:gd name="T37" fmla="*/ 201 h 266"/>
                <a:gd name="T38" fmla="*/ 131 w 199"/>
                <a:gd name="T39" fmla="*/ 164 h 266"/>
                <a:gd name="T40" fmla="*/ 62 w 199"/>
                <a:gd name="T41" fmla="*/ 129 h 266"/>
                <a:gd name="T42" fmla="*/ 20 w 199"/>
                <a:gd name="T43" fmla="*/ 97 h 266"/>
                <a:gd name="T44" fmla="*/ 27 w 199"/>
                <a:gd name="T45" fmla="*/ 3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9" h="266">
                  <a:moveTo>
                    <a:pt x="27" y="31"/>
                  </a:moveTo>
                  <a:cubicBezTo>
                    <a:pt x="42" y="15"/>
                    <a:pt x="65" y="7"/>
                    <a:pt x="86" y="4"/>
                  </a:cubicBezTo>
                  <a:cubicBezTo>
                    <a:pt x="108" y="0"/>
                    <a:pt x="129" y="3"/>
                    <a:pt x="151" y="4"/>
                  </a:cubicBezTo>
                  <a:cubicBezTo>
                    <a:pt x="162" y="4"/>
                    <a:pt x="173" y="4"/>
                    <a:pt x="184" y="5"/>
                  </a:cubicBezTo>
                  <a:cubicBezTo>
                    <a:pt x="184" y="17"/>
                    <a:pt x="184" y="29"/>
                    <a:pt x="184" y="41"/>
                  </a:cubicBezTo>
                  <a:cubicBezTo>
                    <a:pt x="173" y="32"/>
                    <a:pt x="161" y="24"/>
                    <a:pt x="147" y="21"/>
                  </a:cubicBezTo>
                  <a:cubicBezTo>
                    <a:pt x="127" y="17"/>
                    <a:pt x="106" y="16"/>
                    <a:pt x="86" y="23"/>
                  </a:cubicBezTo>
                  <a:cubicBezTo>
                    <a:pt x="73" y="27"/>
                    <a:pt x="62" y="37"/>
                    <a:pt x="59" y="51"/>
                  </a:cubicBezTo>
                  <a:cubicBezTo>
                    <a:pt x="56" y="64"/>
                    <a:pt x="59" y="78"/>
                    <a:pt x="69" y="87"/>
                  </a:cubicBezTo>
                  <a:cubicBezTo>
                    <a:pt x="84" y="102"/>
                    <a:pt x="104" y="109"/>
                    <a:pt x="122" y="117"/>
                  </a:cubicBezTo>
                  <a:cubicBezTo>
                    <a:pt x="144" y="127"/>
                    <a:pt x="167" y="136"/>
                    <a:pt x="183" y="154"/>
                  </a:cubicBezTo>
                  <a:cubicBezTo>
                    <a:pt x="194" y="166"/>
                    <a:pt x="199" y="185"/>
                    <a:pt x="195" y="201"/>
                  </a:cubicBezTo>
                  <a:cubicBezTo>
                    <a:pt x="190" y="220"/>
                    <a:pt x="176" y="235"/>
                    <a:pt x="160" y="245"/>
                  </a:cubicBezTo>
                  <a:cubicBezTo>
                    <a:pt x="135" y="260"/>
                    <a:pt x="104" y="266"/>
                    <a:pt x="75" y="264"/>
                  </a:cubicBezTo>
                  <a:cubicBezTo>
                    <a:pt x="50" y="263"/>
                    <a:pt x="24" y="258"/>
                    <a:pt x="0" y="251"/>
                  </a:cubicBezTo>
                  <a:cubicBezTo>
                    <a:pt x="0" y="237"/>
                    <a:pt x="0" y="223"/>
                    <a:pt x="0" y="209"/>
                  </a:cubicBezTo>
                  <a:cubicBezTo>
                    <a:pt x="14" y="226"/>
                    <a:pt x="32" y="239"/>
                    <a:pt x="53" y="245"/>
                  </a:cubicBezTo>
                  <a:cubicBezTo>
                    <a:pt x="76" y="250"/>
                    <a:pt x="103" y="251"/>
                    <a:pt x="125" y="240"/>
                  </a:cubicBezTo>
                  <a:cubicBezTo>
                    <a:pt x="140" y="233"/>
                    <a:pt x="150" y="218"/>
                    <a:pt x="150" y="201"/>
                  </a:cubicBezTo>
                  <a:cubicBezTo>
                    <a:pt x="151" y="186"/>
                    <a:pt x="143" y="172"/>
                    <a:pt x="131" y="164"/>
                  </a:cubicBezTo>
                  <a:cubicBezTo>
                    <a:pt x="110" y="148"/>
                    <a:pt x="85" y="140"/>
                    <a:pt x="62" y="129"/>
                  </a:cubicBezTo>
                  <a:cubicBezTo>
                    <a:pt x="46" y="121"/>
                    <a:pt x="30" y="112"/>
                    <a:pt x="20" y="97"/>
                  </a:cubicBezTo>
                  <a:cubicBezTo>
                    <a:pt x="7" y="77"/>
                    <a:pt x="11" y="48"/>
                    <a:pt x="27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AE311CB7-1A37-4AAB-A599-138E85A763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66" y="1931"/>
              <a:ext cx="234" cy="119"/>
            </a:xfrm>
            <a:custGeom>
              <a:avLst/>
              <a:gdLst>
                <a:gd name="T0" fmla="*/ 294 w 496"/>
                <a:gd name="T1" fmla="*/ 1 h 250"/>
                <a:gd name="T2" fmla="*/ 317 w 496"/>
                <a:gd name="T3" fmla="*/ 13 h 250"/>
                <a:gd name="T4" fmla="*/ 372 w 496"/>
                <a:gd name="T5" fmla="*/ 118 h 250"/>
                <a:gd name="T6" fmla="*/ 380 w 496"/>
                <a:gd name="T7" fmla="*/ 122 h 250"/>
                <a:gd name="T8" fmla="*/ 410 w 496"/>
                <a:gd name="T9" fmla="*/ 78 h 250"/>
                <a:gd name="T10" fmla="*/ 442 w 496"/>
                <a:gd name="T11" fmla="*/ 23 h 250"/>
                <a:gd name="T12" fmla="*/ 436 w 496"/>
                <a:gd name="T13" fmla="*/ 0 h 250"/>
                <a:gd name="T14" fmla="*/ 496 w 496"/>
                <a:gd name="T15" fmla="*/ 1 h 250"/>
                <a:gd name="T16" fmla="*/ 421 w 496"/>
                <a:gd name="T17" fmla="*/ 95 h 250"/>
                <a:gd name="T18" fmla="*/ 391 w 496"/>
                <a:gd name="T19" fmla="*/ 155 h 250"/>
                <a:gd name="T20" fmla="*/ 390 w 496"/>
                <a:gd name="T21" fmla="*/ 221 h 250"/>
                <a:gd name="T22" fmla="*/ 399 w 496"/>
                <a:gd name="T23" fmla="*/ 250 h 250"/>
                <a:gd name="T24" fmla="*/ 335 w 496"/>
                <a:gd name="T25" fmla="*/ 250 h 250"/>
                <a:gd name="T26" fmla="*/ 346 w 496"/>
                <a:gd name="T27" fmla="*/ 172 h 250"/>
                <a:gd name="T28" fmla="*/ 325 w 496"/>
                <a:gd name="T29" fmla="*/ 100 h 250"/>
                <a:gd name="T30" fmla="*/ 252 w 496"/>
                <a:gd name="T31" fmla="*/ 4 h 250"/>
                <a:gd name="T32" fmla="*/ 202 w 496"/>
                <a:gd name="T33" fmla="*/ 20 h 250"/>
                <a:gd name="T34" fmla="*/ 142 w 496"/>
                <a:gd name="T35" fmla="*/ 20 h 250"/>
                <a:gd name="T36" fmla="*/ 142 w 496"/>
                <a:gd name="T37" fmla="*/ 212 h 250"/>
                <a:gd name="T38" fmla="*/ 152 w 496"/>
                <a:gd name="T39" fmla="*/ 250 h 250"/>
                <a:gd name="T40" fmla="*/ 88 w 496"/>
                <a:gd name="T41" fmla="*/ 250 h 250"/>
                <a:gd name="T42" fmla="*/ 99 w 496"/>
                <a:gd name="T43" fmla="*/ 195 h 250"/>
                <a:gd name="T44" fmla="*/ 99 w 496"/>
                <a:gd name="T45" fmla="*/ 20 h 250"/>
                <a:gd name="T46" fmla="*/ 29 w 496"/>
                <a:gd name="T47" fmla="*/ 21 h 250"/>
                <a:gd name="T48" fmla="*/ 0 w 496"/>
                <a:gd name="T49" fmla="*/ 29 h 250"/>
                <a:gd name="T50" fmla="*/ 10 w 496"/>
                <a:gd name="T51" fmla="*/ 1 h 250"/>
                <a:gd name="T52" fmla="*/ 294 w 496"/>
                <a:gd name="T53" fmla="*/ 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6" h="250">
                  <a:moveTo>
                    <a:pt x="294" y="1"/>
                  </a:moveTo>
                  <a:cubicBezTo>
                    <a:pt x="304" y="0"/>
                    <a:pt x="312" y="5"/>
                    <a:pt x="317" y="13"/>
                  </a:cubicBezTo>
                  <a:cubicBezTo>
                    <a:pt x="341" y="45"/>
                    <a:pt x="359" y="81"/>
                    <a:pt x="372" y="118"/>
                  </a:cubicBezTo>
                  <a:cubicBezTo>
                    <a:pt x="372" y="122"/>
                    <a:pt x="377" y="126"/>
                    <a:pt x="380" y="122"/>
                  </a:cubicBezTo>
                  <a:cubicBezTo>
                    <a:pt x="390" y="107"/>
                    <a:pt x="400" y="92"/>
                    <a:pt x="410" y="78"/>
                  </a:cubicBezTo>
                  <a:cubicBezTo>
                    <a:pt x="422" y="60"/>
                    <a:pt x="436" y="43"/>
                    <a:pt x="442" y="23"/>
                  </a:cubicBezTo>
                  <a:cubicBezTo>
                    <a:pt x="444" y="15"/>
                    <a:pt x="441" y="7"/>
                    <a:pt x="436" y="0"/>
                  </a:cubicBezTo>
                  <a:cubicBezTo>
                    <a:pt x="456" y="1"/>
                    <a:pt x="476" y="0"/>
                    <a:pt x="496" y="1"/>
                  </a:cubicBezTo>
                  <a:cubicBezTo>
                    <a:pt x="471" y="32"/>
                    <a:pt x="446" y="64"/>
                    <a:pt x="421" y="95"/>
                  </a:cubicBezTo>
                  <a:cubicBezTo>
                    <a:pt x="407" y="113"/>
                    <a:pt x="395" y="133"/>
                    <a:pt x="391" y="155"/>
                  </a:cubicBezTo>
                  <a:cubicBezTo>
                    <a:pt x="388" y="177"/>
                    <a:pt x="388" y="199"/>
                    <a:pt x="390" y="221"/>
                  </a:cubicBezTo>
                  <a:cubicBezTo>
                    <a:pt x="390" y="231"/>
                    <a:pt x="394" y="241"/>
                    <a:pt x="399" y="250"/>
                  </a:cubicBezTo>
                  <a:cubicBezTo>
                    <a:pt x="378" y="250"/>
                    <a:pt x="357" y="250"/>
                    <a:pt x="335" y="250"/>
                  </a:cubicBezTo>
                  <a:cubicBezTo>
                    <a:pt x="350" y="227"/>
                    <a:pt x="345" y="198"/>
                    <a:pt x="346" y="172"/>
                  </a:cubicBezTo>
                  <a:cubicBezTo>
                    <a:pt x="347" y="147"/>
                    <a:pt x="337" y="122"/>
                    <a:pt x="325" y="100"/>
                  </a:cubicBezTo>
                  <a:cubicBezTo>
                    <a:pt x="305" y="65"/>
                    <a:pt x="283" y="30"/>
                    <a:pt x="252" y="4"/>
                  </a:cubicBezTo>
                  <a:cubicBezTo>
                    <a:pt x="239" y="17"/>
                    <a:pt x="219" y="19"/>
                    <a:pt x="202" y="20"/>
                  </a:cubicBezTo>
                  <a:cubicBezTo>
                    <a:pt x="182" y="20"/>
                    <a:pt x="162" y="20"/>
                    <a:pt x="142" y="20"/>
                  </a:cubicBezTo>
                  <a:cubicBezTo>
                    <a:pt x="142" y="84"/>
                    <a:pt x="142" y="148"/>
                    <a:pt x="142" y="212"/>
                  </a:cubicBezTo>
                  <a:cubicBezTo>
                    <a:pt x="142" y="225"/>
                    <a:pt x="145" y="239"/>
                    <a:pt x="152" y="250"/>
                  </a:cubicBezTo>
                  <a:cubicBezTo>
                    <a:pt x="131" y="250"/>
                    <a:pt x="110" y="250"/>
                    <a:pt x="88" y="250"/>
                  </a:cubicBezTo>
                  <a:cubicBezTo>
                    <a:pt x="99" y="234"/>
                    <a:pt x="99" y="214"/>
                    <a:pt x="99" y="195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75" y="20"/>
                    <a:pt x="52" y="20"/>
                    <a:pt x="29" y="21"/>
                  </a:cubicBezTo>
                  <a:cubicBezTo>
                    <a:pt x="19" y="21"/>
                    <a:pt x="9" y="24"/>
                    <a:pt x="0" y="29"/>
                  </a:cubicBezTo>
                  <a:cubicBezTo>
                    <a:pt x="3" y="19"/>
                    <a:pt x="6" y="10"/>
                    <a:pt x="10" y="1"/>
                  </a:cubicBezTo>
                  <a:cubicBezTo>
                    <a:pt x="104" y="1"/>
                    <a:pt x="199" y="0"/>
                    <a:pt x="29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33D116A3-ECB6-4237-A64E-7A1ED359F0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20" y="1931"/>
              <a:ext cx="124" cy="124"/>
            </a:xfrm>
            <a:custGeom>
              <a:avLst/>
              <a:gdLst>
                <a:gd name="T0" fmla="*/ 0 w 262"/>
                <a:gd name="T1" fmla="*/ 0 h 261"/>
                <a:gd name="T2" fmla="*/ 64 w 262"/>
                <a:gd name="T3" fmla="*/ 0 h 261"/>
                <a:gd name="T4" fmla="*/ 54 w 262"/>
                <a:gd name="T5" fmla="*/ 38 h 261"/>
                <a:gd name="T6" fmla="*/ 54 w 262"/>
                <a:gd name="T7" fmla="*/ 152 h 261"/>
                <a:gd name="T8" fmla="*/ 67 w 262"/>
                <a:gd name="T9" fmla="*/ 210 h 261"/>
                <a:gd name="T10" fmla="*/ 128 w 262"/>
                <a:gd name="T11" fmla="*/ 234 h 261"/>
                <a:gd name="T12" fmla="*/ 189 w 262"/>
                <a:gd name="T13" fmla="*/ 213 h 261"/>
                <a:gd name="T14" fmla="*/ 206 w 262"/>
                <a:gd name="T15" fmla="*/ 152 h 261"/>
                <a:gd name="T16" fmla="*/ 208 w 262"/>
                <a:gd name="T17" fmla="*/ 48 h 261"/>
                <a:gd name="T18" fmla="*/ 198 w 262"/>
                <a:gd name="T19" fmla="*/ 1 h 261"/>
                <a:gd name="T20" fmla="*/ 262 w 262"/>
                <a:gd name="T21" fmla="*/ 1 h 261"/>
                <a:gd name="T22" fmla="*/ 251 w 262"/>
                <a:gd name="T23" fmla="*/ 45 h 261"/>
                <a:gd name="T24" fmla="*/ 251 w 262"/>
                <a:gd name="T25" fmla="*/ 205 h 261"/>
                <a:gd name="T26" fmla="*/ 262 w 262"/>
                <a:gd name="T27" fmla="*/ 250 h 261"/>
                <a:gd name="T28" fmla="*/ 205 w 262"/>
                <a:gd name="T29" fmla="*/ 252 h 261"/>
                <a:gd name="T30" fmla="*/ 206 w 262"/>
                <a:gd name="T31" fmla="*/ 224 h 261"/>
                <a:gd name="T32" fmla="*/ 77 w 262"/>
                <a:gd name="T33" fmla="*/ 255 h 261"/>
                <a:gd name="T34" fmla="*/ 20 w 262"/>
                <a:gd name="T35" fmla="*/ 225 h 261"/>
                <a:gd name="T36" fmla="*/ 10 w 262"/>
                <a:gd name="T37" fmla="*/ 177 h 261"/>
                <a:gd name="T38" fmla="*/ 10 w 262"/>
                <a:gd name="T39" fmla="*/ 45 h 261"/>
                <a:gd name="T40" fmla="*/ 0 w 262"/>
                <a:gd name="T4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261">
                  <a:moveTo>
                    <a:pt x="0" y="0"/>
                  </a:moveTo>
                  <a:cubicBezTo>
                    <a:pt x="22" y="1"/>
                    <a:pt x="43" y="1"/>
                    <a:pt x="64" y="0"/>
                  </a:cubicBezTo>
                  <a:cubicBezTo>
                    <a:pt x="57" y="12"/>
                    <a:pt x="54" y="25"/>
                    <a:pt x="54" y="38"/>
                  </a:cubicBezTo>
                  <a:cubicBezTo>
                    <a:pt x="54" y="76"/>
                    <a:pt x="54" y="114"/>
                    <a:pt x="54" y="152"/>
                  </a:cubicBezTo>
                  <a:cubicBezTo>
                    <a:pt x="54" y="172"/>
                    <a:pt x="54" y="193"/>
                    <a:pt x="67" y="210"/>
                  </a:cubicBezTo>
                  <a:cubicBezTo>
                    <a:pt x="81" y="228"/>
                    <a:pt x="106" y="233"/>
                    <a:pt x="128" y="234"/>
                  </a:cubicBezTo>
                  <a:cubicBezTo>
                    <a:pt x="150" y="234"/>
                    <a:pt x="174" y="230"/>
                    <a:pt x="189" y="213"/>
                  </a:cubicBezTo>
                  <a:cubicBezTo>
                    <a:pt x="204" y="196"/>
                    <a:pt x="206" y="173"/>
                    <a:pt x="206" y="152"/>
                  </a:cubicBezTo>
                  <a:cubicBezTo>
                    <a:pt x="209" y="117"/>
                    <a:pt x="207" y="82"/>
                    <a:pt x="208" y="48"/>
                  </a:cubicBezTo>
                  <a:cubicBezTo>
                    <a:pt x="208" y="31"/>
                    <a:pt x="206" y="15"/>
                    <a:pt x="198" y="1"/>
                  </a:cubicBezTo>
                  <a:cubicBezTo>
                    <a:pt x="219" y="1"/>
                    <a:pt x="240" y="1"/>
                    <a:pt x="262" y="1"/>
                  </a:cubicBezTo>
                  <a:cubicBezTo>
                    <a:pt x="253" y="14"/>
                    <a:pt x="251" y="30"/>
                    <a:pt x="251" y="45"/>
                  </a:cubicBezTo>
                  <a:cubicBezTo>
                    <a:pt x="251" y="98"/>
                    <a:pt x="251" y="152"/>
                    <a:pt x="251" y="205"/>
                  </a:cubicBezTo>
                  <a:cubicBezTo>
                    <a:pt x="251" y="221"/>
                    <a:pt x="253" y="237"/>
                    <a:pt x="262" y="250"/>
                  </a:cubicBezTo>
                  <a:cubicBezTo>
                    <a:pt x="243" y="251"/>
                    <a:pt x="224" y="252"/>
                    <a:pt x="205" y="252"/>
                  </a:cubicBezTo>
                  <a:cubicBezTo>
                    <a:pt x="205" y="243"/>
                    <a:pt x="206" y="234"/>
                    <a:pt x="206" y="224"/>
                  </a:cubicBezTo>
                  <a:cubicBezTo>
                    <a:pt x="170" y="252"/>
                    <a:pt x="121" y="261"/>
                    <a:pt x="77" y="255"/>
                  </a:cubicBezTo>
                  <a:cubicBezTo>
                    <a:pt x="55" y="252"/>
                    <a:pt x="32" y="244"/>
                    <a:pt x="20" y="225"/>
                  </a:cubicBezTo>
                  <a:cubicBezTo>
                    <a:pt x="11" y="211"/>
                    <a:pt x="10" y="193"/>
                    <a:pt x="10" y="177"/>
                  </a:cubicBezTo>
                  <a:cubicBezTo>
                    <a:pt x="10" y="133"/>
                    <a:pt x="10" y="89"/>
                    <a:pt x="10" y="45"/>
                  </a:cubicBezTo>
                  <a:cubicBezTo>
                    <a:pt x="10" y="30"/>
                    <a:pt x="9" y="14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6537F13B-BBD8-47BE-85F1-31200E5A3E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5" y="1931"/>
              <a:ext cx="129" cy="120"/>
            </a:xfrm>
            <a:custGeom>
              <a:avLst/>
              <a:gdLst>
                <a:gd name="T0" fmla="*/ 2 w 273"/>
                <a:gd name="T1" fmla="*/ 1 h 252"/>
                <a:gd name="T2" fmla="*/ 57 w 273"/>
                <a:gd name="T3" fmla="*/ 1 h 252"/>
                <a:gd name="T4" fmla="*/ 74 w 273"/>
                <a:gd name="T5" fmla="*/ 12 h 252"/>
                <a:gd name="T6" fmla="*/ 123 w 273"/>
                <a:gd name="T7" fmla="*/ 74 h 252"/>
                <a:gd name="T8" fmla="*/ 218 w 273"/>
                <a:gd name="T9" fmla="*/ 183 h 252"/>
                <a:gd name="T10" fmla="*/ 234 w 273"/>
                <a:gd name="T11" fmla="*/ 196 h 252"/>
                <a:gd name="T12" fmla="*/ 235 w 273"/>
                <a:gd name="T13" fmla="*/ 48 h 252"/>
                <a:gd name="T14" fmla="*/ 224 w 273"/>
                <a:gd name="T15" fmla="*/ 1 h 252"/>
                <a:gd name="T16" fmla="*/ 273 w 273"/>
                <a:gd name="T17" fmla="*/ 1 h 252"/>
                <a:gd name="T18" fmla="*/ 259 w 273"/>
                <a:gd name="T19" fmla="*/ 61 h 252"/>
                <a:gd name="T20" fmla="*/ 260 w 273"/>
                <a:gd name="T21" fmla="*/ 252 h 252"/>
                <a:gd name="T22" fmla="*/ 226 w 273"/>
                <a:gd name="T23" fmla="*/ 252 h 252"/>
                <a:gd name="T24" fmla="*/ 62 w 273"/>
                <a:gd name="T25" fmla="*/ 63 h 252"/>
                <a:gd name="T26" fmla="*/ 42 w 273"/>
                <a:gd name="T27" fmla="*/ 42 h 252"/>
                <a:gd name="T28" fmla="*/ 41 w 273"/>
                <a:gd name="T29" fmla="*/ 71 h 252"/>
                <a:gd name="T30" fmla="*/ 41 w 273"/>
                <a:gd name="T31" fmla="*/ 173 h 252"/>
                <a:gd name="T32" fmla="*/ 55 w 273"/>
                <a:gd name="T33" fmla="*/ 250 h 252"/>
                <a:gd name="T34" fmla="*/ 0 w 273"/>
                <a:gd name="T35" fmla="*/ 250 h 252"/>
                <a:gd name="T36" fmla="*/ 16 w 273"/>
                <a:gd name="T37" fmla="*/ 172 h 252"/>
                <a:gd name="T38" fmla="*/ 17 w 273"/>
                <a:gd name="T39" fmla="*/ 50 h 252"/>
                <a:gd name="T40" fmla="*/ 2 w 273"/>
                <a:gd name="T41" fmla="*/ 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52">
                  <a:moveTo>
                    <a:pt x="2" y="1"/>
                  </a:moveTo>
                  <a:cubicBezTo>
                    <a:pt x="20" y="1"/>
                    <a:pt x="39" y="0"/>
                    <a:pt x="57" y="1"/>
                  </a:cubicBezTo>
                  <a:cubicBezTo>
                    <a:pt x="64" y="1"/>
                    <a:pt x="69" y="7"/>
                    <a:pt x="74" y="12"/>
                  </a:cubicBezTo>
                  <a:cubicBezTo>
                    <a:pt x="91" y="32"/>
                    <a:pt x="106" y="54"/>
                    <a:pt x="123" y="74"/>
                  </a:cubicBezTo>
                  <a:cubicBezTo>
                    <a:pt x="155" y="110"/>
                    <a:pt x="186" y="146"/>
                    <a:pt x="218" y="183"/>
                  </a:cubicBezTo>
                  <a:cubicBezTo>
                    <a:pt x="223" y="188"/>
                    <a:pt x="227" y="195"/>
                    <a:pt x="234" y="196"/>
                  </a:cubicBezTo>
                  <a:cubicBezTo>
                    <a:pt x="235" y="147"/>
                    <a:pt x="234" y="97"/>
                    <a:pt x="235" y="48"/>
                  </a:cubicBezTo>
                  <a:cubicBezTo>
                    <a:pt x="235" y="31"/>
                    <a:pt x="232" y="15"/>
                    <a:pt x="224" y="1"/>
                  </a:cubicBezTo>
                  <a:cubicBezTo>
                    <a:pt x="240" y="0"/>
                    <a:pt x="257" y="0"/>
                    <a:pt x="273" y="1"/>
                  </a:cubicBezTo>
                  <a:cubicBezTo>
                    <a:pt x="262" y="19"/>
                    <a:pt x="259" y="40"/>
                    <a:pt x="259" y="61"/>
                  </a:cubicBezTo>
                  <a:cubicBezTo>
                    <a:pt x="260" y="125"/>
                    <a:pt x="258" y="188"/>
                    <a:pt x="260" y="252"/>
                  </a:cubicBezTo>
                  <a:cubicBezTo>
                    <a:pt x="249" y="252"/>
                    <a:pt x="237" y="252"/>
                    <a:pt x="226" y="252"/>
                  </a:cubicBezTo>
                  <a:cubicBezTo>
                    <a:pt x="171" y="189"/>
                    <a:pt x="117" y="126"/>
                    <a:pt x="62" y="63"/>
                  </a:cubicBezTo>
                  <a:cubicBezTo>
                    <a:pt x="56" y="56"/>
                    <a:pt x="50" y="48"/>
                    <a:pt x="42" y="42"/>
                  </a:cubicBezTo>
                  <a:cubicBezTo>
                    <a:pt x="41" y="52"/>
                    <a:pt x="41" y="61"/>
                    <a:pt x="41" y="71"/>
                  </a:cubicBezTo>
                  <a:cubicBezTo>
                    <a:pt x="41" y="105"/>
                    <a:pt x="41" y="139"/>
                    <a:pt x="41" y="173"/>
                  </a:cubicBezTo>
                  <a:cubicBezTo>
                    <a:pt x="41" y="199"/>
                    <a:pt x="44" y="226"/>
                    <a:pt x="55" y="250"/>
                  </a:cubicBezTo>
                  <a:cubicBezTo>
                    <a:pt x="37" y="250"/>
                    <a:pt x="18" y="250"/>
                    <a:pt x="0" y="250"/>
                  </a:cubicBezTo>
                  <a:cubicBezTo>
                    <a:pt x="12" y="226"/>
                    <a:pt x="15" y="199"/>
                    <a:pt x="16" y="172"/>
                  </a:cubicBezTo>
                  <a:cubicBezTo>
                    <a:pt x="17" y="132"/>
                    <a:pt x="16" y="91"/>
                    <a:pt x="17" y="50"/>
                  </a:cubicBezTo>
                  <a:cubicBezTo>
                    <a:pt x="17" y="32"/>
                    <a:pt x="15" y="13"/>
                    <a:pt x="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A854303A-1762-42CB-9FF4-943FFCF8A8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4" y="1931"/>
              <a:ext cx="30" cy="119"/>
            </a:xfrm>
            <a:custGeom>
              <a:avLst/>
              <a:gdLst>
                <a:gd name="T0" fmla="*/ 0 w 64"/>
                <a:gd name="T1" fmla="*/ 0 h 250"/>
                <a:gd name="T2" fmla="*/ 64 w 64"/>
                <a:gd name="T3" fmla="*/ 0 h 250"/>
                <a:gd name="T4" fmla="*/ 54 w 64"/>
                <a:gd name="T5" fmla="*/ 43 h 250"/>
                <a:gd name="T6" fmla="*/ 54 w 64"/>
                <a:gd name="T7" fmla="*/ 207 h 250"/>
                <a:gd name="T8" fmla="*/ 64 w 64"/>
                <a:gd name="T9" fmla="*/ 250 h 250"/>
                <a:gd name="T10" fmla="*/ 0 w 64"/>
                <a:gd name="T11" fmla="*/ 250 h 250"/>
                <a:gd name="T12" fmla="*/ 10 w 64"/>
                <a:gd name="T13" fmla="*/ 209 h 250"/>
                <a:gd name="T14" fmla="*/ 10 w 64"/>
                <a:gd name="T15" fmla="*/ 43 h 250"/>
                <a:gd name="T16" fmla="*/ 0 w 64"/>
                <a:gd name="T1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50">
                  <a:moveTo>
                    <a:pt x="0" y="0"/>
                  </a:moveTo>
                  <a:cubicBezTo>
                    <a:pt x="21" y="0"/>
                    <a:pt x="43" y="1"/>
                    <a:pt x="64" y="0"/>
                  </a:cubicBezTo>
                  <a:cubicBezTo>
                    <a:pt x="56" y="13"/>
                    <a:pt x="54" y="28"/>
                    <a:pt x="54" y="43"/>
                  </a:cubicBezTo>
                  <a:cubicBezTo>
                    <a:pt x="54" y="98"/>
                    <a:pt x="54" y="152"/>
                    <a:pt x="54" y="207"/>
                  </a:cubicBezTo>
                  <a:cubicBezTo>
                    <a:pt x="54" y="222"/>
                    <a:pt x="56" y="237"/>
                    <a:pt x="64" y="250"/>
                  </a:cubicBezTo>
                  <a:cubicBezTo>
                    <a:pt x="43" y="250"/>
                    <a:pt x="21" y="250"/>
                    <a:pt x="0" y="250"/>
                  </a:cubicBezTo>
                  <a:cubicBezTo>
                    <a:pt x="8" y="238"/>
                    <a:pt x="10" y="223"/>
                    <a:pt x="10" y="209"/>
                  </a:cubicBezTo>
                  <a:cubicBezTo>
                    <a:pt x="10" y="154"/>
                    <a:pt x="10" y="98"/>
                    <a:pt x="10" y="43"/>
                  </a:cubicBezTo>
                  <a:cubicBezTo>
                    <a:pt x="10" y="28"/>
                    <a:pt x="8" y="1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308F7DE-B97B-492B-B107-FD14EB9906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51" y="1931"/>
              <a:ext cx="131" cy="120"/>
            </a:xfrm>
            <a:custGeom>
              <a:avLst/>
              <a:gdLst>
                <a:gd name="T0" fmla="*/ 0 w 277"/>
                <a:gd name="T1" fmla="*/ 1 h 252"/>
                <a:gd name="T2" fmla="*/ 44 w 277"/>
                <a:gd name="T3" fmla="*/ 1 h 252"/>
                <a:gd name="T4" fmla="*/ 56 w 277"/>
                <a:gd name="T5" fmla="*/ 12 h 252"/>
                <a:gd name="T6" fmla="*/ 130 w 277"/>
                <a:gd name="T7" fmla="*/ 196 h 252"/>
                <a:gd name="T8" fmla="*/ 137 w 277"/>
                <a:gd name="T9" fmla="*/ 210 h 252"/>
                <a:gd name="T10" fmla="*/ 150 w 277"/>
                <a:gd name="T11" fmla="*/ 190 h 252"/>
                <a:gd name="T12" fmla="*/ 210 w 277"/>
                <a:gd name="T13" fmla="*/ 54 h 252"/>
                <a:gd name="T14" fmla="*/ 218 w 277"/>
                <a:gd name="T15" fmla="*/ 1 h 252"/>
                <a:gd name="T16" fmla="*/ 277 w 277"/>
                <a:gd name="T17" fmla="*/ 1 h 252"/>
                <a:gd name="T18" fmla="*/ 143 w 277"/>
                <a:gd name="T19" fmla="*/ 252 h 252"/>
                <a:gd name="T20" fmla="*/ 106 w 277"/>
                <a:gd name="T21" fmla="*/ 252 h 252"/>
                <a:gd name="T22" fmla="*/ 0 w 277"/>
                <a:gd name="T23" fmla="*/ 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7" h="252">
                  <a:moveTo>
                    <a:pt x="0" y="1"/>
                  </a:moveTo>
                  <a:cubicBezTo>
                    <a:pt x="15" y="1"/>
                    <a:pt x="30" y="0"/>
                    <a:pt x="44" y="1"/>
                  </a:cubicBezTo>
                  <a:cubicBezTo>
                    <a:pt x="51" y="1"/>
                    <a:pt x="54" y="7"/>
                    <a:pt x="56" y="12"/>
                  </a:cubicBezTo>
                  <a:cubicBezTo>
                    <a:pt x="81" y="73"/>
                    <a:pt x="109" y="133"/>
                    <a:pt x="130" y="196"/>
                  </a:cubicBezTo>
                  <a:cubicBezTo>
                    <a:pt x="132" y="201"/>
                    <a:pt x="134" y="206"/>
                    <a:pt x="137" y="210"/>
                  </a:cubicBezTo>
                  <a:cubicBezTo>
                    <a:pt x="145" y="206"/>
                    <a:pt x="146" y="197"/>
                    <a:pt x="150" y="190"/>
                  </a:cubicBezTo>
                  <a:cubicBezTo>
                    <a:pt x="170" y="145"/>
                    <a:pt x="193" y="100"/>
                    <a:pt x="210" y="54"/>
                  </a:cubicBezTo>
                  <a:cubicBezTo>
                    <a:pt x="216" y="37"/>
                    <a:pt x="223" y="19"/>
                    <a:pt x="218" y="1"/>
                  </a:cubicBezTo>
                  <a:cubicBezTo>
                    <a:pt x="237" y="1"/>
                    <a:pt x="257" y="0"/>
                    <a:pt x="277" y="1"/>
                  </a:cubicBezTo>
                  <a:cubicBezTo>
                    <a:pt x="222" y="78"/>
                    <a:pt x="182" y="166"/>
                    <a:pt x="143" y="252"/>
                  </a:cubicBezTo>
                  <a:cubicBezTo>
                    <a:pt x="130" y="252"/>
                    <a:pt x="118" y="252"/>
                    <a:pt x="106" y="252"/>
                  </a:cubicBezTo>
                  <a:cubicBezTo>
                    <a:pt x="74" y="167"/>
                    <a:pt x="46" y="79"/>
                    <a:pt x="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33F664FB-8853-48C0-97E8-EBCF64DB7C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90" y="1931"/>
              <a:ext cx="92" cy="119"/>
            </a:xfrm>
            <a:custGeom>
              <a:avLst/>
              <a:gdLst>
                <a:gd name="T0" fmla="*/ 1 w 194"/>
                <a:gd name="T1" fmla="*/ 1 h 251"/>
                <a:gd name="T2" fmla="*/ 169 w 194"/>
                <a:gd name="T3" fmla="*/ 1 h 251"/>
                <a:gd name="T4" fmla="*/ 171 w 194"/>
                <a:gd name="T5" fmla="*/ 31 h 251"/>
                <a:gd name="T6" fmla="*/ 109 w 194"/>
                <a:gd name="T7" fmla="*/ 16 h 251"/>
                <a:gd name="T8" fmla="*/ 55 w 194"/>
                <a:gd name="T9" fmla="*/ 16 h 251"/>
                <a:gd name="T10" fmla="*/ 55 w 194"/>
                <a:gd name="T11" fmla="*/ 109 h 251"/>
                <a:gd name="T12" fmla="*/ 169 w 194"/>
                <a:gd name="T13" fmla="*/ 107 h 251"/>
                <a:gd name="T14" fmla="*/ 138 w 194"/>
                <a:gd name="T15" fmla="*/ 124 h 251"/>
                <a:gd name="T16" fmla="*/ 55 w 194"/>
                <a:gd name="T17" fmla="*/ 129 h 251"/>
                <a:gd name="T18" fmla="*/ 55 w 194"/>
                <a:gd name="T19" fmla="*/ 234 h 251"/>
                <a:gd name="T20" fmla="*/ 158 w 194"/>
                <a:gd name="T21" fmla="*/ 228 h 251"/>
                <a:gd name="T22" fmla="*/ 194 w 194"/>
                <a:gd name="T23" fmla="*/ 212 h 251"/>
                <a:gd name="T24" fmla="*/ 185 w 194"/>
                <a:gd name="T25" fmla="*/ 248 h 251"/>
                <a:gd name="T26" fmla="*/ 110 w 194"/>
                <a:gd name="T27" fmla="*/ 250 h 251"/>
                <a:gd name="T28" fmla="*/ 0 w 194"/>
                <a:gd name="T29" fmla="*/ 250 h 251"/>
                <a:gd name="T30" fmla="*/ 11 w 194"/>
                <a:gd name="T31" fmla="*/ 196 h 251"/>
                <a:gd name="T32" fmla="*/ 11 w 194"/>
                <a:gd name="T33" fmla="*/ 59 h 251"/>
                <a:gd name="T34" fmla="*/ 1 w 194"/>
                <a:gd name="T35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4" h="251">
                  <a:moveTo>
                    <a:pt x="1" y="1"/>
                  </a:moveTo>
                  <a:cubicBezTo>
                    <a:pt x="57" y="0"/>
                    <a:pt x="113" y="0"/>
                    <a:pt x="169" y="1"/>
                  </a:cubicBezTo>
                  <a:cubicBezTo>
                    <a:pt x="170" y="11"/>
                    <a:pt x="171" y="21"/>
                    <a:pt x="171" y="31"/>
                  </a:cubicBezTo>
                  <a:cubicBezTo>
                    <a:pt x="153" y="19"/>
                    <a:pt x="130" y="17"/>
                    <a:pt x="109" y="16"/>
                  </a:cubicBezTo>
                  <a:cubicBezTo>
                    <a:pt x="91" y="16"/>
                    <a:pt x="73" y="16"/>
                    <a:pt x="55" y="16"/>
                  </a:cubicBezTo>
                  <a:cubicBezTo>
                    <a:pt x="55" y="47"/>
                    <a:pt x="55" y="78"/>
                    <a:pt x="55" y="109"/>
                  </a:cubicBezTo>
                  <a:cubicBezTo>
                    <a:pt x="93" y="110"/>
                    <a:pt x="131" y="110"/>
                    <a:pt x="169" y="107"/>
                  </a:cubicBezTo>
                  <a:cubicBezTo>
                    <a:pt x="161" y="116"/>
                    <a:pt x="149" y="121"/>
                    <a:pt x="138" y="124"/>
                  </a:cubicBezTo>
                  <a:cubicBezTo>
                    <a:pt x="111" y="130"/>
                    <a:pt x="83" y="129"/>
                    <a:pt x="55" y="129"/>
                  </a:cubicBezTo>
                  <a:cubicBezTo>
                    <a:pt x="55" y="164"/>
                    <a:pt x="55" y="199"/>
                    <a:pt x="55" y="234"/>
                  </a:cubicBezTo>
                  <a:cubicBezTo>
                    <a:pt x="89" y="233"/>
                    <a:pt x="125" y="238"/>
                    <a:pt x="158" y="228"/>
                  </a:cubicBezTo>
                  <a:cubicBezTo>
                    <a:pt x="171" y="225"/>
                    <a:pt x="183" y="219"/>
                    <a:pt x="194" y="212"/>
                  </a:cubicBezTo>
                  <a:cubicBezTo>
                    <a:pt x="191" y="224"/>
                    <a:pt x="188" y="236"/>
                    <a:pt x="185" y="248"/>
                  </a:cubicBezTo>
                  <a:cubicBezTo>
                    <a:pt x="160" y="251"/>
                    <a:pt x="135" y="250"/>
                    <a:pt x="11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10" y="234"/>
                    <a:pt x="11" y="214"/>
                    <a:pt x="11" y="196"/>
                  </a:cubicBezTo>
                  <a:cubicBezTo>
                    <a:pt x="11" y="150"/>
                    <a:pt x="11" y="105"/>
                    <a:pt x="11" y="59"/>
                  </a:cubicBezTo>
                  <a:cubicBezTo>
                    <a:pt x="11" y="39"/>
                    <a:pt x="12" y="18"/>
                    <a:pt x="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4F4043FC-1B2D-4874-9DA9-2B33ABEBAE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3" y="1931"/>
              <a:ext cx="30" cy="119"/>
            </a:xfrm>
            <a:custGeom>
              <a:avLst/>
              <a:gdLst>
                <a:gd name="T0" fmla="*/ 0 w 64"/>
                <a:gd name="T1" fmla="*/ 0 h 250"/>
                <a:gd name="T2" fmla="*/ 64 w 64"/>
                <a:gd name="T3" fmla="*/ 1 h 250"/>
                <a:gd name="T4" fmla="*/ 54 w 64"/>
                <a:gd name="T5" fmla="*/ 59 h 250"/>
                <a:gd name="T6" fmla="*/ 54 w 64"/>
                <a:gd name="T7" fmla="*/ 193 h 250"/>
                <a:gd name="T8" fmla="*/ 64 w 64"/>
                <a:gd name="T9" fmla="*/ 250 h 250"/>
                <a:gd name="T10" fmla="*/ 1 w 64"/>
                <a:gd name="T11" fmla="*/ 250 h 250"/>
                <a:gd name="T12" fmla="*/ 10 w 64"/>
                <a:gd name="T13" fmla="*/ 200 h 250"/>
                <a:gd name="T14" fmla="*/ 10 w 64"/>
                <a:gd name="T15" fmla="*/ 38 h 250"/>
                <a:gd name="T16" fmla="*/ 0 w 64"/>
                <a:gd name="T1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50">
                  <a:moveTo>
                    <a:pt x="0" y="0"/>
                  </a:moveTo>
                  <a:cubicBezTo>
                    <a:pt x="22" y="1"/>
                    <a:pt x="43" y="0"/>
                    <a:pt x="64" y="1"/>
                  </a:cubicBezTo>
                  <a:cubicBezTo>
                    <a:pt x="53" y="18"/>
                    <a:pt x="54" y="39"/>
                    <a:pt x="54" y="59"/>
                  </a:cubicBezTo>
                  <a:cubicBezTo>
                    <a:pt x="54" y="104"/>
                    <a:pt x="54" y="149"/>
                    <a:pt x="54" y="193"/>
                  </a:cubicBezTo>
                  <a:cubicBezTo>
                    <a:pt x="54" y="213"/>
                    <a:pt x="53" y="233"/>
                    <a:pt x="64" y="250"/>
                  </a:cubicBezTo>
                  <a:cubicBezTo>
                    <a:pt x="43" y="250"/>
                    <a:pt x="22" y="250"/>
                    <a:pt x="1" y="250"/>
                  </a:cubicBezTo>
                  <a:cubicBezTo>
                    <a:pt x="10" y="235"/>
                    <a:pt x="11" y="217"/>
                    <a:pt x="10" y="200"/>
                  </a:cubicBezTo>
                  <a:cubicBezTo>
                    <a:pt x="10" y="146"/>
                    <a:pt x="11" y="92"/>
                    <a:pt x="10" y="38"/>
                  </a:cubicBezTo>
                  <a:cubicBezTo>
                    <a:pt x="10" y="25"/>
                    <a:pt x="8" y="1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822CC5F4-1C01-4325-A774-506B33C90E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8" y="1931"/>
              <a:ext cx="82" cy="119"/>
            </a:xfrm>
            <a:custGeom>
              <a:avLst/>
              <a:gdLst>
                <a:gd name="T0" fmla="*/ 1 w 173"/>
                <a:gd name="T1" fmla="*/ 1 h 251"/>
                <a:gd name="T2" fmla="*/ 123 w 173"/>
                <a:gd name="T3" fmla="*/ 1 h 251"/>
                <a:gd name="T4" fmla="*/ 173 w 173"/>
                <a:gd name="T5" fmla="*/ 3 h 251"/>
                <a:gd name="T6" fmla="*/ 173 w 173"/>
                <a:gd name="T7" fmla="*/ 37 h 251"/>
                <a:gd name="T8" fmla="*/ 132 w 173"/>
                <a:gd name="T9" fmla="*/ 19 h 251"/>
                <a:gd name="T10" fmla="*/ 54 w 173"/>
                <a:gd name="T11" fmla="*/ 17 h 251"/>
                <a:gd name="T12" fmla="*/ 54 w 173"/>
                <a:gd name="T13" fmla="*/ 118 h 251"/>
                <a:gd name="T14" fmla="*/ 168 w 173"/>
                <a:gd name="T15" fmla="*/ 115 h 251"/>
                <a:gd name="T16" fmla="*/ 125 w 173"/>
                <a:gd name="T17" fmla="*/ 134 h 251"/>
                <a:gd name="T18" fmla="*/ 54 w 173"/>
                <a:gd name="T19" fmla="*/ 137 h 251"/>
                <a:gd name="T20" fmla="*/ 54 w 173"/>
                <a:gd name="T21" fmla="*/ 213 h 251"/>
                <a:gd name="T22" fmla="*/ 64 w 173"/>
                <a:gd name="T23" fmla="*/ 251 h 251"/>
                <a:gd name="T24" fmla="*/ 0 w 173"/>
                <a:gd name="T25" fmla="*/ 251 h 251"/>
                <a:gd name="T26" fmla="*/ 11 w 173"/>
                <a:gd name="T27" fmla="*/ 192 h 251"/>
                <a:gd name="T28" fmla="*/ 11 w 173"/>
                <a:gd name="T29" fmla="*/ 46 h 251"/>
                <a:gd name="T30" fmla="*/ 1 w 173"/>
                <a:gd name="T31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" h="251">
                  <a:moveTo>
                    <a:pt x="1" y="1"/>
                  </a:moveTo>
                  <a:cubicBezTo>
                    <a:pt x="42" y="2"/>
                    <a:pt x="82" y="1"/>
                    <a:pt x="123" y="1"/>
                  </a:cubicBezTo>
                  <a:cubicBezTo>
                    <a:pt x="140" y="2"/>
                    <a:pt x="156" y="0"/>
                    <a:pt x="173" y="3"/>
                  </a:cubicBezTo>
                  <a:cubicBezTo>
                    <a:pt x="173" y="15"/>
                    <a:pt x="173" y="26"/>
                    <a:pt x="173" y="37"/>
                  </a:cubicBezTo>
                  <a:cubicBezTo>
                    <a:pt x="162" y="26"/>
                    <a:pt x="148" y="20"/>
                    <a:pt x="132" y="19"/>
                  </a:cubicBezTo>
                  <a:cubicBezTo>
                    <a:pt x="106" y="16"/>
                    <a:pt x="80" y="18"/>
                    <a:pt x="54" y="17"/>
                  </a:cubicBezTo>
                  <a:cubicBezTo>
                    <a:pt x="54" y="51"/>
                    <a:pt x="54" y="84"/>
                    <a:pt x="54" y="118"/>
                  </a:cubicBezTo>
                  <a:cubicBezTo>
                    <a:pt x="92" y="118"/>
                    <a:pt x="130" y="118"/>
                    <a:pt x="168" y="115"/>
                  </a:cubicBezTo>
                  <a:cubicBezTo>
                    <a:pt x="157" y="127"/>
                    <a:pt x="141" y="131"/>
                    <a:pt x="125" y="134"/>
                  </a:cubicBezTo>
                  <a:cubicBezTo>
                    <a:pt x="102" y="138"/>
                    <a:pt x="78" y="137"/>
                    <a:pt x="54" y="137"/>
                  </a:cubicBezTo>
                  <a:cubicBezTo>
                    <a:pt x="54" y="163"/>
                    <a:pt x="54" y="188"/>
                    <a:pt x="54" y="213"/>
                  </a:cubicBezTo>
                  <a:cubicBezTo>
                    <a:pt x="54" y="226"/>
                    <a:pt x="57" y="240"/>
                    <a:pt x="64" y="251"/>
                  </a:cubicBezTo>
                  <a:cubicBezTo>
                    <a:pt x="43" y="251"/>
                    <a:pt x="22" y="251"/>
                    <a:pt x="0" y="251"/>
                  </a:cubicBezTo>
                  <a:cubicBezTo>
                    <a:pt x="12" y="234"/>
                    <a:pt x="10" y="212"/>
                    <a:pt x="11" y="192"/>
                  </a:cubicBezTo>
                  <a:cubicBezTo>
                    <a:pt x="11" y="143"/>
                    <a:pt x="11" y="95"/>
                    <a:pt x="11" y="46"/>
                  </a:cubicBezTo>
                  <a:cubicBezTo>
                    <a:pt x="11" y="31"/>
                    <a:pt x="10" y="15"/>
                    <a:pt x="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5356DB8B-2732-4A48-93BD-43F0B7D7D0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5" y="2079"/>
              <a:ext cx="188" cy="279"/>
            </a:xfrm>
            <a:custGeom>
              <a:avLst/>
              <a:gdLst>
                <a:gd name="T0" fmla="*/ 87 w 398"/>
                <a:gd name="T1" fmla="*/ 35 h 589"/>
                <a:gd name="T2" fmla="*/ 218 w 398"/>
                <a:gd name="T3" fmla="*/ 0 h 589"/>
                <a:gd name="T4" fmla="*/ 367 w 398"/>
                <a:gd name="T5" fmla="*/ 6 h 589"/>
                <a:gd name="T6" fmla="*/ 367 w 398"/>
                <a:gd name="T7" fmla="*/ 87 h 589"/>
                <a:gd name="T8" fmla="*/ 314 w 398"/>
                <a:gd name="T9" fmla="*/ 48 h 589"/>
                <a:gd name="T10" fmla="*/ 248 w 398"/>
                <a:gd name="T11" fmla="*/ 36 h 589"/>
                <a:gd name="T12" fmla="*/ 150 w 398"/>
                <a:gd name="T13" fmla="*/ 59 h 589"/>
                <a:gd name="T14" fmla="*/ 133 w 398"/>
                <a:gd name="T15" fmla="*/ 184 h 589"/>
                <a:gd name="T16" fmla="*/ 195 w 398"/>
                <a:gd name="T17" fmla="*/ 233 h 589"/>
                <a:gd name="T18" fmla="*/ 326 w 398"/>
                <a:gd name="T19" fmla="*/ 303 h 589"/>
                <a:gd name="T20" fmla="*/ 384 w 398"/>
                <a:gd name="T21" fmla="*/ 372 h 589"/>
                <a:gd name="T22" fmla="*/ 369 w 398"/>
                <a:gd name="T23" fmla="*/ 493 h 589"/>
                <a:gd name="T24" fmla="*/ 287 w 398"/>
                <a:gd name="T25" fmla="*/ 561 h 589"/>
                <a:gd name="T26" fmla="*/ 149 w 398"/>
                <a:gd name="T27" fmla="*/ 587 h 589"/>
                <a:gd name="T28" fmla="*/ 1 w 398"/>
                <a:gd name="T29" fmla="*/ 557 h 589"/>
                <a:gd name="T30" fmla="*/ 1 w 398"/>
                <a:gd name="T31" fmla="*/ 464 h 589"/>
                <a:gd name="T32" fmla="*/ 75 w 398"/>
                <a:gd name="T33" fmla="*/ 531 h 589"/>
                <a:gd name="T34" fmla="*/ 188 w 398"/>
                <a:gd name="T35" fmla="*/ 551 h 589"/>
                <a:gd name="T36" fmla="*/ 279 w 398"/>
                <a:gd name="T37" fmla="*/ 509 h 589"/>
                <a:gd name="T38" fmla="*/ 297 w 398"/>
                <a:gd name="T39" fmla="*/ 414 h 589"/>
                <a:gd name="T40" fmla="*/ 241 w 398"/>
                <a:gd name="T41" fmla="*/ 346 h 589"/>
                <a:gd name="T42" fmla="*/ 109 w 398"/>
                <a:gd name="T43" fmla="*/ 275 h 589"/>
                <a:gd name="T44" fmla="*/ 40 w 398"/>
                <a:gd name="T45" fmla="*/ 211 h 589"/>
                <a:gd name="T46" fmla="*/ 30 w 398"/>
                <a:gd name="T47" fmla="*/ 113 h 589"/>
                <a:gd name="T48" fmla="*/ 87 w 398"/>
                <a:gd name="T49" fmla="*/ 3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8" h="589">
                  <a:moveTo>
                    <a:pt x="87" y="35"/>
                  </a:moveTo>
                  <a:cubicBezTo>
                    <a:pt x="126" y="10"/>
                    <a:pt x="172" y="1"/>
                    <a:pt x="218" y="0"/>
                  </a:cubicBezTo>
                  <a:cubicBezTo>
                    <a:pt x="268" y="0"/>
                    <a:pt x="317" y="6"/>
                    <a:pt x="367" y="6"/>
                  </a:cubicBezTo>
                  <a:cubicBezTo>
                    <a:pt x="367" y="33"/>
                    <a:pt x="367" y="60"/>
                    <a:pt x="367" y="87"/>
                  </a:cubicBezTo>
                  <a:cubicBezTo>
                    <a:pt x="351" y="72"/>
                    <a:pt x="334" y="57"/>
                    <a:pt x="314" y="48"/>
                  </a:cubicBezTo>
                  <a:cubicBezTo>
                    <a:pt x="293" y="39"/>
                    <a:pt x="270" y="37"/>
                    <a:pt x="248" y="36"/>
                  </a:cubicBezTo>
                  <a:cubicBezTo>
                    <a:pt x="214" y="35"/>
                    <a:pt x="178" y="38"/>
                    <a:pt x="150" y="59"/>
                  </a:cubicBezTo>
                  <a:cubicBezTo>
                    <a:pt x="111" y="86"/>
                    <a:pt x="104" y="147"/>
                    <a:pt x="133" y="184"/>
                  </a:cubicBezTo>
                  <a:cubicBezTo>
                    <a:pt x="149" y="205"/>
                    <a:pt x="171" y="220"/>
                    <a:pt x="195" y="233"/>
                  </a:cubicBezTo>
                  <a:cubicBezTo>
                    <a:pt x="238" y="257"/>
                    <a:pt x="285" y="274"/>
                    <a:pt x="326" y="303"/>
                  </a:cubicBezTo>
                  <a:cubicBezTo>
                    <a:pt x="350" y="320"/>
                    <a:pt x="373" y="343"/>
                    <a:pt x="384" y="372"/>
                  </a:cubicBezTo>
                  <a:cubicBezTo>
                    <a:pt x="398" y="411"/>
                    <a:pt x="392" y="458"/>
                    <a:pt x="369" y="493"/>
                  </a:cubicBezTo>
                  <a:cubicBezTo>
                    <a:pt x="350" y="524"/>
                    <a:pt x="320" y="546"/>
                    <a:pt x="287" y="561"/>
                  </a:cubicBezTo>
                  <a:cubicBezTo>
                    <a:pt x="244" y="581"/>
                    <a:pt x="196" y="589"/>
                    <a:pt x="149" y="587"/>
                  </a:cubicBezTo>
                  <a:cubicBezTo>
                    <a:pt x="99" y="583"/>
                    <a:pt x="48" y="573"/>
                    <a:pt x="1" y="557"/>
                  </a:cubicBezTo>
                  <a:cubicBezTo>
                    <a:pt x="1" y="526"/>
                    <a:pt x="0" y="495"/>
                    <a:pt x="1" y="464"/>
                  </a:cubicBezTo>
                  <a:cubicBezTo>
                    <a:pt x="21" y="490"/>
                    <a:pt x="45" y="516"/>
                    <a:pt x="75" y="531"/>
                  </a:cubicBezTo>
                  <a:cubicBezTo>
                    <a:pt x="109" y="548"/>
                    <a:pt x="149" y="554"/>
                    <a:pt x="188" y="551"/>
                  </a:cubicBezTo>
                  <a:cubicBezTo>
                    <a:pt x="222" y="549"/>
                    <a:pt x="257" y="536"/>
                    <a:pt x="279" y="509"/>
                  </a:cubicBezTo>
                  <a:cubicBezTo>
                    <a:pt x="300" y="483"/>
                    <a:pt x="305" y="446"/>
                    <a:pt x="297" y="414"/>
                  </a:cubicBezTo>
                  <a:cubicBezTo>
                    <a:pt x="288" y="385"/>
                    <a:pt x="266" y="362"/>
                    <a:pt x="241" y="346"/>
                  </a:cubicBezTo>
                  <a:cubicBezTo>
                    <a:pt x="200" y="318"/>
                    <a:pt x="152" y="300"/>
                    <a:pt x="109" y="275"/>
                  </a:cubicBezTo>
                  <a:cubicBezTo>
                    <a:pt x="82" y="259"/>
                    <a:pt x="56" y="239"/>
                    <a:pt x="40" y="211"/>
                  </a:cubicBezTo>
                  <a:cubicBezTo>
                    <a:pt x="23" y="182"/>
                    <a:pt x="21" y="145"/>
                    <a:pt x="30" y="113"/>
                  </a:cubicBezTo>
                  <a:cubicBezTo>
                    <a:pt x="38" y="81"/>
                    <a:pt x="60" y="53"/>
                    <a:pt x="87" y="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7B9DD75B-9E6B-4CD3-B01A-EFE21C61DB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5" y="2086"/>
              <a:ext cx="244" cy="272"/>
            </a:xfrm>
            <a:custGeom>
              <a:avLst/>
              <a:gdLst>
                <a:gd name="T0" fmla="*/ 0 w 516"/>
                <a:gd name="T1" fmla="*/ 0 h 576"/>
                <a:gd name="T2" fmla="*/ 129 w 516"/>
                <a:gd name="T3" fmla="*/ 0 h 576"/>
                <a:gd name="T4" fmla="*/ 108 w 516"/>
                <a:gd name="T5" fmla="*/ 110 h 576"/>
                <a:gd name="T6" fmla="*/ 108 w 516"/>
                <a:gd name="T7" fmla="*/ 325 h 576"/>
                <a:gd name="T8" fmla="*/ 113 w 516"/>
                <a:gd name="T9" fmla="*/ 418 h 576"/>
                <a:gd name="T10" fmla="*/ 158 w 516"/>
                <a:gd name="T11" fmla="*/ 494 h 576"/>
                <a:gd name="T12" fmla="*/ 260 w 516"/>
                <a:gd name="T13" fmla="*/ 522 h 576"/>
                <a:gd name="T14" fmla="*/ 352 w 516"/>
                <a:gd name="T15" fmla="*/ 499 h 576"/>
                <a:gd name="T16" fmla="*/ 394 w 516"/>
                <a:gd name="T17" fmla="*/ 434 h 576"/>
                <a:gd name="T18" fmla="*/ 405 w 516"/>
                <a:gd name="T19" fmla="*/ 325 h 576"/>
                <a:gd name="T20" fmla="*/ 408 w 516"/>
                <a:gd name="T21" fmla="*/ 152 h 576"/>
                <a:gd name="T22" fmla="*/ 407 w 516"/>
                <a:gd name="T23" fmla="*/ 82 h 576"/>
                <a:gd name="T24" fmla="*/ 387 w 516"/>
                <a:gd name="T25" fmla="*/ 0 h 576"/>
                <a:gd name="T26" fmla="*/ 516 w 516"/>
                <a:gd name="T27" fmla="*/ 0 h 576"/>
                <a:gd name="T28" fmla="*/ 498 w 516"/>
                <a:gd name="T29" fmla="*/ 51 h 576"/>
                <a:gd name="T30" fmla="*/ 495 w 516"/>
                <a:gd name="T31" fmla="*/ 149 h 576"/>
                <a:gd name="T32" fmla="*/ 495 w 516"/>
                <a:gd name="T33" fmla="*/ 464 h 576"/>
                <a:gd name="T34" fmla="*/ 516 w 516"/>
                <a:gd name="T35" fmla="*/ 559 h 576"/>
                <a:gd name="T36" fmla="*/ 401 w 516"/>
                <a:gd name="T37" fmla="*/ 564 h 576"/>
                <a:gd name="T38" fmla="*/ 404 w 516"/>
                <a:gd name="T39" fmla="*/ 504 h 576"/>
                <a:gd name="T40" fmla="*/ 399 w 516"/>
                <a:gd name="T41" fmla="*/ 504 h 576"/>
                <a:gd name="T42" fmla="*/ 291 w 516"/>
                <a:gd name="T43" fmla="*/ 563 h 576"/>
                <a:gd name="T44" fmla="*/ 160 w 516"/>
                <a:gd name="T45" fmla="*/ 570 h 576"/>
                <a:gd name="T46" fmla="*/ 56 w 516"/>
                <a:gd name="T47" fmla="*/ 524 h 576"/>
                <a:gd name="T48" fmla="*/ 21 w 516"/>
                <a:gd name="T49" fmla="*/ 422 h 576"/>
                <a:gd name="T50" fmla="*/ 21 w 516"/>
                <a:gd name="T51" fmla="*/ 105 h 576"/>
                <a:gd name="T52" fmla="*/ 0 w 516"/>
                <a:gd name="T5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6" h="576">
                  <a:moveTo>
                    <a:pt x="0" y="0"/>
                  </a:moveTo>
                  <a:cubicBezTo>
                    <a:pt x="43" y="0"/>
                    <a:pt x="86" y="0"/>
                    <a:pt x="129" y="0"/>
                  </a:cubicBezTo>
                  <a:cubicBezTo>
                    <a:pt x="108" y="33"/>
                    <a:pt x="108" y="73"/>
                    <a:pt x="108" y="110"/>
                  </a:cubicBezTo>
                  <a:cubicBezTo>
                    <a:pt x="108" y="182"/>
                    <a:pt x="108" y="253"/>
                    <a:pt x="108" y="325"/>
                  </a:cubicBezTo>
                  <a:cubicBezTo>
                    <a:pt x="108" y="356"/>
                    <a:pt x="106" y="387"/>
                    <a:pt x="113" y="418"/>
                  </a:cubicBezTo>
                  <a:cubicBezTo>
                    <a:pt x="119" y="447"/>
                    <a:pt x="134" y="475"/>
                    <a:pt x="158" y="494"/>
                  </a:cubicBezTo>
                  <a:cubicBezTo>
                    <a:pt x="187" y="516"/>
                    <a:pt x="224" y="522"/>
                    <a:pt x="260" y="522"/>
                  </a:cubicBezTo>
                  <a:cubicBezTo>
                    <a:pt x="292" y="522"/>
                    <a:pt x="326" y="518"/>
                    <a:pt x="352" y="499"/>
                  </a:cubicBezTo>
                  <a:cubicBezTo>
                    <a:pt x="374" y="484"/>
                    <a:pt x="387" y="459"/>
                    <a:pt x="394" y="434"/>
                  </a:cubicBezTo>
                  <a:cubicBezTo>
                    <a:pt x="404" y="398"/>
                    <a:pt x="403" y="361"/>
                    <a:pt x="405" y="325"/>
                  </a:cubicBezTo>
                  <a:cubicBezTo>
                    <a:pt x="409" y="267"/>
                    <a:pt x="408" y="209"/>
                    <a:pt x="408" y="152"/>
                  </a:cubicBezTo>
                  <a:cubicBezTo>
                    <a:pt x="408" y="128"/>
                    <a:pt x="409" y="105"/>
                    <a:pt x="407" y="82"/>
                  </a:cubicBezTo>
                  <a:cubicBezTo>
                    <a:pt x="406" y="54"/>
                    <a:pt x="402" y="25"/>
                    <a:pt x="387" y="0"/>
                  </a:cubicBezTo>
                  <a:cubicBezTo>
                    <a:pt x="430" y="0"/>
                    <a:pt x="473" y="0"/>
                    <a:pt x="516" y="0"/>
                  </a:cubicBezTo>
                  <a:cubicBezTo>
                    <a:pt x="506" y="16"/>
                    <a:pt x="501" y="33"/>
                    <a:pt x="498" y="51"/>
                  </a:cubicBezTo>
                  <a:cubicBezTo>
                    <a:pt x="494" y="84"/>
                    <a:pt x="495" y="117"/>
                    <a:pt x="495" y="149"/>
                  </a:cubicBezTo>
                  <a:cubicBezTo>
                    <a:pt x="495" y="254"/>
                    <a:pt x="495" y="359"/>
                    <a:pt x="495" y="464"/>
                  </a:cubicBezTo>
                  <a:cubicBezTo>
                    <a:pt x="496" y="496"/>
                    <a:pt x="497" y="531"/>
                    <a:pt x="516" y="559"/>
                  </a:cubicBezTo>
                  <a:cubicBezTo>
                    <a:pt x="478" y="561"/>
                    <a:pt x="439" y="563"/>
                    <a:pt x="401" y="564"/>
                  </a:cubicBezTo>
                  <a:cubicBezTo>
                    <a:pt x="402" y="544"/>
                    <a:pt x="405" y="524"/>
                    <a:pt x="404" y="504"/>
                  </a:cubicBezTo>
                  <a:cubicBezTo>
                    <a:pt x="403" y="504"/>
                    <a:pt x="400" y="504"/>
                    <a:pt x="399" y="504"/>
                  </a:cubicBezTo>
                  <a:cubicBezTo>
                    <a:pt x="368" y="531"/>
                    <a:pt x="331" y="552"/>
                    <a:pt x="291" y="563"/>
                  </a:cubicBezTo>
                  <a:cubicBezTo>
                    <a:pt x="249" y="575"/>
                    <a:pt x="204" y="576"/>
                    <a:pt x="160" y="570"/>
                  </a:cubicBezTo>
                  <a:cubicBezTo>
                    <a:pt x="122" y="565"/>
                    <a:pt x="83" y="552"/>
                    <a:pt x="56" y="524"/>
                  </a:cubicBezTo>
                  <a:cubicBezTo>
                    <a:pt x="31" y="497"/>
                    <a:pt x="21" y="459"/>
                    <a:pt x="21" y="422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0" y="70"/>
                    <a:pt x="19" y="3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F6F330A0-4113-4DF3-9F8D-095C8C9B2B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73" y="2086"/>
              <a:ext cx="184" cy="264"/>
            </a:xfrm>
            <a:custGeom>
              <a:avLst/>
              <a:gdLst>
                <a:gd name="T0" fmla="*/ 3 w 389"/>
                <a:gd name="T1" fmla="*/ 0 h 559"/>
                <a:gd name="T2" fmla="*/ 340 w 389"/>
                <a:gd name="T3" fmla="*/ 0 h 559"/>
                <a:gd name="T4" fmla="*/ 344 w 389"/>
                <a:gd name="T5" fmla="*/ 68 h 559"/>
                <a:gd name="T6" fmla="*/ 225 w 389"/>
                <a:gd name="T7" fmla="*/ 36 h 559"/>
                <a:gd name="T8" fmla="*/ 111 w 389"/>
                <a:gd name="T9" fmla="*/ 35 h 559"/>
                <a:gd name="T10" fmla="*/ 111 w 389"/>
                <a:gd name="T11" fmla="*/ 245 h 559"/>
                <a:gd name="T12" fmla="*/ 338 w 389"/>
                <a:gd name="T13" fmla="*/ 239 h 559"/>
                <a:gd name="T14" fmla="*/ 277 w 389"/>
                <a:gd name="T15" fmla="*/ 276 h 559"/>
                <a:gd name="T16" fmla="*/ 111 w 389"/>
                <a:gd name="T17" fmla="*/ 289 h 559"/>
                <a:gd name="T18" fmla="*/ 111 w 389"/>
                <a:gd name="T19" fmla="*/ 524 h 559"/>
                <a:gd name="T20" fmla="*/ 210 w 389"/>
                <a:gd name="T21" fmla="*/ 524 h 559"/>
                <a:gd name="T22" fmla="*/ 268 w 389"/>
                <a:gd name="T23" fmla="*/ 521 h 559"/>
                <a:gd name="T24" fmla="*/ 389 w 389"/>
                <a:gd name="T25" fmla="*/ 474 h 559"/>
                <a:gd name="T26" fmla="*/ 372 w 389"/>
                <a:gd name="T27" fmla="*/ 555 h 559"/>
                <a:gd name="T28" fmla="*/ 291 w 389"/>
                <a:gd name="T29" fmla="*/ 559 h 559"/>
                <a:gd name="T30" fmla="*/ 0 w 389"/>
                <a:gd name="T31" fmla="*/ 559 h 559"/>
                <a:gd name="T32" fmla="*/ 24 w 389"/>
                <a:gd name="T33" fmla="*/ 429 h 559"/>
                <a:gd name="T34" fmla="*/ 24 w 389"/>
                <a:gd name="T35" fmla="*/ 108 h 559"/>
                <a:gd name="T36" fmla="*/ 3 w 389"/>
                <a:gd name="T3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9" h="559">
                  <a:moveTo>
                    <a:pt x="3" y="0"/>
                  </a:moveTo>
                  <a:cubicBezTo>
                    <a:pt x="115" y="0"/>
                    <a:pt x="228" y="0"/>
                    <a:pt x="340" y="0"/>
                  </a:cubicBezTo>
                  <a:cubicBezTo>
                    <a:pt x="341" y="23"/>
                    <a:pt x="343" y="45"/>
                    <a:pt x="344" y="68"/>
                  </a:cubicBezTo>
                  <a:cubicBezTo>
                    <a:pt x="310" y="43"/>
                    <a:pt x="266" y="38"/>
                    <a:pt x="225" y="36"/>
                  </a:cubicBezTo>
                  <a:cubicBezTo>
                    <a:pt x="187" y="35"/>
                    <a:pt x="149" y="36"/>
                    <a:pt x="111" y="35"/>
                  </a:cubicBezTo>
                  <a:cubicBezTo>
                    <a:pt x="111" y="105"/>
                    <a:pt x="111" y="175"/>
                    <a:pt x="111" y="245"/>
                  </a:cubicBezTo>
                  <a:cubicBezTo>
                    <a:pt x="187" y="245"/>
                    <a:pt x="263" y="245"/>
                    <a:pt x="338" y="239"/>
                  </a:cubicBezTo>
                  <a:cubicBezTo>
                    <a:pt x="324" y="259"/>
                    <a:pt x="300" y="269"/>
                    <a:pt x="277" y="276"/>
                  </a:cubicBezTo>
                  <a:cubicBezTo>
                    <a:pt x="223" y="290"/>
                    <a:pt x="167" y="289"/>
                    <a:pt x="111" y="289"/>
                  </a:cubicBezTo>
                  <a:cubicBezTo>
                    <a:pt x="111" y="367"/>
                    <a:pt x="111" y="445"/>
                    <a:pt x="111" y="524"/>
                  </a:cubicBezTo>
                  <a:cubicBezTo>
                    <a:pt x="144" y="524"/>
                    <a:pt x="177" y="524"/>
                    <a:pt x="210" y="524"/>
                  </a:cubicBezTo>
                  <a:cubicBezTo>
                    <a:pt x="229" y="523"/>
                    <a:pt x="249" y="524"/>
                    <a:pt x="268" y="521"/>
                  </a:cubicBezTo>
                  <a:cubicBezTo>
                    <a:pt x="311" y="516"/>
                    <a:pt x="355" y="502"/>
                    <a:pt x="389" y="474"/>
                  </a:cubicBezTo>
                  <a:cubicBezTo>
                    <a:pt x="383" y="501"/>
                    <a:pt x="378" y="528"/>
                    <a:pt x="372" y="555"/>
                  </a:cubicBezTo>
                  <a:cubicBezTo>
                    <a:pt x="345" y="557"/>
                    <a:pt x="318" y="559"/>
                    <a:pt x="291" y="559"/>
                  </a:cubicBezTo>
                  <a:cubicBezTo>
                    <a:pt x="194" y="559"/>
                    <a:pt x="97" y="559"/>
                    <a:pt x="0" y="559"/>
                  </a:cubicBezTo>
                  <a:cubicBezTo>
                    <a:pt x="25" y="521"/>
                    <a:pt x="24" y="473"/>
                    <a:pt x="24" y="429"/>
                  </a:cubicBezTo>
                  <a:cubicBezTo>
                    <a:pt x="24" y="322"/>
                    <a:pt x="24" y="215"/>
                    <a:pt x="24" y="108"/>
                  </a:cubicBezTo>
                  <a:cubicBezTo>
                    <a:pt x="24" y="71"/>
                    <a:pt x="24" y="32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3DE42650-2150-49FE-8C70-FC71EDC776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44" y="2086"/>
              <a:ext cx="234" cy="264"/>
            </a:xfrm>
            <a:custGeom>
              <a:avLst/>
              <a:gdLst>
                <a:gd name="T0" fmla="*/ 0 w 496"/>
                <a:gd name="T1" fmla="*/ 0 h 559"/>
                <a:gd name="T2" fmla="*/ 95 w 496"/>
                <a:gd name="T3" fmla="*/ 1 h 559"/>
                <a:gd name="T4" fmla="*/ 135 w 496"/>
                <a:gd name="T5" fmla="*/ 22 h 559"/>
                <a:gd name="T6" fmla="*/ 190 w 496"/>
                <a:gd name="T7" fmla="*/ 131 h 559"/>
                <a:gd name="T8" fmla="*/ 242 w 496"/>
                <a:gd name="T9" fmla="*/ 250 h 559"/>
                <a:gd name="T10" fmla="*/ 254 w 496"/>
                <a:gd name="T11" fmla="*/ 275 h 559"/>
                <a:gd name="T12" fmla="*/ 267 w 496"/>
                <a:gd name="T13" fmla="*/ 267 h 559"/>
                <a:gd name="T14" fmla="*/ 336 w 496"/>
                <a:gd name="T15" fmla="*/ 154 h 559"/>
                <a:gd name="T16" fmla="*/ 387 w 496"/>
                <a:gd name="T17" fmla="*/ 51 h 559"/>
                <a:gd name="T18" fmla="*/ 374 w 496"/>
                <a:gd name="T19" fmla="*/ 0 h 559"/>
                <a:gd name="T20" fmla="*/ 496 w 496"/>
                <a:gd name="T21" fmla="*/ 0 h 559"/>
                <a:gd name="T22" fmla="*/ 404 w 496"/>
                <a:gd name="T23" fmla="*/ 130 h 559"/>
                <a:gd name="T24" fmla="*/ 329 w 496"/>
                <a:gd name="T25" fmla="*/ 237 h 559"/>
                <a:gd name="T26" fmla="*/ 288 w 496"/>
                <a:gd name="T27" fmla="*/ 334 h 559"/>
                <a:gd name="T28" fmla="*/ 282 w 496"/>
                <a:gd name="T29" fmla="*/ 420 h 559"/>
                <a:gd name="T30" fmla="*/ 286 w 496"/>
                <a:gd name="T31" fmla="*/ 515 h 559"/>
                <a:gd name="T32" fmla="*/ 303 w 496"/>
                <a:gd name="T33" fmla="*/ 559 h 559"/>
                <a:gd name="T34" fmla="*/ 174 w 496"/>
                <a:gd name="T35" fmla="*/ 559 h 559"/>
                <a:gd name="T36" fmla="*/ 194 w 496"/>
                <a:gd name="T37" fmla="*/ 475 h 559"/>
                <a:gd name="T38" fmla="*/ 194 w 496"/>
                <a:gd name="T39" fmla="*/ 392 h 559"/>
                <a:gd name="T40" fmla="*/ 192 w 496"/>
                <a:gd name="T41" fmla="*/ 332 h 559"/>
                <a:gd name="T42" fmla="*/ 140 w 496"/>
                <a:gd name="T43" fmla="*/ 197 h 559"/>
                <a:gd name="T44" fmla="*/ 68 w 496"/>
                <a:gd name="T45" fmla="*/ 78 h 559"/>
                <a:gd name="T46" fmla="*/ 0 w 496"/>
                <a:gd name="T4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6" h="559">
                  <a:moveTo>
                    <a:pt x="0" y="0"/>
                  </a:moveTo>
                  <a:cubicBezTo>
                    <a:pt x="31" y="1"/>
                    <a:pt x="63" y="0"/>
                    <a:pt x="95" y="1"/>
                  </a:cubicBezTo>
                  <a:cubicBezTo>
                    <a:pt x="111" y="1"/>
                    <a:pt x="127" y="8"/>
                    <a:pt x="135" y="22"/>
                  </a:cubicBezTo>
                  <a:cubicBezTo>
                    <a:pt x="156" y="57"/>
                    <a:pt x="173" y="94"/>
                    <a:pt x="190" y="131"/>
                  </a:cubicBezTo>
                  <a:cubicBezTo>
                    <a:pt x="208" y="170"/>
                    <a:pt x="225" y="210"/>
                    <a:pt x="242" y="250"/>
                  </a:cubicBezTo>
                  <a:cubicBezTo>
                    <a:pt x="246" y="258"/>
                    <a:pt x="247" y="268"/>
                    <a:pt x="254" y="275"/>
                  </a:cubicBezTo>
                  <a:cubicBezTo>
                    <a:pt x="260" y="279"/>
                    <a:pt x="264" y="271"/>
                    <a:pt x="267" y="267"/>
                  </a:cubicBezTo>
                  <a:cubicBezTo>
                    <a:pt x="289" y="229"/>
                    <a:pt x="313" y="192"/>
                    <a:pt x="336" y="154"/>
                  </a:cubicBezTo>
                  <a:cubicBezTo>
                    <a:pt x="356" y="122"/>
                    <a:pt x="377" y="88"/>
                    <a:pt x="387" y="51"/>
                  </a:cubicBezTo>
                  <a:cubicBezTo>
                    <a:pt x="391" y="33"/>
                    <a:pt x="387" y="14"/>
                    <a:pt x="374" y="0"/>
                  </a:cubicBezTo>
                  <a:cubicBezTo>
                    <a:pt x="415" y="0"/>
                    <a:pt x="455" y="0"/>
                    <a:pt x="496" y="0"/>
                  </a:cubicBezTo>
                  <a:cubicBezTo>
                    <a:pt x="466" y="44"/>
                    <a:pt x="435" y="87"/>
                    <a:pt x="404" y="130"/>
                  </a:cubicBezTo>
                  <a:cubicBezTo>
                    <a:pt x="379" y="166"/>
                    <a:pt x="352" y="200"/>
                    <a:pt x="329" y="237"/>
                  </a:cubicBezTo>
                  <a:cubicBezTo>
                    <a:pt x="310" y="267"/>
                    <a:pt x="295" y="299"/>
                    <a:pt x="288" y="334"/>
                  </a:cubicBezTo>
                  <a:cubicBezTo>
                    <a:pt x="282" y="362"/>
                    <a:pt x="281" y="391"/>
                    <a:pt x="282" y="420"/>
                  </a:cubicBezTo>
                  <a:cubicBezTo>
                    <a:pt x="282" y="452"/>
                    <a:pt x="280" y="484"/>
                    <a:pt x="286" y="515"/>
                  </a:cubicBezTo>
                  <a:cubicBezTo>
                    <a:pt x="288" y="531"/>
                    <a:pt x="294" y="546"/>
                    <a:pt x="303" y="559"/>
                  </a:cubicBezTo>
                  <a:cubicBezTo>
                    <a:pt x="260" y="559"/>
                    <a:pt x="217" y="559"/>
                    <a:pt x="174" y="559"/>
                  </a:cubicBezTo>
                  <a:cubicBezTo>
                    <a:pt x="190" y="534"/>
                    <a:pt x="193" y="504"/>
                    <a:pt x="194" y="475"/>
                  </a:cubicBezTo>
                  <a:cubicBezTo>
                    <a:pt x="195" y="448"/>
                    <a:pt x="194" y="420"/>
                    <a:pt x="194" y="392"/>
                  </a:cubicBezTo>
                  <a:cubicBezTo>
                    <a:pt x="194" y="372"/>
                    <a:pt x="196" y="352"/>
                    <a:pt x="192" y="332"/>
                  </a:cubicBezTo>
                  <a:cubicBezTo>
                    <a:pt x="184" y="284"/>
                    <a:pt x="162" y="240"/>
                    <a:pt x="140" y="197"/>
                  </a:cubicBezTo>
                  <a:cubicBezTo>
                    <a:pt x="118" y="156"/>
                    <a:pt x="95" y="116"/>
                    <a:pt x="68" y="78"/>
                  </a:cubicBezTo>
                  <a:cubicBezTo>
                    <a:pt x="48" y="50"/>
                    <a:pt x="26" y="2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DC5A5F2F-2DE1-4A5D-A477-15B9CE8F4F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95" y="1929"/>
              <a:ext cx="116" cy="121"/>
            </a:xfrm>
            <a:custGeom>
              <a:avLst/>
              <a:gdLst>
                <a:gd name="T0" fmla="*/ 176 w 247"/>
                <a:gd name="T1" fmla="*/ 184 h 254"/>
                <a:gd name="T2" fmla="*/ 123 w 247"/>
                <a:gd name="T3" fmla="*/ 124 h 254"/>
                <a:gd name="T4" fmla="*/ 185 w 247"/>
                <a:gd name="T5" fmla="*/ 83 h 254"/>
                <a:gd name="T6" fmla="*/ 183 w 247"/>
                <a:gd name="T7" fmla="*/ 23 h 254"/>
                <a:gd name="T8" fmla="*/ 124 w 247"/>
                <a:gd name="T9" fmla="*/ 1 h 254"/>
                <a:gd name="T10" fmla="*/ 3 w 247"/>
                <a:gd name="T11" fmla="*/ 5 h 254"/>
                <a:gd name="T12" fmla="*/ 13 w 247"/>
                <a:gd name="T13" fmla="*/ 47 h 254"/>
                <a:gd name="T14" fmla="*/ 13 w 247"/>
                <a:gd name="T15" fmla="*/ 195 h 254"/>
                <a:gd name="T16" fmla="*/ 0 w 247"/>
                <a:gd name="T17" fmla="*/ 254 h 254"/>
                <a:gd name="T18" fmla="*/ 66 w 247"/>
                <a:gd name="T19" fmla="*/ 254 h 254"/>
                <a:gd name="T20" fmla="*/ 56 w 247"/>
                <a:gd name="T21" fmla="*/ 209 h 254"/>
                <a:gd name="T22" fmla="*/ 56 w 247"/>
                <a:gd name="T23" fmla="*/ 133 h 254"/>
                <a:gd name="T24" fmla="*/ 80 w 247"/>
                <a:gd name="T25" fmla="*/ 138 h 254"/>
                <a:gd name="T26" fmla="*/ 104 w 247"/>
                <a:gd name="T27" fmla="*/ 160 h 254"/>
                <a:gd name="T28" fmla="*/ 170 w 247"/>
                <a:gd name="T29" fmla="*/ 237 h 254"/>
                <a:gd name="T30" fmla="*/ 201 w 247"/>
                <a:gd name="T31" fmla="*/ 254 h 254"/>
                <a:gd name="T32" fmla="*/ 247 w 247"/>
                <a:gd name="T33" fmla="*/ 254 h 254"/>
                <a:gd name="T34" fmla="*/ 176 w 247"/>
                <a:gd name="T35" fmla="*/ 184 h 254"/>
                <a:gd name="T36" fmla="*/ 56 w 247"/>
                <a:gd name="T37" fmla="*/ 117 h 254"/>
                <a:gd name="T38" fmla="*/ 58 w 247"/>
                <a:gd name="T39" fmla="*/ 16 h 254"/>
                <a:gd name="T40" fmla="*/ 114 w 247"/>
                <a:gd name="T41" fmla="*/ 19 h 254"/>
                <a:gd name="T42" fmla="*/ 147 w 247"/>
                <a:gd name="T43" fmla="*/ 40 h 254"/>
                <a:gd name="T44" fmla="*/ 128 w 247"/>
                <a:gd name="T45" fmla="*/ 106 h 254"/>
                <a:gd name="T46" fmla="*/ 56 w 247"/>
                <a:gd name="T47" fmla="*/ 11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7" h="254">
                  <a:moveTo>
                    <a:pt x="176" y="184"/>
                  </a:moveTo>
                  <a:cubicBezTo>
                    <a:pt x="159" y="164"/>
                    <a:pt x="140" y="144"/>
                    <a:pt x="123" y="124"/>
                  </a:cubicBezTo>
                  <a:cubicBezTo>
                    <a:pt x="147" y="116"/>
                    <a:pt x="170" y="104"/>
                    <a:pt x="185" y="83"/>
                  </a:cubicBezTo>
                  <a:cubicBezTo>
                    <a:pt x="197" y="65"/>
                    <a:pt x="198" y="39"/>
                    <a:pt x="183" y="23"/>
                  </a:cubicBezTo>
                  <a:cubicBezTo>
                    <a:pt x="168" y="6"/>
                    <a:pt x="145" y="1"/>
                    <a:pt x="124" y="1"/>
                  </a:cubicBezTo>
                  <a:cubicBezTo>
                    <a:pt x="83" y="0"/>
                    <a:pt x="43" y="5"/>
                    <a:pt x="3" y="5"/>
                  </a:cubicBezTo>
                  <a:cubicBezTo>
                    <a:pt x="11" y="17"/>
                    <a:pt x="13" y="32"/>
                    <a:pt x="13" y="47"/>
                  </a:cubicBezTo>
                  <a:cubicBezTo>
                    <a:pt x="13" y="96"/>
                    <a:pt x="13" y="146"/>
                    <a:pt x="13" y="195"/>
                  </a:cubicBezTo>
                  <a:cubicBezTo>
                    <a:pt x="13" y="215"/>
                    <a:pt x="13" y="237"/>
                    <a:pt x="0" y="254"/>
                  </a:cubicBezTo>
                  <a:cubicBezTo>
                    <a:pt x="22" y="254"/>
                    <a:pt x="44" y="254"/>
                    <a:pt x="66" y="254"/>
                  </a:cubicBezTo>
                  <a:cubicBezTo>
                    <a:pt x="58" y="241"/>
                    <a:pt x="56" y="224"/>
                    <a:pt x="56" y="209"/>
                  </a:cubicBezTo>
                  <a:cubicBezTo>
                    <a:pt x="56" y="183"/>
                    <a:pt x="56" y="158"/>
                    <a:pt x="56" y="133"/>
                  </a:cubicBezTo>
                  <a:cubicBezTo>
                    <a:pt x="64" y="133"/>
                    <a:pt x="72" y="134"/>
                    <a:pt x="80" y="138"/>
                  </a:cubicBezTo>
                  <a:cubicBezTo>
                    <a:pt x="90" y="142"/>
                    <a:pt x="96" y="152"/>
                    <a:pt x="104" y="160"/>
                  </a:cubicBezTo>
                  <a:cubicBezTo>
                    <a:pt x="126" y="185"/>
                    <a:pt x="148" y="211"/>
                    <a:pt x="170" y="237"/>
                  </a:cubicBezTo>
                  <a:cubicBezTo>
                    <a:pt x="178" y="246"/>
                    <a:pt x="189" y="253"/>
                    <a:pt x="201" y="254"/>
                  </a:cubicBezTo>
                  <a:cubicBezTo>
                    <a:pt x="216" y="254"/>
                    <a:pt x="232" y="254"/>
                    <a:pt x="247" y="254"/>
                  </a:cubicBezTo>
                  <a:cubicBezTo>
                    <a:pt x="219" y="235"/>
                    <a:pt x="199" y="209"/>
                    <a:pt x="176" y="184"/>
                  </a:cubicBezTo>
                  <a:moveTo>
                    <a:pt x="56" y="117"/>
                  </a:moveTo>
                  <a:cubicBezTo>
                    <a:pt x="57" y="84"/>
                    <a:pt x="55" y="50"/>
                    <a:pt x="58" y="16"/>
                  </a:cubicBezTo>
                  <a:cubicBezTo>
                    <a:pt x="77" y="16"/>
                    <a:pt x="96" y="16"/>
                    <a:pt x="114" y="19"/>
                  </a:cubicBezTo>
                  <a:cubicBezTo>
                    <a:pt x="127" y="21"/>
                    <a:pt x="141" y="27"/>
                    <a:pt x="147" y="40"/>
                  </a:cubicBezTo>
                  <a:cubicBezTo>
                    <a:pt x="155" y="63"/>
                    <a:pt x="149" y="93"/>
                    <a:pt x="128" y="106"/>
                  </a:cubicBezTo>
                  <a:cubicBezTo>
                    <a:pt x="107" y="120"/>
                    <a:pt x="80" y="119"/>
                    <a:pt x="56" y="1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66F157E9-50F9-4736-9826-079A1783B01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55" y="1928"/>
              <a:ext cx="147" cy="127"/>
            </a:xfrm>
            <a:custGeom>
              <a:avLst/>
              <a:gdLst>
                <a:gd name="T0" fmla="*/ 272 w 313"/>
                <a:gd name="T1" fmla="*/ 39 h 269"/>
                <a:gd name="T2" fmla="*/ 148 w 313"/>
                <a:gd name="T3" fmla="*/ 3 h 269"/>
                <a:gd name="T4" fmla="*/ 35 w 313"/>
                <a:gd name="T5" fmla="*/ 56 h 269"/>
                <a:gd name="T6" fmla="*/ 20 w 313"/>
                <a:gd name="T7" fmla="*/ 196 h 269"/>
                <a:gd name="T8" fmla="*/ 109 w 313"/>
                <a:gd name="T9" fmla="*/ 260 h 269"/>
                <a:gd name="T10" fmla="*/ 245 w 313"/>
                <a:gd name="T11" fmla="*/ 242 h 269"/>
                <a:gd name="T12" fmla="*/ 305 w 313"/>
                <a:gd name="T13" fmla="*/ 155 h 269"/>
                <a:gd name="T14" fmla="*/ 272 w 313"/>
                <a:gd name="T15" fmla="*/ 39 h 269"/>
                <a:gd name="T16" fmla="*/ 256 w 313"/>
                <a:gd name="T17" fmla="*/ 155 h 269"/>
                <a:gd name="T18" fmla="*/ 227 w 313"/>
                <a:gd name="T19" fmla="*/ 221 h 269"/>
                <a:gd name="T20" fmla="*/ 165 w 313"/>
                <a:gd name="T21" fmla="*/ 247 h 269"/>
                <a:gd name="T22" fmla="*/ 104 w 313"/>
                <a:gd name="T23" fmla="*/ 232 h 269"/>
                <a:gd name="T24" fmla="*/ 59 w 313"/>
                <a:gd name="T25" fmla="*/ 130 h 269"/>
                <a:gd name="T26" fmla="*/ 82 w 313"/>
                <a:gd name="T27" fmla="*/ 53 h 269"/>
                <a:gd name="T28" fmla="*/ 140 w 313"/>
                <a:gd name="T29" fmla="*/ 21 h 269"/>
                <a:gd name="T30" fmla="*/ 203 w 313"/>
                <a:gd name="T31" fmla="*/ 30 h 269"/>
                <a:gd name="T32" fmla="*/ 243 w 313"/>
                <a:gd name="T33" fmla="*/ 72 h 269"/>
                <a:gd name="T34" fmla="*/ 256 w 313"/>
                <a:gd name="T35" fmla="*/ 15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3" h="269">
                  <a:moveTo>
                    <a:pt x="272" y="39"/>
                  </a:moveTo>
                  <a:cubicBezTo>
                    <a:pt x="239" y="8"/>
                    <a:pt x="191" y="0"/>
                    <a:pt x="148" y="3"/>
                  </a:cubicBezTo>
                  <a:cubicBezTo>
                    <a:pt x="106" y="5"/>
                    <a:pt x="62" y="21"/>
                    <a:pt x="35" y="56"/>
                  </a:cubicBezTo>
                  <a:cubicBezTo>
                    <a:pt x="5" y="95"/>
                    <a:pt x="0" y="151"/>
                    <a:pt x="20" y="196"/>
                  </a:cubicBezTo>
                  <a:cubicBezTo>
                    <a:pt x="36" y="231"/>
                    <a:pt x="72" y="253"/>
                    <a:pt x="109" y="260"/>
                  </a:cubicBezTo>
                  <a:cubicBezTo>
                    <a:pt x="154" y="269"/>
                    <a:pt x="204" y="266"/>
                    <a:pt x="245" y="242"/>
                  </a:cubicBezTo>
                  <a:cubicBezTo>
                    <a:pt x="276" y="224"/>
                    <a:pt x="299" y="191"/>
                    <a:pt x="305" y="155"/>
                  </a:cubicBezTo>
                  <a:cubicBezTo>
                    <a:pt x="313" y="114"/>
                    <a:pt x="303" y="68"/>
                    <a:pt x="272" y="39"/>
                  </a:cubicBezTo>
                  <a:moveTo>
                    <a:pt x="256" y="155"/>
                  </a:moveTo>
                  <a:cubicBezTo>
                    <a:pt x="254" y="180"/>
                    <a:pt x="245" y="204"/>
                    <a:pt x="227" y="221"/>
                  </a:cubicBezTo>
                  <a:cubicBezTo>
                    <a:pt x="211" y="238"/>
                    <a:pt x="188" y="246"/>
                    <a:pt x="165" y="247"/>
                  </a:cubicBezTo>
                  <a:cubicBezTo>
                    <a:pt x="144" y="248"/>
                    <a:pt x="122" y="244"/>
                    <a:pt x="104" y="232"/>
                  </a:cubicBezTo>
                  <a:cubicBezTo>
                    <a:pt x="71" y="210"/>
                    <a:pt x="59" y="168"/>
                    <a:pt x="59" y="130"/>
                  </a:cubicBezTo>
                  <a:cubicBezTo>
                    <a:pt x="58" y="103"/>
                    <a:pt x="65" y="75"/>
                    <a:pt x="82" y="53"/>
                  </a:cubicBezTo>
                  <a:cubicBezTo>
                    <a:pt x="96" y="35"/>
                    <a:pt x="117" y="24"/>
                    <a:pt x="140" y="21"/>
                  </a:cubicBezTo>
                  <a:cubicBezTo>
                    <a:pt x="161" y="18"/>
                    <a:pt x="184" y="20"/>
                    <a:pt x="203" y="30"/>
                  </a:cubicBezTo>
                  <a:cubicBezTo>
                    <a:pt x="221" y="38"/>
                    <a:pt x="235" y="54"/>
                    <a:pt x="243" y="72"/>
                  </a:cubicBezTo>
                  <a:cubicBezTo>
                    <a:pt x="255" y="98"/>
                    <a:pt x="259" y="127"/>
                    <a:pt x="256" y="15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B73CEF95-D6E2-4FF1-8B30-BD980AEC605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00" y="2081"/>
              <a:ext cx="233" cy="270"/>
            </a:xfrm>
            <a:custGeom>
              <a:avLst/>
              <a:gdLst>
                <a:gd name="T0" fmla="*/ 447 w 495"/>
                <a:gd name="T1" fmla="*/ 525 h 569"/>
                <a:gd name="T2" fmla="*/ 402 w 495"/>
                <a:gd name="T3" fmla="*/ 472 h 569"/>
                <a:gd name="T4" fmla="*/ 246 w 495"/>
                <a:gd name="T5" fmla="*/ 277 h 569"/>
                <a:gd name="T6" fmla="*/ 342 w 495"/>
                <a:gd name="T7" fmla="*/ 219 h 569"/>
                <a:gd name="T8" fmla="*/ 387 w 495"/>
                <a:gd name="T9" fmla="*/ 138 h 569"/>
                <a:gd name="T10" fmla="*/ 358 w 495"/>
                <a:gd name="T11" fmla="*/ 40 h 569"/>
                <a:gd name="T12" fmla="*/ 246 w 495"/>
                <a:gd name="T13" fmla="*/ 1 h 569"/>
                <a:gd name="T14" fmla="*/ 5 w 495"/>
                <a:gd name="T15" fmla="*/ 9 h 569"/>
                <a:gd name="T16" fmla="*/ 26 w 495"/>
                <a:gd name="T17" fmla="*/ 96 h 569"/>
                <a:gd name="T18" fmla="*/ 26 w 495"/>
                <a:gd name="T19" fmla="*/ 475 h 569"/>
                <a:gd name="T20" fmla="*/ 0 w 495"/>
                <a:gd name="T21" fmla="*/ 568 h 569"/>
                <a:gd name="T22" fmla="*/ 134 w 495"/>
                <a:gd name="T23" fmla="*/ 568 h 569"/>
                <a:gd name="T24" fmla="*/ 118 w 495"/>
                <a:gd name="T25" fmla="*/ 528 h 569"/>
                <a:gd name="T26" fmla="*/ 113 w 495"/>
                <a:gd name="T27" fmla="*/ 429 h 569"/>
                <a:gd name="T28" fmla="*/ 113 w 495"/>
                <a:gd name="T29" fmla="*/ 296 h 569"/>
                <a:gd name="T30" fmla="*/ 166 w 495"/>
                <a:gd name="T31" fmla="*/ 311 h 569"/>
                <a:gd name="T32" fmla="*/ 196 w 495"/>
                <a:gd name="T33" fmla="*/ 341 h 569"/>
                <a:gd name="T34" fmla="*/ 337 w 495"/>
                <a:gd name="T35" fmla="*/ 523 h 569"/>
                <a:gd name="T36" fmla="*/ 375 w 495"/>
                <a:gd name="T37" fmla="*/ 559 h 569"/>
                <a:gd name="T38" fmla="*/ 422 w 495"/>
                <a:gd name="T39" fmla="*/ 568 h 569"/>
                <a:gd name="T40" fmla="*/ 495 w 495"/>
                <a:gd name="T41" fmla="*/ 568 h 569"/>
                <a:gd name="T42" fmla="*/ 447 w 495"/>
                <a:gd name="T43" fmla="*/ 525 h 569"/>
                <a:gd name="T44" fmla="*/ 113 w 495"/>
                <a:gd name="T45" fmla="*/ 262 h 569"/>
                <a:gd name="T46" fmla="*/ 113 w 495"/>
                <a:gd name="T47" fmla="*/ 121 h 569"/>
                <a:gd name="T48" fmla="*/ 115 w 495"/>
                <a:gd name="T49" fmla="*/ 36 h 569"/>
                <a:gd name="T50" fmla="*/ 241 w 495"/>
                <a:gd name="T51" fmla="*/ 45 h 569"/>
                <a:gd name="T52" fmla="*/ 291 w 495"/>
                <a:gd name="T53" fmla="*/ 82 h 569"/>
                <a:gd name="T54" fmla="*/ 299 w 495"/>
                <a:gd name="T55" fmla="*/ 163 h 569"/>
                <a:gd name="T56" fmla="*/ 245 w 495"/>
                <a:gd name="T57" fmla="*/ 245 h 569"/>
                <a:gd name="T58" fmla="*/ 113 w 495"/>
                <a:gd name="T59" fmla="*/ 262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5" h="569">
                  <a:moveTo>
                    <a:pt x="447" y="525"/>
                  </a:moveTo>
                  <a:cubicBezTo>
                    <a:pt x="431" y="508"/>
                    <a:pt x="416" y="490"/>
                    <a:pt x="402" y="472"/>
                  </a:cubicBezTo>
                  <a:cubicBezTo>
                    <a:pt x="350" y="407"/>
                    <a:pt x="298" y="342"/>
                    <a:pt x="246" y="277"/>
                  </a:cubicBezTo>
                  <a:cubicBezTo>
                    <a:pt x="281" y="264"/>
                    <a:pt x="315" y="245"/>
                    <a:pt x="342" y="219"/>
                  </a:cubicBezTo>
                  <a:cubicBezTo>
                    <a:pt x="365" y="198"/>
                    <a:pt x="382" y="169"/>
                    <a:pt x="387" y="138"/>
                  </a:cubicBezTo>
                  <a:cubicBezTo>
                    <a:pt x="392" y="103"/>
                    <a:pt x="383" y="65"/>
                    <a:pt x="358" y="40"/>
                  </a:cubicBezTo>
                  <a:cubicBezTo>
                    <a:pt x="328" y="11"/>
                    <a:pt x="286" y="2"/>
                    <a:pt x="246" y="1"/>
                  </a:cubicBezTo>
                  <a:cubicBezTo>
                    <a:pt x="166" y="0"/>
                    <a:pt x="86" y="10"/>
                    <a:pt x="5" y="9"/>
                  </a:cubicBezTo>
                  <a:cubicBezTo>
                    <a:pt x="22" y="35"/>
                    <a:pt x="25" y="67"/>
                    <a:pt x="26" y="96"/>
                  </a:cubicBezTo>
                  <a:cubicBezTo>
                    <a:pt x="26" y="223"/>
                    <a:pt x="26" y="349"/>
                    <a:pt x="26" y="475"/>
                  </a:cubicBezTo>
                  <a:cubicBezTo>
                    <a:pt x="26" y="508"/>
                    <a:pt x="19" y="541"/>
                    <a:pt x="0" y="568"/>
                  </a:cubicBezTo>
                  <a:cubicBezTo>
                    <a:pt x="45" y="568"/>
                    <a:pt x="90" y="568"/>
                    <a:pt x="134" y="568"/>
                  </a:cubicBezTo>
                  <a:cubicBezTo>
                    <a:pt x="127" y="556"/>
                    <a:pt x="121" y="542"/>
                    <a:pt x="118" y="528"/>
                  </a:cubicBezTo>
                  <a:cubicBezTo>
                    <a:pt x="112" y="496"/>
                    <a:pt x="114" y="462"/>
                    <a:pt x="113" y="429"/>
                  </a:cubicBezTo>
                  <a:cubicBezTo>
                    <a:pt x="113" y="385"/>
                    <a:pt x="113" y="340"/>
                    <a:pt x="113" y="296"/>
                  </a:cubicBezTo>
                  <a:cubicBezTo>
                    <a:pt x="132" y="298"/>
                    <a:pt x="151" y="300"/>
                    <a:pt x="166" y="311"/>
                  </a:cubicBezTo>
                  <a:cubicBezTo>
                    <a:pt x="178" y="319"/>
                    <a:pt x="187" y="330"/>
                    <a:pt x="196" y="341"/>
                  </a:cubicBezTo>
                  <a:cubicBezTo>
                    <a:pt x="243" y="402"/>
                    <a:pt x="290" y="462"/>
                    <a:pt x="337" y="523"/>
                  </a:cubicBezTo>
                  <a:cubicBezTo>
                    <a:pt x="347" y="537"/>
                    <a:pt x="359" y="551"/>
                    <a:pt x="375" y="559"/>
                  </a:cubicBezTo>
                  <a:cubicBezTo>
                    <a:pt x="389" y="567"/>
                    <a:pt x="406" y="569"/>
                    <a:pt x="422" y="568"/>
                  </a:cubicBezTo>
                  <a:cubicBezTo>
                    <a:pt x="446" y="568"/>
                    <a:pt x="470" y="568"/>
                    <a:pt x="495" y="568"/>
                  </a:cubicBezTo>
                  <a:cubicBezTo>
                    <a:pt x="478" y="554"/>
                    <a:pt x="462" y="540"/>
                    <a:pt x="447" y="525"/>
                  </a:cubicBezTo>
                  <a:moveTo>
                    <a:pt x="113" y="262"/>
                  </a:moveTo>
                  <a:cubicBezTo>
                    <a:pt x="113" y="121"/>
                    <a:pt x="113" y="121"/>
                    <a:pt x="113" y="121"/>
                  </a:cubicBezTo>
                  <a:cubicBezTo>
                    <a:pt x="113" y="93"/>
                    <a:pt x="113" y="65"/>
                    <a:pt x="115" y="36"/>
                  </a:cubicBezTo>
                  <a:cubicBezTo>
                    <a:pt x="157" y="37"/>
                    <a:pt x="200" y="34"/>
                    <a:pt x="241" y="45"/>
                  </a:cubicBezTo>
                  <a:cubicBezTo>
                    <a:pt x="261" y="50"/>
                    <a:pt x="281" y="62"/>
                    <a:pt x="291" y="82"/>
                  </a:cubicBezTo>
                  <a:cubicBezTo>
                    <a:pt x="303" y="107"/>
                    <a:pt x="303" y="136"/>
                    <a:pt x="299" y="163"/>
                  </a:cubicBezTo>
                  <a:cubicBezTo>
                    <a:pt x="295" y="197"/>
                    <a:pt x="275" y="228"/>
                    <a:pt x="245" y="245"/>
                  </a:cubicBezTo>
                  <a:cubicBezTo>
                    <a:pt x="205" y="267"/>
                    <a:pt x="157" y="267"/>
                    <a:pt x="113" y="26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5804317F-6CC3-4D12-B989-84436E5AA6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36" y="2081"/>
              <a:ext cx="233" cy="269"/>
            </a:xfrm>
            <a:custGeom>
              <a:avLst/>
              <a:gdLst>
                <a:gd name="T0" fmla="*/ 450 w 494"/>
                <a:gd name="T1" fmla="*/ 529 h 569"/>
                <a:gd name="T2" fmla="*/ 405 w 494"/>
                <a:gd name="T3" fmla="*/ 477 h 569"/>
                <a:gd name="T4" fmla="*/ 246 w 494"/>
                <a:gd name="T5" fmla="*/ 278 h 569"/>
                <a:gd name="T6" fmla="*/ 363 w 494"/>
                <a:gd name="T7" fmla="*/ 196 h 569"/>
                <a:gd name="T8" fmla="*/ 381 w 494"/>
                <a:gd name="T9" fmla="*/ 78 h 569"/>
                <a:gd name="T10" fmla="*/ 326 w 494"/>
                <a:gd name="T11" fmla="*/ 19 h 569"/>
                <a:gd name="T12" fmla="*/ 202 w 494"/>
                <a:gd name="T13" fmla="*/ 2 h 569"/>
                <a:gd name="T14" fmla="*/ 5 w 494"/>
                <a:gd name="T15" fmla="*/ 10 h 569"/>
                <a:gd name="T16" fmla="*/ 26 w 494"/>
                <a:gd name="T17" fmla="*/ 113 h 569"/>
                <a:gd name="T18" fmla="*/ 26 w 494"/>
                <a:gd name="T19" fmla="*/ 430 h 569"/>
                <a:gd name="T20" fmla="*/ 24 w 494"/>
                <a:gd name="T21" fmla="*/ 502 h 569"/>
                <a:gd name="T22" fmla="*/ 0 w 494"/>
                <a:gd name="T23" fmla="*/ 569 h 569"/>
                <a:gd name="T24" fmla="*/ 134 w 494"/>
                <a:gd name="T25" fmla="*/ 569 h 569"/>
                <a:gd name="T26" fmla="*/ 113 w 494"/>
                <a:gd name="T27" fmla="*/ 472 h 569"/>
                <a:gd name="T28" fmla="*/ 113 w 494"/>
                <a:gd name="T29" fmla="*/ 297 h 569"/>
                <a:gd name="T30" fmla="*/ 153 w 494"/>
                <a:gd name="T31" fmla="*/ 305 h 569"/>
                <a:gd name="T32" fmla="*/ 194 w 494"/>
                <a:gd name="T33" fmla="*/ 341 h 569"/>
                <a:gd name="T34" fmla="*/ 323 w 494"/>
                <a:gd name="T35" fmla="*/ 507 h 569"/>
                <a:gd name="T36" fmla="*/ 365 w 494"/>
                <a:gd name="T37" fmla="*/ 554 h 569"/>
                <a:gd name="T38" fmla="*/ 415 w 494"/>
                <a:gd name="T39" fmla="*/ 569 h 569"/>
                <a:gd name="T40" fmla="*/ 494 w 494"/>
                <a:gd name="T41" fmla="*/ 569 h 569"/>
                <a:gd name="T42" fmla="*/ 450 w 494"/>
                <a:gd name="T43" fmla="*/ 529 h 569"/>
                <a:gd name="T44" fmla="*/ 160 w 494"/>
                <a:gd name="T45" fmla="*/ 265 h 569"/>
                <a:gd name="T46" fmla="*/ 105 w 494"/>
                <a:gd name="T47" fmla="*/ 263 h 569"/>
                <a:gd name="T48" fmla="*/ 105 w 494"/>
                <a:gd name="T49" fmla="*/ 81 h 569"/>
                <a:gd name="T50" fmla="*/ 107 w 494"/>
                <a:gd name="T51" fmla="*/ 37 h 569"/>
                <a:gd name="T52" fmla="*/ 213 w 494"/>
                <a:gd name="T53" fmla="*/ 41 h 569"/>
                <a:gd name="T54" fmla="*/ 271 w 494"/>
                <a:gd name="T55" fmla="*/ 67 h 569"/>
                <a:gd name="T56" fmla="*/ 293 w 494"/>
                <a:gd name="T57" fmla="*/ 125 h 569"/>
                <a:gd name="T58" fmla="*/ 262 w 494"/>
                <a:gd name="T59" fmla="*/ 227 h 569"/>
                <a:gd name="T60" fmla="*/ 160 w 494"/>
                <a:gd name="T61" fmla="*/ 26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4" h="569">
                  <a:moveTo>
                    <a:pt x="450" y="529"/>
                  </a:moveTo>
                  <a:cubicBezTo>
                    <a:pt x="434" y="513"/>
                    <a:pt x="419" y="495"/>
                    <a:pt x="405" y="477"/>
                  </a:cubicBezTo>
                  <a:cubicBezTo>
                    <a:pt x="352" y="411"/>
                    <a:pt x="298" y="344"/>
                    <a:pt x="246" y="278"/>
                  </a:cubicBezTo>
                  <a:cubicBezTo>
                    <a:pt x="291" y="261"/>
                    <a:pt x="334" y="235"/>
                    <a:pt x="363" y="196"/>
                  </a:cubicBezTo>
                  <a:cubicBezTo>
                    <a:pt x="387" y="162"/>
                    <a:pt x="395" y="117"/>
                    <a:pt x="381" y="78"/>
                  </a:cubicBezTo>
                  <a:cubicBezTo>
                    <a:pt x="372" y="52"/>
                    <a:pt x="351" y="31"/>
                    <a:pt x="326" y="19"/>
                  </a:cubicBezTo>
                  <a:cubicBezTo>
                    <a:pt x="287" y="0"/>
                    <a:pt x="244" y="1"/>
                    <a:pt x="202" y="2"/>
                  </a:cubicBezTo>
                  <a:cubicBezTo>
                    <a:pt x="136" y="4"/>
                    <a:pt x="71" y="11"/>
                    <a:pt x="5" y="10"/>
                  </a:cubicBezTo>
                  <a:cubicBezTo>
                    <a:pt x="25" y="41"/>
                    <a:pt x="26" y="78"/>
                    <a:pt x="26" y="113"/>
                  </a:cubicBezTo>
                  <a:cubicBezTo>
                    <a:pt x="26" y="219"/>
                    <a:pt x="26" y="324"/>
                    <a:pt x="26" y="430"/>
                  </a:cubicBezTo>
                  <a:cubicBezTo>
                    <a:pt x="25" y="454"/>
                    <a:pt x="27" y="478"/>
                    <a:pt x="24" y="502"/>
                  </a:cubicBezTo>
                  <a:cubicBezTo>
                    <a:pt x="22" y="526"/>
                    <a:pt x="13" y="549"/>
                    <a:pt x="0" y="569"/>
                  </a:cubicBezTo>
                  <a:cubicBezTo>
                    <a:pt x="45" y="569"/>
                    <a:pt x="89" y="569"/>
                    <a:pt x="134" y="569"/>
                  </a:cubicBezTo>
                  <a:cubicBezTo>
                    <a:pt x="115" y="541"/>
                    <a:pt x="113" y="505"/>
                    <a:pt x="113" y="472"/>
                  </a:cubicBezTo>
                  <a:cubicBezTo>
                    <a:pt x="113" y="413"/>
                    <a:pt x="113" y="355"/>
                    <a:pt x="113" y="297"/>
                  </a:cubicBezTo>
                  <a:cubicBezTo>
                    <a:pt x="126" y="298"/>
                    <a:pt x="140" y="300"/>
                    <a:pt x="153" y="305"/>
                  </a:cubicBezTo>
                  <a:cubicBezTo>
                    <a:pt x="170" y="312"/>
                    <a:pt x="183" y="326"/>
                    <a:pt x="194" y="341"/>
                  </a:cubicBezTo>
                  <a:cubicBezTo>
                    <a:pt x="237" y="396"/>
                    <a:pt x="280" y="452"/>
                    <a:pt x="323" y="507"/>
                  </a:cubicBezTo>
                  <a:cubicBezTo>
                    <a:pt x="336" y="524"/>
                    <a:pt x="348" y="542"/>
                    <a:pt x="365" y="554"/>
                  </a:cubicBezTo>
                  <a:cubicBezTo>
                    <a:pt x="379" y="565"/>
                    <a:pt x="397" y="569"/>
                    <a:pt x="415" y="569"/>
                  </a:cubicBezTo>
                  <a:cubicBezTo>
                    <a:pt x="441" y="569"/>
                    <a:pt x="468" y="569"/>
                    <a:pt x="494" y="569"/>
                  </a:cubicBezTo>
                  <a:cubicBezTo>
                    <a:pt x="479" y="556"/>
                    <a:pt x="464" y="543"/>
                    <a:pt x="450" y="529"/>
                  </a:cubicBezTo>
                  <a:moveTo>
                    <a:pt x="160" y="265"/>
                  </a:moveTo>
                  <a:cubicBezTo>
                    <a:pt x="142" y="266"/>
                    <a:pt x="124" y="265"/>
                    <a:pt x="105" y="263"/>
                  </a:cubicBezTo>
                  <a:cubicBezTo>
                    <a:pt x="105" y="202"/>
                    <a:pt x="105" y="141"/>
                    <a:pt x="105" y="81"/>
                  </a:cubicBezTo>
                  <a:cubicBezTo>
                    <a:pt x="105" y="66"/>
                    <a:pt x="106" y="52"/>
                    <a:pt x="107" y="37"/>
                  </a:cubicBezTo>
                  <a:cubicBezTo>
                    <a:pt x="143" y="38"/>
                    <a:pt x="178" y="36"/>
                    <a:pt x="213" y="41"/>
                  </a:cubicBezTo>
                  <a:cubicBezTo>
                    <a:pt x="234" y="45"/>
                    <a:pt x="256" y="51"/>
                    <a:pt x="271" y="67"/>
                  </a:cubicBezTo>
                  <a:cubicBezTo>
                    <a:pt x="286" y="82"/>
                    <a:pt x="292" y="104"/>
                    <a:pt x="293" y="125"/>
                  </a:cubicBezTo>
                  <a:cubicBezTo>
                    <a:pt x="296" y="161"/>
                    <a:pt x="288" y="200"/>
                    <a:pt x="262" y="227"/>
                  </a:cubicBezTo>
                  <a:cubicBezTo>
                    <a:pt x="236" y="254"/>
                    <a:pt x="197" y="264"/>
                    <a:pt x="160" y="2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4EBDCDD0-A403-478E-BA2D-EE0E190146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78" y="1848"/>
              <a:ext cx="435" cy="568"/>
            </a:xfrm>
            <a:custGeom>
              <a:avLst/>
              <a:gdLst>
                <a:gd name="T0" fmla="*/ 902 w 921"/>
                <a:gd name="T1" fmla="*/ 923 h 1202"/>
                <a:gd name="T2" fmla="*/ 875 w 921"/>
                <a:gd name="T3" fmla="*/ 781 h 1202"/>
                <a:gd name="T4" fmla="*/ 886 w 921"/>
                <a:gd name="T5" fmla="*/ 756 h 1202"/>
                <a:gd name="T6" fmla="*/ 808 w 921"/>
                <a:gd name="T7" fmla="*/ 530 h 1202"/>
                <a:gd name="T8" fmla="*/ 539 w 921"/>
                <a:gd name="T9" fmla="*/ 526 h 1202"/>
                <a:gd name="T10" fmla="*/ 405 w 921"/>
                <a:gd name="T11" fmla="*/ 396 h 1202"/>
                <a:gd name="T12" fmla="*/ 393 w 921"/>
                <a:gd name="T13" fmla="*/ 294 h 1202"/>
                <a:gd name="T14" fmla="*/ 328 w 921"/>
                <a:gd name="T15" fmla="*/ 274 h 1202"/>
                <a:gd name="T16" fmla="*/ 485 w 921"/>
                <a:gd name="T17" fmla="*/ 224 h 1202"/>
                <a:gd name="T18" fmla="*/ 604 w 921"/>
                <a:gd name="T19" fmla="*/ 104 h 1202"/>
                <a:gd name="T20" fmla="*/ 557 w 921"/>
                <a:gd name="T21" fmla="*/ 126 h 1202"/>
                <a:gd name="T22" fmla="*/ 592 w 921"/>
                <a:gd name="T23" fmla="*/ 32 h 1202"/>
                <a:gd name="T24" fmla="*/ 518 w 921"/>
                <a:gd name="T25" fmla="*/ 144 h 1202"/>
                <a:gd name="T26" fmla="*/ 500 w 921"/>
                <a:gd name="T27" fmla="*/ 122 h 1202"/>
                <a:gd name="T28" fmla="*/ 396 w 921"/>
                <a:gd name="T29" fmla="*/ 149 h 1202"/>
                <a:gd name="T30" fmla="*/ 311 w 921"/>
                <a:gd name="T31" fmla="*/ 239 h 1202"/>
                <a:gd name="T32" fmla="*/ 413 w 921"/>
                <a:gd name="T33" fmla="*/ 85 h 1202"/>
                <a:gd name="T34" fmla="*/ 422 w 921"/>
                <a:gd name="T35" fmla="*/ 10 h 1202"/>
                <a:gd name="T36" fmla="*/ 375 w 921"/>
                <a:gd name="T37" fmla="*/ 44 h 1202"/>
                <a:gd name="T38" fmla="*/ 355 w 921"/>
                <a:gd name="T39" fmla="*/ 67 h 1202"/>
                <a:gd name="T40" fmla="*/ 330 w 921"/>
                <a:gd name="T41" fmla="*/ 110 h 1202"/>
                <a:gd name="T42" fmla="*/ 300 w 921"/>
                <a:gd name="T43" fmla="*/ 146 h 1202"/>
                <a:gd name="T44" fmla="*/ 265 w 921"/>
                <a:gd name="T45" fmla="*/ 226 h 1202"/>
                <a:gd name="T46" fmla="*/ 267 w 921"/>
                <a:gd name="T47" fmla="*/ 149 h 1202"/>
                <a:gd name="T48" fmla="*/ 232 w 921"/>
                <a:gd name="T49" fmla="*/ 247 h 1202"/>
                <a:gd name="T50" fmla="*/ 208 w 921"/>
                <a:gd name="T51" fmla="*/ 240 h 1202"/>
                <a:gd name="T52" fmla="*/ 290 w 921"/>
                <a:gd name="T53" fmla="*/ 283 h 1202"/>
                <a:gd name="T54" fmla="*/ 143 w 921"/>
                <a:gd name="T55" fmla="*/ 345 h 1202"/>
                <a:gd name="T56" fmla="*/ 271 w 921"/>
                <a:gd name="T57" fmla="*/ 408 h 1202"/>
                <a:gd name="T58" fmla="*/ 268 w 921"/>
                <a:gd name="T59" fmla="*/ 591 h 1202"/>
                <a:gd name="T60" fmla="*/ 109 w 921"/>
                <a:gd name="T61" fmla="*/ 562 h 1202"/>
                <a:gd name="T62" fmla="*/ 33 w 921"/>
                <a:gd name="T63" fmla="*/ 710 h 1202"/>
                <a:gd name="T64" fmla="*/ 72 w 921"/>
                <a:gd name="T65" fmla="*/ 651 h 1202"/>
                <a:gd name="T66" fmla="*/ 131 w 921"/>
                <a:gd name="T67" fmla="*/ 691 h 1202"/>
                <a:gd name="T68" fmla="*/ 78 w 921"/>
                <a:gd name="T69" fmla="*/ 741 h 1202"/>
                <a:gd name="T70" fmla="*/ 72 w 921"/>
                <a:gd name="T71" fmla="*/ 786 h 1202"/>
                <a:gd name="T72" fmla="*/ 195 w 921"/>
                <a:gd name="T73" fmla="*/ 1056 h 1202"/>
                <a:gd name="T74" fmla="*/ 191 w 921"/>
                <a:gd name="T75" fmla="*/ 1202 h 1202"/>
                <a:gd name="T76" fmla="*/ 821 w 921"/>
                <a:gd name="T77" fmla="*/ 1124 h 1202"/>
                <a:gd name="T78" fmla="*/ 765 w 921"/>
                <a:gd name="T79" fmla="*/ 1094 h 1202"/>
                <a:gd name="T80" fmla="*/ 470 w 921"/>
                <a:gd name="T81" fmla="*/ 206 h 1202"/>
                <a:gd name="T82" fmla="*/ 403 w 921"/>
                <a:gd name="T83" fmla="*/ 199 h 1202"/>
                <a:gd name="T84" fmla="*/ 403 w 921"/>
                <a:gd name="T85" fmla="*/ 199 h 1202"/>
                <a:gd name="T86" fmla="*/ 263 w 921"/>
                <a:gd name="T87" fmla="*/ 984 h 1202"/>
                <a:gd name="T88" fmla="*/ 373 w 921"/>
                <a:gd name="T89" fmla="*/ 833 h 1202"/>
                <a:gd name="T90" fmla="*/ 353 w 921"/>
                <a:gd name="T91" fmla="*/ 984 h 1202"/>
                <a:gd name="T92" fmla="*/ 124 w 921"/>
                <a:gd name="T93" fmla="*/ 597 h 1202"/>
                <a:gd name="T94" fmla="*/ 211 w 921"/>
                <a:gd name="T95" fmla="*/ 609 h 1202"/>
                <a:gd name="T96" fmla="*/ 305 w 921"/>
                <a:gd name="T97" fmla="*/ 673 h 1202"/>
                <a:gd name="T98" fmla="*/ 370 w 921"/>
                <a:gd name="T99" fmla="*/ 752 h 1202"/>
                <a:gd name="T100" fmla="*/ 387 w 921"/>
                <a:gd name="T101" fmla="*/ 1061 h 1202"/>
                <a:gd name="T102" fmla="*/ 544 w 921"/>
                <a:gd name="T103" fmla="*/ 772 h 1202"/>
                <a:gd name="T104" fmla="*/ 704 w 921"/>
                <a:gd name="T105" fmla="*/ 886 h 1202"/>
                <a:gd name="T106" fmla="*/ 548 w 921"/>
                <a:gd name="T107" fmla="*/ 1060 h 1202"/>
                <a:gd name="T108" fmla="*/ 574 w 921"/>
                <a:gd name="T109" fmla="*/ 1062 h 1202"/>
                <a:gd name="T110" fmla="*/ 606 w 921"/>
                <a:gd name="T111" fmla="*/ 1047 h 1202"/>
                <a:gd name="T112" fmla="*/ 743 w 921"/>
                <a:gd name="T113" fmla="*/ 826 h 1202"/>
                <a:gd name="T114" fmla="*/ 672 w 921"/>
                <a:gd name="T115" fmla="*/ 621 h 1202"/>
                <a:gd name="T116" fmla="*/ 849 w 921"/>
                <a:gd name="T117" fmla="*/ 925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21" h="1202">
                  <a:moveTo>
                    <a:pt x="787" y="1083"/>
                  </a:moveTo>
                  <a:cubicBezTo>
                    <a:pt x="797" y="1066"/>
                    <a:pt x="809" y="1051"/>
                    <a:pt x="820" y="1035"/>
                  </a:cubicBezTo>
                  <a:cubicBezTo>
                    <a:pt x="848" y="998"/>
                    <a:pt x="876" y="961"/>
                    <a:pt x="902" y="923"/>
                  </a:cubicBezTo>
                  <a:cubicBezTo>
                    <a:pt x="908" y="914"/>
                    <a:pt x="915" y="905"/>
                    <a:pt x="919" y="895"/>
                  </a:cubicBezTo>
                  <a:cubicBezTo>
                    <a:pt x="921" y="891"/>
                    <a:pt x="918" y="887"/>
                    <a:pt x="917" y="883"/>
                  </a:cubicBezTo>
                  <a:cubicBezTo>
                    <a:pt x="904" y="849"/>
                    <a:pt x="888" y="816"/>
                    <a:pt x="875" y="781"/>
                  </a:cubicBezTo>
                  <a:cubicBezTo>
                    <a:pt x="871" y="771"/>
                    <a:pt x="871" y="760"/>
                    <a:pt x="872" y="750"/>
                  </a:cubicBezTo>
                  <a:cubicBezTo>
                    <a:pt x="873" y="721"/>
                    <a:pt x="875" y="692"/>
                    <a:pt x="877" y="663"/>
                  </a:cubicBezTo>
                  <a:cubicBezTo>
                    <a:pt x="881" y="694"/>
                    <a:pt x="882" y="725"/>
                    <a:pt x="886" y="756"/>
                  </a:cubicBezTo>
                  <a:cubicBezTo>
                    <a:pt x="897" y="736"/>
                    <a:pt x="901" y="714"/>
                    <a:pt x="904" y="692"/>
                  </a:cubicBezTo>
                  <a:cubicBezTo>
                    <a:pt x="909" y="659"/>
                    <a:pt x="907" y="624"/>
                    <a:pt x="892" y="594"/>
                  </a:cubicBezTo>
                  <a:cubicBezTo>
                    <a:pt x="876" y="561"/>
                    <a:pt x="843" y="537"/>
                    <a:pt x="808" y="530"/>
                  </a:cubicBezTo>
                  <a:cubicBezTo>
                    <a:pt x="791" y="527"/>
                    <a:pt x="774" y="528"/>
                    <a:pt x="758" y="530"/>
                  </a:cubicBezTo>
                  <a:cubicBezTo>
                    <a:pt x="718" y="535"/>
                    <a:pt x="677" y="534"/>
                    <a:pt x="636" y="533"/>
                  </a:cubicBezTo>
                  <a:cubicBezTo>
                    <a:pt x="604" y="534"/>
                    <a:pt x="571" y="534"/>
                    <a:pt x="539" y="526"/>
                  </a:cubicBezTo>
                  <a:cubicBezTo>
                    <a:pt x="517" y="521"/>
                    <a:pt x="496" y="511"/>
                    <a:pt x="480" y="494"/>
                  </a:cubicBezTo>
                  <a:cubicBezTo>
                    <a:pt x="465" y="480"/>
                    <a:pt x="455" y="461"/>
                    <a:pt x="443" y="444"/>
                  </a:cubicBezTo>
                  <a:cubicBezTo>
                    <a:pt x="431" y="427"/>
                    <a:pt x="418" y="412"/>
                    <a:pt x="405" y="396"/>
                  </a:cubicBezTo>
                  <a:cubicBezTo>
                    <a:pt x="390" y="375"/>
                    <a:pt x="377" y="353"/>
                    <a:pt x="366" y="330"/>
                  </a:cubicBezTo>
                  <a:cubicBezTo>
                    <a:pt x="377" y="325"/>
                    <a:pt x="391" y="321"/>
                    <a:pt x="398" y="310"/>
                  </a:cubicBezTo>
                  <a:cubicBezTo>
                    <a:pt x="402" y="305"/>
                    <a:pt x="400" y="296"/>
                    <a:pt x="393" y="294"/>
                  </a:cubicBezTo>
                  <a:cubicBezTo>
                    <a:pt x="377" y="287"/>
                    <a:pt x="359" y="288"/>
                    <a:pt x="341" y="290"/>
                  </a:cubicBezTo>
                  <a:cubicBezTo>
                    <a:pt x="336" y="286"/>
                    <a:pt x="331" y="283"/>
                    <a:pt x="325" y="280"/>
                  </a:cubicBezTo>
                  <a:cubicBezTo>
                    <a:pt x="326" y="278"/>
                    <a:pt x="327" y="276"/>
                    <a:pt x="328" y="274"/>
                  </a:cubicBezTo>
                  <a:cubicBezTo>
                    <a:pt x="348" y="284"/>
                    <a:pt x="373" y="287"/>
                    <a:pt x="392" y="274"/>
                  </a:cubicBezTo>
                  <a:cubicBezTo>
                    <a:pt x="413" y="262"/>
                    <a:pt x="424" y="238"/>
                    <a:pt x="423" y="215"/>
                  </a:cubicBezTo>
                  <a:cubicBezTo>
                    <a:pt x="440" y="229"/>
                    <a:pt x="464" y="234"/>
                    <a:pt x="485" y="224"/>
                  </a:cubicBezTo>
                  <a:cubicBezTo>
                    <a:pt x="506" y="214"/>
                    <a:pt x="514" y="191"/>
                    <a:pt x="517" y="169"/>
                  </a:cubicBezTo>
                  <a:cubicBezTo>
                    <a:pt x="535" y="165"/>
                    <a:pt x="554" y="159"/>
                    <a:pt x="568" y="147"/>
                  </a:cubicBezTo>
                  <a:cubicBezTo>
                    <a:pt x="581" y="134"/>
                    <a:pt x="593" y="119"/>
                    <a:pt x="604" y="104"/>
                  </a:cubicBezTo>
                  <a:cubicBezTo>
                    <a:pt x="610" y="94"/>
                    <a:pt x="618" y="83"/>
                    <a:pt x="620" y="71"/>
                  </a:cubicBezTo>
                  <a:cubicBezTo>
                    <a:pt x="608" y="67"/>
                    <a:pt x="600" y="77"/>
                    <a:pt x="594" y="85"/>
                  </a:cubicBezTo>
                  <a:cubicBezTo>
                    <a:pt x="584" y="101"/>
                    <a:pt x="571" y="114"/>
                    <a:pt x="557" y="126"/>
                  </a:cubicBezTo>
                  <a:cubicBezTo>
                    <a:pt x="553" y="98"/>
                    <a:pt x="564" y="69"/>
                    <a:pt x="587" y="53"/>
                  </a:cubicBezTo>
                  <a:cubicBezTo>
                    <a:pt x="593" y="49"/>
                    <a:pt x="602" y="44"/>
                    <a:pt x="601" y="35"/>
                  </a:cubicBezTo>
                  <a:cubicBezTo>
                    <a:pt x="601" y="30"/>
                    <a:pt x="595" y="30"/>
                    <a:pt x="592" y="32"/>
                  </a:cubicBezTo>
                  <a:cubicBezTo>
                    <a:pt x="570" y="43"/>
                    <a:pt x="551" y="61"/>
                    <a:pt x="542" y="84"/>
                  </a:cubicBezTo>
                  <a:cubicBezTo>
                    <a:pt x="535" y="101"/>
                    <a:pt x="535" y="120"/>
                    <a:pt x="539" y="137"/>
                  </a:cubicBezTo>
                  <a:cubicBezTo>
                    <a:pt x="532" y="140"/>
                    <a:pt x="525" y="142"/>
                    <a:pt x="518" y="144"/>
                  </a:cubicBezTo>
                  <a:cubicBezTo>
                    <a:pt x="517" y="135"/>
                    <a:pt x="516" y="126"/>
                    <a:pt x="515" y="118"/>
                  </a:cubicBezTo>
                  <a:cubicBezTo>
                    <a:pt x="513" y="117"/>
                    <a:pt x="510" y="115"/>
                    <a:pt x="509" y="114"/>
                  </a:cubicBezTo>
                  <a:cubicBezTo>
                    <a:pt x="506" y="117"/>
                    <a:pt x="503" y="120"/>
                    <a:pt x="500" y="122"/>
                  </a:cubicBezTo>
                  <a:cubicBezTo>
                    <a:pt x="502" y="131"/>
                    <a:pt x="503" y="139"/>
                    <a:pt x="503" y="148"/>
                  </a:cubicBezTo>
                  <a:cubicBezTo>
                    <a:pt x="473" y="156"/>
                    <a:pt x="441" y="159"/>
                    <a:pt x="411" y="168"/>
                  </a:cubicBezTo>
                  <a:cubicBezTo>
                    <a:pt x="406" y="161"/>
                    <a:pt x="405" y="149"/>
                    <a:pt x="396" y="149"/>
                  </a:cubicBezTo>
                  <a:cubicBezTo>
                    <a:pt x="386" y="156"/>
                    <a:pt x="393" y="166"/>
                    <a:pt x="396" y="174"/>
                  </a:cubicBezTo>
                  <a:cubicBezTo>
                    <a:pt x="370" y="187"/>
                    <a:pt x="345" y="204"/>
                    <a:pt x="327" y="228"/>
                  </a:cubicBezTo>
                  <a:cubicBezTo>
                    <a:pt x="323" y="233"/>
                    <a:pt x="317" y="236"/>
                    <a:pt x="311" y="239"/>
                  </a:cubicBezTo>
                  <a:cubicBezTo>
                    <a:pt x="314" y="217"/>
                    <a:pt x="320" y="195"/>
                    <a:pt x="331" y="176"/>
                  </a:cubicBezTo>
                  <a:cubicBezTo>
                    <a:pt x="340" y="162"/>
                    <a:pt x="353" y="150"/>
                    <a:pt x="364" y="137"/>
                  </a:cubicBezTo>
                  <a:cubicBezTo>
                    <a:pt x="380" y="119"/>
                    <a:pt x="398" y="104"/>
                    <a:pt x="413" y="85"/>
                  </a:cubicBezTo>
                  <a:cubicBezTo>
                    <a:pt x="424" y="70"/>
                    <a:pt x="429" y="52"/>
                    <a:pt x="433" y="35"/>
                  </a:cubicBezTo>
                  <a:cubicBezTo>
                    <a:pt x="435" y="24"/>
                    <a:pt x="436" y="12"/>
                    <a:pt x="434" y="1"/>
                  </a:cubicBezTo>
                  <a:cubicBezTo>
                    <a:pt x="428" y="0"/>
                    <a:pt x="423" y="4"/>
                    <a:pt x="422" y="10"/>
                  </a:cubicBezTo>
                  <a:cubicBezTo>
                    <a:pt x="419" y="26"/>
                    <a:pt x="416" y="42"/>
                    <a:pt x="409" y="57"/>
                  </a:cubicBezTo>
                  <a:cubicBezTo>
                    <a:pt x="402" y="70"/>
                    <a:pt x="392" y="81"/>
                    <a:pt x="382" y="93"/>
                  </a:cubicBezTo>
                  <a:cubicBezTo>
                    <a:pt x="372" y="79"/>
                    <a:pt x="369" y="60"/>
                    <a:pt x="375" y="44"/>
                  </a:cubicBezTo>
                  <a:cubicBezTo>
                    <a:pt x="377" y="36"/>
                    <a:pt x="384" y="30"/>
                    <a:pt x="388" y="23"/>
                  </a:cubicBezTo>
                  <a:cubicBezTo>
                    <a:pt x="389" y="18"/>
                    <a:pt x="386" y="12"/>
                    <a:pt x="380" y="13"/>
                  </a:cubicBezTo>
                  <a:cubicBezTo>
                    <a:pt x="364" y="26"/>
                    <a:pt x="353" y="47"/>
                    <a:pt x="355" y="67"/>
                  </a:cubicBezTo>
                  <a:cubicBezTo>
                    <a:pt x="356" y="81"/>
                    <a:pt x="363" y="93"/>
                    <a:pt x="370" y="104"/>
                  </a:cubicBezTo>
                  <a:cubicBezTo>
                    <a:pt x="352" y="122"/>
                    <a:pt x="333" y="137"/>
                    <a:pt x="318" y="158"/>
                  </a:cubicBezTo>
                  <a:cubicBezTo>
                    <a:pt x="314" y="141"/>
                    <a:pt x="318" y="122"/>
                    <a:pt x="330" y="110"/>
                  </a:cubicBezTo>
                  <a:cubicBezTo>
                    <a:pt x="334" y="107"/>
                    <a:pt x="333" y="99"/>
                    <a:pt x="329" y="96"/>
                  </a:cubicBezTo>
                  <a:cubicBezTo>
                    <a:pt x="324" y="94"/>
                    <a:pt x="321" y="99"/>
                    <a:pt x="317" y="102"/>
                  </a:cubicBezTo>
                  <a:cubicBezTo>
                    <a:pt x="306" y="114"/>
                    <a:pt x="299" y="130"/>
                    <a:pt x="300" y="146"/>
                  </a:cubicBezTo>
                  <a:cubicBezTo>
                    <a:pt x="300" y="156"/>
                    <a:pt x="304" y="166"/>
                    <a:pt x="308" y="176"/>
                  </a:cubicBezTo>
                  <a:cubicBezTo>
                    <a:pt x="297" y="197"/>
                    <a:pt x="289" y="219"/>
                    <a:pt x="288" y="243"/>
                  </a:cubicBezTo>
                  <a:cubicBezTo>
                    <a:pt x="278" y="242"/>
                    <a:pt x="268" y="236"/>
                    <a:pt x="265" y="226"/>
                  </a:cubicBezTo>
                  <a:cubicBezTo>
                    <a:pt x="258" y="205"/>
                    <a:pt x="264" y="182"/>
                    <a:pt x="275" y="164"/>
                  </a:cubicBezTo>
                  <a:cubicBezTo>
                    <a:pt x="277" y="159"/>
                    <a:pt x="281" y="154"/>
                    <a:pt x="278" y="148"/>
                  </a:cubicBezTo>
                  <a:cubicBezTo>
                    <a:pt x="276" y="143"/>
                    <a:pt x="269" y="144"/>
                    <a:pt x="267" y="149"/>
                  </a:cubicBezTo>
                  <a:cubicBezTo>
                    <a:pt x="253" y="172"/>
                    <a:pt x="241" y="199"/>
                    <a:pt x="244" y="227"/>
                  </a:cubicBezTo>
                  <a:cubicBezTo>
                    <a:pt x="246" y="239"/>
                    <a:pt x="254" y="249"/>
                    <a:pt x="262" y="257"/>
                  </a:cubicBezTo>
                  <a:cubicBezTo>
                    <a:pt x="251" y="259"/>
                    <a:pt x="239" y="257"/>
                    <a:pt x="232" y="247"/>
                  </a:cubicBezTo>
                  <a:cubicBezTo>
                    <a:pt x="218" y="228"/>
                    <a:pt x="219" y="202"/>
                    <a:pt x="225" y="181"/>
                  </a:cubicBezTo>
                  <a:cubicBezTo>
                    <a:pt x="228" y="174"/>
                    <a:pt x="221" y="169"/>
                    <a:pt x="215" y="169"/>
                  </a:cubicBezTo>
                  <a:cubicBezTo>
                    <a:pt x="206" y="191"/>
                    <a:pt x="202" y="216"/>
                    <a:pt x="208" y="240"/>
                  </a:cubicBezTo>
                  <a:cubicBezTo>
                    <a:pt x="213" y="262"/>
                    <a:pt x="234" y="280"/>
                    <a:pt x="257" y="279"/>
                  </a:cubicBezTo>
                  <a:cubicBezTo>
                    <a:pt x="268" y="279"/>
                    <a:pt x="278" y="274"/>
                    <a:pt x="288" y="269"/>
                  </a:cubicBezTo>
                  <a:cubicBezTo>
                    <a:pt x="289" y="274"/>
                    <a:pt x="289" y="278"/>
                    <a:pt x="290" y="283"/>
                  </a:cubicBezTo>
                  <a:cubicBezTo>
                    <a:pt x="271" y="292"/>
                    <a:pt x="252" y="302"/>
                    <a:pt x="231" y="309"/>
                  </a:cubicBezTo>
                  <a:cubicBezTo>
                    <a:pt x="205" y="318"/>
                    <a:pt x="179" y="328"/>
                    <a:pt x="152" y="338"/>
                  </a:cubicBezTo>
                  <a:cubicBezTo>
                    <a:pt x="149" y="339"/>
                    <a:pt x="144" y="340"/>
                    <a:pt x="143" y="345"/>
                  </a:cubicBezTo>
                  <a:cubicBezTo>
                    <a:pt x="143" y="351"/>
                    <a:pt x="141" y="360"/>
                    <a:pt x="146" y="365"/>
                  </a:cubicBezTo>
                  <a:cubicBezTo>
                    <a:pt x="152" y="373"/>
                    <a:pt x="159" y="380"/>
                    <a:pt x="169" y="382"/>
                  </a:cubicBezTo>
                  <a:cubicBezTo>
                    <a:pt x="203" y="391"/>
                    <a:pt x="237" y="400"/>
                    <a:pt x="271" y="408"/>
                  </a:cubicBezTo>
                  <a:cubicBezTo>
                    <a:pt x="274" y="409"/>
                    <a:pt x="279" y="410"/>
                    <a:pt x="279" y="414"/>
                  </a:cubicBezTo>
                  <a:cubicBezTo>
                    <a:pt x="282" y="443"/>
                    <a:pt x="274" y="472"/>
                    <a:pt x="267" y="500"/>
                  </a:cubicBezTo>
                  <a:cubicBezTo>
                    <a:pt x="258" y="529"/>
                    <a:pt x="255" y="562"/>
                    <a:pt x="268" y="591"/>
                  </a:cubicBezTo>
                  <a:cubicBezTo>
                    <a:pt x="248" y="577"/>
                    <a:pt x="228" y="563"/>
                    <a:pt x="208" y="549"/>
                  </a:cubicBezTo>
                  <a:cubicBezTo>
                    <a:pt x="197" y="541"/>
                    <a:pt x="184" y="542"/>
                    <a:pt x="172" y="543"/>
                  </a:cubicBezTo>
                  <a:cubicBezTo>
                    <a:pt x="150" y="546"/>
                    <a:pt x="129" y="554"/>
                    <a:pt x="109" y="562"/>
                  </a:cubicBezTo>
                  <a:cubicBezTo>
                    <a:pt x="79" y="576"/>
                    <a:pt x="50" y="592"/>
                    <a:pt x="24" y="611"/>
                  </a:cubicBezTo>
                  <a:cubicBezTo>
                    <a:pt x="10" y="621"/>
                    <a:pt x="0" y="641"/>
                    <a:pt x="9" y="657"/>
                  </a:cubicBezTo>
                  <a:cubicBezTo>
                    <a:pt x="18" y="675"/>
                    <a:pt x="26" y="692"/>
                    <a:pt x="33" y="710"/>
                  </a:cubicBezTo>
                  <a:cubicBezTo>
                    <a:pt x="42" y="705"/>
                    <a:pt x="50" y="701"/>
                    <a:pt x="59" y="696"/>
                  </a:cubicBezTo>
                  <a:cubicBezTo>
                    <a:pt x="51" y="690"/>
                    <a:pt x="43" y="683"/>
                    <a:pt x="43" y="673"/>
                  </a:cubicBezTo>
                  <a:cubicBezTo>
                    <a:pt x="42" y="659"/>
                    <a:pt x="58" y="646"/>
                    <a:pt x="72" y="651"/>
                  </a:cubicBezTo>
                  <a:cubicBezTo>
                    <a:pt x="83" y="653"/>
                    <a:pt x="88" y="663"/>
                    <a:pt x="90" y="673"/>
                  </a:cubicBezTo>
                  <a:cubicBezTo>
                    <a:pt x="93" y="667"/>
                    <a:pt x="99" y="662"/>
                    <a:pt x="107" y="661"/>
                  </a:cubicBezTo>
                  <a:cubicBezTo>
                    <a:pt x="123" y="658"/>
                    <a:pt x="137" y="676"/>
                    <a:pt x="131" y="691"/>
                  </a:cubicBezTo>
                  <a:cubicBezTo>
                    <a:pt x="128" y="701"/>
                    <a:pt x="119" y="706"/>
                    <a:pt x="109" y="708"/>
                  </a:cubicBezTo>
                  <a:cubicBezTo>
                    <a:pt x="118" y="715"/>
                    <a:pt x="121" y="729"/>
                    <a:pt x="114" y="739"/>
                  </a:cubicBezTo>
                  <a:cubicBezTo>
                    <a:pt x="107" y="751"/>
                    <a:pt x="87" y="753"/>
                    <a:pt x="78" y="741"/>
                  </a:cubicBezTo>
                  <a:cubicBezTo>
                    <a:pt x="72" y="736"/>
                    <a:pt x="73" y="727"/>
                    <a:pt x="73" y="720"/>
                  </a:cubicBezTo>
                  <a:cubicBezTo>
                    <a:pt x="64" y="724"/>
                    <a:pt x="55" y="728"/>
                    <a:pt x="46" y="732"/>
                  </a:cubicBezTo>
                  <a:cubicBezTo>
                    <a:pt x="54" y="750"/>
                    <a:pt x="64" y="768"/>
                    <a:pt x="72" y="786"/>
                  </a:cubicBezTo>
                  <a:cubicBezTo>
                    <a:pt x="98" y="774"/>
                    <a:pt x="123" y="761"/>
                    <a:pt x="149" y="749"/>
                  </a:cubicBezTo>
                  <a:cubicBezTo>
                    <a:pt x="176" y="814"/>
                    <a:pt x="203" y="879"/>
                    <a:pt x="230" y="944"/>
                  </a:cubicBezTo>
                  <a:cubicBezTo>
                    <a:pt x="218" y="981"/>
                    <a:pt x="207" y="1019"/>
                    <a:pt x="195" y="1056"/>
                  </a:cubicBezTo>
                  <a:cubicBezTo>
                    <a:pt x="223" y="1067"/>
                    <a:pt x="252" y="1077"/>
                    <a:pt x="280" y="1088"/>
                  </a:cubicBezTo>
                  <a:cubicBezTo>
                    <a:pt x="263" y="1096"/>
                    <a:pt x="247" y="1105"/>
                    <a:pt x="233" y="1118"/>
                  </a:cubicBezTo>
                  <a:cubicBezTo>
                    <a:pt x="209" y="1139"/>
                    <a:pt x="194" y="1170"/>
                    <a:pt x="191" y="1202"/>
                  </a:cubicBezTo>
                  <a:cubicBezTo>
                    <a:pt x="224" y="1173"/>
                    <a:pt x="265" y="1155"/>
                    <a:pt x="306" y="1140"/>
                  </a:cubicBezTo>
                  <a:cubicBezTo>
                    <a:pt x="364" y="1121"/>
                    <a:pt x="425" y="1111"/>
                    <a:pt x="486" y="1107"/>
                  </a:cubicBezTo>
                  <a:cubicBezTo>
                    <a:pt x="598" y="1100"/>
                    <a:pt x="710" y="1109"/>
                    <a:pt x="821" y="1124"/>
                  </a:cubicBezTo>
                  <a:cubicBezTo>
                    <a:pt x="852" y="1128"/>
                    <a:pt x="884" y="1134"/>
                    <a:pt x="915" y="1131"/>
                  </a:cubicBezTo>
                  <a:cubicBezTo>
                    <a:pt x="889" y="1124"/>
                    <a:pt x="862" y="1119"/>
                    <a:pt x="835" y="1112"/>
                  </a:cubicBezTo>
                  <a:cubicBezTo>
                    <a:pt x="812" y="1106"/>
                    <a:pt x="788" y="1100"/>
                    <a:pt x="765" y="1094"/>
                  </a:cubicBezTo>
                  <a:cubicBezTo>
                    <a:pt x="773" y="1092"/>
                    <a:pt x="782" y="1091"/>
                    <a:pt x="787" y="1083"/>
                  </a:cubicBezTo>
                  <a:moveTo>
                    <a:pt x="498" y="174"/>
                  </a:moveTo>
                  <a:cubicBezTo>
                    <a:pt x="493" y="188"/>
                    <a:pt x="485" y="203"/>
                    <a:pt x="470" y="206"/>
                  </a:cubicBezTo>
                  <a:cubicBezTo>
                    <a:pt x="455" y="209"/>
                    <a:pt x="440" y="200"/>
                    <a:pt x="430" y="190"/>
                  </a:cubicBezTo>
                  <a:cubicBezTo>
                    <a:pt x="452" y="184"/>
                    <a:pt x="475" y="178"/>
                    <a:pt x="498" y="174"/>
                  </a:cubicBezTo>
                  <a:moveTo>
                    <a:pt x="403" y="199"/>
                  </a:moveTo>
                  <a:cubicBezTo>
                    <a:pt x="405" y="217"/>
                    <a:pt x="403" y="239"/>
                    <a:pt x="388" y="251"/>
                  </a:cubicBezTo>
                  <a:cubicBezTo>
                    <a:pt x="374" y="262"/>
                    <a:pt x="355" y="259"/>
                    <a:pt x="340" y="254"/>
                  </a:cubicBezTo>
                  <a:cubicBezTo>
                    <a:pt x="356" y="230"/>
                    <a:pt x="377" y="210"/>
                    <a:pt x="403" y="199"/>
                  </a:cubicBezTo>
                  <a:moveTo>
                    <a:pt x="281" y="1045"/>
                  </a:moveTo>
                  <a:cubicBezTo>
                    <a:pt x="266" y="1050"/>
                    <a:pt x="250" y="1040"/>
                    <a:pt x="245" y="1026"/>
                  </a:cubicBezTo>
                  <a:cubicBezTo>
                    <a:pt x="238" y="1010"/>
                    <a:pt x="246" y="990"/>
                    <a:pt x="263" y="984"/>
                  </a:cubicBezTo>
                  <a:cubicBezTo>
                    <a:pt x="281" y="976"/>
                    <a:pt x="304" y="993"/>
                    <a:pt x="303" y="1013"/>
                  </a:cubicBezTo>
                  <a:cubicBezTo>
                    <a:pt x="304" y="1027"/>
                    <a:pt x="294" y="1041"/>
                    <a:pt x="281" y="1045"/>
                  </a:cubicBezTo>
                  <a:moveTo>
                    <a:pt x="373" y="833"/>
                  </a:moveTo>
                  <a:cubicBezTo>
                    <a:pt x="371" y="910"/>
                    <a:pt x="364" y="988"/>
                    <a:pt x="357" y="1065"/>
                  </a:cubicBezTo>
                  <a:cubicBezTo>
                    <a:pt x="345" y="1068"/>
                    <a:pt x="333" y="1070"/>
                    <a:pt x="321" y="1073"/>
                  </a:cubicBezTo>
                  <a:cubicBezTo>
                    <a:pt x="332" y="1043"/>
                    <a:pt x="343" y="1014"/>
                    <a:pt x="353" y="984"/>
                  </a:cubicBezTo>
                  <a:cubicBezTo>
                    <a:pt x="327" y="969"/>
                    <a:pt x="301" y="953"/>
                    <a:pt x="274" y="938"/>
                  </a:cubicBezTo>
                  <a:cubicBezTo>
                    <a:pt x="271" y="936"/>
                    <a:pt x="266" y="934"/>
                    <a:pt x="265" y="929"/>
                  </a:cubicBezTo>
                  <a:cubicBezTo>
                    <a:pt x="218" y="818"/>
                    <a:pt x="171" y="708"/>
                    <a:pt x="124" y="597"/>
                  </a:cubicBezTo>
                  <a:cubicBezTo>
                    <a:pt x="138" y="591"/>
                    <a:pt x="153" y="586"/>
                    <a:pt x="168" y="582"/>
                  </a:cubicBezTo>
                  <a:cubicBezTo>
                    <a:pt x="174" y="580"/>
                    <a:pt x="181" y="584"/>
                    <a:pt x="186" y="587"/>
                  </a:cubicBezTo>
                  <a:cubicBezTo>
                    <a:pt x="195" y="593"/>
                    <a:pt x="203" y="601"/>
                    <a:pt x="211" y="609"/>
                  </a:cubicBezTo>
                  <a:cubicBezTo>
                    <a:pt x="237" y="636"/>
                    <a:pt x="260" y="667"/>
                    <a:pt x="285" y="696"/>
                  </a:cubicBezTo>
                  <a:cubicBezTo>
                    <a:pt x="299" y="713"/>
                    <a:pt x="323" y="718"/>
                    <a:pt x="345" y="718"/>
                  </a:cubicBezTo>
                  <a:cubicBezTo>
                    <a:pt x="329" y="705"/>
                    <a:pt x="315" y="691"/>
                    <a:pt x="305" y="673"/>
                  </a:cubicBezTo>
                  <a:cubicBezTo>
                    <a:pt x="286" y="636"/>
                    <a:pt x="285" y="592"/>
                    <a:pt x="294" y="552"/>
                  </a:cubicBezTo>
                  <a:cubicBezTo>
                    <a:pt x="296" y="609"/>
                    <a:pt x="315" y="664"/>
                    <a:pt x="347" y="711"/>
                  </a:cubicBezTo>
                  <a:cubicBezTo>
                    <a:pt x="355" y="724"/>
                    <a:pt x="367" y="736"/>
                    <a:pt x="370" y="752"/>
                  </a:cubicBezTo>
                  <a:cubicBezTo>
                    <a:pt x="375" y="778"/>
                    <a:pt x="373" y="806"/>
                    <a:pt x="373" y="833"/>
                  </a:cubicBezTo>
                  <a:moveTo>
                    <a:pt x="548" y="1060"/>
                  </a:moveTo>
                  <a:cubicBezTo>
                    <a:pt x="495" y="1056"/>
                    <a:pt x="441" y="1055"/>
                    <a:pt x="387" y="1061"/>
                  </a:cubicBezTo>
                  <a:cubicBezTo>
                    <a:pt x="402" y="985"/>
                    <a:pt x="417" y="909"/>
                    <a:pt x="434" y="833"/>
                  </a:cubicBezTo>
                  <a:cubicBezTo>
                    <a:pt x="439" y="813"/>
                    <a:pt x="443" y="792"/>
                    <a:pt x="451" y="772"/>
                  </a:cubicBezTo>
                  <a:cubicBezTo>
                    <a:pt x="482" y="777"/>
                    <a:pt x="513" y="777"/>
                    <a:pt x="544" y="772"/>
                  </a:cubicBezTo>
                  <a:cubicBezTo>
                    <a:pt x="569" y="769"/>
                    <a:pt x="593" y="763"/>
                    <a:pt x="618" y="765"/>
                  </a:cubicBezTo>
                  <a:cubicBezTo>
                    <a:pt x="638" y="767"/>
                    <a:pt x="656" y="779"/>
                    <a:pt x="667" y="796"/>
                  </a:cubicBezTo>
                  <a:cubicBezTo>
                    <a:pt x="686" y="823"/>
                    <a:pt x="695" y="855"/>
                    <a:pt x="704" y="886"/>
                  </a:cubicBezTo>
                  <a:cubicBezTo>
                    <a:pt x="708" y="897"/>
                    <a:pt x="700" y="906"/>
                    <a:pt x="695" y="914"/>
                  </a:cubicBezTo>
                  <a:cubicBezTo>
                    <a:pt x="676" y="940"/>
                    <a:pt x="653" y="962"/>
                    <a:pt x="631" y="985"/>
                  </a:cubicBezTo>
                  <a:cubicBezTo>
                    <a:pt x="604" y="1011"/>
                    <a:pt x="576" y="1036"/>
                    <a:pt x="548" y="1060"/>
                  </a:cubicBezTo>
                  <a:moveTo>
                    <a:pt x="735" y="1087"/>
                  </a:moveTo>
                  <a:cubicBezTo>
                    <a:pt x="717" y="1084"/>
                    <a:pt x="698" y="1080"/>
                    <a:pt x="680" y="1077"/>
                  </a:cubicBezTo>
                  <a:cubicBezTo>
                    <a:pt x="645" y="1071"/>
                    <a:pt x="610" y="1066"/>
                    <a:pt x="574" y="1062"/>
                  </a:cubicBezTo>
                  <a:cubicBezTo>
                    <a:pt x="573" y="1065"/>
                    <a:pt x="573" y="1065"/>
                    <a:pt x="573" y="1065"/>
                  </a:cubicBezTo>
                  <a:cubicBezTo>
                    <a:pt x="573" y="1064"/>
                    <a:pt x="573" y="1063"/>
                    <a:pt x="573" y="1061"/>
                  </a:cubicBezTo>
                  <a:cubicBezTo>
                    <a:pt x="585" y="1060"/>
                    <a:pt x="596" y="1055"/>
                    <a:pt x="606" y="1047"/>
                  </a:cubicBezTo>
                  <a:cubicBezTo>
                    <a:pt x="638" y="1022"/>
                    <a:pt x="668" y="994"/>
                    <a:pt x="698" y="966"/>
                  </a:cubicBezTo>
                  <a:cubicBezTo>
                    <a:pt x="724" y="939"/>
                    <a:pt x="751" y="913"/>
                    <a:pt x="774" y="883"/>
                  </a:cubicBezTo>
                  <a:cubicBezTo>
                    <a:pt x="760" y="866"/>
                    <a:pt x="750" y="846"/>
                    <a:pt x="743" y="826"/>
                  </a:cubicBezTo>
                  <a:cubicBezTo>
                    <a:pt x="741" y="811"/>
                    <a:pt x="747" y="796"/>
                    <a:pt x="753" y="783"/>
                  </a:cubicBezTo>
                  <a:cubicBezTo>
                    <a:pt x="723" y="769"/>
                    <a:pt x="702" y="742"/>
                    <a:pt x="690" y="712"/>
                  </a:cubicBezTo>
                  <a:cubicBezTo>
                    <a:pt x="679" y="683"/>
                    <a:pt x="672" y="652"/>
                    <a:pt x="672" y="621"/>
                  </a:cubicBezTo>
                  <a:cubicBezTo>
                    <a:pt x="687" y="686"/>
                    <a:pt x="721" y="746"/>
                    <a:pt x="771" y="791"/>
                  </a:cubicBezTo>
                  <a:cubicBezTo>
                    <a:pt x="796" y="819"/>
                    <a:pt x="820" y="849"/>
                    <a:pt x="839" y="882"/>
                  </a:cubicBezTo>
                  <a:cubicBezTo>
                    <a:pt x="846" y="895"/>
                    <a:pt x="856" y="910"/>
                    <a:pt x="849" y="925"/>
                  </a:cubicBezTo>
                  <a:cubicBezTo>
                    <a:pt x="835" y="957"/>
                    <a:pt x="814" y="985"/>
                    <a:pt x="793" y="1013"/>
                  </a:cubicBezTo>
                  <a:cubicBezTo>
                    <a:pt x="775" y="1038"/>
                    <a:pt x="755" y="1063"/>
                    <a:pt x="735" y="108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3183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360392AE-F1B9-0740-B069-239E9F5D9577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096000" y="0"/>
            <a:ext cx="6096000" cy="6858000"/>
          </a:xfrm>
          <a:custGeom>
            <a:avLst/>
            <a:gdLst>
              <a:gd name="connsiteX0" fmla="*/ 6095999 w 6096000"/>
              <a:gd name="connsiteY0" fmla="*/ 4160837 h 6858000"/>
              <a:gd name="connsiteX1" fmla="*/ 6095999 w 6096000"/>
              <a:gd name="connsiteY1" fmla="*/ 2479674 h 6858000"/>
              <a:gd name="connsiteX2" fmla="*/ 5118099 w 6096000"/>
              <a:gd name="connsiteY2" fmla="*/ 3321049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6" fmla="*/ 6096000 w 609600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95999" y="4160837"/>
                </a:moveTo>
                <a:lnTo>
                  <a:pt x="6095999" y="2479674"/>
                </a:lnTo>
                <a:lnTo>
                  <a:pt x="5118099" y="3321049"/>
                </a:lnTo>
                <a:close/>
                <a:moveTo>
                  <a:pt x="6096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6096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5" name="Freeform 20">
            <a:extLst>
              <a:ext uri="{FF2B5EF4-FFF2-40B4-BE49-F238E27FC236}">
                <a16:creationId xmlns:a16="http://schemas.microsoft.com/office/drawing/2014/main" id="{E1ABD657-6799-460C-952A-F234800C9774}"/>
              </a:ext>
            </a:extLst>
          </p:cNvPr>
          <p:cNvSpPr>
            <a:spLocks/>
          </p:cNvSpPr>
          <p:nvPr userDrawn="1"/>
        </p:nvSpPr>
        <p:spPr bwMode="auto">
          <a:xfrm>
            <a:off x="5119688" y="2697163"/>
            <a:ext cx="977900" cy="1681163"/>
          </a:xfrm>
          <a:custGeom>
            <a:avLst/>
            <a:gdLst>
              <a:gd name="T0" fmla="*/ 616 w 616"/>
              <a:gd name="T1" fmla="*/ 1059 h 1059"/>
              <a:gd name="T2" fmla="*/ 0 w 616"/>
              <a:gd name="T3" fmla="*/ 530 h 1059"/>
              <a:gd name="T4" fmla="*/ 616 w 616"/>
              <a:gd name="T5" fmla="*/ 0 h 1059"/>
              <a:gd name="T6" fmla="*/ 616 w 616"/>
              <a:gd name="T7" fmla="*/ 1059 h 1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16" h="1059">
                <a:moveTo>
                  <a:pt x="616" y="1059"/>
                </a:moveTo>
                <a:lnTo>
                  <a:pt x="0" y="530"/>
                </a:lnTo>
                <a:lnTo>
                  <a:pt x="616" y="0"/>
                </a:lnTo>
                <a:lnTo>
                  <a:pt x="616" y="105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University of Surrey logo">
            <a:extLst>
              <a:ext uri="{FF2B5EF4-FFF2-40B4-BE49-F238E27FC236}">
                <a16:creationId xmlns:a16="http://schemas.microsoft.com/office/drawing/2014/main" id="{A012B5BB-2245-AC42-8DCD-E614E14092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062" y="275670"/>
            <a:ext cx="1521933" cy="45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68458-71D0-4BA8-B619-42D1EE2DBB5F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198468" y="1914178"/>
            <a:ext cx="4010870" cy="2453034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1802C-E43F-4BA5-A59C-A109DCA9C844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7198468" y="4371974"/>
            <a:ext cx="4010870" cy="166970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6456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64602-9616-441D-B78D-F5292291A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0"/>
            <a:ext cx="9799969" cy="1494503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3B1B7-2DFC-40FF-9C20-DFAD40E4CA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2088" y="1628776"/>
            <a:ext cx="11807824" cy="211488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7460D74C-A6DA-4E0B-BA43-370227A1006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92088" y="3743662"/>
            <a:ext cx="11807824" cy="28539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</a:t>
            </a:r>
            <a:r>
              <a:rPr lang="en-GB" noProof="0"/>
              <a:t>level</a:t>
            </a:r>
          </a:p>
        </p:txBody>
      </p:sp>
    </p:spTree>
    <p:extLst>
      <p:ext uri="{BB962C8B-B14F-4D97-AF65-F5344CB8AC3E}">
        <p14:creationId xmlns:p14="http://schemas.microsoft.com/office/powerpoint/2010/main" val="53982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64602-9616-441D-B78D-F5292291A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0"/>
            <a:ext cx="9799969" cy="1494503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643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64602-9616-441D-B78D-F5292291A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</a:t>
            </a:r>
            <a:r>
              <a:rPr lang="en-US"/>
              <a:t>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3B1B7-2DFC-40FF-9C20-DFAD40E4CAD7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Edit </a:t>
            </a:r>
            <a:r>
              <a:rPr lang="en-GB" noProof="0"/>
              <a:t>Master</a:t>
            </a:r>
            <a:r>
              <a:rPr lang="en-US"/>
              <a:t> text styles</a:t>
            </a:r>
          </a:p>
          <a:p>
            <a:pPr lvl="1"/>
            <a:r>
              <a:rPr lang="en-GB" noProof="0"/>
              <a:t>Second</a:t>
            </a:r>
            <a:r>
              <a:rPr lang="en-US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301619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64602-9616-441D-B78D-F5292291A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FB43673-2F68-4C6F-BC97-84C4A505C05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6266" y="1646902"/>
            <a:ext cx="4953776" cy="4950748"/>
          </a:xfrm>
          <a:prstGeom prst="diamond">
            <a:avLst/>
          </a:prstGeom>
          <a:solidFill>
            <a:schemeClr val="bg2"/>
          </a:solidFill>
        </p:spPr>
        <p:txBody>
          <a:bodyPr anchor="ctr"/>
          <a:lstStyle>
            <a:lvl1pPr marL="9525" indent="0" algn="ctr">
              <a:buNone/>
              <a:tabLst/>
              <a:defRPr/>
            </a:lvl1pPr>
          </a:lstStyle>
          <a:p>
            <a:r>
              <a:rPr lang="en-GB"/>
              <a:t>Click the icon to add an 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3B1B7-2DFC-40FF-9C20-DFAD40E4CA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4219" y="1646903"/>
            <a:ext cx="6385693" cy="3190568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5E83F90-9673-4E90-8C1C-48C1AC05E8E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614219" y="4945626"/>
            <a:ext cx="6385693" cy="1052051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4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grpSp>
        <p:nvGrpSpPr>
          <p:cNvPr id="8" name="Arrows ">
            <a:extLst>
              <a:ext uri="{FF2B5EF4-FFF2-40B4-BE49-F238E27FC236}">
                <a16:creationId xmlns:a16="http://schemas.microsoft.com/office/drawing/2014/main" id="{79E04829-A3AC-4101-A31F-7FF164B962B4}"/>
              </a:ext>
            </a:extLst>
          </p:cNvPr>
          <p:cNvGrpSpPr/>
          <p:nvPr userDrawn="1"/>
        </p:nvGrpSpPr>
        <p:grpSpPr>
          <a:xfrm>
            <a:off x="192088" y="5722375"/>
            <a:ext cx="1228529" cy="486347"/>
            <a:chOff x="3350385" y="4690056"/>
            <a:chExt cx="674261" cy="266924"/>
          </a:xfrm>
        </p:grpSpPr>
        <p:sp>
          <p:nvSpPr>
            <p:cNvPr id="9" name="Freeform 23">
              <a:extLst>
                <a:ext uri="{FF2B5EF4-FFF2-40B4-BE49-F238E27FC236}">
                  <a16:creationId xmlns:a16="http://schemas.microsoft.com/office/drawing/2014/main" id="{A1C1C059-6DA6-473D-920C-D4333E795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769" y="4690056"/>
              <a:ext cx="159877" cy="266924"/>
            </a:xfrm>
            <a:custGeom>
              <a:avLst/>
              <a:gdLst>
                <a:gd name="T0" fmla="*/ 0 w 115"/>
                <a:gd name="T1" fmla="*/ 192 h 192"/>
                <a:gd name="T2" fmla="*/ 115 w 115"/>
                <a:gd name="T3" fmla="*/ 96 h 192"/>
                <a:gd name="T4" fmla="*/ 0 w 115"/>
                <a:gd name="T5" fmla="*/ 0 h 192"/>
                <a:gd name="T6" fmla="*/ 0 w 115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92">
                  <a:moveTo>
                    <a:pt x="0" y="192"/>
                  </a:moveTo>
                  <a:lnTo>
                    <a:pt x="115" y="96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0070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24">
              <a:extLst>
                <a:ext uri="{FF2B5EF4-FFF2-40B4-BE49-F238E27FC236}">
                  <a16:creationId xmlns:a16="http://schemas.microsoft.com/office/drawing/2014/main" id="{A1BD8EA8-38C3-4154-A5F8-E965EF895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7576" y="4690056"/>
              <a:ext cx="159877" cy="266924"/>
            </a:xfrm>
            <a:custGeom>
              <a:avLst/>
              <a:gdLst>
                <a:gd name="T0" fmla="*/ 0 w 115"/>
                <a:gd name="T1" fmla="*/ 192 h 192"/>
                <a:gd name="T2" fmla="*/ 115 w 115"/>
                <a:gd name="T3" fmla="*/ 96 h 192"/>
                <a:gd name="T4" fmla="*/ 0 w 115"/>
                <a:gd name="T5" fmla="*/ 0 h 192"/>
                <a:gd name="T6" fmla="*/ 0 w 115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92">
                  <a:moveTo>
                    <a:pt x="0" y="192"/>
                  </a:moveTo>
                  <a:lnTo>
                    <a:pt x="115" y="96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8FD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25">
              <a:extLst>
                <a:ext uri="{FF2B5EF4-FFF2-40B4-BE49-F238E27FC236}">
                  <a16:creationId xmlns:a16="http://schemas.microsoft.com/office/drawing/2014/main" id="{9F6A77FC-96F2-4D4B-83C2-0CBD60BF3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0385" y="4690056"/>
              <a:ext cx="159877" cy="266924"/>
            </a:xfrm>
            <a:custGeom>
              <a:avLst/>
              <a:gdLst>
                <a:gd name="T0" fmla="*/ 0 w 115"/>
                <a:gd name="T1" fmla="*/ 192 h 192"/>
                <a:gd name="T2" fmla="*/ 115 w 115"/>
                <a:gd name="T3" fmla="*/ 96 h 192"/>
                <a:gd name="T4" fmla="*/ 0 w 115"/>
                <a:gd name="T5" fmla="*/ 0 h 192"/>
                <a:gd name="T6" fmla="*/ 0 w 115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92">
                  <a:moveTo>
                    <a:pt x="0" y="192"/>
                  </a:moveTo>
                  <a:lnTo>
                    <a:pt x="115" y="96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1D4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2" name="Arrows">
            <a:extLst>
              <a:ext uri="{FF2B5EF4-FFF2-40B4-BE49-F238E27FC236}">
                <a16:creationId xmlns:a16="http://schemas.microsoft.com/office/drawing/2014/main" id="{4001248D-4EC2-4A38-A185-A6C90EB770F2}"/>
              </a:ext>
            </a:extLst>
          </p:cNvPr>
          <p:cNvGrpSpPr/>
          <p:nvPr userDrawn="1"/>
        </p:nvGrpSpPr>
        <p:grpSpPr>
          <a:xfrm flipH="1">
            <a:off x="4151513" y="2039541"/>
            <a:ext cx="1228529" cy="486347"/>
            <a:chOff x="3350385" y="4690056"/>
            <a:chExt cx="674261" cy="266924"/>
          </a:xfrm>
        </p:grpSpPr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4C4AB55B-2BF2-46B8-ACA6-5AA266371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769" y="4690056"/>
              <a:ext cx="159877" cy="266924"/>
            </a:xfrm>
            <a:custGeom>
              <a:avLst/>
              <a:gdLst>
                <a:gd name="T0" fmla="*/ 0 w 115"/>
                <a:gd name="T1" fmla="*/ 192 h 192"/>
                <a:gd name="T2" fmla="*/ 115 w 115"/>
                <a:gd name="T3" fmla="*/ 96 h 192"/>
                <a:gd name="T4" fmla="*/ 0 w 115"/>
                <a:gd name="T5" fmla="*/ 0 h 192"/>
                <a:gd name="T6" fmla="*/ 0 w 115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92">
                  <a:moveTo>
                    <a:pt x="0" y="192"/>
                  </a:moveTo>
                  <a:lnTo>
                    <a:pt x="115" y="96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0070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24">
              <a:extLst>
                <a:ext uri="{FF2B5EF4-FFF2-40B4-BE49-F238E27FC236}">
                  <a16:creationId xmlns:a16="http://schemas.microsoft.com/office/drawing/2014/main" id="{49AFA640-4551-4C2C-965C-C5C8AF37D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7576" y="4690056"/>
              <a:ext cx="159877" cy="266924"/>
            </a:xfrm>
            <a:custGeom>
              <a:avLst/>
              <a:gdLst>
                <a:gd name="T0" fmla="*/ 0 w 115"/>
                <a:gd name="T1" fmla="*/ 192 h 192"/>
                <a:gd name="T2" fmla="*/ 115 w 115"/>
                <a:gd name="T3" fmla="*/ 96 h 192"/>
                <a:gd name="T4" fmla="*/ 0 w 115"/>
                <a:gd name="T5" fmla="*/ 0 h 192"/>
                <a:gd name="T6" fmla="*/ 0 w 115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92">
                  <a:moveTo>
                    <a:pt x="0" y="192"/>
                  </a:moveTo>
                  <a:lnTo>
                    <a:pt x="115" y="96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8FD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25">
              <a:extLst>
                <a:ext uri="{FF2B5EF4-FFF2-40B4-BE49-F238E27FC236}">
                  <a16:creationId xmlns:a16="http://schemas.microsoft.com/office/drawing/2014/main" id="{651629F1-E25D-49AE-9866-7FC80A0EF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0385" y="4690056"/>
              <a:ext cx="159877" cy="266924"/>
            </a:xfrm>
            <a:custGeom>
              <a:avLst/>
              <a:gdLst>
                <a:gd name="T0" fmla="*/ 0 w 115"/>
                <a:gd name="T1" fmla="*/ 192 h 192"/>
                <a:gd name="T2" fmla="*/ 115 w 115"/>
                <a:gd name="T3" fmla="*/ 96 h 192"/>
                <a:gd name="T4" fmla="*/ 0 w 115"/>
                <a:gd name="T5" fmla="*/ 0 h 192"/>
                <a:gd name="T6" fmla="*/ 0 w 115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92">
                  <a:moveTo>
                    <a:pt x="0" y="192"/>
                  </a:moveTo>
                  <a:lnTo>
                    <a:pt x="115" y="96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1D4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6465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64602-9616-441D-B78D-F5292291A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3B1B7-2DFC-40FF-9C20-DFAD40E4CA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2088" y="1646903"/>
            <a:ext cx="5759450" cy="4950748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06530C6-4721-4223-9748-E80F7F63896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40464" y="1646903"/>
            <a:ext cx="5759450" cy="4950748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2890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87FB31BC-ABA4-1740-BCF7-D2740586D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4414" y="1494503"/>
            <a:ext cx="6097586" cy="5363497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2E2E2"/>
              </a:solidFill>
            </a:endParaRPr>
          </a:p>
        </p:txBody>
      </p:sp>
      <p:sp>
        <p:nvSpPr>
          <p:cNvPr id="10" name="Freeform 20">
            <a:extLst>
              <a:ext uri="{FF2B5EF4-FFF2-40B4-BE49-F238E27FC236}">
                <a16:creationId xmlns:a16="http://schemas.microsoft.com/office/drawing/2014/main" id="{45BBA174-800B-49C1-9A79-234AE44089AB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2559842" y="-351631"/>
            <a:ext cx="977900" cy="1681163"/>
          </a:xfrm>
          <a:custGeom>
            <a:avLst/>
            <a:gdLst>
              <a:gd name="T0" fmla="*/ 616 w 616"/>
              <a:gd name="T1" fmla="*/ 1059 h 1059"/>
              <a:gd name="T2" fmla="*/ 0 w 616"/>
              <a:gd name="T3" fmla="*/ 530 h 1059"/>
              <a:gd name="T4" fmla="*/ 616 w 616"/>
              <a:gd name="T5" fmla="*/ 0 h 1059"/>
              <a:gd name="T6" fmla="*/ 616 w 616"/>
              <a:gd name="T7" fmla="*/ 1059 h 1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16" h="1059">
                <a:moveTo>
                  <a:pt x="616" y="1059"/>
                </a:moveTo>
                <a:lnTo>
                  <a:pt x="0" y="530"/>
                </a:lnTo>
                <a:lnTo>
                  <a:pt x="616" y="0"/>
                </a:lnTo>
                <a:lnTo>
                  <a:pt x="616" y="105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3A5A6C-8D21-4FFA-A577-9C596B439D44}"/>
              </a:ext>
            </a:extLst>
          </p:cNvPr>
          <p:cNvSpPr/>
          <p:nvPr userDrawn="1"/>
        </p:nvSpPr>
        <p:spPr>
          <a:xfrm>
            <a:off x="6096001" y="0"/>
            <a:ext cx="6111876" cy="14945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2E2E2"/>
              </a:solidFill>
            </a:endParaRPr>
          </a:p>
        </p:txBody>
      </p:sp>
      <p:pic>
        <p:nvPicPr>
          <p:cNvPr id="11" name="University of Surrey logo">
            <a:extLst>
              <a:ext uri="{FF2B5EF4-FFF2-40B4-BE49-F238E27FC236}">
                <a16:creationId xmlns:a16="http://schemas.microsoft.com/office/drawing/2014/main" id="{86D07119-3FA9-684F-AE8E-AFA307AC8D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062" y="275670"/>
            <a:ext cx="1521933" cy="45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664602-9616-441D-B78D-F5292291ADA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54750" y="0"/>
            <a:ext cx="3737307" cy="1494503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041B5FDD-F4AC-E14C-9E54-CFF3A21528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54750" y="1963890"/>
            <a:ext cx="5675885" cy="442472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488892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B728C82-1672-410C-9D2D-55AC57838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4945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2E2E2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22AD55-A556-2744-A62E-72ADEA0D4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4503"/>
            <a:ext cx="12192000" cy="5363497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2E2E2"/>
              </a:solidFill>
            </a:endParaRPr>
          </a:p>
        </p:txBody>
      </p:sp>
      <p:pic>
        <p:nvPicPr>
          <p:cNvPr id="27" name="University of Surrey logo">
            <a:extLst>
              <a:ext uri="{FF2B5EF4-FFF2-40B4-BE49-F238E27FC236}">
                <a16:creationId xmlns:a16="http://schemas.microsoft.com/office/drawing/2014/main" id="{A25B97B7-C5A5-A146-ACD6-EC121A750DE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062" y="275670"/>
            <a:ext cx="1521933" cy="450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BE821EDE-3679-4F2A-AE56-287EF74F2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0"/>
            <a:ext cx="9799969" cy="1494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87CC3BB1-CA07-4BD6-92A1-BC3691123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088" y="1646903"/>
            <a:ext cx="11807824" cy="4950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3670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667" r:id="rId2"/>
    <p:sldLayoutId id="2147483668" r:id="rId3"/>
    <p:sldLayoutId id="2147483650" r:id="rId4"/>
    <p:sldLayoutId id="2147483715" r:id="rId5"/>
    <p:sldLayoutId id="2147483677" r:id="rId6"/>
    <p:sldLayoutId id="2147483724" r:id="rId7"/>
    <p:sldLayoutId id="2147483714" r:id="rId8"/>
    <p:sldLayoutId id="2147483679" r:id="rId9"/>
    <p:sldLayoutId id="2147483716" r:id="rId10"/>
    <p:sldLayoutId id="2147483722" r:id="rId11"/>
    <p:sldLayoutId id="2147483723" r:id="rId12"/>
    <p:sldLayoutId id="2147483721" r:id="rId13"/>
    <p:sldLayoutId id="2147483653" r:id="rId14"/>
  </p:sldLayoutIdLst>
  <p:hf hd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200" b="1" kern="1200" spc="8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2"/>
        </a:buClr>
        <a:buFont typeface="Proxima Nova Lt" panose="02000506030000020004" pitchFamily="50" charset="0"/>
        <a:buChar char="»"/>
        <a:defRPr sz="20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1" userDrawn="1">
          <p15:clr>
            <a:srgbClr val="F26B43"/>
          </p15:clr>
        </p15:guide>
        <p15:guide id="2" orient="horz" pos="96" userDrawn="1">
          <p15:clr>
            <a:srgbClr val="F26B43"/>
          </p15:clr>
        </p15:guide>
        <p15:guide id="3" pos="7559" userDrawn="1">
          <p15:clr>
            <a:srgbClr val="F26B43"/>
          </p15:clr>
        </p15:guide>
        <p15:guide id="4" orient="horz" pos="4156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6" orient="horz" pos="935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pos="3940" userDrawn="1">
          <p15:clr>
            <a:srgbClr val="F26B43"/>
          </p15:clr>
        </p15:guide>
        <p15:guide id="9" pos="3749" userDrawn="1">
          <p15:clr>
            <a:srgbClr val="F26B43"/>
          </p15:clr>
        </p15:guide>
        <p15:guide id="10" pos="70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8275C-D325-4432-9D8B-A4715B699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8782" y="326737"/>
            <a:ext cx="4839151" cy="1885662"/>
          </a:xfrm>
        </p:spPr>
        <p:txBody>
          <a:bodyPr>
            <a:noAutofit/>
          </a:bodyPr>
          <a:lstStyle/>
          <a:p>
            <a:r>
              <a:rPr lang="en-GB" sz="3200" noProof="0" dirty="0"/>
              <a:t>The </a:t>
            </a:r>
            <a:r>
              <a:rPr lang="en-GB" sz="3200" dirty="0"/>
              <a:t>role of GBGI in levelling up in Bristol</a:t>
            </a:r>
            <a:endParaRPr lang="en-GB" sz="3200" noProof="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6144CF1-2039-4EE0-A467-297FF13A0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7455" y="2477812"/>
            <a:ext cx="5188450" cy="3012410"/>
          </a:xfrm>
        </p:spPr>
        <p:txBody>
          <a:bodyPr>
            <a:normAutofit fontScale="85000" lnSpcReduction="20000"/>
          </a:bodyPr>
          <a:lstStyle/>
          <a:p>
            <a:r>
              <a:rPr lang="en-GB" sz="2300" dirty="0"/>
              <a:t>UWE team: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300" dirty="0"/>
              <a:t>Issy Bray (Associate Professor in Public Health Epidemiology)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300" dirty="0"/>
              <a:t>Danielle Sinnett </a:t>
            </a:r>
            <a:r>
              <a:rPr lang="en-GB" sz="2300" b="1" dirty="0"/>
              <a:t>(</a:t>
            </a:r>
            <a:r>
              <a:rPr lang="en-GB" sz="2300" dirty="0"/>
              <a:t>Professor in Sustainable Built Environments)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300" dirty="0"/>
              <a:t>Harry West (Senior Lecturer in Geography and Environmental Management)</a:t>
            </a:r>
          </a:p>
          <a:p>
            <a:endParaRPr lang="en-GB" sz="2200" noProof="0" dirty="0"/>
          </a:p>
          <a:p>
            <a:endParaRPr lang="en-GB" sz="2200" noProof="0" dirty="0"/>
          </a:p>
          <a:p>
            <a:endParaRPr lang="en-GB" sz="2200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718914-4A5F-EA60-CACC-556553EF5158}"/>
              </a:ext>
            </a:extLst>
          </p:cNvPr>
          <p:cNvSpPr txBox="1"/>
          <p:nvPr/>
        </p:nvSpPr>
        <p:spPr>
          <a:xfrm>
            <a:off x="0" y="5598179"/>
            <a:ext cx="12192001" cy="13328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557EC0-147C-5631-CD13-B6F9D9F34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1358"/>
            <a:ext cx="1574800" cy="1029360"/>
          </a:xfrm>
          <a:prstGeom prst="rect">
            <a:avLst/>
          </a:prstGeom>
          <a:noFill/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7D014EDD-163C-6A75-D1FB-9E641F1EB3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227" r="55398"/>
          <a:stretch/>
        </p:blipFill>
        <p:spPr>
          <a:xfrm>
            <a:off x="99843" y="5798994"/>
            <a:ext cx="2457974" cy="7379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68E048-8C8C-0BC6-57DD-2751DD56C5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7660" y="5310270"/>
            <a:ext cx="1751528" cy="1751528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F9C343E-D567-9168-A580-7AEB069E7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600" y="5894347"/>
            <a:ext cx="877838" cy="58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Bangor University Brand Identity | Bangor University">
            <a:extLst>
              <a:ext uri="{FF2B5EF4-FFF2-40B4-BE49-F238E27FC236}">
                <a16:creationId xmlns:a16="http://schemas.microsoft.com/office/drawing/2014/main" id="{345C1DA3-E365-94E6-6B9E-8128BAB58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904" y="5840807"/>
            <a:ext cx="855878" cy="69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B96876-79DD-43F5-E719-4EDC94DCB31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65832"/>
          <a:stretch/>
        </p:blipFill>
        <p:spPr>
          <a:xfrm>
            <a:off x="8582552" y="5561651"/>
            <a:ext cx="2411019" cy="5999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3E11A2-1694-CDE2-7472-7CF1D7575C8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4709" t="-13955"/>
          <a:stretch/>
        </p:blipFill>
        <p:spPr>
          <a:xfrm>
            <a:off x="7230746" y="6167963"/>
            <a:ext cx="4607187" cy="683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820CF8-DB2D-2238-585E-481C42B3CA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376"/>
            <a:ext cx="1905003" cy="944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824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F85F138-A600-4DF9-94E1-C653FE77E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0"/>
            <a:ext cx="8416653" cy="1484313"/>
          </a:xfrm>
        </p:spPr>
        <p:txBody>
          <a:bodyPr>
            <a:normAutofit/>
          </a:bodyPr>
          <a:lstStyle/>
          <a:p>
            <a:r>
              <a:rPr lang="en-GB" sz="2000" dirty="0"/>
              <a:t>AIM - to explore relationships between GBGI and a range of health and social outcomes in neighbourhoods across Bristol</a:t>
            </a:r>
            <a:endParaRPr lang="en-GB" sz="2000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A81D466-6D4F-431A-843D-F0504C89E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088" y="1242493"/>
            <a:ext cx="5805487" cy="816435"/>
          </a:xfrm>
        </p:spPr>
        <p:txBody>
          <a:bodyPr>
            <a:normAutofit/>
          </a:bodyPr>
          <a:lstStyle/>
          <a:p>
            <a:r>
              <a:rPr lang="en-GB" dirty="0"/>
              <a:t>Background</a:t>
            </a:r>
            <a:endParaRPr lang="en-GB" noProof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EA8C67-AF05-DB4C-B3FD-19D0EDFCA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0972" y="2058928"/>
            <a:ext cx="5783261" cy="4296902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Mental health, particularly for urban populations, is a growing public health concern. </a:t>
            </a:r>
          </a:p>
          <a:p>
            <a:endParaRPr lang="en-GB" dirty="0"/>
          </a:p>
          <a:p>
            <a:r>
              <a:rPr lang="en-GB" dirty="0"/>
              <a:t>Understanding how people relate to and feel a sense of belonging in the urban environment is an important research agenda. </a:t>
            </a:r>
          </a:p>
          <a:p>
            <a:endParaRPr lang="en-GB" dirty="0"/>
          </a:p>
          <a:p>
            <a:r>
              <a:rPr lang="en-GB" dirty="0"/>
              <a:t>There is mounting evidence about the importance of green (e.g. parks, trees) and blue (e.g. rivers, lakes) infrastructure for the health and wellbeing of urban residents. </a:t>
            </a:r>
          </a:p>
          <a:p>
            <a:endParaRPr lang="en-GB" dirty="0"/>
          </a:p>
          <a:p>
            <a:r>
              <a:rPr lang="en-GB" dirty="0"/>
              <a:t>There is also emerging evidence about the benefits of certain ‘grey’ features (e.g. historic buildings, active travel routes).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6C998E5-8C4B-45B8-ABE6-FC7E1EFCF7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3313" y="1190383"/>
            <a:ext cx="5805486" cy="816435"/>
          </a:xfrm>
        </p:spPr>
        <p:txBody>
          <a:bodyPr/>
          <a:lstStyle/>
          <a:p>
            <a:r>
              <a:rPr lang="en-GB" dirty="0"/>
              <a:t>Objectives</a:t>
            </a:r>
            <a:endParaRPr lang="en-GB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36E2B1A-7B19-D74E-A4DA-CD5941D13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3313" y="2058928"/>
            <a:ext cx="5827714" cy="4296902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Collate health and wellbeing data from the Bristol Quality of Life Survey for 2011-2022 (3000-5000 responses per year)</a:t>
            </a:r>
          </a:p>
          <a:p>
            <a:endParaRPr lang="en-GB" dirty="0"/>
          </a:p>
          <a:p>
            <a:r>
              <a:rPr lang="en-GB" dirty="0"/>
              <a:t>Select outcome measures from ~190 indicators of QoL and wellbeing of residents</a:t>
            </a:r>
          </a:p>
          <a:p>
            <a:endParaRPr lang="en-GB" dirty="0"/>
          </a:p>
          <a:p>
            <a:r>
              <a:rPr lang="en-GB" dirty="0"/>
              <a:t>Collate spatial GBGI data from openly available sources e.g. OS, Bristol Open Data, Census, Natural England</a:t>
            </a:r>
          </a:p>
          <a:p>
            <a:endParaRPr lang="en-GB" dirty="0"/>
          </a:p>
          <a:p>
            <a:r>
              <a:rPr lang="en-GB" dirty="0"/>
              <a:t>Identify the most useful indicators of exposure to GBGI e.g. the number of trees within a 10-minute walk of a postcode, distance to the nearest bus stop, river or green space</a:t>
            </a:r>
          </a:p>
          <a:p>
            <a:endParaRPr lang="en-GB" dirty="0"/>
          </a:p>
          <a:p>
            <a:r>
              <a:rPr lang="en-GB" dirty="0"/>
              <a:t>Use GIS and regression modelling to link GBGI exposure to measures of QoL and wellbeing e.g. self-reported health, social interaction and neighbourhood satisfaction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176680-8558-5367-D434-EDE3CA895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741" y="228572"/>
            <a:ext cx="1571445" cy="1027167"/>
          </a:xfrm>
          <a:prstGeom prst="rect">
            <a:avLst/>
          </a:prstGeom>
          <a:noFill/>
        </p:spPr>
      </p:pic>
      <p:pic>
        <p:nvPicPr>
          <p:cNvPr id="3" name="Picture 2" descr="Panorama of Painted Houses near Bristol Harbourside | Flickr">
            <a:extLst>
              <a:ext uri="{FF2B5EF4-FFF2-40B4-BE49-F238E27FC236}">
                <a16:creationId xmlns:a16="http://schemas.microsoft.com/office/drawing/2014/main" id="{7F7BBFA2-B8AB-56E3-F0AA-BA84457CD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498" y="5566068"/>
            <a:ext cx="6264696" cy="153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44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74227-CABA-4251-95AD-C4B7D940D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0"/>
            <a:ext cx="9799969" cy="1494503"/>
          </a:xfrm>
        </p:spPr>
        <p:txBody>
          <a:bodyPr/>
          <a:lstStyle/>
          <a:p>
            <a:r>
              <a:rPr lang="en-GB" noProof="0" dirty="0"/>
              <a:t>Model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9A92E34-A77D-77EE-82C5-14D0DF292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722" y="-24100"/>
            <a:ext cx="1571445" cy="1027167"/>
          </a:xfrm>
          <a:prstGeom prst="rect">
            <a:avLst/>
          </a:prstGeom>
          <a:noFill/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23A7642-2D46-40AE-DCAB-011E28B1EC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81159" y="1731204"/>
            <a:ext cx="8437595" cy="5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0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74227-CABA-4251-95AD-C4B7D940D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0"/>
            <a:ext cx="9799969" cy="1494503"/>
          </a:xfrm>
        </p:spPr>
        <p:txBody>
          <a:bodyPr/>
          <a:lstStyle/>
          <a:p>
            <a:r>
              <a:rPr lang="en-GB" dirty="0"/>
              <a:t>Results</a:t>
            </a:r>
            <a:endParaRPr lang="en-GB" noProof="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9A92E34-A77D-77EE-82C5-14D0DF292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722" y="-24100"/>
            <a:ext cx="1571445" cy="1027167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CB40D7-C9ED-447E-6414-02E9C46E9CFD}"/>
              </a:ext>
            </a:extLst>
          </p:cNvPr>
          <p:cNvSpPr txBox="1"/>
          <p:nvPr/>
        </p:nvSpPr>
        <p:spPr>
          <a:xfrm>
            <a:off x="689036" y="3260034"/>
            <a:ext cx="1908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GBGI exposure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813A2B-4E75-50AB-0983-6E3960485A1F}"/>
              </a:ext>
            </a:extLst>
          </p:cNvPr>
          <p:cNvSpPr txBox="1"/>
          <p:nvPr/>
        </p:nvSpPr>
        <p:spPr>
          <a:xfrm>
            <a:off x="3269974" y="3239077"/>
            <a:ext cx="3047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GBGI satisfaction*</a:t>
            </a:r>
          </a:p>
          <a:p>
            <a:r>
              <a:rPr lang="en-GB" sz="2400" dirty="0"/>
              <a:t>GBGI use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371E7-E0F2-0DE1-24CD-7DF9509AC95A}"/>
              </a:ext>
            </a:extLst>
          </p:cNvPr>
          <p:cNvSpPr txBox="1"/>
          <p:nvPr/>
        </p:nvSpPr>
        <p:spPr>
          <a:xfrm>
            <a:off x="8319089" y="2486365"/>
            <a:ext cx="2693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Life satisfaction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AACAB7-5DEF-914E-79AC-5EA7C691AC57}"/>
              </a:ext>
            </a:extLst>
          </p:cNvPr>
          <p:cNvSpPr txBox="1"/>
          <p:nvPr/>
        </p:nvSpPr>
        <p:spPr>
          <a:xfrm>
            <a:off x="8299211" y="4218369"/>
            <a:ext cx="2524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Mental wellbeing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C162EE-3725-36D7-FF42-383682A96BC3}"/>
              </a:ext>
            </a:extLst>
          </p:cNvPr>
          <p:cNvCxnSpPr>
            <a:cxnSpLocks/>
          </p:cNvCxnSpPr>
          <p:nvPr/>
        </p:nvCxnSpPr>
        <p:spPr>
          <a:xfrm>
            <a:off x="2295939" y="3639305"/>
            <a:ext cx="7535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414CBDA-B309-DFA3-7F2C-992DFF852F7A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6480313" y="2717198"/>
            <a:ext cx="1838776" cy="727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95205CB-A8D8-CA23-5D2D-3A10121B1730}"/>
              </a:ext>
            </a:extLst>
          </p:cNvPr>
          <p:cNvCxnSpPr>
            <a:cxnSpLocks/>
          </p:cNvCxnSpPr>
          <p:nvPr/>
        </p:nvCxnSpPr>
        <p:spPr>
          <a:xfrm>
            <a:off x="6480313" y="3737113"/>
            <a:ext cx="1752561" cy="665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B9AE88E-095D-F862-FD2F-748F6F31A8F2}"/>
              </a:ext>
            </a:extLst>
          </p:cNvPr>
          <p:cNvSpPr txBox="1"/>
          <p:nvPr/>
        </p:nvSpPr>
        <p:spPr>
          <a:xfrm>
            <a:off x="689036" y="5575852"/>
            <a:ext cx="10224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 Satisfaction with green space, buses, leisure facilities, neighbourhood (noise, litter, air quality) </a:t>
            </a:r>
          </a:p>
        </p:txBody>
      </p:sp>
    </p:spTree>
    <p:extLst>
      <p:ext uri="{BB962C8B-B14F-4D97-AF65-F5344CB8AC3E}">
        <p14:creationId xmlns:p14="http://schemas.microsoft.com/office/powerpoint/2010/main" val="223647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B7DB-F502-2D9D-600E-14548D6C2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8" y="-24100"/>
            <a:ext cx="3556952" cy="1494503"/>
          </a:xfrm>
        </p:spPr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0F709-A091-1B68-4592-EDD707A0E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000" dirty="0"/>
              <a:t>In this project we </a:t>
            </a:r>
            <a:r>
              <a:rPr lang="en-GB" dirty="0"/>
              <a:t>investigate</a:t>
            </a:r>
            <a:r>
              <a:rPr lang="en-GB" sz="2000" dirty="0"/>
              <a:t> the relationship between GBGI and self-reported life satisfaction and wellbeing over a long time period at high-resolution in Bristol. </a:t>
            </a:r>
          </a:p>
          <a:p>
            <a:r>
              <a:rPr lang="en-GB" sz="2000" dirty="0"/>
              <a:t>Multiple GBGI factors were explored, including detailed mapping of GBGI exposure and reported satisfaction with and frequency of use of GBGI. </a:t>
            </a:r>
          </a:p>
          <a:p>
            <a:r>
              <a:rPr lang="en-GB" sz="2000" dirty="0"/>
              <a:t>No significant relationships have been found between GBGI exposure and self-reported life satisfaction and wellbeing.</a:t>
            </a:r>
          </a:p>
          <a:p>
            <a:r>
              <a:rPr lang="en-GB" sz="2000" dirty="0"/>
              <a:t>However, significant associations found between GBGI satisfaction and frequency of use and self-reported life satisfaction and wellbeing. </a:t>
            </a:r>
          </a:p>
          <a:p>
            <a:r>
              <a:rPr lang="en-GB" sz="2000" dirty="0"/>
              <a:t>GBGI satisfaction and frequency of use is somewhat linked to GBGI exposure.</a:t>
            </a:r>
          </a:p>
          <a:p>
            <a:r>
              <a:rPr lang="en-GB" sz="2000" dirty="0"/>
              <a:t>Suggests enhancing GBGI exposure in itself is not likely to directly lead to improvements in LS and wellbeing. </a:t>
            </a:r>
          </a:p>
          <a:p>
            <a:r>
              <a:rPr lang="en-GB" sz="2000" dirty="0"/>
              <a:t>However, improving the quality of and peoples experience of GBGI and their local environment (as well as exposure) is potentially important in enhancing </a:t>
            </a:r>
            <a:r>
              <a:rPr lang="en-GB"/>
              <a:t>life satisfaction</a:t>
            </a:r>
            <a:r>
              <a:rPr lang="en-GB" sz="2000"/>
              <a:t> </a:t>
            </a:r>
            <a:r>
              <a:rPr lang="en-GB" sz="2000" dirty="0"/>
              <a:t>and wellbeing</a:t>
            </a:r>
            <a:r>
              <a:rPr lang="en-GB" dirty="0"/>
              <a:t>.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8E49F9-91F2-30E3-4F7B-7285B4737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722" y="-24100"/>
            <a:ext cx="1571445" cy="10271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5665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003E7E"/>
      </a:dk2>
      <a:lt2>
        <a:srgbClr val="F4F4F2"/>
      </a:lt2>
      <a:accent1>
        <a:srgbClr val="006FA6"/>
      </a:accent1>
      <a:accent2>
        <a:srgbClr val="C2A204"/>
      </a:accent2>
      <a:accent3>
        <a:srgbClr val="F1CB00"/>
      </a:accent3>
      <a:accent4>
        <a:srgbClr val="0092A0"/>
      </a:accent4>
      <a:accent5>
        <a:srgbClr val="7EDDD3"/>
      </a:accent5>
      <a:accent6>
        <a:srgbClr val="F3633A"/>
      </a:accent6>
      <a:hlink>
        <a:srgbClr val="20929D"/>
      </a:hlink>
      <a:folHlink>
        <a:srgbClr val="BF0D3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>
          <a:solidFill>
            <a:schemeClr val="accent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6CC9B2EA6426488546B12599B19D54" ma:contentTypeVersion="13" ma:contentTypeDescription="Create a new document." ma:contentTypeScope="" ma:versionID="1ab5e6b55a32323bf447291a9c5f094d">
  <xsd:schema xmlns:xsd="http://www.w3.org/2001/XMLSchema" xmlns:xs="http://www.w3.org/2001/XMLSchema" xmlns:p="http://schemas.microsoft.com/office/2006/metadata/properties" xmlns:ns2="89af950c-71a7-42ad-9478-83c49be771a4" xmlns:ns3="36629dcb-bb38-47e5-b1c8-e3b21f7c7653" targetNamespace="http://schemas.microsoft.com/office/2006/metadata/properties" ma:root="true" ma:fieldsID="ee2336af3efe3f7f848ca178bac52516" ns2:_="" ns3:_="">
    <xsd:import namespace="89af950c-71a7-42ad-9478-83c49be771a4"/>
    <xsd:import namespace="36629dcb-bb38-47e5-b1c8-e3b21f7c76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af950c-71a7-42ad-9478-83c49be771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629dcb-bb38-47e5-b1c8-e3b21f7c765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89af950c-71a7-42ad-9478-83c49be771a4" xsi:nil="true"/>
  </documentManagement>
</p:properties>
</file>

<file path=customXml/itemProps1.xml><?xml version="1.0" encoding="utf-8"?>
<ds:datastoreItem xmlns:ds="http://schemas.openxmlformats.org/officeDocument/2006/customXml" ds:itemID="{5804EBEA-D729-4B98-9840-CF689B41C83D}">
  <ds:schemaRefs>
    <ds:schemaRef ds:uri="36629dcb-bb38-47e5-b1c8-e3b21f7c7653"/>
    <ds:schemaRef ds:uri="89af950c-71a7-42ad-9478-83c49be771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750F5E9-515C-45F5-8906-6E05896609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F091D4-C5D9-42C6-A883-A9AB0FA8D4EC}">
  <ds:schemaRefs>
    <ds:schemaRef ds:uri="36629dcb-bb38-47e5-b1c8-e3b21f7c7653"/>
    <ds:schemaRef ds:uri="89af950c-71a7-42ad-9478-83c49be771a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495</Words>
  <Application>Microsoft Office PowerPoint</Application>
  <PresentationFormat>Widescreen</PresentationFormat>
  <Paragraphs>51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Proxima Nova Lt</vt:lpstr>
      <vt:lpstr>Wingdings</vt:lpstr>
      <vt:lpstr>Office Theme</vt:lpstr>
      <vt:lpstr>The role of GBGI in levelling up in Bristol</vt:lpstr>
      <vt:lpstr>AIM - to explore relationships between GBGI and a range of health and social outcomes in neighbourhoods across Bristol</vt:lpstr>
      <vt:lpstr>Model</vt:lpstr>
      <vt:lpstr>Results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nanci little</dc:creator>
  <cp:lastModifiedBy>Issy Bray</cp:lastModifiedBy>
  <cp:revision>3</cp:revision>
  <dcterms:created xsi:type="dcterms:W3CDTF">2018-01-03T11:24:46Z</dcterms:created>
  <dcterms:modified xsi:type="dcterms:W3CDTF">2023-09-03T21:26:33Z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0x0101005D6CC9B2EA6426488546B12599B19D54</vt:lpwstr>
  </property>
</Properties>
</file>