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1192113" cy="3200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C3F96-738C-4A99-831E-650DF4579002}" v="3" dt="2024-03-19T10:50:05.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8784" y="-70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ird" userId="335ee5c8-75b0-4279-994d-967a4d741d25" providerId="ADAL" clId="{E0FBC5F1-AE38-42A0-960F-4548E1F2A7C7}"/>
    <pc:docChg chg="undo custSel modSld">
      <pc:chgData name="Emma Bird" userId="335ee5c8-75b0-4279-994d-967a4d741d25" providerId="ADAL" clId="{E0FBC5F1-AE38-42A0-960F-4548E1F2A7C7}" dt="2024-02-22T13:00:27.697" v="1109" actId="1076"/>
      <pc:docMkLst>
        <pc:docMk/>
      </pc:docMkLst>
      <pc:sldChg chg="addSp delSp modSp mod">
        <pc:chgData name="Emma Bird" userId="335ee5c8-75b0-4279-994d-967a4d741d25" providerId="ADAL" clId="{E0FBC5F1-AE38-42A0-960F-4548E1F2A7C7}" dt="2024-02-22T13:00:27.697" v="1109" actId="1076"/>
        <pc:sldMkLst>
          <pc:docMk/>
          <pc:sldMk cId="29478134" sldId="256"/>
        </pc:sldMkLst>
        <pc:spChg chg="add mod">
          <ac:chgData name="Emma Bird" userId="335ee5c8-75b0-4279-994d-967a4d741d25" providerId="ADAL" clId="{E0FBC5F1-AE38-42A0-960F-4548E1F2A7C7}" dt="2024-02-22T12:09:00.721" v="1107" actId="20577"/>
          <ac:spMkLst>
            <pc:docMk/>
            <pc:sldMk cId="29478134" sldId="256"/>
            <ac:spMk id="3" creationId="{8127A885-F82D-3DD3-7FE1-EFBAA3D84DFF}"/>
          </ac:spMkLst>
        </pc:spChg>
        <pc:spChg chg="mod">
          <ac:chgData name="Emma Bird" userId="335ee5c8-75b0-4279-994d-967a4d741d25" providerId="ADAL" clId="{E0FBC5F1-AE38-42A0-960F-4548E1F2A7C7}" dt="2024-02-16T10:38:30.387" v="421" actId="20577"/>
          <ac:spMkLst>
            <pc:docMk/>
            <pc:sldMk cId="29478134" sldId="256"/>
            <ac:spMk id="7" creationId="{94CEABF2-6127-B8F5-B3A2-D047C57A14C5}"/>
          </ac:spMkLst>
        </pc:spChg>
        <pc:spChg chg="mod">
          <ac:chgData name="Emma Bird" userId="335ee5c8-75b0-4279-994d-967a4d741d25" providerId="ADAL" clId="{E0FBC5F1-AE38-42A0-960F-4548E1F2A7C7}" dt="2024-02-16T15:43:12.217" v="709"/>
          <ac:spMkLst>
            <pc:docMk/>
            <pc:sldMk cId="29478134" sldId="256"/>
            <ac:spMk id="8" creationId="{696D0B19-B792-E3DF-1250-0865A959A280}"/>
          </ac:spMkLst>
        </pc:spChg>
        <pc:spChg chg="mod">
          <ac:chgData name="Emma Bird" userId="335ee5c8-75b0-4279-994d-967a4d741d25" providerId="ADAL" clId="{E0FBC5F1-AE38-42A0-960F-4548E1F2A7C7}" dt="2024-02-16T14:44:58.043" v="535" actId="1076"/>
          <ac:spMkLst>
            <pc:docMk/>
            <pc:sldMk cId="29478134" sldId="256"/>
            <ac:spMk id="9" creationId="{17BC8551-8355-8E6B-12C2-D4B8D9F407AA}"/>
          </ac:spMkLst>
        </pc:spChg>
        <pc:spChg chg="del mod">
          <ac:chgData name="Emma Bird" userId="335ee5c8-75b0-4279-994d-967a4d741d25" providerId="ADAL" clId="{E0FBC5F1-AE38-42A0-960F-4548E1F2A7C7}" dt="2024-02-13T09:47:59.361" v="89" actId="478"/>
          <ac:spMkLst>
            <pc:docMk/>
            <pc:sldMk cId="29478134" sldId="256"/>
            <ac:spMk id="10" creationId="{5A1BAD4E-8655-FAFF-DF6B-80FFF614C684}"/>
          </ac:spMkLst>
        </pc:spChg>
        <pc:spChg chg="mod">
          <ac:chgData name="Emma Bird" userId="335ee5c8-75b0-4279-994d-967a4d741d25" providerId="ADAL" clId="{E0FBC5F1-AE38-42A0-960F-4548E1F2A7C7}" dt="2024-02-16T14:45:17.393" v="539" actId="255"/>
          <ac:spMkLst>
            <pc:docMk/>
            <pc:sldMk cId="29478134" sldId="256"/>
            <ac:spMk id="11" creationId="{A0D8824A-D01A-6D87-9D1C-C609F1DF6BB8}"/>
          </ac:spMkLst>
        </pc:spChg>
        <pc:spChg chg="mod">
          <ac:chgData name="Emma Bird" userId="335ee5c8-75b0-4279-994d-967a4d741d25" providerId="ADAL" clId="{E0FBC5F1-AE38-42A0-960F-4548E1F2A7C7}" dt="2024-02-16T15:43:56.505" v="714" actId="1076"/>
          <ac:spMkLst>
            <pc:docMk/>
            <pc:sldMk cId="29478134" sldId="256"/>
            <ac:spMk id="12" creationId="{F783E70F-002A-B610-7466-918EC5A844F3}"/>
          </ac:spMkLst>
        </pc:spChg>
        <pc:spChg chg="mod">
          <ac:chgData name="Emma Bird" userId="335ee5c8-75b0-4279-994d-967a4d741d25" providerId="ADAL" clId="{E0FBC5F1-AE38-42A0-960F-4548E1F2A7C7}" dt="2024-02-16T15:52:48.233" v="745" actId="6549"/>
          <ac:spMkLst>
            <pc:docMk/>
            <pc:sldMk cId="29478134" sldId="256"/>
            <ac:spMk id="14" creationId="{00AFD7E6-6C19-AA3D-EA92-04860B8CF38B}"/>
          </ac:spMkLst>
        </pc:spChg>
        <pc:spChg chg="del mod">
          <ac:chgData name="Emma Bird" userId="335ee5c8-75b0-4279-994d-967a4d741d25" providerId="ADAL" clId="{E0FBC5F1-AE38-42A0-960F-4548E1F2A7C7}" dt="2024-02-16T14:55:39.005" v="670" actId="478"/>
          <ac:spMkLst>
            <pc:docMk/>
            <pc:sldMk cId="29478134" sldId="256"/>
            <ac:spMk id="21" creationId="{C93E022E-C9C3-3B0A-9EE1-DAAE310D19B4}"/>
          </ac:spMkLst>
        </pc:spChg>
        <pc:spChg chg="add mod">
          <ac:chgData name="Emma Bird" userId="335ee5c8-75b0-4279-994d-967a4d741d25" providerId="ADAL" clId="{E0FBC5F1-AE38-42A0-960F-4548E1F2A7C7}" dt="2024-02-16T15:59:18.853" v="979" actId="1076"/>
          <ac:spMkLst>
            <pc:docMk/>
            <pc:sldMk cId="29478134" sldId="256"/>
            <ac:spMk id="22" creationId="{C08496C7-4891-6277-926A-E9816A7D7764}"/>
          </ac:spMkLst>
        </pc:spChg>
        <pc:spChg chg="add mod">
          <ac:chgData name="Emma Bird" userId="335ee5c8-75b0-4279-994d-967a4d741d25" providerId="ADAL" clId="{E0FBC5F1-AE38-42A0-960F-4548E1F2A7C7}" dt="2024-02-16T15:59:12.282" v="978" actId="1076"/>
          <ac:spMkLst>
            <pc:docMk/>
            <pc:sldMk cId="29478134" sldId="256"/>
            <ac:spMk id="23" creationId="{8AD87ABC-2E42-1F40-D96E-90905EB97079}"/>
          </ac:spMkLst>
        </pc:spChg>
        <pc:spChg chg="del mod">
          <ac:chgData name="Emma Bird" userId="335ee5c8-75b0-4279-994d-967a4d741d25" providerId="ADAL" clId="{E0FBC5F1-AE38-42A0-960F-4548E1F2A7C7}" dt="2024-02-16T14:41:55.222" v="508" actId="478"/>
          <ac:spMkLst>
            <pc:docMk/>
            <pc:sldMk cId="29478134" sldId="256"/>
            <ac:spMk id="24" creationId="{479695EE-A161-59E9-ADAD-2BF6FA06B7EB}"/>
          </ac:spMkLst>
        </pc:spChg>
        <pc:spChg chg="mod">
          <ac:chgData name="Emma Bird" userId="335ee5c8-75b0-4279-994d-967a4d741d25" providerId="ADAL" clId="{E0FBC5F1-AE38-42A0-960F-4548E1F2A7C7}" dt="2024-02-22T12:08:40.806" v="1097" actId="6549"/>
          <ac:spMkLst>
            <pc:docMk/>
            <pc:sldMk cId="29478134" sldId="256"/>
            <ac:spMk id="42" creationId="{A7E6B1C9-4ED7-15F4-09B8-65E0AED15E86}"/>
          </ac:spMkLst>
        </pc:spChg>
        <pc:spChg chg="mod">
          <ac:chgData name="Emma Bird" userId="335ee5c8-75b0-4279-994d-967a4d741d25" providerId="ADAL" clId="{E0FBC5F1-AE38-42A0-960F-4548E1F2A7C7}" dt="2024-02-16T15:58:27.975" v="960" actId="20577"/>
          <ac:spMkLst>
            <pc:docMk/>
            <pc:sldMk cId="29478134" sldId="256"/>
            <ac:spMk id="43" creationId="{658D5445-E782-27E2-282A-67F4C01BCB4D}"/>
          </ac:spMkLst>
        </pc:spChg>
        <pc:spChg chg="del mod">
          <ac:chgData name="Emma Bird" userId="335ee5c8-75b0-4279-994d-967a4d741d25" providerId="ADAL" clId="{E0FBC5F1-AE38-42A0-960F-4548E1F2A7C7}" dt="2024-02-13T09:55:50.380" v="129" actId="478"/>
          <ac:spMkLst>
            <pc:docMk/>
            <pc:sldMk cId="29478134" sldId="256"/>
            <ac:spMk id="44" creationId="{653CCE3F-7932-17D4-7182-E98526D0D725}"/>
          </ac:spMkLst>
        </pc:spChg>
        <pc:graphicFrameChg chg="del mod">
          <ac:chgData name="Emma Bird" userId="335ee5c8-75b0-4279-994d-967a4d741d25" providerId="ADAL" clId="{E0FBC5F1-AE38-42A0-960F-4548E1F2A7C7}" dt="2024-02-16T14:41:50.003" v="506" actId="478"/>
          <ac:graphicFrameMkLst>
            <pc:docMk/>
            <pc:sldMk cId="29478134" sldId="256"/>
            <ac:graphicFrameMk id="20" creationId="{8FEF8596-EB6F-B431-1189-AAAD844E84A2}"/>
          </ac:graphicFrameMkLst>
        </pc:graphicFrameChg>
        <pc:picChg chg="add del mod">
          <ac:chgData name="Emma Bird" userId="335ee5c8-75b0-4279-994d-967a4d741d25" providerId="ADAL" clId="{E0FBC5F1-AE38-42A0-960F-4548E1F2A7C7}" dt="2024-02-16T15:48:57.196" v="720" actId="478"/>
          <ac:picMkLst>
            <pc:docMk/>
            <pc:sldMk cId="29478134" sldId="256"/>
            <ac:picMk id="2" creationId="{2933489C-63E3-4A8F-1F2B-05E74901E883}"/>
          </ac:picMkLst>
        </pc:picChg>
        <pc:picChg chg="add mod">
          <ac:chgData name="Emma Bird" userId="335ee5c8-75b0-4279-994d-967a4d741d25" providerId="ADAL" clId="{E0FBC5F1-AE38-42A0-960F-4548E1F2A7C7}" dt="2024-02-22T13:00:21.061" v="1108" actId="1076"/>
          <ac:picMkLst>
            <pc:docMk/>
            <pc:sldMk cId="29478134" sldId="256"/>
            <ac:picMk id="4" creationId="{88F8E4AA-1D8C-0A3C-418F-B9E527718962}"/>
          </ac:picMkLst>
        </pc:picChg>
        <pc:picChg chg="add mod">
          <ac:chgData name="Emma Bird" userId="335ee5c8-75b0-4279-994d-967a4d741d25" providerId="ADAL" clId="{E0FBC5F1-AE38-42A0-960F-4548E1F2A7C7}" dt="2024-02-22T13:00:27.697" v="1109" actId="1076"/>
          <ac:picMkLst>
            <pc:docMk/>
            <pc:sldMk cId="29478134" sldId="256"/>
            <ac:picMk id="13" creationId="{4BAEC5F8-9C31-E4E3-865F-46A261F42C9C}"/>
          </ac:picMkLst>
        </pc:picChg>
        <pc:picChg chg="del">
          <ac:chgData name="Emma Bird" userId="335ee5c8-75b0-4279-994d-967a4d741d25" providerId="ADAL" clId="{E0FBC5F1-AE38-42A0-960F-4548E1F2A7C7}" dt="2024-02-13T09:44:36.897" v="54" actId="478"/>
          <ac:picMkLst>
            <pc:docMk/>
            <pc:sldMk cId="29478134" sldId="256"/>
            <ac:picMk id="18" creationId="{14BCC326-65A9-0762-C514-9E42D0A5F111}"/>
          </ac:picMkLst>
        </pc:picChg>
        <pc:picChg chg="add mod">
          <ac:chgData name="Emma Bird" userId="335ee5c8-75b0-4279-994d-967a4d741d25" providerId="ADAL" clId="{E0FBC5F1-AE38-42A0-960F-4548E1F2A7C7}" dt="2024-02-16T15:51:14.262" v="738"/>
          <ac:picMkLst>
            <pc:docMk/>
            <pc:sldMk cId="29478134" sldId="256"/>
            <ac:picMk id="18" creationId="{4A8F6230-E3E3-B0B0-5316-F708C514CD37}"/>
          </ac:picMkLst>
        </pc:picChg>
        <pc:picChg chg="add del mod">
          <ac:chgData name="Emma Bird" userId="335ee5c8-75b0-4279-994d-967a4d741d25" providerId="ADAL" clId="{E0FBC5F1-AE38-42A0-960F-4548E1F2A7C7}" dt="2024-02-16T15:50:12.469" v="723" actId="478"/>
          <ac:picMkLst>
            <pc:docMk/>
            <pc:sldMk cId="29478134" sldId="256"/>
            <ac:picMk id="19" creationId="{6196D47F-6CCE-96FF-8E26-0B625985F809}"/>
          </ac:picMkLst>
        </pc:picChg>
        <pc:picChg chg="add mod">
          <ac:chgData name="Emma Bird" userId="335ee5c8-75b0-4279-994d-967a4d741d25" providerId="ADAL" clId="{E0FBC5F1-AE38-42A0-960F-4548E1F2A7C7}" dt="2024-02-16T15:52:26.423" v="739"/>
          <ac:picMkLst>
            <pc:docMk/>
            <pc:sldMk cId="29478134" sldId="256"/>
            <ac:picMk id="21" creationId="{378D2334-5FE4-7009-97E3-AE960BC7D88D}"/>
          </ac:picMkLst>
        </pc:picChg>
        <pc:picChg chg="del mod">
          <ac:chgData name="Emma Bird" userId="335ee5c8-75b0-4279-994d-967a4d741d25" providerId="ADAL" clId="{E0FBC5F1-AE38-42A0-960F-4548E1F2A7C7}" dt="2024-02-16T14:41:56.782" v="509" actId="478"/>
          <ac:picMkLst>
            <pc:docMk/>
            <pc:sldMk cId="29478134" sldId="256"/>
            <ac:picMk id="22" creationId="{85BD66D9-7DE3-B760-E769-E4617B5E7CEB}"/>
          </ac:picMkLst>
        </pc:picChg>
        <pc:picChg chg="mod">
          <ac:chgData name="Emma Bird" userId="335ee5c8-75b0-4279-994d-967a4d741d25" providerId="ADAL" clId="{E0FBC5F1-AE38-42A0-960F-4548E1F2A7C7}" dt="2024-02-16T14:44:06.760" v="526" actId="1076"/>
          <ac:picMkLst>
            <pc:docMk/>
            <pc:sldMk cId="29478134" sldId="256"/>
            <ac:picMk id="41" creationId="{7AD82624-AAD0-59E3-41EC-AFEE905F84BA}"/>
          </ac:picMkLst>
        </pc:picChg>
        <pc:cxnChg chg="del mod">
          <ac:chgData name="Emma Bird" userId="335ee5c8-75b0-4279-994d-967a4d741d25" providerId="ADAL" clId="{E0FBC5F1-AE38-42A0-960F-4548E1F2A7C7}" dt="2024-02-16T14:41:51.822" v="507" actId="478"/>
          <ac:cxnSpMkLst>
            <pc:docMk/>
            <pc:sldMk cId="29478134" sldId="256"/>
            <ac:cxnSpMk id="23" creationId="{18F7B037-4830-A592-01E2-8F899E5D8B30}"/>
          </ac:cxnSpMkLst>
        </pc:cxnChg>
        <pc:cxnChg chg="del mod">
          <ac:chgData name="Emma Bird" userId="335ee5c8-75b0-4279-994d-967a4d741d25" providerId="ADAL" clId="{E0FBC5F1-AE38-42A0-960F-4548E1F2A7C7}" dt="2024-02-13T09:48:12.852" v="93" actId="478"/>
          <ac:cxnSpMkLst>
            <pc:docMk/>
            <pc:sldMk cId="29478134" sldId="256"/>
            <ac:cxnSpMk id="47" creationId="{A04C304A-AEB3-7CFF-0A4B-EB6FCF6FFCD4}"/>
          </ac:cxnSpMkLst>
        </pc:cxnChg>
      </pc:sldChg>
    </pc:docChg>
  </pc:docChgLst>
  <pc:docChgLst>
    <pc:chgData name="Emma Bird" userId="335ee5c8-75b0-4279-994d-967a4d741d25" providerId="ADAL" clId="{2AAC3F96-738C-4A99-831E-650DF4579002}"/>
    <pc:docChg chg="undo custSel modSld">
      <pc:chgData name="Emma Bird" userId="335ee5c8-75b0-4279-994d-967a4d741d25" providerId="ADAL" clId="{2AAC3F96-738C-4A99-831E-650DF4579002}" dt="2024-03-19T10:54:32.002" v="14" actId="478"/>
      <pc:docMkLst>
        <pc:docMk/>
      </pc:docMkLst>
      <pc:sldChg chg="addSp delSp modSp mod">
        <pc:chgData name="Emma Bird" userId="335ee5c8-75b0-4279-994d-967a4d741d25" providerId="ADAL" clId="{2AAC3F96-738C-4A99-831E-650DF4579002}" dt="2024-03-19T10:54:32.002" v="14" actId="478"/>
        <pc:sldMkLst>
          <pc:docMk/>
          <pc:sldMk cId="29478134" sldId="256"/>
        </pc:sldMkLst>
        <pc:spChg chg="add">
          <ac:chgData name="Emma Bird" userId="335ee5c8-75b0-4279-994d-967a4d741d25" providerId="ADAL" clId="{2AAC3F96-738C-4A99-831E-650DF4579002}" dt="2024-03-19T10:49:48.335" v="1"/>
          <ac:spMkLst>
            <pc:docMk/>
            <pc:sldMk cId="29478134" sldId="256"/>
            <ac:spMk id="2" creationId="{78102192-77DA-E092-6463-9321EB2B3DD4}"/>
          </ac:spMkLst>
        </pc:spChg>
        <pc:picChg chg="mod">
          <ac:chgData name="Emma Bird" userId="335ee5c8-75b0-4279-994d-967a4d741d25" providerId="ADAL" clId="{2AAC3F96-738C-4A99-831E-650DF4579002}" dt="2024-03-19T10:54:31.530" v="13" actId="1076"/>
          <ac:picMkLst>
            <pc:docMk/>
            <pc:sldMk cId="29478134" sldId="256"/>
            <ac:picMk id="4" creationId="{88F8E4AA-1D8C-0A3C-418F-B9E527718962}"/>
          </ac:picMkLst>
        </pc:picChg>
        <pc:picChg chg="mod">
          <ac:chgData name="Emma Bird" userId="335ee5c8-75b0-4279-994d-967a4d741d25" providerId="ADAL" clId="{2AAC3F96-738C-4A99-831E-650DF4579002}" dt="2024-03-19T10:50:25.691" v="10" actId="1076"/>
          <ac:picMkLst>
            <pc:docMk/>
            <pc:sldMk cId="29478134" sldId="256"/>
            <ac:picMk id="5" creationId="{0CE80BEC-7A0A-5793-7899-1C82570BBDE5}"/>
          </ac:picMkLst>
        </pc:picChg>
        <pc:picChg chg="del">
          <ac:chgData name="Emma Bird" userId="335ee5c8-75b0-4279-994d-967a4d741d25" providerId="ADAL" clId="{2AAC3F96-738C-4A99-831E-650DF4579002}" dt="2024-03-19T10:49:46.726" v="0" actId="478"/>
          <ac:picMkLst>
            <pc:docMk/>
            <pc:sldMk cId="29478134" sldId="256"/>
            <ac:picMk id="6" creationId="{61DEEA0D-AE45-0139-F6AB-C00B355F0533}"/>
          </ac:picMkLst>
        </pc:picChg>
        <pc:picChg chg="add mod">
          <ac:chgData name="Emma Bird" userId="335ee5c8-75b0-4279-994d-967a4d741d25" providerId="ADAL" clId="{2AAC3F96-738C-4A99-831E-650DF4579002}" dt="2024-03-19T10:50:20.341" v="9" actId="1076"/>
          <ac:picMkLst>
            <pc:docMk/>
            <pc:sldMk cId="29478134" sldId="256"/>
            <ac:picMk id="10" creationId="{2776F24C-8711-F409-2A48-F391A3796B49}"/>
          </ac:picMkLst>
        </pc:picChg>
        <pc:picChg chg="add del">
          <ac:chgData name="Emma Bird" userId="335ee5c8-75b0-4279-994d-967a4d741d25" providerId="ADAL" clId="{2AAC3F96-738C-4A99-831E-650DF4579002}" dt="2024-03-19T10:54:32.002" v="14" actId="478"/>
          <ac:picMkLst>
            <pc:docMk/>
            <pc:sldMk cId="29478134" sldId="256"/>
            <ac:picMk id="13" creationId="{4BAEC5F8-9C31-E4E3-865F-46A261F42C9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99014" y="5237694"/>
            <a:ext cx="38394085" cy="11142133"/>
          </a:xfrm>
        </p:spPr>
        <p:txBody>
          <a:bodyPr anchor="b"/>
          <a:lstStyle>
            <a:lvl1pPr algn="ctr">
              <a:defRPr sz="25193"/>
            </a:lvl1pPr>
          </a:lstStyle>
          <a:p>
            <a:r>
              <a:rPr lang="en-US"/>
              <a:t>Click to edit Master title style</a:t>
            </a:r>
            <a:endParaRPr lang="en-US" dirty="0"/>
          </a:p>
        </p:txBody>
      </p:sp>
      <p:sp>
        <p:nvSpPr>
          <p:cNvPr id="3" name="Subtitle 2"/>
          <p:cNvSpPr>
            <a:spLocks noGrp="1"/>
          </p:cNvSpPr>
          <p:nvPr>
            <p:ph type="subTitle" idx="1"/>
          </p:nvPr>
        </p:nvSpPr>
        <p:spPr>
          <a:xfrm>
            <a:off x="6399014" y="16809511"/>
            <a:ext cx="38394085" cy="7726889"/>
          </a:xfrm>
        </p:spPr>
        <p:txBody>
          <a:bodyPr/>
          <a:lstStyle>
            <a:lvl1pPr marL="0" indent="0" algn="ctr">
              <a:buNone/>
              <a:defRPr sz="10077"/>
            </a:lvl1pPr>
            <a:lvl2pPr marL="1919691" indent="0" algn="ctr">
              <a:buNone/>
              <a:defRPr sz="8398"/>
            </a:lvl2pPr>
            <a:lvl3pPr marL="3839383" indent="0" algn="ctr">
              <a:buNone/>
              <a:defRPr sz="7558"/>
            </a:lvl3pPr>
            <a:lvl4pPr marL="5759074" indent="0" algn="ctr">
              <a:buNone/>
              <a:defRPr sz="6718"/>
            </a:lvl4pPr>
            <a:lvl5pPr marL="7678765" indent="0" algn="ctr">
              <a:buNone/>
              <a:defRPr sz="6718"/>
            </a:lvl5pPr>
            <a:lvl6pPr marL="9598457" indent="0" algn="ctr">
              <a:buNone/>
              <a:defRPr sz="6718"/>
            </a:lvl6pPr>
            <a:lvl7pPr marL="11518148" indent="0" algn="ctr">
              <a:buNone/>
              <a:defRPr sz="6718"/>
            </a:lvl7pPr>
            <a:lvl8pPr marL="13437840" indent="0" algn="ctr">
              <a:buNone/>
              <a:defRPr sz="6718"/>
            </a:lvl8pPr>
            <a:lvl9pPr marL="15357531" indent="0" algn="ctr">
              <a:buNone/>
              <a:defRPr sz="671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A2B42D-C9F4-4CDF-8D6E-4E61165DCE85}"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4619C4-71AF-4B33-82D8-5EBCECB74D65}" type="slidenum">
              <a:rPr lang="en-GB" smtClean="0"/>
              <a:t>‹#›</a:t>
            </a:fld>
            <a:endParaRPr lang="en-GB"/>
          </a:p>
        </p:txBody>
      </p:sp>
    </p:spTree>
    <p:extLst>
      <p:ext uri="{BB962C8B-B14F-4D97-AF65-F5344CB8AC3E}">
        <p14:creationId xmlns:p14="http://schemas.microsoft.com/office/powerpoint/2010/main" val="132483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A2B42D-C9F4-4CDF-8D6E-4E61165DCE85}"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4619C4-71AF-4B33-82D8-5EBCECB74D65}" type="slidenum">
              <a:rPr lang="en-GB" smtClean="0"/>
              <a:t>‹#›</a:t>
            </a:fld>
            <a:endParaRPr lang="en-GB"/>
          </a:p>
        </p:txBody>
      </p:sp>
    </p:spTree>
    <p:extLst>
      <p:ext uri="{BB962C8B-B14F-4D97-AF65-F5344CB8AC3E}">
        <p14:creationId xmlns:p14="http://schemas.microsoft.com/office/powerpoint/2010/main" val="153329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34356" y="1703917"/>
            <a:ext cx="11038299" cy="271219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19458" y="1703917"/>
            <a:ext cx="32474997" cy="271219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A2B42D-C9F4-4CDF-8D6E-4E61165DCE85}"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4619C4-71AF-4B33-82D8-5EBCECB74D65}" type="slidenum">
              <a:rPr lang="en-GB" smtClean="0"/>
              <a:t>‹#›</a:t>
            </a:fld>
            <a:endParaRPr lang="en-GB"/>
          </a:p>
        </p:txBody>
      </p:sp>
    </p:spTree>
    <p:extLst>
      <p:ext uri="{BB962C8B-B14F-4D97-AF65-F5344CB8AC3E}">
        <p14:creationId xmlns:p14="http://schemas.microsoft.com/office/powerpoint/2010/main" val="124319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A2B42D-C9F4-4CDF-8D6E-4E61165DCE85}"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4619C4-71AF-4B33-82D8-5EBCECB74D65}" type="slidenum">
              <a:rPr lang="en-GB" smtClean="0"/>
              <a:t>‹#›</a:t>
            </a:fld>
            <a:endParaRPr lang="en-GB"/>
          </a:p>
        </p:txBody>
      </p:sp>
    </p:spTree>
    <p:extLst>
      <p:ext uri="{BB962C8B-B14F-4D97-AF65-F5344CB8AC3E}">
        <p14:creationId xmlns:p14="http://schemas.microsoft.com/office/powerpoint/2010/main" val="136623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2795" y="7978780"/>
            <a:ext cx="44153197" cy="13312773"/>
          </a:xfrm>
        </p:spPr>
        <p:txBody>
          <a:bodyPr anchor="b"/>
          <a:lstStyle>
            <a:lvl1pPr>
              <a:defRPr sz="25193"/>
            </a:lvl1pPr>
          </a:lstStyle>
          <a:p>
            <a:r>
              <a:rPr lang="en-US"/>
              <a:t>Click to edit Master title style</a:t>
            </a:r>
            <a:endParaRPr lang="en-US" dirty="0"/>
          </a:p>
        </p:txBody>
      </p:sp>
      <p:sp>
        <p:nvSpPr>
          <p:cNvPr id="3" name="Text Placeholder 2"/>
          <p:cNvSpPr>
            <a:spLocks noGrp="1"/>
          </p:cNvSpPr>
          <p:nvPr>
            <p:ph type="body" idx="1"/>
          </p:nvPr>
        </p:nvSpPr>
        <p:spPr>
          <a:xfrm>
            <a:off x="3492795" y="21417496"/>
            <a:ext cx="44153197" cy="7000873"/>
          </a:xfrm>
        </p:spPr>
        <p:txBody>
          <a:bodyPr/>
          <a:lstStyle>
            <a:lvl1pPr marL="0" indent="0">
              <a:buNone/>
              <a:defRPr sz="10077">
                <a:solidFill>
                  <a:schemeClr val="tx1">
                    <a:tint val="75000"/>
                  </a:schemeClr>
                </a:solidFill>
              </a:defRPr>
            </a:lvl1pPr>
            <a:lvl2pPr marL="1919691" indent="0">
              <a:buNone/>
              <a:defRPr sz="8398">
                <a:solidFill>
                  <a:schemeClr val="tx1">
                    <a:tint val="75000"/>
                  </a:schemeClr>
                </a:solidFill>
              </a:defRPr>
            </a:lvl2pPr>
            <a:lvl3pPr marL="3839383" indent="0">
              <a:buNone/>
              <a:defRPr sz="7558">
                <a:solidFill>
                  <a:schemeClr val="tx1">
                    <a:tint val="75000"/>
                  </a:schemeClr>
                </a:solidFill>
              </a:defRPr>
            </a:lvl3pPr>
            <a:lvl4pPr marL="5759074" indent="0">
              <a:buNone/>
              <a:defRPr sz="6718">
                <a:solidFill>
                  <a:schemeClr val="tx1">
                    <a:tint val="75000"/>
                  </a:schemeClr>
                </a:solidFill>
              </a:defRPr>
            </a:lvl4pPr>
            <a:lvl5pPr marL="7678765" indent="0">
              <a:buNone/>
              <a:defRPr sz="6718">
                <a:solidFill>
                  <a:schemeClr val="tx1">
                    <a:tint val="75000"/>
                  </a:schemeClr>
                </a:solidFill>
              </a:defRPr>
            </a:lvl5pPr>
            <a:lvl6pPr marL="9598457" indent="0">
              <a:buNone/>
              <a:defRPr sz="6718">
                <a:solidFill>
                  <a:schemeClr val="tx1">
                    <a:tint val="75000"/>
                  </a:schemeClr>
                </a:solidFill>
              </a:defRPr>
            </a:lvl6pPr>
            <a:lvl7pPr marL="11518148" indent="0">
              <a:buNone/>
              <a:defRPr sz="6718">
                <a:solidFill>
                  <a:schemeClr val="tx1">
                    <a:tint val="75000"/>
                  </a:schemeClr>
                </a:solidFill>
              </a:defRPr>
            </a:lvl7pPr>
            <a:lvl8pPr marL="13437840" indent="0">
              <a:buNone/>
              <a:defRPr sz="6718">
                <a:solidFill>
                  <a:schemeClr val="tx1">
                    <a:tint val="75000"/>
                  </a:schemeClr>
                </a:solidFill>
              </a:defRPr>
            </a:lvl8pPr>
            <a:lvl9pPr marL="15357531" indent="0">
              <a:buNone/>
              <a:defRPr sz="671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A2B42D-C9F4-4CDF-8D6E-4E61165DCE85}"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4619C4-71AF-4B33-82D8-5EBCECB74D65}" type="slidenum">
              <a:rPr lang="en-GB" smtClean="0"/>
              <a:t>‹#›</a:t>
            </a:fld>
            <a:endParaRPr lang="en-GB"/>
          </a:p>
        </p:txBody>
      </p:sp>
    </p:spTree>
    <p:extLst>
      <p:ext uri="{BB962C8B-B14F-4D97-AF65-F5344CB8AC3E}">
        <p14:creationId xmlns:p14="http://schemas.microsoft.com/office/powerpoint/2010/main" val="154034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19458" y="8519583"/>
            <a:ext cx="21756648" cy="20306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16007" y="8519583"/>
            <a:ext cx="21756648" cy="20306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A2B42D-C9F4-4CDF-8D6E-4E61165DCE85}"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4619C4-71AF-4B33-82D8-5EBCECB74D65}" type="slidenum">
              <a:rPr lang="en-GB" smtClean="0"/>
              <a:t>‹#›</a:t>
            </a:fld>
            <a:endParaRPr lang="en-GB"/>
          </a:p>
        </p:txBody>
      </p:sp>
    </p:spTree>
    <p:extLst>
      <p:ext uri="{BB962C8B-B14F-4D97-AF65-F5344CB8AC3E}">
        <p14:creationId xmlns:p14="http://schemas.microsoft.com/office/powerpoint/2010/main" val="421915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6126" y="1703919"/>
            <a:ext cx="44153197" cy="6185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6128" y="7845427"/>
            <a:ext cx="21656661" cy="3844923"/>
          </a:xfrm>
        </p:spPr>
        <p:txBody>
          <a:bodyPr anchor="b"/>
          <a:lstStyle>
            <a:lvl1pPr marL="0" indent="0">
              <a:buNone/>
              <a:defRPr sz="10077" b="1"/>
            </a:lvl1pPr>
            <a:lvl2pPr marL="1919691" indent="0">
              <a:buNone/>
              <a:defRPr sz="8398" b="1"/>
            </a:lvl2pPr>
            <a:lvl3pPr marL="3839383" indent="0">
              <a:buNone/>
              <a:defRPr sz="7558" b="1"/>
            </a:lvl3pPr>
            <a:lvl4pPr marL="5759074" indent="0">
              <a:buNone/>
              <a:defRPr sz="6718" b="1"/>
            </a:lvl4pPr>
            <a:lvl5pPr marL="7678765" indent="0">
              <a:buNone/>
              <a:defRPr sz="6718" b="1"/>
            </a:lvl5pPr>
            <a:lvl6pPr marL="9598457" indent="0">
              <a:buNone/>
              <a:defRPr sz="6718" b="1"/>
            </a:lvl6pPr>
            <a:lvl7pPr marL="11518148" indent="0">
              <a:buNone/>
              <a:defRPr sz="6718" b="1"/>
            </a:lvl7pPr>
            <a:lvl8pPr marL="13437840" indent="0">
              <a:buNone/>
              <a:defRPr sz="6718" b="1"/>
            </a:lvl8pPr>
            <a:lvl9pPr marL="15357531" indent="0">
              <a:buNone/>
              <a:defRPr sz="6718" b="1"/>
            </a:lvl9pPr>
          </a:lstStyle>
          <a:p>
            <a:pPr lvl="0"/>
            <a:r>
              <a:rPr lang="en-US"/>
              <a:t>Click to edit Master text styles</a:t>
            </a:r>
          </a:p>
        </p:txBody>
      </p:sp>
      <p:sp>
        <p:nvSpPr>
          <p:cNvPr id="4" name="Content Placeholder 3"/>
          <p:cNvSpPr>
            <a:spLocks noGrp="1"/>
          </p:cNvSpPr>
          <p:nvPr>
            <p:ph sz="half" idx="2"/>
          </p:nvPr>
        </p:nvSpPr>
        <p:spPr>
          <a:xfrm>
            <a:off x="3526128" y="11690350"/>
            <a:ext cx="21656661" cy="171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16007" y="7845427"/>
            <a:ext cx="21763316" cy="3844923"/>
          </a:xfrm>
        </p:spPr>
        <p:txBody>
          <a:bodyPr anchor="b"/>
          <a:lstStyle>
            <a:lvl1pPr marL="0" indent="0">
              <a:buNone/>
              <a:defRPr sz="10077" b="1"/>
            </a:lvl1pPr>
            <a:lvl2pPr marL="1919691" indent="0">
              <a:buNone/>
              <a:defRPr sz="8398" b="1"/>
            </a:lvl2pPr>
            <a:lvl3pPr marL="3839383" indent="0">
              <a:buNone/>
              <a:defRPr sz="7558" b="1"/>
            </a:lvl3pPr>
            <a:lvl4pPr marL="5759074" indent="0">
              <a:buNone/>
              <a:defRPr sz="6718" b="1"/>
            </a:lvl4pPr>
            <a:lvl5pPr marL="7678765" indent="0">
              <a:buNone/>
              <a:defRPr sz="6718" b="1"/>
            </a:lvl5pPr>
            <a:lvl6pPr marL="9598457" indent="0">
              <a:buNone/>
              <a:defRPr sz="6718" b="1"/>
            </a:lvl6pPr>
            <a:lvl7pPr marL="11518148" indent="0">
              <a:buNone/>
              <a:defRPr sz="6718" b="1"/>
            </a:lvl7pPr>
            <a:lvl8pPr marL="13437840" indent="0">
              <a:buNone/>
              <a:defRPr sz="6718" b="1"/>
            </a:lvl8pPr>
            <a:lvl9pPr marL="15357531" indent="0">
              <a:buNone/>
              <a:defRPr sz="6718" b="1"/>
            </a:lvl9pPr>
          </a:lstStyle>
          <a:p>
            <a:pPr lvl="0"/>
            <a:r>
              <a:rPr lang="en-US"/>
              <a:t>Click to edit Master text styles</a:t>
            </a:r>
          </a:p>
        </p:txBody>
      </p:sp>
      <p:sp>
        <p:nvSpPr>
          <p:cNvPr id="6" name="Content Placeholder 5"/>
          <p:cNvSpPr>
            <a:spLocks noGrp="1"/>
          </p:cNvSpPr>
          <p:nvPr>
            <p:ph sz="quarter" idx="4"/>
          </p:nvPr>
        </p:nvSpPr>
        <p:spPr>
          <a:xfrm>
            <a:off x="25916007" y="11690350"/>
            <a:ext cx="21763316" cy="171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A2B42D-C9F4-4CDF-8D6E-4E61165DCE85}" type="datetimeFigureOut">
              <a:rPr lang="en-GB" smtClean="0"/>
              <a:t>19/03/2024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4619C4-71AF-4B33-82D8-5EBCECB74D65}" type="slidenum">
              <a:rPr lang="en-GB" smtClean="0"/>
              <a:t>‹#›</a:t>
            </a:fld>
            <a:endParaRPr lang="en-GB"/>
          </a:p>
        </p:txBody>
      </p:sp>
    </p:spTree>
    <p:extLst>
      <p:ext uri="{BB962C8B-B14F-4D97-AF65-F5344CB8AC3E}">
        <p14:creationId xmlns:p14="http://schemas.microsoft.com/office/powerpoint/2010/main" val="321934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A2B42D-C9F4-4CDF-8D6E-4E61165DCE85}" type="datetimeFigureOut">
              <a:rPr lang="en-GB" smtClean="0"/>
              <a:t>19/03/2024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4619C4-71AF-4B33-82D8-5EBCECB74D65}" type="slidenum">
              <a:rPr lang="en-GB" smtClean="0"/>
              <a:t>‹#›</a:t>
            </a:fld>
            <a:endParaRPr lang="en-GB"/>
          </a:p>
        </p:txBody>
      </p:sp>
    </p:spTree>
    <p:extLst>
      <p:ext uri="{BB962C8B-B14F-4D97-AF65-F5344CB8AC3E}">
        <p14:creationId xmlns:p14="http://schemas.microsoft.com/office/powerpoint/2010/main" val="318117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2B42D-C9F4-4CDF-8D6E-4E61165DCE85}" type="datetimeFigureOut">
              <a:rPr lang="en-GB" smtClean="0"/>
              <a:t>19/03/2024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4619C4-71AF-4B33-82D8-5EBCECB74D65}" type="slidenum">
              <a:rPr lang="en-GB" smtClean="0"/>
              <a:t>‹#›</a:t>
            </a:fld>
            <a:endParaRPr lang="en-GB"/>
          </a:p>
        </p:txBody>
      </p:sp>
    </p:spTree>
    <p:extLst>
      <p:ext uri="{BB962C8B-B14F-4D97-AF65-F5344CB8AC3E}">
        <p14:creationId xmlns:p14="http://schemas.microsoft.com/office/powerpoint/2010/main" val="295131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6128" y="2133600"/>
            <a:ext cx="16510787" cy="7467600"/>
          </a:xfrm>
        </p:spPr>
        <p:txBody>
          <a:bodyPr anchor="b"/>
          <a:lstStyle>
            <a:lvl1pPr>
              <a:defRPr sz="13436"/>
            </a:lvl1pPr>
          </a:lstStyle>
          <a:p>
            <a:r>
              <a:rPr lang="en-US"/>
              <a:t>Click to edit Master title style</a:t>
            </a:r>
            <a:endParaRPr lang="en-US" dirty="0"/>
          </a:p>
        </p:txBody>
      </p:sp>
      <p:sp>
        <p:nvSpPr>
          <p:cNvPr id="3" name="Content Placeholder 2"/>
          <p:cNvSpPr>
            <a:spLocks noGrp="1"/>
          </p:cNvSpPr>
          <p:nvPr>
            <p:ph idx="1"/>
          </p:nvPr>
        </p:nvSpPr>
        <p:spPr>
          <a:xfrm>
            <a:off x="21763316" y="4607986"/>
            <a:ext cx="25916007" cy="22743583"/>
          </a:xfrm>
        </p:spPr>
        <p:txBody>
          <a:bodyPr/>
          <a:lstStyle>
            <a:lvl1pPr>
              <a:defRPr sz="13436"/>
            </a:lvl1pPr>
            <a:lvl2pPr>
              <a:defRPr sz="11757"/>
            </a:lvl2pPr>
            <a:lvl3pPr>
              <a:defRPr sz="10077"/>
            </a:lvl3pPr>
            <a:lvl4pPr>
              <a:defRPr sz="8398"/>
            </a:lvl4pPr>
            <a:lvl5pPr>
              <a:defRPr sz="8398"/>
            </a:lvl5pPr>
            <a:lvl6pPr>
              <a:defRPr sz="8398"/>
            </a:lvl6pPr>
            <a:lvl7pPr>
              <a:defRPr sz="8398"/>
            </a:lvl7pPr>
            <a:lvl8pPr>
              <a:defRPr sz="8398"/>
            </a:lvl8pPr>
            <a:lvl9pPr>
              <a:defRPr sz="8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6128" y="9601200"/>
            <a:ext cx="16510787" cy="17787411"/>
          </a:xfrm>
        </p:spPr>
        <p:txBody>
          <a:bodyPr/>
          <a:lstStyle>
            <a:lvl1pPr marL="0" indent="0">
              <a:buNone/>
              <a:defRPr sz="6718"/>
            </a:lvl1pPr>
            <a:lvl2pPr marL="1919691" indent="0">
              <a:buNone/>
              <a:defRPr sz="5878"/>
            </a:lvl2pPr>
            <a:lvl3pPr marL="3839383" indent="0">
              <a:buNone/>
              <a:defRPr sz="5039"/>
            </a:lvl3pPr>
            <a:lvl4pPr marL="5759074" indent="0">
              <a:buNone/>
              <a:defRPr sz="4199"/>
            </a:lvl4pPr>
            <a:lvl5pPr marL="7678765" indent="0">
              <a:buNone/>
              <a:defRPr sz="4199"/>
            </a:lvl5pPr>
            <a:lvl6pPr marL="9598457" indent="0">
              <a:buNone/>
              <a:defRPr sz="4199"/>
            </a:lvl6pPr>
            <a:lvl7pPr marL="11518148" indent="0">
              <a:buNone/>
              <a:defRPr sz="4199"/>
            </a:lvl7pPr>
            <a:lvl8pPr marL="13437840" indent="0">
              <a:buNone/>
              <a:defRPr sz="4199"/>
            </a:lvl8pPr>
            <a:lvl9pPr marL="15357531" indent="0">
              <a:buNone/>
              <a:defRPr sz="4199"/>
            </a:lvl9pPr>
          </a:lstStyle>
          <a:p>
            <a:pPr lvl="0"/>
            <a:r>
              <a:rPr lang="en-US"/>
              <a:t>Click to edit Master text styles</a:t>
            </a:r>
          </a:p>
        </p:txBody>
      </p:sp>
      <p:sp>
        <p:nvSpPr>
          <p:cNvPr id="5" name="Date Placeholder 4"/>
          <p:cNvSpPr>
            <a:spLocks noGrp="1"/>
          </p:cNvSpPr>
          <p:nvPr>
            <p:ph type="dt" sz="half" idx="10"/>
          </p:nvPr>
        </p:nvSpPr>
        <p:spPr/>
        <p:txBody>
          <a:bodyPr/>
          <a:lstStyle/>
          <a:p>
            <a:fld id="{92A2B42D-C9F4-4CDF-8D6E-4E61165DCE85}"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4619C4-71AF-4B33-82D8-5EBCECB74D65}" type="slidenum">
              <a:rPr lang="en-GB" smtClean="0"/>
              <a:t>‹#›</a:t>
            </a:fld>
            <a:endParaRPr lang="en-GB"/>
          </a:p>
        </p:txBody>
      </p:sp>
    </p:spTree>
    <p:extLst>
      <p:ext uri="{BB962C8B-B14F-4D97-AF65-F5344CB8AC3E}">
        <p14:creationId xmlns:p14="http://schemas.microsoft.com/office/powerpoint/2010/main" val="28269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6128" y="2133600"/>
            <a:ext cx="16510787" cy="7467600"/>
          </a:xfrm>
        </p:spPr>
        <p:txBody>
          <a:bodyPr anchor="b"/>
          <a:lstStyle>
            <a:lvl1pPr>
              <a:defRPr sz="13436"/>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3316" y="4607986"/>
            <a:ext cx="25916007" cy="22743583"/>
          </a:xfrm>
        </p:spPr>
        <p:txBody>
          <a:bodyPr anchor="t"/>
          <a:lstStyle>
            <a:lvl1pPr marL="0" indent="0">
              <a:buNone/>
              <a:defRPr sz="13436"/>
            </a:lvl1pPr>
            <a:lvl2pPr marL="1919691" indent="0">
              <a:buNone/>
              <a:defRPr sz="11757"/>
            </a:lvl2pPr>
            <a:lvl3pPr marL="3839383" indent="0">
              <a:buNone/>
              <a:defRPr sz="10077"/>
            </a:lvl3pPr>
            <a:lvl4pPr marL="5759074" indent="0">
              <a:buNone/>
              <a:defRPr sz="8398"/>
            </a:lvl4pPr>
            <a:lvl5pPr marL="7678765" indent="0">
              <a:buNone/>
              <a:defRPr sz="8398"/>
            </a:lvl5pPr>
            <a:lvl6pPr marL="9598457" indent="0">
              <a:buNone/>
              <a:defRPr sz="8398"/>
            </a:lvl6pPr>
            <a:lvl7pPr marL="11518148" indent="0">
              <a:buNone/>
              <a:defRPr sz="8398"/>
            </a:lvl7pPr>
            <a:lvl8pPr marL="13437840" indent="0">
              <a:buNone/>
              <a:defRPr sz="8398"/>
            </a:lvl8pPr>
            <a:lvl9pPr marL="15357531" indent="0">
              <a:buNone/>
              <a:defRPr sz="8398"/>
            </a:lvl9pPr>
          </a:lstStyle>
          <a:p>
            <a:r>
              <a:rPr lang="en-US"/>
              <a:t>Click icon to add picture</a:t>
            </a:r>
            <a:endParaRPr lang="en-US" dirty="0"/>
          </a:p>
        </p:txBody>
      </p:sp>
      <p:sp>
        <p:nvSpPr>
          <p:cNvPr id="4" name="Text Placeholder 3"/>
          <p:cNvSpPr>
            <a:spLocks noGrp="1"/>
          </p:cNvSpPr>
          <p:nvPr>
            <p:ph type="body" sz="half" idx="2"/>
          </p:nvPr>
        </p:nvSpPr>
        <p:spPr>
          <a:xfrm>
            <a:off x="3526128" y="9601200"/>
            <a:ext cx="16510787" cy="17787411"/>
          </a:xfrm>
        </p:spPr>
        <p:txBody>
          <a:bodyPr/>
          <a:lstStyle>
            <a:lvl1pPr marL="0" indent="0">
              <a:buNone/>
              <a:defRPr sz="6718"/>
            </a:lvl1pPr>
            <a:lvl2pPr marL="1919691" indent="0">
              <a:buNone/>
              <a:defRPr sz="5878"/>
            </a:lvl2pPr>
            <a:lvl3pPr marL="3839383" indent="0">
              <a:buNone/>
              <a:defRPr sz="5039"/>
            </a:lvl3pPr>
            <a:lvl4pPr marL="5759074" indent="0">
              <a:buNone/>
              <a:defRPr sz="4199"/>
            </a:lvl4pPr>
            <a:lvl5pPr marL="7678765" indent="0">
              <a:buNone/>
              <a:defRPr sz="4199"/>
            </a:lvl5pPr>
            <a:lvl6pPr marL="9598457" indent="0">
              <a:buNone/>
              <a:defRPr sz="4199"/>
            </a:lvl6pPr>
            <a:lvl7pPr marL="11518148" indent="0">
              <a:buNone/>
              <a:defRPr sz="4199"/>
            </a:lvl7pPr>
            <a:lvl8pPr marL="13437840" indent="0">
              <a:buNone/>
              <a:defRPr sz="4199"/>
            </a:lvl8pPr>
            <a:lvl9pPr marL="15357531" indent="0">
              <a:buNone/>
              <a:defRPr sz="4199"/>
            </a:lvl9pPr>
          </a:lstStyle>
          <a:p>
            <a:pPr lvl="0"/>
            <a:r>
              <a:rPr lang="en-US"/>
              <a:t>Click to edit Master text styles</a:t>
            </a:r>
          </a:p>
        </p:txBody>
      </p:sp>
      <p:sp>
        <p:nvSpPr>
          <p:cNvPr id="5" name="Date Placeholder 4"/>
          <p:cNvSpPr>
            <a:spLocks noGrp="1"/>
          </p:cNvSpPr>
          <p:nvPr>
            <p:ph type="dt" sz="half" idx="10"/>
          </p:nvPr>
        </p:nvSpPr>
        <p:spPr/>
        <p:txBody>
          <a:bodyPr/>
          <a:lstStyle/>
          <a:p>
            <a:fld id="{92A2B42D-C9F4-4CDF-8D6E-4E61165DCE85}"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4619C4-71AF-4B33-82D8-5EBCECB74D65}" type="slidenum">
              <a:rPr lang="en-GB" smtClean="0"/>
              <a:t>‹#›</a:t>
            </a:fld>
            <a:endParaRPr lang="en-GB"/>
          </a:p>
        </p:txBody>
      </p:sp>
    </p:spTree>
    <p:extLst>
      <p:ext uri="{BB962C8B-B14F-4D97-AF65-F5344CB8AC3E}">
        <p14:creationId xmlns:p14="http://schemas.microsoft.com/office/powerpoint/2010/main" val="247123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9458" y="1703919"/>
            <a:ext cx="44153197" cy="61859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19458" y="8519583"/>
            <a:ext cx="44153197" cy="203062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19458" y="29662969"/>
            <a:ext cx="11518225" cy="1703917"/>
          </a:xfrm>
          <a:prstGeom prst="rect">
            <a:avLst/>
          </a:prstGeom>
        </p:spPr>
        <p:txBody>
          <a:bodyPr vert="horz" lIns="91440" tIns="45720" rIns="91440" bIns="45720" rtlCol="0" anchor="ctr"/>
          <a:lstStyle>
            <a:lvl1pPr algn="l">
              <a:defRPr sz="5039">
                <a:solidFill>
                  <a:schemeClr val="tx1">
                    <a:tint val="75000"/>
                  </a:schemeClr>
                </a:solidFill>
              </a:defRPr>
            </a:lvl1pPr>
          </a:lstStyle>
          <a:p>
            <a:fld id="{92A2B42D-C9F4-4CDF-8D6E-4E61165DCE85}" type="datetimeFigureOut">
              <a:rPr lang="en-GB" smtClean="0"/>
              <a:t>19/03/2024</a:t>
            </a:fld>
            <a:endParaRPr lang="en-GB"/>
          </a:p>
        </p:txBody>
      </p:sp>
      <p:sp>
        <p:nvSpPr>
          <p:cNvPr id="5" name="Footer Placeholder 4"/>
          <p:cNvSpPr>
            <a:spLocks noGrp="1"/>
          </p:cNvSpPr>
          <p:nvPr>
            <p:ph type="ftr" sz="quarter" idx="3"/>
          </p:nvPr>
        </p:nvSpPr>
        <p:spPr>
          <a:xfrm>
            <a:off x="16957388" y="29662969"/>
            <a:ext cx="17277338" cy="1703917"/>
          </a:xfrm>
          <a:prstGeom prst="rect">
            <a:avLst/>
          </a:prstGeom>
        </p:spPr>
        <p:txBody>
          <a:bodyPr vert="horz" lIns="91440" tIns="45720" rIns="91440" bIns="45720" rtlCol="0" anchor="ctr"/>
          <a:lstStyle>
            <a:lvl1pPr algn="ctr">
              <a:defRPr sz="5039">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6154430" y="29662969"/>
            <a:ext cx="11518225" cy="1703917"/>
          </a:xfrm>
          <a:prstGeom prst="rect">
            <a:avLst/>
          </a:prstGeom>
        </p:spPr>
        <p:txBody>
          <a:bodyPr vert="horz" lIns="91440" tIns="45720" rIns="91440" bIns="45720" rtlCol="0" anchor="ctr"/>
          <a:lstStyle>
            <a:lvl1pPr algn="r">
              <a:defRPr sz="5039">
                <a:solidFill>
                  <a:schemeClr val="tx1">
                    <a:tint val="75000"/>
                  </a:schemeClr>
                </a:solidFill>
              </a:defRPr>
            </a:lvl1pPr>
          </a:lstStyle>
          <a:p>
            <a:fld id="{884619C4-71AF-4B33-82D8-5EBCECB74D65}" type="slidenum">
              <a:rPr lang="en-GB" smtClean="0"/>
              <a:t>‹#›</a:t>
            </a:fld>
            <a:endParaRPr lang="en-GB"/>
          </a:p>
        </p:txBody>
      </p:sp>
    </p:spTree>
    <p:extLst>
      <p:ext uri="{BB962C8B-B14F-4D97-AF65-F5344CB8AC3E}">
        <p14:creationId xmlns:p14="http://schemas.microsoft.com/office/powerpoint/2010/main" val="1333287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39383" rtl="0" eaLnBrk="1" latinLnBrk="0" hangingPunct="1">
        <a:lnSpc>
          <a:spcPct val="90000"/>
        </a:lnSpc>
        <a:spcBef>
          <a:spcPct val="0"/>
        </a:spcBef>
        <a:buNone/>
        <a:defRPr sz="18475" kern="1200">
          <a:solidFill>
            <a:schemeClr val="tx1"/>
          </a:solidFill>
          <a:latin typeface="+mj-lt"/>
          <a:ea typeface="+mj-ea"/>
          <a:cs typeface="+mj-cs"/>
        </a:defRPr>
      </a:lvl1pPr>
    </p:titleStyle>
    <p:bodyStyle>
      <a:lvl1pPr marL="959846" indent="-959846" algn="l" defTabSz="3839383" rtl="0" eaLnBrk="1" latinLnBrk="0" hangingPunct="1">
        <a:lnSpc>
          <a:spcPct val="90000"/>
        </a:lnSpc>
        <a:spcBef>
          <a:spcPts val="4199"/>
        </a:spcBef>
        <a:buFont typeface="Arial" panose="020B0604020202020204" pitchFamily="34" charset="0"/>
        <a:buChar char="•"/>
        <a:defRPr sz="11757" kern="1200">
          <a:solidFill>
            <a:schemeClr val="tx1"/>
          </a:solidFill>
          <a:latin typeface="+mn-lt"/>
          <a:ea typeface="+mn-ea"/>
          <a:cs typeface="+mn-cs"/>
        </a:defRPr>
      </a:lvl1pPr>
      <a:lvl2pPr marL="2879537" indent="-959846" algn="l" defTabSz="3839383" rtl="0" eaLnBrk="1" latinLnBrk="0" hangingPunct="1">
        <a:lnSpc>
          <a:spcPct val="90000"/>
        </a:lnSpc>
        <a:spcBef>
          <a:spcPts val="2099"/>
        </a:spcBef>
        <a:buFont typeface="Arial" panose="020B0604020202020204" pitchFamily="34" charset="0"/>
        <a:buChar char="•"/>
        <a:defRPr sz="10077" kern="1200">
          <a:solidFill>
            <a:schemeClr val="tx1"/>
          </a:solidFill>
          <a:latin typeface="+mn-lt"/>
          <a:ea typeface="+mn-ea"/>
          <a:cs typeface="+mn-cs"/>
        </a:defRPr>
      </a:lvl2pPr>
      <a:lvl3pPr marL="4799228" indent="-959846" algn="l" defTabSz="3839383" rtl="0" eaLnBrk="1" latinLnBrk="0" hangingPunct="1">
        <a:lnSpc>
          <a:spcPct val="90000"/>
        </a:lnSpc>
        <a:spcBef>
          <a:spcPts val="2099"/>
        </a:spcBef>
        <a:buFont typeface="Arial" panose="020B0604020202020204" pitchFamily="34" charset="0"/>
        <a:buChar char="•"/>
        <a:defRPr sz="8398" kern="1200">
          <a:solidFill>
            <a:schemeClr val="tx1"/>
          </a:solidFill>
          <a:latin typeface="+mn-lt"/>
          <a:ea typeface="+mn-ea"/>
          <a:cs typeface="+mn-cs"/>
        </a:defRPr>
      </a:lvl3pPr>
      <a:lvl4pPr marL="6718920" indent="-959846" algn="l" defTabSz="3839383" rtl="0" eaLnBrk="1" latinLnBrk="0" hangingPunct="1">
        <a:lnSpc>
          <a:spcPct val="90000"/>
        </a:lnSpc>
        <a:spcBef>
          <a:spcPts val="2099"/>
        </a:spcBef>
        <a:buFont typeface="Arial" panose="020B0604020202020204" pitchFamily="34" charset="0"/>
        <a:buChar char="•"/>
        <a:defRPr sz="7558" kern="1200">
          <a:solidFill>
            <a:schemeClr val="tx1"/>
          </a:solidFill>
          <a:latin typeface="+mn-lt"/>
          <a:ea typeface="+mn-ea"/>
          <a:cs typeface="+mn-cs"/>
        </a:defRPr>
      </a:lvl4pPr>
      <a:lvl5pPr marL="8638611" indent="-959846" algn="l" defTabSz="3839383" rtl="0" eaLnBrk="1" latinLnBrk="0" hangingPunct="1">
        <a:lnSpc>
          <a:spcPct val="90000"/>
        </a:lnSpc>
        <a:spcBef>
          <a:spcPts val="2099"/>
        </a:spcBef>
        <a:buFont typeface="Arial" panose="020B0604020202020204" pitchFamily="34" charset="0"/>
        <a:buChar char="•"/>
        <a:defRPr sz="7558" kern="1200">
          <a:solidFill>
            <a:schemeClr val="tx1"/>
          </a:solidFill>
          <a:latin typeface="+mn-lt"/>
          <a:ea typeface="+mn-ea"/>
          <a:cs typeface="+mn-cs"/>
        </a:defRPr>
      </a:lvl5pPr>
      <a:lvl6pPr marL="10558302" indent="-959846" algn="l" defTabSz="3839383" rtl="0" eaLnBrk="1" latinLnBrk="0" hangingPunct="1">
        <a:lnSpc>
          <a:spcPct val="90000"/>
        </a:lnSpc>
        <a:spcBef>
          <a:spcPts val="2099"/>
        </a:spcBef>
        <a:buFont typeface="Arial" panose="020B0604020202020204" pitchFamily="34" charset="0"/>
        <a:buChar char="•"/>
        <a:defRPr sz="7558" kern="1200">
          <a:solidFill>
            <a:schemeClr val="tx1"/>
          </a:solidFill>
          <a:latin typeface="+mn-lt"/>
          <a:ea typeface="+mn-ea"/>
          <a:cs typeface="+mn-cs"/>
        </a:defRPr>
      </a:lvl6pPr>
      <a:lvl7pPr marL="12477994" indent="-959846" algn="l" defTabSz="3839383" rtl="0" eaLnBrk="1" latinLnBrk="0" hangingPunct="1">
        <a:lnSpc>
          <a:spcPct val="90000"/>
        </a:lnSpc>
        <a:spcBef>
          <a:spcPts val="2099"/>
        </a:spcBef>
        <a:buFont typeface="Arial" panose="020B0604020202020204" pitchFamily="34" charset="0"/>
        <a:buChar char="•"/>
        <a:defRPr sz="7558" kern="1200">
          <a:solidFill>
            <a:schemeClr val="tx1"/>
          </a:solidFill>
          <a:latin typeface="+mn-lt"/>
          <a:ea typeface="+mn-ea"/>
          <a:cs typeface="+mn-cs"/>
        </a:defRPr>
      </a:lvl7pPr>
      <a:lvl8pPr marL="14397685" indent="-959846" algn="l" defTabSz="3839383" rtl="0" eaLnBrk="1" latinLnBrk="0" hangingPunct="1">
        <a:lnSpc>
          <a:spcPct val="90000"/>
        </a:lnSpc>
        <a:spcBef>
          <a:spcPts val="2099"/>
        </a:spcBef>
        <a:buFont typeface="Arial" panose="020B0604020202020204" pitchFamily="34" charset="0"/>
        <a:buChar char="•"/>
        <a:defRPr sz="7558" kern="1200">
          <a:solidFill>
            <a:schemeClr val="tx1"/>
          </a:solidFill>
          <a:latin typeface="+mn-lt"/>
          <a:ea typeface="+mn-ea"/>
          <a:cs typeface="+mn-cs"/>
        </a:defRPr>
      </a:lvl8pPr>
      <a:lvl9pPr marL="16317377" indent="-959846" algn="l" defTabSz="3839383" rtl="0" eaLnBrk="1" latinLnBrk="0" hangingPunct="1">
        <a:lnSpc>
          <a:spcPct val="90000"/>
        </a:lnSpc>
        <a:spcBef>
          <a:spcPts val="2099"/>
        </a:spcBef>
        <a:buFont typeface="Arial" panose="020B0604020202020204" pitchFamily="34" charset="0"/>
        <a:buChar char="•"/>
        <a:defRPr sz="7558" kern="1200">
          <a:solidFill>
            <a:schemeClr val="tx1"/>
          </a:solidFill>
          <a:latin typeface="+mn-lt"/>
          <a:ea typeface="+mn-ea"/>
          <a:cs typeface="+mn-cs"/>
        </a:defRPr>
      </a:lvl9pPr>
    </p:bodyStyle>
    <p:otherStyle>
      <a:defPPr>
        <a:defRPr lang="en-US"/>
      </a:defPPr>
      <a:lvl1pPr marL="0" algn="l" defTabSz="3839383" rtl="0" eaLnBrk="1" latinLnBrk="0" hangingPunct="1">
        <a:defRPr sz="7558" kern="1200">
          <a:solidFill>
            <a:schemeClr val="tx1"/>
          </a:solidFill>
          <a:latin typeface="+mn-lt"/>
          <a:ea typeface="+mn-ea"/>
          <a:cs typeface="+mn-cs"/>
        </a:defRPr>
      </a:lvl1pPr>
      <a:lvl2pPr marL="1919691" algn="l" defTabSz="3839383" rtl="0" eaLnBrk="1" latinLnBrk="0" hangingPunct="1">
        <a:defRPr sz="7558" kern="1200">
          <a:solidFill>
            <a:schemeClr val="tx1"/>
          </a:solidFill>
          <a:latin typeface="+mn-lt"/>
          <a:ea typeface="+mn-ea"/>
          <a:cs typeface="+mn-cs"/>
        </a:defRPr>
      </a:lvl2pPr>
      <a:lvl3pPr marL="3839383" algn="l" defTabSz="3839383" rtl="0" eaLnBrk="1" latinLnBrk="0" hangingPunct="1">
        <a:defRPr sz="7558" kern="1200">
          <a:solidFill>
            <a:schemeClr val="tx1"/>
          </a:solidFill>
          <a:latin typeface="+mn-lt"/>
          <a:ea typeface="+mn-ea"/>
          <a:cs typeface="+mn-cs"/>
        </a:defRPr>
      </a:lvl3pPr>
      <a:lvl4pPr marL="5759074" algn="l" defTabSz="3839383" rtl="0" eaLnBrk="1" latinLnBrk="0" hangingPunct="1">
        <a:defRPr sz="7558" kern="1200">
          <a:solidFill>
            <a:schemeClr val="tx1"/>
          </a:solidFill>
          <a:latin typeface="+mn-lt"/>
          <a:ea typeface="+mn-ea"/>
          <a:cs typeface="+mn-cs"/>
        </a:defRPr>
      </a:lvl4pPr>
      <a:lvl5pPr marL="7678765" algn="l" defTabSz="3839383" rtl="0" eaLnBrk="1" latinLnBrk="0" hangingPunct="1">
        <a:defRPr sz="7558" kern="1200">
          <a:solidFill>
            <a:schemeClr val="tx1"/>
          </a:solidFill>
          <a:latin typeface="+mn-lt"/>
          <a:ea typeface="+mn-ea"/>
          <a:cs typeface="+mn-cs"/>
        </a:defRPr>
      </a:lvl5pPr>
      <a:lvl6pPr marL="9598457" algn="l" defTabSz="3839383" rtl="0" eaLnBrk="1" latinLnBrk="0" hangingPunct="1">
        <a:defRPr sz="7558" kern="1200">
          <a:solidFill>
            <a:schemeClr val="tx1"/>
          </a:solidFill>
          <a:latin typeface="+mn-lt"/>
          <a:ea typeface="+mn-ea"/>
          <a:cs typeface="+mn-cs"/>
        </a:defRPr>
      </a:lvl6pPr>
      <a:lvl7pPr marL="11518148" algn="l" defTabSz="3839383" rtl="0" eaLnBrk="1" latinLnBrk="0" hangingPunct="1">
        <a:defRPr sz="7558" kern="1200">
          <a:solidFill>
            <a:schemeClr val="tx1"/>
          </a:solidFill>
          <a:latin typeface="+mn-lt"/>
          <a:ea typeface="+mn-ea"/>
          <a:cs typeface="+mn-cs"/>
        </a:defRPr>
      </a:lvl7pPr>
      <a:lvl8pPr marL="13437840" algn="l" defTabSz="3839383" rtl="0" eaLnBrk="1" latinLnBrk="0" hangingPunct="1">
        <a:defRPr sz="7558" kern="1200">
          <a:solidFill>
            <a:schemeClr val="tx1"/>
          </a:solidFill>
          <a:latin typeface="+mn-lt"/>
          <a:ea typeface="+mn-ea"/>
          <a:cs typeface="+mn-cs"/>
        </a:defRPr>
      </a:lvl8pPr>
      <a:lvl9pPr marL="15357531" algn="l" defTabSz="3839383" rtl="0" eaLnBrk="1" latinLnBrk="0" hangingPunct="1">
        <a:defRPr sz="75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hyperlink" Target="https://ukprp.org/" TargetMode="External"/><Relationship Id="rId7" Type="http://schemas.openxmlformats.org/officeDocument/2006/relationships/image" Target="../media/image2.jpeg"/><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hyperlink" Target="https://www.mdpi.com/1660-4601/20/5/4079" TargetMode="External"/><Relationship Id="rId1" Type="http://schemas.openxmlformats.org/officeDocument/2006/relationships/slideLayout" Target="../slideLayouts/slideLayout1.xml"/><Relationship Id="rId6" Type="http://schemas.openxmlformats.org/officeDocument/2006/relationships/hyperlink" Target="mailto:truud@bristol.ac.uk" TargetMode="External"/><Relationship Id="rId11" Type="http://schemas.openxmlformats.org/officeDocument/2006/relationships/image" Target="../media/image6.png"/><Relationship Id="rId5" Type="http://schemas.openxmlformats.org/officeDocument/2006/relationships/hyperlink" Target="http://www.truud.ac.uk/" TargetMode="Externa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hyperlink" Target="mailto:emmabird@uwe.ac.uk" TargetMode="External"/><Relationship Id="rId9" Type="http://schemas.openxmlformats.org/officeDocument/2006/relationships/image" Target="../media/image4.jpeg"/><Relationship Id="rId14" Type="http://schemas.openxmlformats.org/officeDocument/2006/relationships/hyperlink" Target="https://www.tcpa.org.uk/sample-journal-cont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E80BEC-7A0A-5793-7899-1C82570BBDE5}"/>
              </a:ext>
            </a:extLst>
          </p:cNvPr>
          <p:cNvPicPr>
            <a:picLocks noChangeAspect="1"/>
          </p:cNvPicPr>
          <p:nvPr/>
        </p:nvPicPr>
        <p:blipFill>
          <a:blip r:embed="rId2"/>
          <a:stretch>
            <a:fillRect/>
          </a:stretch>
        </p:blipFill>
        <p:spPr>
          <a:xfrm>
            <a:off x="40068413" y="1564719"/>
            <a:ext cx="4514850" cy="2257425"/>
          </a:xfrm>
          <a:prstGeom prst="rect">
            <a:avLst/>
          </a:prstGeom>
        </p:spPr>
      </p:pic>
      <p:sp>
        <p:nvSpPr>
          <p:cNvPr id="7" name="TextBox 6">
            <a:extLst>
              <a:ext uri="{FF2B5EF4-FFF2-40B4-BE49-F238E27FC236}">
                <a16:creationId xmlns:a16="http://schemas.microsoft.com/office/drawing/2014/main" id="{94CEABF2-6127-B8F5-B3A2-D047C57A14C5}"/>
              </a:ext>
            </a:extLst>
          </p:cNvPr>
          <p:cNvSpPr txBox="1"/>
          <p:nvPr/>
        </p:nvSpPr>
        <p:spPr>
          <a:xfrm>
            <a:off x="2324100" y="990600"/>
            <a:ext cx="31470600" cy="2831544"/>
          </a:xfrm>
          <a:prstGeom prst="rect">
            <a:avLst/>
          </a:prstGeom>
          <a:solidFill>
            <a:schemeClr val="accent6">
              <a:lumMod val="60000"/>
              <a:lumOff val="40000"/>
            </a:schemeClr>
          </a:solidFill>
        </p:spPr>
        <p:txBody>
          <a:bodyPr wrap="square" rtlCol="0">
            <a:spAutoFit/>
          </a:bodyPr>
          <a:lstStyle/>
          <a:p>
            <a:pPr algn="just"/>
            <a:r>
              <a:rPr lang="en-GB" sz="9000" dirty="0"/>
              <a:t>Integrating health in Local Plans: An impact evaluation</a:t>
            </a:r>
          </a:p>
          <a:p>
            <a:pPr algn="just"/>
            <a:endParaRPr lang="en-GB" sz="4400" dirty="0"/>
          </a:p>
          <a:p>
            <a:pPr algn="just"/>
            <a:r>
              <a:rPr lang="en-GB" sz="4400" dirty="0"/>
              <a:t>E </a:t>
            </a:r>
            <a:r>
              <a:rPr lang="en-GB" sz="4400" dirty="0" err="1"/>
              <a:t>Bird</a:t>
            </a:r>
            <a:r>
              <a:rPr lang="en-GB" sz="4400" baseline="30000" dirty="0" err="1"/>
              <a:t>a</a:t>
            </a:r>
            <a:r>
              <a:rPr lang="en-GB" sz="4400" dirty="0"/>
              <a:t>, K </a:t>
            </a:r>
            <a:r>
              <a:rPr lang="en-GB" sz="4400" dirty="0" err="1"/>
              <a:t>Hanss</a:t>
            </a:r>
            <a:r>
              <a:rPr lang="en-GB" sz="4400" baseline="30000" dirty="0" err="1"/>
              <a:t>b</a:t>
            </a:r>
            <a:r>
              <a:rPr lang="en-GB" sz="4400" dirty="0"/>
              <a:t>, A Le </a:t>
            </a:r>
            <a:r>
              <a:rPr lang="en-GB" sz="4400" dirty="0" err="1"/>
              <a:t>Gouais</a:t>
            </a:r>
            <a:r>
              <a:rPr lang="en-GB" sz="4400" baseline="30000" dirty="0" err="1"/>
              <a:t>b</a:t>
            </a:r>
            <a:r>
              <a:rPr lang="en-GB" sz="4400" dirty="0"/>
              <a:t>, J </a:t>
            </a:r>
            <a:r>
              <a:rPr lang="en-GB" sz="4400" dirty="0" err="1"/>
              <a:t>Kidger</a:t>
            </a:r>
            <a:r>
              <a:rPr lang="en-GB" sz="4400" baseline="30000" dirty="0" err="1"/>
              <a:t>b</a:t>
            </a:r>
            <a:r>
              <a:rPr lang="en-GB" sz="4400" baseline="30000" dirty="0"/>
              <a:t> </a:t>
            </a:r>
            <a:r>
              <a:rPr lang="en-GB" sz="4400" dirty="0"/>
              <a:t> (</a:t>
            </a:r>
            <a:r>
              <a:rPr lang="en-GB" sz="4400" baseline="30000" dirty="0"/>
              <a:t>a </a:t>
            </a:r>
            <a:r>
              <a:rPr lang="en-GB" sz="4400" dirty="0"/>
              <a:t>UWE Bristol, </a:t>
            </a:r>
            <a:r>
              <a:rPr lang="en-GB" sz="4400" baseline="30000" dirty="0"/>
              <a:t>b</a:t>
            </a:r>
            <a:r>
              <a:rPr lang="en-GB" sz="4400" dirty="0"/>
              <a:t> University of Bristol)</a:t>
            </a:r>
            <a:endParaRPr lang="en-GB" sz="4400" baseline="30000" dirty="0"/>
          </a:p>
        </p:txBody>
      </p:sp>
      <p:sp>
        <p:nvSpPr>
          <p:cNvPr id="8" name="TextBox 7">
            <a:extLst>
              <a:ext uri="{FF2B5EF4-FFF2-40B4-BE49-F238E27FC236}">
                <a16:creationId xmlns:a16="http://schemas.microsoft.com/office/drawing/2014/main" id="{696D0B19-B792-E3DF-1250-0865A959A280}"/>
              </a:ext>
            </a:extLst>
          </p:cNvPr>
          <p:cNvSpPr txBox="1"/>
          <p:nvPr/>
        </p:nvSpPr>
        <p:spPr>
          <a:xfrm>
            <a:off x="2324100" y="4343400"/>
            <a:ext cx="14173200" cy="7017306"/>
          </a:xfrm>
          <a:prstGeom prst="rect">
            <a:avLst/>
          </a:prstGeom>
          <a:solidFill>
            <a:schemeClr val="accent6">
              <a:lumMod val="20000"/>
              <a:lumOff val="80000"/>
            </a:schemeClr>
          </a:solidFill>
        </p:spPr>
        <p:txBody>
          <a:bodyPr wrap="square" rtlCol="0">
            <a:spAutoFit/>
          </a:bodyPr>
          <a:lstStyle/>
          <a:p>
            <a:pPr algn="just"/>
            <a:r>
              <a:rPr lang="en-GB" sz="5000" b="1" dirty="0"/>
              <a:t>Introduction</a:t>
            </a:r>
          </a:p>
          <a:p>
            <a:pPr algn="just"/>
            <a:endParaRPr lang="en-GB" sz="5000" b="1" dirty="0"/>
          </a:p>
          <a:p>
            <a:pPr algn="just"/>
            <a:r>
              <a:rPr lang="en-GB" sz="5000" dirty="0"/>
              <a:t>Local plans are a set of development policies used by local planning authorities in England for future development in an area.</a:t>
            </a:r>
          </a:p>
          <a:p>
            <a:pPr algn="just"/>
            <a:endParaRPr lang="en-GB" sz="5000" dirty="0"/>
          </a:p>
          <a:p>
            <a:pPr algn="just"/>
            <a:r>
              <a:rPr lang="en-GB" sz="5000" dirty="0"/>
              <a:t>Local plans need more specific requirements regarding wider health determinants to address potential health outcomes and health inequalities</a:t>
            </a:r>
            <a:r>
              <a:rPr lang="en-GB" sz="5000" baseline="30000" dirty="0"/>
              <a:t>1</a:t>
            </a:r>
            <a:r>
              <a:rPr lang="en-GB" sz="5000" dirty="0"/>
              <a:t>.</a:t>
            </a:r>
          </a:p>
        </p:txBody>
      </p:sp>
      <p:sp>
        <p:nvSpPr>
          <p:cNvPr id="9" name="TextBox 8">
            <a:extLst>
              <a:ext uri="{FF2B5EF4-FFF2-40B4-BE49-F238E27FC236}">
                <a16:creationId xmlns:a16="http://schemas.microsoft.com/office/drawing/2014/main" id="{17BC8551-8355-8E6B-12C2-D4B8D9F407AA}"/>
              </a:ext>
            </a:extLst>
          </p:cNvPr>
          <p:cNvSpPr txBox="1"/>
          <p:nvPr/>
        </p:nvSpPr>
        <p:spPr>
          <a:xfrm>
            <a:off x="2324100" y="22224499"/>
            <a:ext cx="14173200" cy="6247864"/>
          </a:xfrm>
          <a:prstGeom prst="rect">
            <a:avLst/>
          </a:prstGeom>
          <a:solidFill>
            <a:schemeClr val="accent6">
              <a:lumMod val="20000"/>
              <a:lumOff val="80000"/>
            </a:schemeClr>
          </a:solidFill>
        </p:spPr>
        <p:txBody>
          <a:bodyPr wrap="square" rtlCol="0">
            <a:spAutoFit/>
          </a:bodyPr>
          <a:lstStyle/>
          <a:p>
            <a:pPr algn="just"/>
            <a:r>
              <a:rPr lang="en-GB" sz="5000" b="1" dirty="0"/>
              <a:t>Methods</a:t>
            </a:r>
          </a:p>
          <a:p>
            <a:pPr algn="just"/>
            <a:endParaRPr lang="en-GB" sz="5000" b="1" dirty="0"/>
          </a:p>
          <a:p>
            <a:pPr algn="just"/>
            <a:r>
              <a:rPr lang="en-GB" sz="5000" dirty="0"/>
              <a:t>Qualitative evaluation involving collection and analysis of data from:</a:t>
            </a:r>
          </a:p>
          <a:p>
            <a:pPr marL="857250" indent="-857250" algn="just">
              <a:buFont typeface="Arial" panose="020B0604020202020204" pitchFamily="34" charset="0"/>
              <a:buChar char="•"/>
            </a:pPr>
            <a:r>
              <a:rPr lang="en-GB" sz="5000" dirty="0"/>
              <a:t>In-depth online semi-structured interviews with stakeholders, including planning and public health professionals and local councillors.</a:t>
            </a:r>
          </a:p>
          <a:p>
            <a:pPr marL="857250" indent="-857250" algn="just">
              <a:buFont typeface="Arial" panose="020B0604020202020204" pitchFamily="34" charset="0"/>
              <a:buChar char="•"/>
            </a:pPr>
            <a:r>
              <a:rPr lang="en-GB" sz="5000" dirty="0"/>
              <a:t>Researcher-in-Residence fieldnotes.</a:t>
            </a:r>
          </a:p>
        </p:txBody>
      </p:sp>
      <p:sp>
        <p:nvSpPr>
          <p:cNvPr id="11" name="TextBox 10">
            <a:extLst>
              <a:ext uri="{FF2B5EF4-FFF2-40B4-BE49-F238E27FC236}">
                <a16:creationId xmlns:a16="http://schemas.microsoft.com/office/drawing/2014/main" id="{A0D8824A-D01A-6D87-9D1C-C609F1DF6BB8}"/>
              </a:ext>
            </a:extLst>
          </p:cNvPr>
          <p:cNvSpPr txBox="1"/>
          <p:nvPr/>
        </p:nvSpPr>
        <p:spPr>
          <a:xfrm>
            <a:off x="31466333" y="4414998"/>
            <a:ext cx="14173200" cy="5478423"/>
          </a:xfrm>
          <a:prstGeom prst="rect">
            <a:avLst/>
          </a:prstGeom>
          <a:solidFill>
            <a:schemeClr val="accent6">
              <a:lumMod val="20000"/>
              <a:lumOff val="80000"/>
            </a:schemeClr>
          </a:solidFill>
        </p:spPr>
        <p:txBody>
          <a:bodyPr wrap="square" rtlCol="0">
            <a:spAutoFit/>
          </a:bodyPr>
          <a:lstStyle/>
          <a:p>
            <a:pPr algn="just"/>
            <a:r>
              <a:rPr lang="en-GB" sz="5000" b="1" dirty="0"/>
              <a:t>Conclusions</a:t>
            </a:r>
          </a:p>
          <a:p>
            <a:pPr algn="just"/>
            <a:endParaRPr lang="en-GB" sz="5000" b="1" dirty="0"/>
          </a:p>
          <a:p>
            <a:pPr algn="just"/>
            <a:r>
              <a:rPr lang="en-GB" sz="5000" dirty="0"/>
              <a:t>The framework review process was valuable for the local government partner involved and its emerging local plan, in addressing barriers and creating facilitators for better integration of health in local development planning policies.</a:t>
            </a:r>
          </a:p>
        </p:txBody>
      </p:sp>
      <p:sp>
        <p:nvSpPr>
          <p:cNvPr id="12" name="TextBox 11">
            <a:extLst>
              <a:ext uri="{FF2B5EF4-FFF2-40B4-BE49-F238E27FC236}">
                <a16:creationId xmlns:a16="http://schemas.microsoft.com/office/drawing/2014/main" id="{F783E70F-002A-B610-7466-918EC5A844F3}"/>
              </a:ext>
            </a:extLst>
          </p:cNvPr>
          <p:cNvSpPr txBox="1"/>
          <p:nvPr/>
        </p:nvSpPr>
        <p:spPr>
          <a:xfrm>
            <a:off x="31466331" y="15114742"/>
            <a:ext cx="14173200" cy="7478970"/>
          </a:xfrm>
          <a:prstGeom prst="rect">
            <a:avLst/>
          </a:prstGeom>
          <a:solidFill>
            <a:srgbClr val="CCCCFF"/>
          </a:solidFill>
        </p:spPr>
        <p:txBody>
          <a:bodyPr wrap="square" rtlCol="0">
            <a:spAutoFit/>
          </a:bodyPr>
          <a:lstStyle/>
          <a:p>
            <a:pPr algn="just"/>
            <a:r>
              <a:rPr lang="en-GB" sz="4000" b="1" dirty="0"/>
              <a:t>Acknowledgements</a:t>
            </a:r>
          </a:p>
          <a:p>
            <a:pPr algn="just"/>
            <a:r>
              <a:rPr lang="en-GB" sz="4000" dirty="0"/>
              <a:t>This work was supported by the UK Prevention Research Partnership, an initiative funded by UK Research and Innovation Councils, the Department of Health and Social Care (England) and the UK devolved administrations, and leading health research charities. Weblink: </a:t>
            </a:r>
            <a:r>
              <a:rPr lang="en-GB" sz="4000" dirty="0">
                <a:hlinkClick r:id="rId3"/>
              </a:rPr>
              <a:t>https://ukprp.org/</a:t>
            </a:r>
            <a:endParaRPr lang="en-GB" sz="4000" dirty="0"/>
          </a:p>
          <a:p>
            <a:pPr algn="just"/>
            <a:endParaRPr lang="en-GB" sz="4000" dirty="0"/>
          </a:p>
          <a:p>
            <a:pPr algn="just"/>
            <a:r>
              <a:rPr lang="en-GB" sz="4000" b="1" dirty="0"/>
              <a:t>Contact</a:t>
            </a:r>
          </a:p>
          <a:p>
            <a:pPr marL="571500" indent="-571500" algn="just">
              <a:buFont typeface="Arial" panose="020B0604020202020204" pitchFamily="34" charset="0"/>
              <a:buChar char="•"/>
            </a:pPr>
            <a:r>
              <a:rPr lang="en-GB" sz="4000" dirty="0"/>
              <a:t>Emma Bird </a:t>
            </a:r>
            <a:r>
              <a:rPr lang="en-GB" sz="4000" dirty="0">
                <a:hlinkClick r:id="rId4"/>
              </a:rPr>
              <a:t>emmabird@uwe.ac.uk</a:t>
            </a:r>
            <a:endParaRPr lang="en-GB" sz="4000" dirty="0"/>
          </a:p>
          <a:p>
            <a:pPr marL="571500" indent="-571500" algn="just">
              <a:buFont typeface="Arial" panose="020B0604020202020204" pitchFamily="34" charset="0"/>
              <a:buChar char="•"/>
            </a:pPr>
            <a:r>
              <a:rPr lang="en-GB" sz="4000" dirty="0">
                <a:hlinkClick r:id="rId5"/>
              </a:rPr>
              <a:t>www.truud.ac.uk</a:t>
            </a:r>
            <a:endParaRPr lang="en-GB" sz="4000" dirty="0"/>
          </a:p>
          <a:p>
            <a:pPr marL="571500" indent="-571500" algn="just">
              <a:buFont typeface="Arial" panose="020B0604020202020204" pitchFamily="34" charset="0"/>
              <a:buChar char="•"/>
            </a:pPr>
            <a:r>
              <a:rPr lang="en-GB" sz="4000" dirty="0"/>
              <a:t>@researchtruud</a:t>
            </a:r>
          </a:p>
          <a:p>
            <a:pPr marL="571500" indent="-571500" algn="just">
              <a:buFont typeface="Arial" panose="020B0604020202020204" pitchFamily="34" charset="0"/>
              <a:buChar char="•"/>
            </a:pPr>
            <a:r>
              <a:rPr lang="en-GB" sz="4000" dirty="0">
                <a:hlinkClick r:id="rId6"/>
              </a:rPr>
              <a:t>truud@bristol.ac.uk</a:t>
            </a:r>
            <a:r>
              <a:rPr lang="en-GB" sz="4000" dirty="0"/>
              <a:t> </a:t>
            </a:r>
          </a:p>
        </p:txBody>
      </p:sp>
      <p:sp>
        <p:nvSpPr>
          <p:cNvPr id="14" name="TextBox 13">
            <a:extLst>
              <a:ext uri="{FF2B5EF4-FFF2-40B4-BE49-F238E27FC236}">
                <a16:creationId xmlns:a16="http://schemas.microsoft.com/office/drawing/2014/main" id="{00AFD7E6-6C19-AA3D-EA92-04860B8CF38B}"/>
              </a:ext>
            </a:extLst>
          </p:cNvPr>
          <p:cNvSpPr txBox="1"/>
          <p:nvPr/>
        </p:nvSpPr>
        <p:spPr>
          <a:xfrm>
            <a:off x="2324100" y="11629004"/>
            <a:ext cx="14173200" cy="4708981"/>
          </a:xfrm>
          <a:prstGeom prst="rect">
            <a:avLst/>
          </a:prstGeom>
          <a:solidFill>
            <a:schemeClr val="accent6">
              <a:lumMod val="20000"/>
              <a:lumOff val="80000"/>
            </a:schemeClr>
          </a:solidFill>
        </p:spPr>
        <p:txBody>
          <a:bodyPr wrap="square" rtlCol="0">
            <a:spAutoFit/>
          </a:bodyPr>
          <a:lstStyle/>
          <a:p>
            <a:pPr algn="just"/>
            <a:r>
              <a:rPr lang="en-GB" sz="5000" b="1" dirty="0"/>
              <a:t>Aim</a:t>
            </a:r>
          </a:p>
          <a:p>
            <a:pPr algn="just"/>
            <a:endParaRPr lang="en-GB" sz="5000" b="1" dirty="0"/>
          </a:p>
          <a:p>
            <a:pPr algn="just"/>
            <a:r>
              <a:rPr lang="en-GB" sz="5000" dirty="0"/>
              <a:t>To explore the impact of </a:t>
            </a:r>
            <a:r>
              <a:rPr lang="en-GB" sz="5000" i="1" dirty="0"/>
              <a:t>developing</a:t>
            </a:r>
            <a:r>
              <a:rPr lang="en-GB" sz="5000" dirty="0"/>
              <a:t> and </a:t>
            </a:r>
            <a:r>
              <a:rPr lang="en-GB" sz="5000" i="1" dirty="0"/>
              <a:t>implementing</a:t>
            </a:r>
            <a:r>
              <a:rPr lang="en-GB" sz="5000" dirty="0"/>
              <a:t> a co-produced framework</a:t>
            </a:r>
            <a:r>
              <a:rPr lang="en-GB" sz="5000" baseline="30000" dirty="0"/>
              <a:t>2,3</a:t>
            </a:r>
            <a:r>
              <a:rPr lang="en-GB" sz="5000" dirty="0"/>
              <a:t> to strengthen the integration of health in local plan development.</a:t>
            </a:r>
          </a:p>
        </p:txBody>
      </p:sp>
      <p:pic>
        <p:nvPicPr>
          <p:cNvPr id="15" name="Picture 2">
            <a:extLst>
              <a:ext uri="{FF2B5EF4-FFF2-40B4-BE49-F238E27FC236}">
                <a16:creationId xmlns:a16="http://schemas.microsoft.com/office/drawing/2014/main" id="{13DA332D-50E1-2B1D-6DAA-62F761153A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6333" y="4343399"/>
            <a:ext cx="4134233" cy="27550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4EC9F11F-D44E-799C-46AE-F39E9FA2CB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86329" y="7091820"/>
            <a:ext cx="4134234" cy="26652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719ECC42-FD42-6890-3294-D4DE0D4A3A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86329" y="9730075"/>
            <a:ext cx="4134234" cy="25473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E277B412-DD96-3971-71B3-A9D4F7BDA4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6330" y="12185981"/>
            <a:ext cx="4134233" cy="27550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a:extLst>
              <a:ext uri="{FF2B5EF4-FFF2-40B4-BE49-F238E27FC236}">
                <a16:creationId xmlns:a16="http://schemas.microsoft.com/office/drawing/2014/main" id="{5F3CF3F2-54F4-D500-535F-79B1A7EB36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86326" y="14934402"/>
            <a:ext cx="4134234" cy="26652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D8F3DECB-D1BD-D23F-6EAD-0C0B93986E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86326" y="17572657"/>
            <a:ext cx="4134234" cy="254730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C29B0AA1-6668-B1FE-5FF1-210F11AE7F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6330" y="20101795"/>
            <a:ext cx="4134233" cy="275508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a:extLst>
              <a:ext uri="{FF2B5EF4-FFF2-40B4-BE49-F238E27FC236}">
                <a16:creationId xmlns:a16="http://schemas.microsoft.com/office/drawing/2014/main" id="{C763D719-BBC5-9C52-8431-A1ED283566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86326" y="22850216"/>
            <a:ext cx="4134234" cy="26652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F6AA76E2-8A4C-4927-AA73-C6DDE5A44C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86326" y="25488471"/>
            <a:ext cx="4134234" cy="254730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F7ED4AE0-7F0E-1C1E-F550-EA9F09484CBC}"/>
              </a:ext>
            </a:extLst>
          </p:cNvPr>
          <p:cNvPicPr>
            <a:picLocks noChangeAspect="1"/>
          </p:cNvPicPr>
          <p:nvPr/>
        </p:nvPicPr>
        <p:blipFill>
          <a:blip r:embed="rId10"/>
          <a:stretch>
            <a:fillRect/>
          </a:stretch>
        </p:blipFill>
        <p:spPr>
          <a:xfrm>
            <a:off x="34562914" y="990600"/>
            <a:ext cx="4868204" cy="2831544"/>
          </a:xfrm>
          <a:prstGeom prst="rect">
            <a:avLst/>
          </a:prstGeom>
        </p:spPr>
      </p:pic>
      <p:pic>
        <p:nvPicPr>
          <p:cNvPr id="38" name="Picture 2">
            <a:extLst>
              <a:ext uri="{FF2B5EF4-FFF2-40B4-BE49-F238E27FC236}">
                <a16:creationId xmlns:a16="http://schemas.microsoft.com/office/drawing/2014/main" id="{DC48E286-AD5C-1251-2CF3-6ADE2BDD67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6327" y="28044028"/>
            <a:ext cx="4134233" cy="275508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7AD82624-AAD0-59E3-41EC-AFEE905F84BA}"/>
              </a:ext>
            </a:extLst>
          </p:cNvPr>
          <p:cNvPicPr>
            <a:picLocks noChangeAspect="1"/>
          </p:cNvPicPr>
          <p:nvPr/>
        </p:nvPicPr>
        <p:blipFill>
          <a:blip r:embed="rId11"/>
          <a:stretch>
            <a:fillRect/>
          </a:stretch>
        </p:blipFill>
        <p:spPr>
          <a:xfrm>
            <a:off x="41260572" y="19465323"/>
            <a:ext cx="3391557" cy="3391557"/>
          </a:xfrm>
          <a:prstGeom prst="rect">
            <a:avLst/>
          </a:prstGeom>
        </p:spPr>
      </p:pic>
      <p:sp>
        <p:nvSpPr>
          <p:cNvPr id="42" name="TextBox 41">
            <a:extLst>
              <a:ext uri="{FF2B5EF4-FFF2-40B4-BE49-F238E27FC236}">
                <a16:creationId xmlns:a16="http://schemas.microsoft.com/office/drawing/2014/main" id="{A7E6B1C9-4ED7-15F4-09B8-65E0AED15E86}"/>
              </a:ext>
            </a:extLst>
          </p:cNvPr>
          <p:cNvSpPr txBox="1"/>
          <p:nvPr/>
        </p:nvSpPr>
        <p:spPr>
          <a:xfrm>
            <a:off x="31466331" y="10524378"/>
            <a:ext cx="14173200" cy="3939540"/>
          </a:xfrm>
          <a:prstGeom prst="rect">
            <a:avLst/>
          </a:prstGeom>
          <a:solidFill>
            <a:schemeClr val="accent6">
              <a:lumMod val="20000"/>
              <a:lumOff val="80000"/>
            </a:schemeClr>
          </a:solidFill>
        </p:spPr>
        <p:txBody>
          <a:bodyPr wrap="square" rtlCol="0">
            <a:spAutoFit/>
          </a:bodyPr>
          <a:lstStyle/>
          <a:p>
            <a:pPr algn="just"/>
            <a:r>
              <a:rPr lang="en-GB" sz="5000" b="1" dirty="0"/>
              <a:t>Next steps…</a:t>
            </a:r>
          </a:p>
          <a:p>
            <a:pPr algn="just"/>
            <a:endParaRPr lang="en-GB" sz="5000" b="1" dirty="0"/>
          </a:p>
          <a:p>
            <a:pPr algn="just"/>
            <a:r>
              <a:rPr lang="en-GB" sz="5000" dirty="0"/>
              <a:t>To develop the framework into transferable and sustainable guidance to support its use more widely across English local planning authorities.     </a:t>
            </a:r>
          </a:p>
        </p:txBody>
      </p:sp>
      <p:sp>
        <p:nvSpPr>
          <p:cNvPr id="43" name="TextBox 42">
            <a:extLst>
              <a:ext uri="{FF2B5EF4-FFF2-40B4-BE49-F238E27FC236}">
                <a16:creationId xmlns:a16="http://schemas.microsoft.com/office/drawing/2014/main" id="{658D5445-E782-27E2-282A-67F4C01BCB4D}"/>
              </a:ext>
            </a:extLst>
          </p:cNvPr>
          <p:cNvSpPr txBox="1"/>
          <p:nvPr/>
        </p:nvSpPr>
        <p:spPr>
          <a:xfrm>
            <a:off x="31466331" y="23271658"/>
            <a:ext cx="14173199" cy="6863417"/>
          </a:xfrm>
          <a:prstGeom prst="rect">
            <a:avLst/>
          </a:prstGeom>
          <a:solidFill>
            <a:srgbClr val="CCCCFF"/>
          </a:solidFill>
        </p:spPr>
        <p:txBody>
          <a:bodyPr wrap="square" rtlCol="0">
            <a:spAutoFit/>
          </a:bodyPr>
          <a:lstStyle/>
          <a:p>
            <a:pPr algn="just"/>
            <a:r>
              <a:rPr lang="en-GB" sz="4000" b="1" dirty="0"/>
              <a:t>References</a:t>
            </a:r>
          </a:p>
          <a:p>
            <a:pPr algn="just"/>
            <a:r>
              <a:rPr lang="en-GB" sz="4000" baseline="30000" dirty="0"/>
              <a:t>1</a:t>
            </a:r>
            <a:r>
              <a:rPr lang="en-GB" sz="4000" dirty="0"/>
              <a:t>Le Gouais, A. et al. (2023). Understanding how to create healthier places: A qualitative study exploring the complex system of urban development decision-making. </a:t>
            </a:r>
            <a:r>
              <a:rPr lang="en-GB" sz="4000" i="1" dirty="0"/>
              <a:t>Health and Place</a:t>
            </a:r>
            <a:r>
              <a:rPr lang="en-GB" sz="4000" dirty="0"/>
              <a:t>.</a:t>
            </a:r>
            <a:r>
              <a:rPr lang="en-GB" sz="4000" b="1" dirty="0"/>
              <a:t> </a:t>
            </a:r>
          </a:p>
          <a:p>
            <a:pPr algn="just"/>
            <a:r>
              <a:rPr lang="en-GB" sz="4000" baseline="30000" dirty="0"/>
              <a:t>2</a:t>
            </a:r>
            <a:r>
              <a:rPr lang="en-GB" sz="4000" dirty="0"/>
              <a:t>Callway, R. &amp; Le Gouais, A. (2023). Healthy policies for healthy places – how to better integrate health into local plans? </a:t>
            </a:r>
            <a:r>
              <a:rPr lang="en-GB" sz="4000" i="1" dirty="0"/>
              <a:t>Town &amp; Country Planning</a:t>
            </a:r>
            <a:r>
              <a:rPr lang="en-GB" sz="4000" dirty="0"/>
              <a:t>, </a:t>
            </a:r>
            <a:r>
              <a:rPr lang="en-GB" sz="4000" i="1" dirty="0"/>
              <a:t>92 </a:t>
            </a:r>
            <a:r>
              <a:rPr lang="en-GB" sz="4000" dirty="0"/>
              <a:t>(5), 344-349.</a:t>
            </a:r>
            <a:endParaRPr lang="en-GB" sz="4000" baseline="30000" dirty="0"/>
          </a:p>
          <a:p>
            <a:pPr algn="just"/>
            <a:r>
              <a:rPr lang="en-GB" sz="4000" baseline="30000" dirty="0"/>
              <a:t>3</a:t>
            </a:r>
            <a:r>
              <a:rPr lang="en-GB" sz="4000" dirty="0"/>
              <a:t>Callway, R., et al. (2023). Integrating Health into Local Plans: A Comparative Review of Health Requirements for Urban Development in Seven Local Planning Authorities in England. </a:t>
            </a:r>
            <a:r>
              <a:rPr lang="en-GB" sz="4000" i="1" dirty="0"/>
              <a:t>Environmental Research and Public Health, 20 </a:t>
            </a:r>
            <a:r>
              <a:rPr lang="en-GB" sz="4000" dirty="0"/>
              <a:t>(5), 4079</a:t>
            </a:r>
            <a:r>
              <a:rPr lang="en-GB" sz="4000" i="1" dirty="0"/>
              <a:t>.</a:t>
            </a:r>
            <a:endParaRPr lang="en-GB" sz="4000" dirty="0"/>
          </a:p>
        </p:txBody>
      </p:sp>
      <p:sp>
        <p:nvSpPr>
          <p:cNvPr id="3" name="TextBox 2">
            <a:extLst>
              <a:ext uri="{FF2B5EF4-FFF2-40B4-BE49-F238E27FC236}">
                <a16:creationId xmlns:a16="http://schemas.microsoft.com/office/drawing/2014/main" id="{8127A885-F82D-3DD3-7FE1-EFBAA3D84DFF}"/>
              </a:ext>
            </a:extLst>
          </p:cNvPr>
          <p:cNvSpPr txBox="1"/>
          <p:nvPr/>
        </p:nvSpPr>
        <p:spPr>
          <a:xfrm>
            <a:off x="16932435" y="4343399"/>
            <a:ext cx="14173200" cy="23945017"/>
          </a:xfrm>
          <a:prstGeom prst="rect">
            <a:avLst/>
          </a:prstGeom>
          <a:solidFill>
            <a:schemeClr val="accent6">
              <a:lumMod val="20000"/>
              <a:lumOff val="80000"/>
            </a:schemeClr>
          </a:solidFill>
        </p:spPr>
        <p:txBody>
          <a:bodyPr wrap="square" rtlCol="0">
            <a:spAutoFit/>
          </a:bodyPr>
          <a:lstStyle/>
          <a:p>
            <a:r>
              <a:rPr lang="en-GB" sz="5000" b="1" dirty="0"/>
              <a:t>Findings</a:t>
            </a:r>
          </a:p>
          <a:p>
            <a:endParaRPr lang="en-GB" sz="5000" b="1" dirty="0"/>
          </a:p>
          <a:p>
            <a:r>
              <a:rPr lang="en-GB" sz="5000" dirty="0"/>
              <a:t>Six themes were derived from the data:</a:t>
            </a:r>
          </a:p>
          <a:p>
            <a:endParaRPr lang="en-GB" sz="5000" dirty="0"/>
          </a:p>
          <a:p>
            <a:r>
              <a:rPr lang="en-GB" sz="5000" dirty="0"/>
              <a:t>1) Increased health coverage</a:t>
            </a:r>
          </a:p>
          <a:p>
            <a:r>
              <a:rPr lang="en-GB" sz="5000" i="1" dirty="0"/>
              <a:t>	“It had a direct impact on what we’ve been able to 	include in our [local] plan...able to incorporate a 	much more detailed policy about build-to-rent.”</a:t>
            </a:r>
          </a:p>
          <a:p>
            <a:pPr lvl="1"/>
            <a:endParaRPr lang="en-GB" sz="5000" dirty="0"/>
          </a:p>
          <a:p>
            <a:r>
              <a:rPr lang="en-GB" sz="5000" dirty="0"/>
              <a:t>2) Importance of precedent and detail</a:t>
            </a:r>
          </a:p>
          <a:p>
            <a:r>
              <a:rPr lang="en-GB" sz="5000" i="1" dirty="0"/>
              <a:t>	“Having evidence of what other local authorities do 	was really important.” </a:t>
            </a:r>
          </a:p>
          <a:p>
            <a:endParaRPr lang="en-GB" sz="5000" i="1" dirty="0"/>
          </a:p>
          <a:p>
            <a:r>
              <a:rPr lang="en-GB" sz="5000" dirty="0"/>
              <a:t>3) Stakeholder buy-in</a:t>
            </a:r>
          </a:p>
          <a:p>
            <a:r>
              <a:rPr lang="en-GB" sz="5000" i="1" dirty="0"/>
              <a:t>	“Councillor recognised that health was not at the 	centre of the Local Plan and questioned how you 	make the interventions and outcomes about people 	and not bricks and mortar.” </a:t>
            </a:r>
          </a:p>
          <a:p>
            <a:endParaRPr lang="en-GB" sz="5000" i="1" dirty="0"/>
          </a:p>
          <a:p>
            <a:r>
              <a:rPr lang="en-GB" sz="5000" dirty="0"/>
              <a:t>4) Relationship building</a:t>
            </a:r>
          </a:p>
          <a:p>
            <a:r>
              <a:rPr lang="en-GB" sz="5000" i="1" dirty="0"/>
              <a:t>	“Public Health’s involvement has been positive and 	[created a] space for sharing between officers.”</a:t>
            </a:r>
          </a:p>
          <a:p>
            <a:endParaRPr lang="en-GB" sz="5000" i="1" dirty="0"/>
          </a:p>
          <a:p>
            <a:r>
              <a:rPr lang="en-GB" sz="5000" dirty="0"/>
              <a:t>5) Researcher-in-Residence added value</a:t>
            </a:r>
          </a:p>
          <a:p>
            <a:r>
              <a:rPr lang="en-GB" sz="5000" i="1" dirty="0"/>
              <a:t>	“[It has] had a direct positive impact on the 	attention we’ve been giving to public health.”</a:t>
            </a:r>
          </a:p>
          <a:p>
            <a:r>
              <a:rPr lang="en-GB" sz="5000" i="1" dirty="0"/>
              <a:t> </a:t>
            </a:r>
            <a:endParaRPr lang="en-GB" sz="5000" dirty="0"/>
          </a:p>
          <a:p>
            <a:r>
              <a:rPr lang="en-GB" sz="5000" dirty="0"/>
              <a:t>6) Range of resources required</a:t>
            </a:r>
          </a:p>
          <a:p>
            <a:r>
              <a:rPr lang="en-GB" sz="5000" i="1" dirty="0"/>
              <a:t>	“Resource is really challenging, and you see it across 	all levels of the council – it’s austerity.”</a:t>
            </a:r>
          </a:p>
        </p:txBody>
      </p:sp>
      <p:pic>
        <p:nvPicPr>
          <p:cNvPr id="4" name="Picture 3">
            <a:extLst>
              <a:ext uri="{FF2B5EF4-FFF2-40B4-BE49-F238E27FC236}">
                <a16:creationId xmlns:a16="http://schemas.microsoft.com/office/drawing/2014/main" id="{88F8E4AA-1D8C-0A3C-418F-B9E527718962}"/>
              </a:ext>
            </a:extLst>
          </p:cNvPr>
          <p:cNvPicPr>
            <a:picLocks noChangeAspect="1"/>
          </p:cNvPicPr>
          <p:nvPr/>
        </p:nvPicPr>
        <p:blipFill>
          <a:blip r:embed="rId12"/>
          <a:stretch>
            <a:fillRect/>
          </a:stretch>
        </p:blipFill>
        <p:spPr>
          <a:xfrm>
            <a:off x="3966827" y="28515029"/>
            <a:ext cx="14894408" cy="2531967"/>
          </a:xfrm>
          <a:prstGeom prst="rect">
            <a:avLst/>
          </a:prstGeom>
        </p:spPr>
      </p:pic>
      <p:pic>
        <p:nvPicPr>
          <p:cNvPr id="13" name="Picture 12">
            <a:extLst>
              <a:ext uri="{FF2B5EF4-FFF2-40B4-BE49-F238E27FC236}">
                <a16:creationId xmlns:a16="http://schemas.microsoft.com/office/drawing/2014/main" id="{4BAEC5F8-9C31-E4E3-865F-46A261F42C9C}"/>
              </a:ext>
            </a:extLst>
          </p:cNvPr>
          <p:cNvPicPr>
            <a:picLocks noChangeAspect="1"/>
          </p:cNvPicPr>
          <p:nvPr/>
        </p:nvPicPr>
        <p:blipFill>
          <a:blip r:embed="rId13"/>
          <a:stretch>
            <a:fillRect/>
          </a:stretch>
        </p:blipFill>
        <p:spPr>
          <a:xfrm>
            <a:off x="18697307" y="28264282"/>
            <a:ext cx="8477250" cy="2314575"/>
          </a:xfrm>
          <a:prstGeom prst="rect">
            <a:avLst/>
          </a:prstGeom>
        </p:spPr>
      </p:pic>
      <p:pic>
        <p:nvPicPr>
          <p:cNvPr id="18" name="Picture 17">
            <a:hlinkClick r:id="rId14"/>
            <a:extLst>
              <a:ext uri="{FF2B5EF4-FFF2-40B4-BE49-F238E27FC236}">
                <a16:creationId xmlns:a16="http://schemas.microsoft.com/office/drawing/2014/main" id="{4A8F6230-E3E3-B0B0-5316-F708C514CD37}"/>
              </a:ext>
            </a:extLst>
          </p:cNvPr>
          <p:cNvPicPr>
            <a:picLocks noChangeAspect="1"/>
          </p:cNvPicPr>
          <p:nvPr/>
        </p:nvPicPr>
        <p:blipFill>
          <a:blip r:embed="rId15"/>
          <a:stretch>
            <a:fillRect/>
          </a:stretch>
        </p:blipFill>
        <p:spPr>
          <a:xfrm>
            <a:off x="2761166" y="16571477"/>
            <a:ext cx="5582832" cy="4197877"/>
          </a:xfrm>
          <a:prstGeom prst="rect">
            <a:avLst/>
          </a:prstGeom>
          <a:ln>
            <a:solidFill>
              <a:schemeClr val="tx1"/>
            </a:solidFill>
          </a:ln>
        </p:spPr>
      </p:pic>
      <p:pic>
        <p:nvPicPr>
          <p:cNvPr id="21" name="Picture 20">
            <a:hlinkClick r:id="rId16"/>
            <a:extLst>
              <a:ext uri="{FF2B5EF4-FFF2-40B4-BE49-F238E27FC236}">
                <a16:creationId xmlns:a16="http://schemas.microsoft.com/office/drawing/2014/main" id="{378D2334-5FE4-7009-97E3-AE960BC7D88D}"/>
              </a:ext>
            </a:extLst>
          </p:cNvPr>
          <p:cNvPicPr>
            <a:picLocks noChangeAspect="1"/>
          </p:cNvPicPr>
          <p:nvPr/>
        </p:nvPicPr>
        <p:blipFill>
          <a:blip r:embed="rId17"/>
          <a:stretch>
            <a:fillRect/>
          </a:stretch>
        </p:blipFill>
        <p:spPr>
          <a:xfrm>
            <a:off x="7559625" y="18822854"/>
            <a:ext cx="8590684" cy="3134907"/>
          </a:xfrm>
          <a:prstGeom prst="rect">
            <a:avLst/>
          </a:prstGeom>
          <a:ln>
            <a:solidFill>
              <a:schemeClr val="tx1"/>
            </a:solidFill>
          </a:ln>
        </p:spPr>
      </p:pic>
      <p:sp>
        <p:nvSpPr>
          <p:cNvPr id="22" name="TextBox 21">
            <a:extLst>
              <a:ext uri="{FF2B5EF4-FFF2-40B4-BE49-F238E27FC236}">
                <a16:creationId xmlns:a16="http://schemas.microsoft.com/office/drawing/2014/main" id="{C08496C7-4891-6277-926A-E9816A7D7764}"/>
              </a:ext>
            </a:extLst>
          </p:cNvPr>
          <p:cNvSpPr txBox="1"/>
          <p:nvPr/>
        </p:nvSpPr>
        <p:spPr>
          <a:xfrm>
            <a:off x="2985943" y="20866096"/>
            <a:ext cx="1449635" cy="707886"/>
          </a:xfrm>
          <a:prstGeom prst="rect">
            <a:avLst/>
          </a:prstGeom>
          <a:noFill/>
        </p:spPr>
        <p:txBody>
          <a:bodyPr wrap="square" rtlCol="0">
            <a:spAutoFit/>
          </a:bodyPr>
          <a:lstStyle/>
          <a:p>
            <a:r>
              <a:rPr lang="en-GB" sz="4000" dirty="0"/>
              <a:t>(2)</a:t>
            </a:r>
          </a:p>
        </p:txBody>
      </p:sp>
      <p:sp>
        <p:nvSpPr>
          <p:cNvPr id="23" name="TextBox 22">
            <a:extLst>
              <a:ext uri="{FF2B5EF4-FFF2-40B4-BE49-F238E27FC236}">
                <a16:creationId xmlns:a16="http://schemas.microsoft.com/office/drawing/2014/main" id="{8AD87ABC-2E42-1F40-D96E-90905EB97079}"/>
              </a:ext>
            </a:extLst>
          </p:cNvPr>
          <p:cNvSpPr txBox="1"/>
          <p:nvPr/>
        </p:nvSpPr>
        <p:spPr>
          <a:xfrm>
            <a:off x="15425491" y="17981599"/>
            <a:ext cx="1449635" cy="707886"/>
          </a:xfrm>
          <a:prstGeom prst="rect">
            <a:avLst/>
          </a:prstGeom>
          <a:noFill/>
        </p:spPr>
        <p:txBody>
          <a:bodyPr wrap="square" rtlCol="0">
            <a:spAutoFit/>
          </a:bodyPr>
          <a:lstStyle/>
          <a:p>
            <a:r>
              <a:rPr lang="en-GB" sz="4000" dirty="0"/>
              <a:t>(3)</a:t>
            </a:r>
          </a:p>
        </p:txBody>
      </p:sp>
      <p:pic>
        <p:nvPicPr>
          <p:cNvPr id="10" name="Picture 9">
            <a:extLst>
              <a:ext uri="{FF2B5EF4-FFF2-40B4-BE49-F238E27FC236}">
                <a16:creationId xmlns:a16="http://schemas.microsoft.com/office/drawing/2014/main" id="{2776F24C-8711-F409-2A48-F391A3796B49}"/>
              </a:ext>
            </a:extLst>
          </p:cNvPr>
          <p:cNvPicPr>
            <a:picLocks noChangeAspect="1"/>
          </p:cNvPicPr>
          <p:nvPr/>
        </p:nvPicPr>
        <p:blipFill>
          <a:blip r:embed="rId18"/>
          <a:stretch>
            <a:fillRect/>
          </a:stretch>
        </p:blipFill>
        <p:spPr>
          <a:xfrm>
            <a:off x="45220559" y="1889519"/>
            <a:ext cx="5100001" cy="1473334"/>
          </a:xfrm>
          <a:prstGeom prst="rect">
            <a:avLst/>
          </a:prstGeom>
        </p:spPr>
      </p:pic>
    </p:spTree>
    <p:extLst>
      <p:ext uri="{BB962C8B-B14F-4D97-AF65-F5344CB8AC3E}">
        <p14:creationId xmlns:p14="http://schemas.microsoft.com/office/powerpoint/2010/main" val="294781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317</TotalTime>
  <Words>578</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UWE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Bird</dc:creator>
  <cp:lastModifiedBy>Emma Bird</cp:lastModifiedBy>
  <cp:revision>1</cp:revision>
  <dcterms:created xsi:type="dcterms:W3CDTF">2024-02-11T20:06:27Z</dcterms:created>
  <dcterms:modified xsi:type="dcterms:W3CDTF">2024-03-19T10:54:39Z</dcterms:modified>
</cp:coreProperties>
</file>