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19"/>
  </p:notesMasterIdLst>
  <p:handoutMasterIdLst>
    <p:handoutMasterId r:id="rId20"/>
  </p:handoutMasterIdLst>
  <p:sldIdLst>
    <p:sldId id="256" r:id="rId5"/>
    <p:sldId id="257" r:id="rId6"/>
    <p:sldId id="258" r:id="rId7"/>
    <p:sldId id="260" r:id="rId8"/>
    <p:sldId id="261" r:id="rId9"/>
    <p:sldId id="263" r:id="rId10"/>
    <p:sldId id="264" r:id="rId11"/>
    <p:sldId id="266" r:id="rId12"/>
    <p:sldId id="265" r:id="rId13"/>
    <p:sldId id="267" r:id="rId14"/>
    <p:sldId id="268" r:id="rId15"/>
    <p:sldId id="269" r:id="rId16"/>
    <p:sldId id="270" r:id="rId17"/>
    <p:sldId id="271" r:id="rId18"/>
  </p:sldIdLst>
  <p:sldSz cx="9144000" cy="6858000" type="screen4x3"/>
  <p:notesSz cx="9144000" cy="6858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Untitled Section" id="{4284EADD-FE41-494D-A42C-2B60CCFC2DE6}">
          <p14:sldIdLst>
            <p14:sldId id="256"/>
            <p14:sldId id="257"/>
            <p14:sldId id="258"/>
            <p14:sldId id="260"/>
            <p14:sldId id="261"/>
            <p14:sldId id="263"/>
            <p14:sldId id="264"/>
            <p14:sldId id="266"/>
            <p14:sldId id="265"/>
            <p14:sldId id="267"/>
            <p14:sldId id="268"/>
            <p14:sldId id="269"/>
            <p14:sldId id="270"/>
            <p14:sldId id="271"/>
          </p14:sldIdLst>
        </p14:section>
      </p14:sectionLst>
    </p:ext>
    <p:ext uri="{EFAFB233-063F-42B5-8137-9DF3F51BA10A}">
      <p15:sldGuideLst xmlns:p15="http://schemas.microsoft.com/office/powerpoint/2012/main">
        <p15:guide id="4" orient="horz" pos="3838">
          <p15:clr>
            <a:srgbClr val="A4A3A4"/>
          </p15:clr>
        </p15:guide>
        <p15:guide id="5" pos="2880">
          <p15:clr>
            <a:srgbClr val="A4A3A4"/>
          </p15:clr>
        </p15:guide>
        <p15:guide id="7" pos="5103">
          <p15:clr>
            <a:srgbClr val="A4A3A4"/>
          </p15:clr>
        </p15:guide>
        <p15:guide id="12" pos="6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99DAC"/>
    <a:srgbClr val="1A9DAC"/>
    <a:srgbClr val="16818D"/>
    <a:srgbClr val="1C9DAC"/>
    <a:srgbClr val="7A7392"/>
    <a:srgbClr val="598752"/>
    <a:srgbClr val="6DA463"/>
    <a:srgbClr val="A65C45"/>
    <a:srgbClr val="CC705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1EAA7A-667D-4C1D-9069-EAF21A7AABAC}" v="2506" dt="2023-11-22T22:26:14.0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418"/>
  </p:normalViewPr>
  <p:slideViewPr>
    <p:cSldViewPr showGuides="1">
      <p:cViewPr varScale="1">
        <p:scale>
          <a:sx n="67" d="100"/>
          <a:sy n="67" d="100"/>
        </p:scale>
        <p:origin x="1284" y="44"/>
      </p:cViewPr>
      <p:guideLst>
        <p:guide orient="horz" pos="3838"/>
        <p:guide pos="2880"/>
        <p:guide pos="5103"/>
        <p:guide pos="657"/>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83" d="100"/>
          <a:sy n="183" d="100"/>
        </p:scale>
        <p:origin x="208" y="3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Pollard" userId="3c1ca698-9786-44c0-bdb3-18bb66bdaab2" providerId="ADAL" clId="{481EAA7A-667D-4C1D-9069-EAF21A7AABAC}"/>
    <pc:docChg chg="undo redo custSel addSld delSld modSld sldOrd modSection">
      <pc:chgData name="Mike Pollard" userId="3c1ca698-9786-44c0-bdb3-18bb66bdaab2" providerId="ADAL" clId="{481EAA7A-667D-4C1D-9069-EAF21A7AABAC}" dt="2023-11-22T22:26:14.025" v="9681" actId="20577"/>
      <pc:docMkLst>
        <pc:docMk/>
      </pc:docMkLst>
      <pc:sldChg chg="modSp mod">
        <pc:chgData name="Mike Pollard" userId="3c1ca698-9786-44c0-bdb3-18bb66bdaab2" providerId="ADAL" clId="{481EAA7A-667D-4C1D-9069-EAF21A7AABAC}" dt="2023-11-22T21:53:05.693" v="8459" actId="20577"/>
        <pc:sldMkLst>
          <pc:docMk/>
          <pc:sldMk cId="3228679702" sldId="256"/>
        </pc:sldMkLst>
        <pc:spChg chg="mod">
          <ac:chgData name="Mike Pollard" userId="3c1ca698-9786-44c0-bdb3-18bb66bdaab2" providerId="ADAL" clId="{481EAA7A-667D-4C1D-9069-EAF21A7AABAC}" dt="2023-11-22T21:53:05.693" v="8459" actId="20577"/>
          <ac:spMkLst>
            <pc:docMk/>
            <pc:sldMk cId="3228679702" sldId="256"/>
            <ac:spMk id="3" creationId="{43A97C58-C14E-4090-A9F8-CF9724DF0481}"/>
          </ac:spMkLst>
        </pc:spChg>
      </pc:sldChg>
      <pc:sldChg chg="modSp mod">
        <pc:chgData name="Mike Pollard" userId="3c1ca698-9786-44c0-bdb3-18bb66bdaab2" providerId="ADAL" clId="{481EAA7A-667D-4C1D-9069-EAF21A7AABAC}" dt="2023-11-20T11:10:43.142" v="20" actId="20577"/>
        <pc:sldMkLst>
          <pc:docMk/>
          <pc:sldMk cId="385599441" sldId="257"/>
        </pc:sldMkLst>
        <pc:spChg chg="mod">
          <ac:chgData name="Mike Pollard" userId="3c1ca698-9786-44c0-bdb3-18bb66bdaab2" providerId="ADAL" clId="{481EAA7A-667D-4C1D-9069-EAF21A7AABAC}" dt="2023-11-20T11:10:43.142" v="20" actId="20577"/>
          <ac:spMkLst>
            <pc:docMk/>
            <pc:sldMk cId="385599441" sldId="257"/>
            <ac:spMk id="3" creationId="{D764E3D0-8A77-489A-AE73-89AC14DDD8A1}"/>
          </ac:spMkLst>
        </pc:spChg>
      </pc:sldChg>
      <pc:sldChg chg="modSp mod modAnim">
        <pc:chgData name="Mike Pollard" userId="3c1ca698-9786-44c0-bdb3-18bb66bdaab2" providerId="ADAL" clId="{481EAA7A-667D-4C1D-9069-EAF21A7AABAC}" dt="2023-11-22T22:18:02.955" v="9487" actId="20577"/>
        <pc:sldMkLst>
          <pc:docMk/>
          <pc:sldMk cId="2442651978" sldId="258"/>
        </pc:sldMkLst>
        <pc:spChg chg="mod">
          <ac:chgData name="Mike Pollard" userId="3c1ca698-9786-44c0-bdb3-18bb66bdaab2" providerId="ADAL" clId="{481EAA7A-667D-4C1D-9069-EAF21A7AABAC}" dt="2023-11-20T11:10:56.303" v="26" actId="20577"/>
          <ac:spMkLst>
            <pc:docMk/>
            <pc:sldMk cId="2442651978" sldId="258"/>
            <ac:spMk id="2" creationId="{B773D243-25AC-A4F5-FE3D-4B47151E8852}"/>
          </ac:spMkLst>
        </pc:spChg>
        <pc:spChg chg="mod">
          <ac:chgData name="Mike Pollard" userId="3c1ca698-9786-44c0-bdb3-18bb66bdaab2" providerId="ADAL" clId="{481EAA7A-667D-4C1D-9069-EAF21A7AABAC}" dt="2023-11-22T22:18:02.955" v="9487" actId="20577"/>
          <ac:spMkLst>
            <pc:docMk/>
            <pc:sldMk cId="2442651978" sldId="258"/>
            <ac:spMk id="3" creationId="{4BA706CF-50DF-B50C-99FE-051ABF8816AD}"/>
          </ac:spMkLst>
        </pc:spChg>
      </pc:sldChg>
      <pc:sldChg chg="modSp mod addAnim delAnim modAnim">
        <pc:chgData name="Mike Pollard" userId="3c1ca698-9786-44c0-bdb3-18bb66bdaab2" providerId="ADAL" clId="{481EAA7A-667D-4C1D-9069-EAF21A7AABAC}" dt="2023-11-22T21:59:38.148" v="8783" actId="20577"/>
        <pc:sldMkLst>
          <pc:docMk/>
          <pc:sldMk cId="1572683778" sldId="260"/>
        </pc:sldMkLst>
        <pc:spChg chg="mod">
          <ac:chgData name="Mike Pollard" userId="3c1ca698-9786-44c0-bdb3-18bb66bdaab2" providerId="ADAL" clId="{481EAA7A-667D-4C1D-9069-EAF21A7AABAC}" dt="2023-11-20T11:12:10.328" v="73" actId="20577"/>
          <ac:spMkLst>
            <pc:docMk/>
            <pc:sldMk cId="1572683778" sldId="260"/>
            <ac:spMk id="2" creationId="{B7525E9C-C9C7-FFDE-803D-529F238B01D2}"/>
          </ac:spMkLst>
        </pc:spChg>
        <pc:spChg chg="mod">
          <ac:chgData name="Mike Pollard" userId="3c1ca698-9786-44c0-bdb3-18bb66bdaab2" providerId="ADAL" clId="{481EAA7A-667D-4C1D-9069-EAF21A7AABAC}" dt="2023-11-22T18:56:22.275" v="7985" actId="20577"/>
          <ac:spMkLst>
            <pc:docMk/>
            <pc:sldMk cId="1572683778" sldId="260"/>
            <ac:spMk id="4" creationId="{785E11A9-1508-71DA-80E7-E60C0A87B163}"/>
          </ac:spMkLst>
        </pc:spChg>
        <pc:spChg chg="mod">
          <ac:chgData name="Mike Pollard" userId="3c1ca698-9786-44c0-bdb3-18bb66bdaab2" providerId="ADAL" clId="{481EAA7A-667D-4C1D-9069-EAF21A7AABAC}" dt="2023-11-22T21:59:38.148" v="8783" actId="20577"/>
          <ac:spMkLst>
            <pc:docMk/>
            <pc:sldMk cId="1572683778" sldId="260"/>
            <ac:spMk id="5" creationId="{4430CCDE-11B8-22DB-4D0E-5FCD79DD1A17}"/>
          </ac:spMkLst>
        </pc:spChg>
      </pc:sldChg>
      <pc:sldChg chg="modSp new add del mod modAnim">
        <pc:chgData name="Mike Pollard" userId="3c1ca698-9786-44c0-bdb3-18bb66bdaab2" providerId="ADAL" clId="{481EAA7A-667D-4C1D-9069-EAF21A7AABAC}" dt="2023-11-22T22:18:37.606" v="9491" actId="20577"/>
        <pc:sldMkLst>
          <pc:docMk/>
          <pc:sldMk cId="1847973799" sldId="261"/>
        </pc:sldMkLst>
        <pc:spChg chg="mod">
          <ac:chgData name="Mike Pollard" userId="3c1ca698-9786-44c0-bdb3-18bb66bdaab2" providerId="ADAL" clId="{481EAA7A-667D-4C1D-9069-EAF21A7AABAC}" dt="2023-11-22T22:18:37.606" v="9491" actId="20577"/>
          <ac:spMkLst>
            <pc:docMk/>
            <pc:sldMk cId="1847973799" sldId="261"/>
            <ac:spMk id="2" creationId="{678B0972-EED3-3803-D3F1-4480395BA8D0}"/>
          </ac:spMkLst>
        </pc:spChg>
        <pc:spChg chg="mod">
          <ac:chgData name="Mike Pollard" userId="3c1ca698-9786-44c0-bdb3-18bb66bdaab2" providerId="ADAL" clId="{481EAA7A-667D-4C1D-9069-EAF21A7AABAC}" dt="2023-11-22T22:01:05.653" v="8805" actId="20577"/>
          <ac:spMkLst>
            <pc:docMk/>
            <pc:sldMk cId="1847973799" sldId="261"/>
            <ac:spMk id="3" creationId="{608C91C2-0BE1-2302-8B21-D3DBC0B784EB}"/>
          </ac:spMkLst>
        </pc:spChg>
      </pc:sldChg>
      <pc:sldChg chg="modSp new del mod">
        <pc:chgData name="Mike Pollard" userId="3c1ca698-9786-44c0-bdb3-18bb66bdaab2" providerId="ADAL" clId="{481EAA7A-667D-4C1D-9069-EAF21A7AABAC}" dt="2023-11-20T11:34:38.786" v="606" actId="47"/>
        <pc:sldMkLst>
          <pc:docMk/>
          <pc:sldMk cId="1656856713" sldId="262"/>
        </pc:sldMkLst>
        <pc:spChg chg="mod">
          <ac:chgData name="Mike Pollard" userId="3c1ca698-9786-44c0-bdb3-18bb66bdaab2" providerId="ADAL" clId="{481EAA7A-667D-4C1D-9069-EAF21A7AABAC}" dt="2023-11-20T11:34:36.165" v="605" actId="21"/>
          <ac:spMkLst>
            <pc:docMk/>
            <pc:sldMk cId="1656856713" sldId="262"/>
            <ac:spMk id="2" creationId="{D354604C-5876-D470-C3DB-6D1824FDC97E}"/>
          </ac:spMkLst>
        </pc:spChg>
      </pc:sldChg>
      <pc:sldChg chg="addSp modSp new del mod">
        <pc:chgData name="Mike Pollard" userId="3c1ca698-9786-44c0-bdb3-18bb66bdaab2" providerId="ADAL" clId="{481EAA7A-667D-4C1D-9069-EAF21A7AABAC}" dt="2023-11-20T11:53:00.788" v="625" actId="47"/>
        <pc:sldMkLst>
          <pc:docMk/>
          <pc:sldMk cId="3004105918" sldId="262"/>
        </pc:sldMkLst>
        <pc:spChg chg="mod">
          <ac:chgData name="Mike Pollard" userId="3c1ca698-9786-44c0-bdb3-18bb66bdaab2" providerId="ADAL" clId="{481EAA7A-667D-4C1D-9069-EAF21A7AABAC}" dt="2023-11-20T11:52:57.617" v="624" actId="21"/>
          <ac:spMkLst>
            <pc:docMk/>
            <pc:sldMk cId="3004105918" sldId="262"/>
            <ac:spMk id="2" creationId="{D48B2863-C1E5-9F4C-C136-721538F63A26}"/>
          </ac:spMkLst>
        </pc:spChg>
        <pc:picChg chg="add mod">
          <ac:chgData name="Mike Pollard" userId="3c1ca698-9786-44c0-bdb3-18bb66bdaab2" providerId="ADAL" clId="{481EAA7A-667D-4C1D-9069-EAF21A7AABAC}" dt="2023-11-20T11:52:13.880" v="614" actId="14100"/>
          <ac:picMkLst>
            <pc:docMk/>
            <pc:sldMk cId="3004105918" sldId="262"/>
            <ac:picMk id="5" creationId="{F0B7A2D8-1E85-71B7-4731-041FDAAED463}"/>
          </ac:picMkLst>
        </pc:picChg>
      </pc:sldChg>
      <pc:sldChg chg="addSp modSp new mod modAnim">
        <pc:chgData name="Mike Pollard" userId="3c1ca698-9786-44c0-bdb3-18bb66bdaab2" providerId="ADAL" clId="{481EAA7A-667D-4C1D-9069-EAF21A7AABAC}" dt="2023-11-22T22:20:32.669" v="9590" actId="20577"/>
        <pc:sldMkLst>
          <pc:docMk/>
          <pc:sldMk cId="1693782597" sldId="263"/>
        </pc:sldMkLst>
        <pc:spChg chg="mod">
          <ac:chgData name="Mike Pollard" userId="3c1ca698-9786-44c0-bdb3-18bb66bdaab2" providerId="ADAL" clId="{481EAA7A-667D-4C1D-9069-EAF21A7AABAC}" dt="2023-11-22T22:14:48.914" v="9313" actId="20577"/>
          <ac:spMkLst>
            <pc:docMk/>
            <pc:sldMk cId="1693782597" sldId="263"/>
            <ac:spMk id="2" creationId="{5E043B6A-BDB0-39D9-1735-27A135DDB479}"/>
          </ac:spMkLst>
        </pc:spChg>
        <pc:spChg chg="mod">
          <ac:chgData name="Mike Pollard" userId="3c1ca698-9786-44c0-bdb3-18bb66bdaab2" providerId="ADAL" clId="{481EAA7A-667D-4C1D-9069-EAF21A7AABAC}" dt="2023-11-22T22:20:32.669" v="9590" actId="20577"/>
          <ac:spMkLst>
            <pc:docMk/>
            <pc:sldMk cId="1693782597" sldId="263"/>
            <ac:spMk id="3" creationId="{61D1092C-9F2F-4DEC-200B-BA283039945C}"/>
          </ac:spMkLst>
        </pc:spChg>
        <pc:spChg chg="add mod">
          <ac:chgData name="Mike Pollard" userId="3c1ca698-9786-44c0-bdb3-18bb66bdaab2" providerId="ADAL" clId="{481EAA7A-667D-4C1D-9069-EAF21A7AABAC}" dt="2023-11-20T11:56:31.199" v="692" actId="1076"/>
          <ac:spMkLst>
            <pc:docMk/>
            <pc:sldMk cId="1693782597" sldId="263"/>
            <ac:spMk id="4" creationId="{61516188-A072-2BD3-FCAC-BEFF4997559C}"/>
          </ac:spMkLst>
        </pc:spChg>
        <pc:picChg chg="add mod">
          <ac:chgData name="Mike Pollard" userId="3c1ca698-9786-44c0-bdb3-18bb66bdaab2" providerId="ADAL" clId="{481EAA7A-667D-4C1D-9069-EAF21A7AABAC}" dt="2023-11-20T11:54:52.063" v="634" actId="1076"/>
          <ac:picMkLst>
            <pc:docMk/>
            <pc:sldMk cId="1693782597" sldId="263"/>
            <ac:picMk id="1026" creationId="{9531B7EC-6103-982D-CE62-A271175B4F19}"/>
          </ac:picMkLst>
        </pc:picChg>
      </pc:sldChg>
      <pc:sldChg chg="modSp new mod modAnim">
        <pc:chgData name="Mike Pollard" userId="3c1ca698-9786-44c0-bdb3-18bb66bdaab2" providerId="ADAL" clId="{481EAA7A-667D-4C1D-9069-EAF21A7AABAC}" dt="2023-11-22T22:14:55.556" v="9315" actId="20577"/>
        <pc:sldMkLst>
          <pc:docMk/>
          <pc:sldMk cId="1632123898" sldId="264"/>
        </pc:sldMkLst>
        <pc:spChg chg="mod">
          <ac:chgData name="Mike Pollard" userId="3c1ca698-9786-44c0-bdb3-18bb66bdaab2" providerId="ADAL" clId="{481EAA7A-667D-4C1D-9069-EAF21A7AABAC}" dt="2023-11-22T22:14:55.556" v="9315" actId="20577"/>
          <ac:spMkLst>
            <pc:docMk/>
            <pc:sldMk cId="1632123898" sldId="264"/>
            <ac:spMk id="2" creationId="{5FCB17B1-FAA1-C5E7-CBCE-175DCB63981F}"/>
          </ac:spMkLst>
        </pc:spChg>
        <pc:spChg chg="mod">
          <ac:chgData name="Mike Pollard" userId="3c1ca698-9786-44c0-bdb3-18bb66bdaab2" providerId="ADAL" clId="{481EAA7A-667D-4C1D-9069-EAF21A7AABAC}" dt="2023-11-22T22:03:13.403" v="8832" actId="113"/>
          <ac:spMkLst>
            <pc:docMk/>
            <pc:sldMk cId="1632123898" sldId="264"/>
            <ac:spMk id="3" creationId="{B9849DB9-8ED4-DFD2-6B7C-B17C23BD06E9}"/>
          </ac:spMkLst>
        </pc:spChg>
      </pc:sldChg>
      <pc:sldChg chg="addSp modSp new mod ord modAnim">
        <pc:chgData name="Mike Pollard" userId="3c1ca698-9786-44c0-bdb3-18bb66bdaab2" providerId="ADAL" clId="{481EAA7A-667D-4C1D-9069-EAF21A7AABAC}" dt="2023-11-22T22:05:48.567" v="8859" actId="20577"/>
        <pc:sldMkLst>
          <pc:docMk/>
          <pc:sldMk cId="1004137676" sldId="265"/>
        </pc:sldMkLst>
        <pc:spChg chg="mod">
          <ac:chgData name="Mike Pollard" userId="3c1ca698-9786-44c0-bdb3-18bb66bdaab2" providerId="ADAL" clId="{481EAA7A-667D-4C1D-9069-EAF21A7AABAC}" dt="2023-11-21T08:56:37.197" v="3308" actId="20577"/>
          <ac:spMkLst>
            <pc:docMk/>
            <pc:sldMk cId="1004137676" sldId="265"/>
            <ac:spMk id="2" creationId="{9E7462EE-38DD-18E9-53BC-4830BEB2815D}"/>
          </ac:spMkLst>
        </pc:spChg>
        <pc:spChg chg="mod">
          <ac:chgData name="Mike Pollard" userId="3c1ca698-9786-44c0-bdb3-18bb66bdaab2" providerId="ADAL" clId="{481EAA7A-667D-4C1D-9069-EAF21A7AABAC}" dt="2023-11-21T08:57:55.494" v="3332" actId="255"/>
          <ac:spMkLst>
            <pc:docMk/>
            <pc:sldMk cId="1004137676" sldId="265"/>
            <ac:spMk id="3" creationId="{32B29D18-6FC0-67F8-9EFB-CA97CF1EBD2A}"/>
          </ac:spMkLst>
        </pc:spChg>
        <pc:spChg chg="add mod">
          <ac:chgData name="Mike Pollard" userId="3c1ca698-9786-44c0-bdb3-18bb66bdaab2" providerId="ADAL" clId="{481EAA7A-667D-4C1D-9069-EAF21A7AABAC}" dt="2023-11-21T08:37:20.485" v="2318" actId="21"/>
          <ac:spMkLst>
            <pc:docMk/>
            <pc:sldMk cId="1004137676" sldId="265"/>
            <ac:spMk id="6" creationId="{BF105D49-D5FF-B9F2-E75E-D28B3E17F9BD}"/>
          </ac:spMkLst>
        </pc:spChg>
        <pc:spChg chg="add mod">
          <ac:chgData name="Mike Pollard" userId="3c1ca698-9786-44c0-bdb3-18bb66bdaab2" providerId="ADAL" clId="{481EAA7A-667D-4C1D-9069-EAF21A7AABAC}" dt="2023-11-20T12:31:13.420" v="2274" actId="121"/>
          <ac:spMkLst>
            <pc:docMk/>
            <pc:sldMk cId="1004137676" sldId="265"/>
            <ac:spMk id="7" creationId="{C5349E4D-0E5E-E0A8-E6EC-7FB30DBA5A99}"/>
          </ac:spMkLst>
        </pc:spChg>
        <pc:spChg chg="add mod">
          <ac:chgData name="Mike Pollard" userId="3c1ca698-9786-44c0-bdb3-18bb66bdaab2" providerId="ADAL" clId="{481EAA7A-667D-4C1D-9069-EAF21A7AABAC}" dt="2023-11-21T09:10:44.779" v="3903" actId="1076"/>
          <ac:spMkLst>
            <pc:docMk/>
            <pc:sldMk cId="1004137676" sldId="265"/>
            <ac:spMk id="8" creationId="{E711918C-2618-4CBD-311C-559E8E4B7FF7}"/>
          </ac:spMkLst>
        </pc:spChg>
        <pc:spChg chg="add mod">
          <ac:chgData name="Mike Pollard" userId="3c1ca698-9786-44c0-bdb3-18bb66bdaab2" providerId="ADAL" clId="{481EAA7A-667D-4C1D-9069-EAF21A7AABAC}" dt="2023-11-21T09:10:40.993" v="3902" actId="1076"/>
          <ac:spMkLst>
            <pc:docMk/>
            <pc:sldMk cId="1004137676" sldId="265"/>
            <ac:spMk id="9" creationId="{B78C6333-F849-2FC4-2604-C36181E2294D}"/>
          </ac:spMkLst>
        </pc:spChg>
        <pc:spChg chg="add mod">
          <ac:chgData name="Mike Pollard" userId="3c1ca698-9786-44c0-bdb3-18bb66bdaab2" providerId="ADAL" clId="{481EAA7A-667D-4C1D-9069-EAF21A7AABAC}" dt="2023-11-22T22:05:48.567" v="8859" actId="20577"/>
          <ac:spMkLst>
            <pc:docMk/>
            <pc:sldMk cId="1004137676" sldId="265"/>
            <ac:spMk id="10" creationId="{15E156A6-7AD2-23D6-0844-BD1E533C53E6}"/>
          </ac:spMkLst>
        </pc:spChg>
        <pc:picChg chg="add mod">
          <ac:chgData name="Mike Pollard" userId="3c1ca698-9786-44c0-bdb3-18bb66bdaab2" providerId="ADAL" clId="{481EAA7A-667D-4C1D-9069-EAF21A7AABAC}" dt="2023-11-21T09:10:49.130" v="3904" actId="1076"/>
          <ac:picMkLst>
            <pc:docMk/>
            <pc:sldMk cId="1004137676" sldId="265"/>
            <ac:picMk id="4" creationId="{B08F26F7-5F04-5FE0-1ED4-2EBF9623A14A}"/>
          </ac:picMkLst>
        </pc:picChg>
        <pc:picChg chg="add mod">
          <ac:chgData name="Mike Pollard" userId="3c1ca698-9786-44c0-bdb3-18bb66bdaab2" providerId="ADAL" clId="{481EAA7A-667D-4C1D-9069-EAF21A7AABAC}" dt="2023-11-20T12:23:32.915" v="2119" actId="1076"/>
          <ac:picMkLst>
            <pc:docMk/>
            <pc:sldMk cId="1004137676" sldId="265"/>
            <ac:picMk id="5" creationId="{DACC9AAA-F747-A85D-C4D7-6D7A28940197}"/>
          </ac:picMkLst>
        </pc:picChg>
      </pc:sldChg>
      <pc:sldChg chg="modSp new mod modAnim">
        <pc:chgData name="Mike Pollard" userId="3c1ca698-9786-44c0-bdb3-18bb66bdaab2" providerId="ADAL" clId="{481EAA7A-667D-4C1D-9069-EAF21A7AABAC}" dt="2023-11-22T22:04:08.733" v="8845" actId="20577"/>
        <pc:sldMkLst>
          <pc:docMk/>
          <pc:sldMk cId="3668803283" sldId="266"/>
        </pc:sldMkLst>
        <pc:spChg chg="mod">
          <ac:chgData name="Mike Pollard" userId="3c1ca698-9786-44c0-bdb3-18bb66bdaab2" providerId="ADAL" clId="{481EAA7A-667D-4C1D-9069-EAF21A7AABAC}" dt="2023-11-21T08:56:47.294" v="3314" actId="20577"/>
          <ac:spMkLst>
            <pc:docMk/>
            <pc:sldMk cId="3668803283" sldId="266"/>
            <ac:spMk id="2" creationId="{EF38EC92-EE56-88DA-0D9D-A174A39AD5A6}"/>
          </ac:spMkLst>
        </pc:spChg>
        <pc:spChg chg="mod">
          <ac:chgData name="Mike Pollard" userId="3c1ca698-9786-44c0-bdb3-18bb66bdaab2" providerId="ADAL" clId="{481EAA7A-667D-4C1D-9069-EAF21A7AABAC}" dt="2023-11-22T22:04:08.733" v="8845" actId="20577"/>
          <ac:spMkLst>
            <pc:docMk/>
            <pc:sldMk cId="3668803283" sldId="266"/>
            <ac:spMk id="3" creationId="{078A8C8C-3190-2A0C-3130-ED4C3F17C0ED}"/>
          </ac:spMkLst>
        </pc:spChg>
      </pc:sldChg>
      <pc:sldChg chg="modSp new del mod">
        <pc:chgData name="Mike Pollard" userId="3c1ca698-9786-44c0-bdb3-18bb66bdaab2" providerId="ADAL" clId="{481EAA7A-667D-4C1D-9069-EAF21A7AABAC}" dt="2023-11-21T09:12:58.445" v="3941" actId="47"/>
        <pc:sldMkLst>
          <pc:docMk/>
          <pc:sldMk cId="1229622576" sldId="267"/>
        </pc:sldMkLst>
        <pc:spChg chg="mod">
          <ac:chgData name="Mike Pollard" userId="3c1ca698-9786-44c0-bdb3-18bb66bdaab2" providerId="ADAL" clId="{481EAA7A-667D-4C1D-9069-EAF21A7AABAC}" dt="2023-11-21T09:12:54.317" v="3940" actId="21"/>
          <ac:spMkLst>
            <pc:docMk/>
            <pc:sldMk cId="1229622576" sldId="267"/>
            <ac:spMk id="2" creationId="{E1EEA467-AF97-F8A4-9532-50DBE0080D6F}"/>
          </ac:spMkLst>
        </pc:spChg>
      </pc:sldChg>
      <pc:sldChg chg="addSp delSp modSp new mod modAnim">
        <pc:chgData name="Mike Pollard" userId="3c1ca698-9786-44c0-bdb3-18bb66bdaab2" providerId="ADAL" clId="{481EAA7A-667D-4C1D-9069-EAF21A7AABAC}" dt="2023-11-22T22:15:07.231" v="9317" actId="20577"/>
        <pc:sldMkLst>
          <pc:docMk/>
          <pc:sldMk cId="1758639294" sldId="267"/>
        </pc:sldMkLst>
        <pc:spChg chg="mod">
          <ac:chgData name="Mike Pollard" userId="3c1ca698-9786-44c0-bdb3-18bb66bdaab2" providerId="ADAL" clId="{481EAA7A-667D-4C1D-9069-EAF21A7AABAC}" dt="2023-11-22T22:15:07.231" v="9317" actId="20577"/>
          <ac:spMkLst>
            <pc:docMk/>
            <pc:sldMk cId="1758639294" sldId="267"/>
            <ac:spMk id="2" creationId="{7CF34459-AAD2-B6C0-2DDB-582CA74183D1}"/>
          </ac:spMkLst>
        </pc:spChg>
        <pc:spChg chg="mod">
          <ac:chgData name="Mike Pollard" userId="3c1ca698-9786-44c0-bdb3-18bb66bdaab2" providerId="ADAL" clId="{481EAA7A-667D-4C1D-9069-EAF21A7AABAC}" dt="2023-11-21T09:33:48.526" v="4552" actId="20577"/>
          <ac:spMkLst>
            <pc:docMk/>
            <pc:sldMk cId="1758639294" sldId="267"/>
            <ac:spMk id="3" creationId="{277ADC7D-EE9F-6191-5EE9-8B53CD202A5A}"/>
          </ac:spMkLst>
        </pc:spChg>
        <pc:spChg chg="mod">
          <ac:chgData name="Mike Pollard" userId="3c1ca698-9786-44c0-bdb3-18bb66bdaab2" providerId="ADAL" clId="{481EAA7A-667D-4C1D-9069-EAF21A7AABAC}" dt="2023-11-21T09:19:18.821" v="4271" actId="1076"/>
          <ac:spMkLst>
            <pc:docMk/>
            <pc:sldMk cId="1758639294" sldId="267"/>
            <ac:spMk id="4" creationId="{85FEB72D-FAE8-3B56-0555-31D7747DFDED}"/>
          </ac:spMkLst>
        </pc:spChg>
        <pc:spChg chg="add del mod">
          <ac:chgData name="Mike Pollard" userId="3c1ca698-9786-44c0-bdb3-18bb66bdaab2" providerId="ADAL" clId="{481EAA7A-667D-4C1D-9069-EAF21A7AABAC}" dt="2023-11-21T09:32:55.911" v="4544"/>
          <ac:spMkLst>
            <pc:docMk/>
            <pc:sldMk cId="1758639294" sldId="267"/>
            <ac:spMk id="5" creationId="{8B98B53E-F941-BB02-5A94-C594440774AB}"/>
          </ac:spMkLst>
        </pc:spChg>
        <pc:spChg chg="add mod">
          <ac:chgData name="Mike Pollard" userId="3c1ca698-9786-44c0-bdb3-18bb66bdaab2" providerId="ADAL" clId="{481EAA7A-667D-4C1D-9069-EAF21A7AABAC}" dt="2023-11-21T09:35:14.533" v="4600" actId="1076"/>
          <ac:spMkLst>
            <pc:docMk/>
            <pc:sldMk cId="1758639294" sldId="267"/>
            <ac:spMk id="6" creationId="{9B1F154E-FFA5-3E0B-1E87-6B23071A9DFC}"/>
          </ac:spMkLst>
        </pc:spChg>
        <pc:spChg chg="add mod">
          <ac:chgData name="Mike Pollard" userId="3c1ca698-9786-44c0-bdb3-18bb66bdaab2" providerId="ADAL" clId="{481EAA7A-667D-4C1D-9069-EAF21A7AABAC}" dt="2023-11-21T09:36:25.399" v="4633" actId="2711"/>
          <ac:spMkLst>
            <pc:docMk/>
            <pc:sldMk cId="1758639294" sldId="267"/>
            <ac:spMk id="7" creationId="{AB0BDD62-2C9A-FE75-82CE-C77A4E23045F}"/>
          </ac:spMkLst>
        </pc:spChg>
        <pc:spChg chg="add mod">
          <ac:chgData name="Mike Pollard" userId="3c1ca698-9786-44c0-bdb3-18bb66bdaab2" providerId="ADAL" clId="{481EAA7A-667D-4C1D-9069-EAF21A7AABAC}" dt="2023-11-21T09:43:50.825" v="4875" actId="1076"/>
          <ac:spMkLst>
            <pc:docMk/>
            <pc:sldMk cId="1758639294" sldId="267"/>
            <ac:spMk id="8" creationId="{18234201-7A7F-38B4-C893-63D73A689B57}"/>
          </ac:spMkLst>
        </pc:spChg>
        <pc:picChg chg="add mod">
          <ac:chgData name="Mike Pollard" userId="3c1ca698-9786-44c0-bdb3-18bb66bdaab2" providerId="ADAL" clId="{481EAA7A-667D-4C1D-9069-EAF21A7AABAC}" dt="2023-11-21T09:32:54.798" v="4542" actId="14100"/>
          <ac:picMkLst>
            <pc:docMk/>
            <pc:sldMk cId="1758639294" sldId="267"/>
            <ac:picMk id="2050" creationId="{0A46A1FC-054C-3F74-EB07-6BCB679BD0E4}"/>
          </ac:picMkLst>
        </pc:picChg>
      </pc:sldChg>
      <pc:sldChg chg="modSp new del mod">
        <pc:chgData name="Mike Pollard" userId="3c1ca698-9786-44c0-bdb3-18bb66bdaab2" providerId="ADAL" clId="{481EAA7A-667D-4C1D-9069-EAF21A7AABAC}" dt="2023-11-21T09:36:56.085" v="4653" actId="47"/>
        <pc:sldMkLst>
          <pc:docMk/>
          <pc:sldMk cId="1131067283" sldId="268"/>
        </pc:sldMkLst>
        <pc:spChg chg="mod">
          <ac:chgData name="Mike Pollard" userId="3c1ca698-9786-44c0-bdb3-18bb66bdaab2" providerId="ADAL" clId="{481EAA7A-667D-4C1D-9069-EAF21A7AABAC}" dt="2023-11-21T09:36:46.622" v="4652" actId="20577"/>
          <ac:spMkLst>
            <pc:docMk/>
            <pc:sldMk cId="1131067283" sldId="268"/>
            <ac:spMk id="2" creationId="{DE5D7094-B075-7075-4021-7FF06EE83B05}"/>
          </ac:spMkLst>
        </pc:spChg>
      </pc:sldChg>
      <pc:sldChg chg="modSp new mod modAnim">
        <pc:chgData name="Mike Pollard" userId="3c1ca698-9786-44c0-bdb3-18bb66bdaab2" providerId="ADAL" clId="{481EAA7A-667D-4C1D-9069-EAF21A7AABAC}" dt="2023-11-22T22:23:43.487" v="9611" actId="20577"/>
        <pc:sldMkLst>
          <pc:docMk/>
          <pc:sldMk cId="1699071360" sldId="268"/>
        </pc:sldMkLst>
        <pc:spChg chg="mod">
          <ac:chgData name="Mike Pollard" userId="3c1ca698-9786-44c0-bdb3-18bb66bdaab2" providerId="ADAL" clId="{481EAA7A-667D-4C1D-9069-EAF21A7AABAC}" dt="2023-11-21T09:37:01.134" v="4655"/>
          <ac:spMkLst>
            <pc:docMk/>
            <pc:sldMk cId="1699071360" sldId="268"/>
            <ac:spMk id="2" creationId="{5C033921-92A7-68E0-C65A-F1DD28DAE19E}"/>
          </ac:spMkLst>
        </pc:spChg>
        <pc:spChg chg="mod">
          <ac:chgData name="Mike Pollard" userId="3c1ca698-9786-44c0-bdb3-18bb66bdaab2" providerId="ADAL" clId="{481EAA7A-667D-4C1D-9069-EAF21A7AABAC}" dt="2023-11-22T22:23:43.487" v="9611" actId="20577"/>
          <ac:spMkLst>
            <pc:docMk/>
            <pc:sldMk cId="1699071360" sldId="268"/>
            <ac:spMk id="3" creationId="{2A5AA154-B150-C624-9565-6E49D773FC14}"/>
          </ac:spMkLst>
        </pc:spChg>
      </pc:sldChg>
      <pc:sldChg chg="modSp new mod">
        <pc:chgData name="Mike Pollard" userId="3c1ca698-9786-44c0-bdb3-18bb66bdaab2" providerId="ADAL" clId="{481EAA7A-667D-4C1D-9069-EAF21A7AABAC}" dt="2023-11-22T22:24:35.010" v="9619" actId="20577"/>
        <pc:sldMkLst>
          <pc:docMk/>
          <pc:sldMk cId="3353896664" sldId="269"/>
        </pc:sldMkLst>
        <pc:spChg chg="mod">
          <ac:chgData name="Mike Pollard" userId="3c1ca698-9786-44c0-bdb3-18bb66bdaab2" providerId="ADAL" clId="{481EAA7A-667D-4C1D-9069-EAF21A7AABAC}" dt="2023-11-22T22:15:15.227" v="9319" actId="20577"/>
          <ac:spMkLst>
            <pc:docMk/>
            <pc:sldMk cId="3353896664" sldId="269"/>
            <ac:spMk id="2" creationId="{0DDB805E-74D5-944B-683D-3678391CC254}"/>
          </ac:spMkLst>
        </pc:spChg>
        <pc:spChg chg="mod">
          <ac:chgData name="Mike Pollard" userId="3c1ca698-9786-44c0-bdb3-18bb66bdaab2" providerId="ADAL" clId="{481EAA7A-667D-4C1D-9069-EAF21A7AABAC}" dt="2023-11-22T22:24:35.010" v="9619" actId="20577"/>
          <ac:spMkLst>
            <pc:docMk/>
            <pc:sldMk cId="3353896664" sldId="269"/>
            <ac:spMk id="3" creationId="{970A65A5-7D78-4A3F-2E98-0C3FBB5D0EB2}"/>
          </ac:spMkLst>
        </pc:spChg>
      </pc:sldChg>
      <pc:sldChg chg="modSp new mod modAnim">
        <pc:chgData name="Mike Pollard" userId="3c1ca698-9786-44c0-bdb3-18bb66bdaab2" providerId="ADAL" clId="{481EAA7A-667D-4C1D-9069-EAF21A7AABAC}" dt="2023-11-22T22:25:20.373" v="9629" actId="20577"/>
        <pc:sldMkLst>
          <pc:docMk/>
          <pc:sldMk cId="1467369274" sldId="270"/>
        </pc:sldMkLst>
        <pc:spChg chg="mod">
          <ac:chgData name="Mike Pollard" userId="3c1ca698-9786-44c0-bdb3-18bb66bdaab2" providerId="ADAL" clId="{481EAA7A-667D-4C1D-9069-EAF21A7AABAC}" dt="2023-11-22T22:24:58.272" v="9627" actId="20577"/>
          <ac:spMkLst>
            <pc:docMk/>
            <pc:sldMk cId="1467369274" sldId="270"/>
            <ac:spMk id="2" creationId="{04F46267-8B67-6009-0DE9-7C3588CE9899}"/>
          </ac:spMkLst>
        </pc:spChg>
        <pc:spChg chg="mod">
          <ac:chgData name="Mike Pollard" userId="3c1ca698-9786-44c0-bdb3-18bb66bdaab2" providerId="ADAL" clId="{481EAA7A-667D-4C1D-9069-EAF21A7AABAC}" dt="2023-11-22T22:25:20.373" v="9629" actId="20577"/>
          <ac:spMkLst>
            <pc:docMk/>
            <pc:sldMk cId="1467369274" sldId="270"/>
            <ac:spMk id="3" creationId="{3B4F88F4-D5CC-2C23-969F-69622150CD18}"/>
          </ac:spMkLst>
        </pc:spChg>
      </pc:sldChg>
      <pc:sldChg chg="modSp new mod modAnim">
        <pc:chgData name="Mike Pollard" userId="3c1ca698-9786-44c0-bdb3-18bb66bdaab2" providerId="ADAL" clId="{481EAA7A-667D-4C1D-9069-EAF21A7AABAC}" dt="2023-11-22T22:26:14.025" v="9681" actId="20577"/>
        <pc:sldMkLst>
          <pc:docMk/>
          <pc:sldMk cId="1353277893" sldId="271"/>
        </pc:sldMkLst>
        <pc:spChg chg="mod">
          <ac:chgData name="Mike Pollard" userId="3c1ca698-9786-44c0-bdb3-18bb66bdaab2" providerId="ADAL" clId="{481EAA7A-667D-4C1D-9069-EAF21A7AABAC}" dt="2023-11-22T22:15:46.184" v="9357" actId="20577"/>
          <ac:spMkLst>
            <pc:docMk/>
            <pc:sldMk cId="1353277893" sldId="271"/>
            <ac:spMk id="2" creationId="{C86CD82C-9BB3-01B7-329F-1A68E8B792E0}"/>
          </ac:spMkLst>
        </pc:spChg>
        <pc:spChg chg="mod">
          <ac:chgData name="Mike Pollard" userId="3c1ca698-9786-44c0-bdb3-18bb66bdaab2" providerId="ADAL" clId="{481EAA7A-667D-4C1D-9069-EAF21A7AABAC}" dt="2023-11-22T22:26:14.025" v="9681" actId="20577"/>
          <ac:spMkLst>
            <pc:docMk/>
            <pc:sldMk cId="1353277893" sldId="271"/>
            <ac:spMk id="3" creationId="{5CB6AEEC-7401-5F1E-06D2-AC5BF7AF81F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43CF07-9307-6C48-9A7D-CFB6D27789B3}"/>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3757DB75-BAF4-B743-9A92-74B92A91E0A3}"/>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B22C6B3-A39F-7849-8137-15C55F281F8E}"/>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A11F245-9DFC-A14D-946D-EB14F66A9135}" type="slidenum">
              <a:rPr lang="en-US" smtClean="0"/>
              <a:t>‹#›</a:t>
            </a:fld>
            <a:endParaRPr lang="en-US"/>
          </a:p>
        </p:txBody>
      </p:sp>
    </p:spTree>
    <p:extLst>
      <p:ext uri="{BB962C8B-B14F-4D97-AF65-F5344CB8AC3E}">
        <p14:creationId xmlns:p14="http://schemas.microsoft.com/office/powerpoint/2010/main" val="1287902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support.panopto.com/s/article/Navigate-the-Viewer" TargetMode="External"/><Relationship Id="rId2" Type="http://schemas.openxmlformats.org/officeDocument/2006/relationships/hyperlink" Target="https://support.panopto.com/s/article/End-user-configurable-caption-styling"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1A9DAC"/>
        </a:solidFill>
        <a:effectLst/>
      </p:bgPr>
    </p:bg>
    <p:spTree>
      <p:nvGrpSpPr>
        <p:cNvPr id="1" name=""/>
        <p:cNvGrpSpPr/>
        <p:nvPr/>
      </p:nvGrpSpPr>
      <p:grpSpPr>
        <a:xfrm>
          <a:off x="0" y="0"/>
          <a:ext cx="0" cy="0"/>
          <a:chOff x="0" y="0"/>
          <a:chExt cx="0" cy="0"/>
        </a:xfrm>
      </p:grpSpPr>
      <p:pic>
        <p:nvPicPr>
          <p:cNvPr id="6" name="Picture 8">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7584" y="0"/>
            <a:ext cx="1787872" cy="89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6FE3B5BC-7C7D-A745-8158-A53C466DA14C}"/>
              </a:ext>
            </a:extLst>
          </p:cNvPr>
          <p:cNvSpPr>
            <a:spLocks noGrp="1"/>
          </p:cNvSpPr>
          <p:nvPr>
            <p:ph type="title"/>
          </p:nvPr>
        </p:nvSpPr>
        <p:spPr>
          <a:xfrm>
            <a:off x="2050826" y="1915479"/>
            <a:ext cx="5689524" cy="2089585"/>
          </a:xfrm>
          <a:prstGeom prst="rect">
            <a:avLst/>
          </a:prstGeom>
        </p:spPr>
        <p:txBody>
          <a:bodyPr lIns="0" tIns="0" rIns="0" bIns="0"/>
          <a:lstStyle>
            <a:lvl1pPr>
              <a:defRPr>
                <a:solidFill>
                  <a:schemeClr val="bg1"/>
                </a:solidFill>
              </a:defRPr>
            </a:lvl1pPr>
          </a:lstStyle>
          <a:p>
            <a:r>
              <a:rPr lang="en-US"/>
              <a:t>Click to edit Master title style</a:t>
            </a:r>
            <a:endParaRPr lang="en-US" dirty="0"/>
          </a:p>
        </p:txBody>
      </p:sp>
      <p:sp>
        <p:nvSpPr>
          <p:cNvPr id="16" name="Text Placeholder 14">
            <a:extLst>
              <a:ext uri="{FF2B5EF4-FFF2-40B4-BE49-F238E27FC236}">
                <a16:creationId xmlns:a16="http://schemas.microsoft.com/office/drawing/2014/main" id="{69EC6F0B-C9B0-464E-ABF8-505FA2B99A36}"/>
              </a:ext>
            </a:extLst>
          </p:cNvPr>
          <p:cNvSpPr>
            <a:spLocks noGrp="1"/>
          </p:cNvSpPr>
          <p:nvPr>
            <p:ph type="body" sz="quarter" idx="15" hasCustomPrompt="1"/>
          </p:nvPr>
        </p:nvSpPr>
        <p:spPr>
          <a:xfrm>
            <a:off x="586421" y="1916832"/>
            <a:ext cx="1219139" cy="269081"/>
          </a:xfrm>
          <a:prstGeom prst="rect">
            <a:avLst/>
          </a:prstGeom>
        </p:spPr>
        <p:txBody>
          <a:bodyPr lIns="0" tIns="0" rIns="0" bIns="0"/>
          <a:lstStyle>
            <a:lvl1pPr marL="0" indent="0">
              <a:lnSpc>
                <a:spcPct val="100000"/>
              </a:lnSpc>
              <a:spcBef>
                <a:spcPts val="0"/>
              </a:spcBef>
              <a:buFontTx/>
              <a:buNone/>
              <a:defRPr sz="1600" b="0" i="0">
                <a:solidFill>
                  <a:schemeClr val="bg1"/>
                </a:solidFill>
                <a:latin typeface="+mj-lt"/>
                <a:ea typeface="Tahoma" charset="0"/>
                <a:cs typeface="Tahoma" charset="0"/>
              </a:defRPr>
            </a:lvl1pPr>
          </a:lstStyle>
          <a:p>
            <a:pPr lvl="0"/>
            <a:r>
              <a:rPr lang="en-US" dirty="0"/>
              <a:t>Presented by</a:t>
            </a:r>
          </a:p>
        </p:txBody>
      </p:sp>
      <p:sp>
        <p:nvSpPr>
          <p:cNvPr id="17" name="Text Placeholder 14">
            <a:extLst>
              <a:ext uri="{FF2B5EF4-FFF2-40B4-BE49-F238E27FC236}">
                <a16:creationId xmlns:a16="http://schemas.microsoft.com/office/drawing/2014/main" id="{C1E2BFEE-0AD7-C548-92B3-DE639BB40C8B}"/>
              </a:ext>
            </a:extLst>
          </p:cNvPr>
          <p:cNvSpPr>
            <a:spLocks noGrp="1"/>
          </p:cNvSpPr>
          <p:nvPr>
            <p:ph type="body" sz="quarter" idx="16"/>
          </p:nvPr>
        </p:nvSpPr>
        <p:spPr>
          <a:xfrm>
            <a:off x="586420" y="2323737"/>
            <a:ext cx="1219139" cy="589902"/>
          </a:xfrm>
          <a:prstGeom prst="rect">
            <a:avLst/>
          </a:prstGeom>
        </p:spPr>
        <p:txBody>
          <a:bodyPr lIns="0" tIns="0" rIns="0" bIns="0"/>
          <a:lstStyle>
            <a:lvl1pPr marL="0" indent="0">
              <a:lnSpc>
                <a:spcPct val="100000"/>
              </a:lnSpc>
              <a:spcBef>
                <a:spcPts val="0"/>
              </a:spcBef>
              <a:buFontTx/>
              <a:buNone/>
              <a:defRPr sz="1800" b="1" i="0">
                <a:solidFill>
                  <a:schemeClr val="bg1"/>
                </a:solidFill>
                <a:latin typeface="+mj-lt"/>
                <a:ea typeface="Tahoma" charset="0"/>
                <a:cs typeface="Tahoma" charset="0"/>
              </a:defRPr>
            </a:lvl1pPr>
          </a:lstStyle>
          <a:p>
            <a:pPr lvl="0"/>
            <a:r>
              <a:rPr lang="en-US"/>
              <a:t>Click to edit Master text styles</a:t>
            </a:r>
          </a:p>
        </p:txBody>
      </p:sp>
      <p:sp>
        <p:nvSpPr>
          <p:cNvPr id="18" name="Text Placeholder 14">
            <a:extLst>
              <a:ext uri="{FF2B5EF4-FFF2-40B4-BE49-F238E27FC236}">
                <a16:creationId xmlns:a16="http://schemas.microsoft.com/office/drawing/2014/main" id="{FE54718D-4C22-E94B-A4C0-C34A3A4257A2}"/>
              </a:ext>
            </a:extLst>
          </p:cNvPr>
          <p:cNvSpPr>
            <a:spLocks noGrp="1"/>
          </p:cNvSpPr>
          <p:nvPr>
            <p:ph type="body" sz="quarter" idx="17"/>
          </p:nvPr>
        </p:nvSpPr>
        <p:spPr>
          <a:xfrm>
            <a:off x="598505" y="3206843"/>
            <a:ext cx="1219139" cy="589902"/>
          </a:xfrm>
          <a:prstGeom prst="rect">
            <a:avLst/>
          </a:prstGeom>
        </p:spPr>
        <p:txBody>
          <a:bodyPr lIns="0" tIns="0" rIns="0" bIns="0"/>
          <a:lstStyle>
            <a:lvl1pPr marL="0" indent="0">
              <a:lnSpc>
                <a:spcPct val="100000"/>
              </a:lnSpc>
              <a:spcBef>
                <a:spcPts val="0"/>
              </a:spcBef>
              <a:buFontTx/>
              <a:buNone/>
              <a:defRPr sz="1800" b="1" i="0">
                <a:solidFill>
                  <a:schemeClr val="bg1"/>
                </a:solidFill>
                <a:latin typeface="+mj-lt"/>
                <a:ea typeface="Tahoma" charset="0"/>
                <a:cs typeface="Tahoma" charset="0"/>
              </a:defRPr>
            </a:lvl1pPr>
          </a:lstStyle>
          <a:p>
            <a:pPr lvl="0"/>
            <a:r>
              <a:rPr lang="en-US"/>
              <a:t>Click to edit Master text styles</a:t>
            </a:r>
          </a:p>
        </p:txBody>
      </p:sp>
      <p:cxnSp>
        <p:nvCxnSpPr>
          <p:cNvPr id="27" name="Straight Connector 26">
            <a:extLst>
              <a:ext uri="{FF2B5EF4-FFF2-40B4-BE49-F238E27FC236}">
                <a16:creationId xmlns:a16="http://schemas.microsoft.com/office/drawing/2014/main" id="{763A8BFE-74A7-E94B-8A00-4CD70EAFA367}"/>
              </a:ext>
            </a:extLst>
          </p:cNvPr>
          <p:cNvCxnSpPr>
            <a:cxnSpLocks/>
          </p:cNvCxnSpPr>
          <p:nvPr userDrawn="1"/>
        </p:nvCxnSpPr>
        <p:spPr>
          <a:xfrm>
            <a:off x="1919288" y="1916832"/>
            <a:ext cx="0" cy="3802212"/>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9" name="Text Placeholder 14">
            <a:extLst>
              <a:ext uri="{FF2B5EF4-FFF2-40B4-BE49-F238E27FC236}">
                <a16:creationId xmlns:a16="http://schemas.microsoft.com/office/drawing/2014/main" id="{55B2378F-7E74-5649-B1F7-5BE87863FDAE}"/>
              </a:ext>
            </a:extLst>
          </p:cNvPr>
          <p:cNvSpPr>
            <a:spLocks noGrp="1"/>
          </p:cNvSpPr>
          <p:nvPr>
            <p:ph type="body" sz="quarter" idx="18" hasCustomPrompt="1"/>
          </p:nvPr>
        </p:nvSpPr>
        <p:spPr>
          <a:xfrm>
            <a:off x="598505" y="5373216"/>
            <a:ext cx="1219139" cy="345828"/>
          </a:xfrm>
          <a:prstGeom prst="rect">
            <a:avLst/>
          </a:prstGeom>
        </p:spPr>
        <p:txBody>
          <a:bodyPr lIns="0" tIns="0" rIns="0" bIns="0"/>
          <a:lstStyle>
            <a:lvl1pPr marL="0" indent="0">
              <a:lnSpc>
                <a:spcPct val="100000"/>
              </a:lnSpc>
              <a:spcBef>
                <a:spcPts val="0"/>
              </a:spcBef>
              <a:buFontTx/>
              <a:buNone/>
              <a:defRPr sz="1600" b="0" i="0">
                <a:solidFill>
                  <a:schemeClr val="bg1"/>
                </a:solidFill>
                <a:latin typeface="+mn-lt"/>
                <a:ea typeface="Tahoma"/>
                <a:cs typeface="Tahoma"/>
              </a:defRPr>
            </a:lvl1pPr>
          </a:lstStyle>
          <a:p>
            <a:pPr lvl="0"/>
            <a:r>
              <a:rPr lang="en-US" dirty="0"/>
              <a:t>Presentation date</a:t>
            </a:r>
          </a:p>
        </p:txBody>
      </p:sp>
    </p:spTree>
    <p:extLst>
      <p:ext uri="{BB962C8B-B14F-4D97-AF65-F5344CB8AC3E}">
        <p14:creationId xmlns:p14="http://schemas.microsoft.com/office/powerpoint/2010/main" val="2037226853"/>
      </p:ext>
    </p:extLst>
  </p:cSld>
  <p:clrMapOvr>
    <a:masterClrMapping/>
  </p:clrMapOvr>
  <p:transition spd="slow">
    <p:fade/>
  </p:transition>
  <p:extLst>
    <p:ext uri="{DCECCB84-F9BA-43D5-87BE-67443E8EF086}">
      <p15:sldGuideLst xmlns:p15="http://schemas.microsoft.com/office/powerpoint/2012/main">
        <p15:guide id="1" orient="horz" pos="1207" userDrawn="1">
          <p15:clr>
            <a:srgbClr val="FBAE40"/>
          </p15:clr>
        </p15:guide>
        <p15:guide id="2" pos="12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65AE-FBB8-C547-A863-8ACFC537D477}"/>
              </a:ext>
            </a:extLst>
          </p:cNvPr>
          <p:cNvSpPr>
            <a:spLocks noGrp="1"/>
          </p:cNvSpPr>
          <p:nvPr>
            <p:ph type="title"/>
          </p:nvPr>
        </p:nvSpPr>
        <p:spPr>
          <a:xfrm>
            <a:off x="899591" y="692696"/>
            <a:ext cx="7886700" cy="936103"/>
          </a:xfrm>
        </p:spPr>
        <p:txBody>
          <a:bodyPr/>
          <a:lstStyle>
            <a:lvl1pPr>
              <a:defRPr>
                <a:solidFill>
                  <a:srgbClr val="1A9DAC"/>
                </a:solidFill>
              </a:defRPr>
            </a:lvl1pPr>
          </a:lstStyle>
          <a:p>
            <a:r>
              <a:rPr lang="en-US"/>
              <a:t>Click to edit Master title style</a:t>
            </a:r>
            <a:endParaRPr lang="en-US" dirty="0"/>
          </a:p>
        </p:txBody>
      </p:sp>
      <p:sp>
        <p:nvSpPr>
          <p:cNvPr id="6" name="Text Placeholder 5"/>
          <p:cNvSpPr>
            <a:spLocks noGrp="1"/>
          </p:cNvSpPr>
          <p:nvPr>
            <p:ph type="body" sz="quarter" idx="11"/>
          </p:nvPr>
        </p:nvSpPr>
        <p:spPr>
          <a:xfrm>
            <a:off x="899592" y="1628800"/>
            <a:ext cx="3312368"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a:t>Click to edit Master text styles</a:t>
            </a:r>
          </a:p>
        </p:txBody>
      </p:sp>
      <p:sp>
        <p:nvSpPr>
          <p:cNvPr id="3" name="Chart Placeholder 2"/>
          <p:cNvSpPr>
            <a:spLocks noGrp="1"/>
          </p:cNvSpPr>
          <p:nvPr>
            <p:ph type="chart" sz="quarter" idx="12"/>
          </p:nvPr>
        </p:nvSpPr>
        <p:spPr>
          <a:xfrm>
            <a:off x="4284663" y="1628799"/>
            <a:ext cx="3816350" cy="4464025"/>
          </a:xfrm>
          <a:prstGeom prst="rect">
            <a:avLst/>
          </a:prstGeo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162861172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D979-55B4-3C48-802B-10CF449D32FC}"/>
              </a:ext>
            </a:extLst>
          </p:cNvPr>
          <p:cNvSpPr>
            <a:spLocks noGrp="1"/>
          </p:cNvSpPr>
          <p:nvPr>
            <p:ph type="title"/>
          </p:nvPr>
        </p:nvSpPr>
        <p:spPr>
          <a:xfrm>
            <a:off x="899592" y="692697"/>
            <a:ext cx="7886700" cy="720080"/>
          </a:xfrm>
        </p:spPr>
        <p:txBody>
          <a:bodyPr/>
          <a:lstStyle>
            <a:lvl1pPr>
              <a:defRPr>
                <a:solidFill>
                  <a:srgbClr val="1A9DAC"/>
                </a:solidFill>
              </a:defRPr>
            </a:lvl1pPr>
          </a:lstStyle>
          <a:p>
            <a:r>
              <a:rPr lang="en-US"/>
              <a:t>Click to edit Master title style</a:t>
            </a:r>
            <a:endParaRPr lang="en-US" dirty="0"/>
          </a:p>
        </p:txBody>
      </p:sp>
      <p:sp>
        <p:nvSpPr>
          <p:cNvPr id="4" name="Picture Placeholder 12">
            <a:extLst>
              <a:ext uri="{C183D7F6-B498-43B3-948B-1728B52AA6E4}">
                <adec:decorative xmlns:adec="http://schemas.microsoft.com/office/drawing/2017/decorative" val="1"/>
              </a:ext>
            </a:extLst>
          </p:cNvPr>
          <p:cNvSpPr>
            <a:spLocks noGrp="1"/>
          </p:cNvSpPr>
          <p:nvPr>
            <p:ph type="pic" sz="quarter" idx="13"/>
          </p:nvPr>
        </p:nvSpPr>
        <p:spPr>
          <a:xfrm>
            <a:off x="11215" y="1412776"/>
            <a:ext cx="9144000" cy="595119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5068060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D231-0526-BA4B-A751-485A68D4F146}"/>
              </a:ext>
            </a:extLst>
          </p:cNvPr>
          <p:cNvSpPr>
            <a:spLocks noGrp="1"/>
          </p:cNvSpPr>
          <p:nvPr>
            <p:ph type="title"/>
          </p:nvPr>
        </p:nvSpPr>
        <p:spPr>
          <a:xfrm>
            <a:off x="900112" y="692697"/>
            <a:ext cx="7454131" cy="768356"/>
          </a:xfrm>
        </p:spPr>
        <p:txBody>
          <a:bodyPr/>
          <a:lstStyle>
            <a:lvl1pPr>
              <a:defRPr>
                <a:solidFill>
                  <a:srgbClr val="1A9DAC"/>
                </a:solidFill>
              </a:defRPr>
            </a:lvl1pPr>
          </a:lstStyle>
          <a:p>
            <a:r>
              <a:rPr lang="en-US"/>
              <a:t>Click to edit Master title style</a:t>
            </a:r>
            <a:endParaRPr lang="en-US" dirty="0"/>
          </a:p>
        </p:txBody>
      </p:sp>
      <p:sp>
        <p:nvSpPr>
          <p:cNvPr id="14" name="Picture Placeholder 12">
            <a:extLst>
              <a:ext uri="{C183D7F6-B498-43B3-948B-1728B52AA6E4}">
                <adec:decorative xmlns:adec="http://schemas.microsoft.com/office/drawing/2017/decorative" val="1"/>
              </a:ext>
            </a:extLst>
          </p:cNvPr>
          <p:cNvSpPr>
            <a:spLocks noGrp="1"/>
          </p:cNvSpPr>
          <p:nvPr>
            <p:ph type="pic" sz="quarter" idx="12"/>
          </p:nvPr>
        </p:nvSpPr>
        <p:spPr>
          <a:xfrm>
            <a:off x="0" y="1461052"/>
            <a:ext cx="3024188" cy="5396948"/>
          </a:xfrm>
          <a:prstGeom prst="rect">
            <a:avLst/>
          </a:prstGeom>
        </p:spPr>
        <p:txBody>
          <a:bodyPr/>
          <a:lstStyle/>
          <a:p>
            <a:r>
              <a:rPr lang="en-US"/>
              <a:t>Click icon to add picture</a:t>
            </a:r>
            <a:endParaRPr lang="en-US" dirty="0"/>
          </a:p>
        </p:txBody>
      </p:sp>
      <p:sp>
        <p:nvSpPr>
          <p:cNvPr id="15" name="Picture Placeholder 12">
            <a:extLst>
              <a:ext uri="{C183D7F6-B498-43B3-948B-1728B52AA6E4}">
                <adec:decorative xmlns:adec="http://schemas.microsoft.com/office/drawing/2017/decorative" val="1"/>
              </a:ext>
            </a:extLst>
          </p:cNvPr>
          <p:cNvSpPr>
            <a:spLocks noGrp="1"/>
          </p:cNvSpPr>
          <p:nvPr>
            <p:ph type="pic" sz="quarter" idx="13"/>
          </p:nvPr>
        </p:nvSpPr>
        <p:spPr>
          <a:xfrm>
            <a:off x="3059113" y="1461053"/>
            <a:ext cx="3020316" cy="2650572"/>
          </a:xfrm>
          <a:prstGeom prst="rect">
            <a:avLst/>
          </a:prstGeom>
        </p:spPr>
        <p:txBody>
          <a:bodyPr/>
          <a:lstStyle/>
          <a:p>
            <a:r>
              <a:rPr lang="en-US"/>
              <a:t>Click icon to add picture</a:t>
            </a:r>
          </a:p>
        </p:txBody>
      </p:sp>
      <p:sp>
        <p:nvSpPr>
          <p:cNvPr id="17" name="Picture Placeholder 12">
            <a:extLst>
              <a:ext uri="{C183D7F6-B498-43B3-948B-1728B52AA6E4}">
                <adec:decorative xmlns:adec="http://schemas.microsoft.com/office/drawing/2017/decorative" val="1"/>
              </a:ext>
            </a:extLst>
          </p:cNvPr>
          <p:cNvSpPr>
            <a:spLocks noGrp="1"/>
          </p:cNvSpPr>
          <p:nvPr>
            <p:ph type="pic" sz="quarter" idx="14"/>
          </p:nvPr>
        </p:nvSpPr>
        <p:spPr>
          <a:xfrm>
            <a:off x="3059113" y="4149725"/>
            <a:ext cx="3020316" cy="2708275"/>
          </a:xfrm>
          <a:prstGeom prst="rect">
            <a:avLst/>
          </a:prstGeom>
        </p:spPr>
        <p:txBody>
          <a:bodyPr/>
          <a:lstStyle/>
          <a:p>
            <a:r>
              <a:rPr lang="en-US"/>
              <a:t>Click icon to add picture</a:t>
            </a:r>
          </a:p>
        </p:txBody>
      </p:sp>
      <p:sp>
        <p:nvSpPr>
          <p:cNvPr id="13" name="Picture Placeholder 12">
            <a:extLst>
              <a:ext uri="{C183D7F6-B498-43B3-948B-1728B52AA6E4}">
                <adec:decorative xmlns:adec="http://schemas.microsoft.com/office/drawing/2017/decorative" val="1"/>
              </a:ext>
            </a:extLst>
          </p:cNvPr>
          <p:cNvSpPr>
            <a:spLocks noGrp="1"/>
          </p:cNvSpPr>
          <p:nvPr>
            <p:ph type="pic" sz="quarter" idx="11"/>
          </p:nvPr>
        </p:nvSpPr>
        <p:spPr>
          <a:xfrm>
            <a:off x="6118225" y="1461052"/>
            <a:ext cx="3025775" cy="5396948"/>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1974219801"/>
      </p:ext>
    </p:extLst>
  </p:cSld>
  <p:clrMapOvr>
    <a:masterClrMapping/>
  </p:clrMapOvr>
  <p:transition spd="slow">
    <p:fade/>
  </p:transition>
  <p:extLst>
    <p:ext uri="{DCECCB84-F9BA-43D5-87BE-67443E8EF086}">
      <p15:sldGuideLst xmlns:p15="http://schemas.microsoft.com/office/powerpoint/2012/main">
        <p15:guide id="1" orient="horz" pos="332" userDrawn="1">
          <p15:clr>
            <a:srgbClr val="FBAE40"/>
          </p15:clr>
        </p15:guide>
        <p15:guide id="2" pos="2880" userDrawn="1">
          <p15:clr>
            <a:srgbClr val="FBAE40"/>
          </p15:clr>
        </p15:guide>
        <p15:guide id="4" pos="3833" userDrawn="1">
          <p15:clr>
            <a:srgbClr val="FBAE40"/>
          </p15:clr>
        </p15:guide>
        <p15:guide id="5" orient="horz" pos="2614" userDrawn="1">
          <p15:clr>
            <a:srgbClr val="FBAE40"/>
          </p15:clr>
        </p15:guide>
        <p15:guide id="6" pos="567" userDrawn="1">
          <p15:clr>
            <a:srgbClr val="FBAE40"/>
          </p15:clr>
        </p15:guide>
        <p15:guide id="8" pos="1927" userDrawn="1">
          <p15:clr>
            <a:srgbClr val="FBAE40"/>
          </p15:clr>
        </p15:guide>
        <p15:guide id="9" pos="3854" userDrawn="1">
          <p15:clr>
            <a:srgbClr val="FBAE40"/>
          </p15:clr>
        </p15:guide>
        <p15:guide id="10" orient="horz" pos="259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2A74-33A9-1E47-9EBD-B4B8BA3C3C75}"/>
              </a:ext>
            </a:extLst>
          </p:cNvPr>
          <p:cNvSpPr>
            <a:spLocks noGrp="1"/>
          </p:cNvSpPr>
          <p:nvPr>
            <p:ph type="title"/>
          </p:nvPr>
        </p:nvSpPr>
        <p:spPr>
          <a:xfrm>
            <a:off x="458065" y="692696"/>
            <a:ext cx="7886700" cy="768356"/>
          </a:xfrm>
        </p:spPr>
        <p:txBody>
          <a:bodyPr/>
          <a:lstStyle/>
          <a:p>
            <a:r>
              <a:rPr lang="en-US"/>
              <a:t>Click to edit Master title style</a:t>
            </a:r>
            <a:endParaRPr lang="en-US" dirty="0"/>
          </a:p>
        </p:txBody>
      </p:sp>
      <p:sp>
        <p:nvSpPr>
          <p:cNvPr id="8" name="Text Placeholder 5"/>
          <p:cNvSpPr>
            <a:spLocks noGrp="1"/>
          </p:cNvSpPr>
          <p:nvPr>
            <p:ph type="body" sz="quarter" idx="15" hasCustomPrompt="1"/>
          </p:nvPr>
        </p:nvSpPr>
        <p:spPr>
          <a:xfrm>
            <a:off x="458065" y="1461052"/>
            <a:ext cx="254707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20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20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5" name="Picture Placeholder 12">
            <a:extLst>
              <a:ext uri="{C183D7F6-B498-43B3-948B-1728B52AA6E4}">
                <adec:decorative xmlns:adec="http://schemas.microsoft.com/office/drawing/2017/decorative" val="1"/>
              </a:ext>
            </a:extLst>
          </p:cNvPr>
          <p:cNvSpPr>
            <a:spLocks noGrp="1"/>
          </p:cNvSpPr>
          <p:nvPr>
            <p:ph type="pic" sz="quarter" idx="11"/>
          </p:nvPr>
        </p:nvSpPr>
        <p:spPr>
          <a:xfrm>
            <a:off x="3041650" y="1461052"/>
            <a:ext cx="3043238" cy="5396948"/>
          </a:xfrm>
          <a:prstGeom prst="rect">
            <a:avLst/>
          </a:prstGeom>
        </p:spPr>
        <p:txBody>
          <a:bodyPr/>
          <a:lstStyle/>
          <a:p>
            <a:r>
              <a:rPr lang="en-US"/>
              <a:t>Click icon to add picture</a:t>
            </a:r>
            <a:endParaRPr lang="en-US" dirty="0"/>
          </a:p>
        </p:txBody>
      </p:sp>
      <p:sp>
        <p:nvSpPr>
          <p:cNvPr id="6" name="Picture Placeholder 12">
            <a:extLst>
              <a:ext uri="{C183D7F6-B498-43B3-948B-1728B52AA6E4}">
                <adec:decorative xmlns:adec="http://schemas.microsoft.com/office/drawing/2017/decorative" val="1"/>
              </a:ext>
            </a:extLst>
          </p:cNvPr>
          <p:cNvSpPr>
            <a:spLocks noGrp="1"/>
          </p:cNvSpPr>
          <p:nvPr>
            <p:ph type="pic" sz="quarter" idx="13"/>
          </p:nvPr>
        </p:nvSpPr>
        <p:spPr>
          <a:xfrm>
            <a:off x="6121400" y="1461053"/>
            <a:ext cx="3022599" cy="2650572"/>
          </a:xfrm>
          <a:prstGeom prst="rect">
            <a:avLst/>
          </a:prstGeom>
        </p:spPr>
        <p:txBody>
          <a:bodyPr/>
          <a:lstStyle/>
          <a:p>
            <a:r>
              <a:rPr lang="en-US"/>
              <a:t>Click icon to add picture</a:t>
            </a:r>
            <a:endParaRPr lang="en-US" dirty="0"/>
          </a:p>
        </p:txBody>
      </p:sp>
      <p:sp>
        <p:nvSpPr>
          <p:cNvPr id="7" name="Picture Placeholder 12">
            <a:extLst>
              <a:ext uri="{C183D7F6-B498-43B3-948B-1728B52AA6E4}">
                <adec:decorative xmlns:adec="http://schemas.microsoft.com/office/drawing/2017/decorative" val="1"/>
              </a:ext>
            </a:extLst>
          </p:cNvPr>
          <p:cNvSpPr>
            <a:spLocks noGrp="1"/>
          </p:cNvSpPr>
          <p:nvPr>
            <p:ph type="pic" sz="quarter" idx="14"/>
          </p:nvPr>
        </p:nvSpPr>
        <p:spPr>
          <a:xfrm>
            <a:off x="6121400" y="4146550"/>
            <a:ext cx="3022600" cy="271145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76145381"/>
      </p:ext>
    </p:extLst>
  </p:cSld>
  <p:clrMapOvr>
    <a:masterClrMapping/>
  </p:clrMapOvr>
  <p:transition spd="slow">
    <p:fade/>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3856" userDrawn="1">
          <p15:clr>
            <a:srgbClr val="FBAE40"/>
          </p15:clr>
        </p15:guide>
        <p15:guide id="4" pos="3833" userDrawn="1">
          <p15:clr>
            <a:srgbClr val="FBAE40"/>
          </p15:clr>
        </p15:guide>
        <p15:guide id="6" orient="horz" pos="2590" userDrawn="1">
          <p15:clr>
            <a:srgbClr val="FBAE40"/>
          </p15:clr>
        </p15:guide>
        <p15:guide id="7" orient="horz" pos="261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FF90F4-0461-4994-8ECC-80648A92CC4D}"/>
              </a:ext>
            </a:extLst>
          </p:cNvPr>
          <p:cNvSpPr>
            <a:spLocks noGrp="1"/>
          </p:cNvSpPr>
          <p:nvPr>
            <p:ph type="title"/>
          </p:nvPr>
        </p:nvSpPr>
        <p:spPr>
          <a:xfrm>
            <a:off x="458065" y="692697"/>
            <a:ext cx="7886700" cy="1224136"/>
          </a:xfrm>
        </p:spPr>
        <p:txBody>
          <a:bodyPr/>
          <a:lstStyle/>
          <a:p>
            <a:r>
              <a:rPr lang="en-US"/>
              <a:t>Click to edit Master title style</a:t>
            </a:r>
            <a:endParaRPr lang="en-US" dirty="0"/>
          </a:p>
        </p:txBody>
      </p:sp>
      <p:sp>
        <p:nvSpPr>
          <p:cNvPr id="13" name="Text Placeholder 12"/>
          <p:cNvSpPr>
            <a:spLocks noGrp="1"/>
          </p:cNvSpPr>
          <p:nvPr>
            <p:ph type="body" sz="quarter" idx="12"/>
          </p:nvPr>
        </p:nvSpPr>
        <p:spPr>
          <a:xfrm>
            <a:off x="1042988" y="1916832"/>
            <a:ext cx="7058025" cy="3528392"/>
          </a:xfrm>
          <a:prstGeom prst="rect">
            <a:avLst/>
          </a:prstGeom>
        </p:spPr>
        <p:txBody>
          <a:bodyPr/>
          <a:lstStyle>
            <a:lvl1pPr marL="0" indent="0">
              <a:lnSpc>
                <a:spcPts val="3600"/>
              </a:lnSpc>
              <a:buNone/>
              <a:defRPr sz="2800" b="0" i="1" baseline="0">
                <a:solidFill>
                  <a:srgbClr val="1A9DAC"/>
                </a:solidFill>
                <a:latin typeface="+mj-lt"/>
              </a:defRPr>
            </a:lvl1pPr>
            <a:lvl2pPr marL="609600" indent="0">
              <a:lnSpc>
                <a:spcPts val="3600"/>
              </a:lnSpc>
              <a:buNone/>
              <a:defRPr sz="2800" b="0" i="1" baseline="0">
                <a:solidFill>
                  <a:srgbClr val="1A9DAC"/>
                </a:solidFill>
                <a:latin typeface="+mj-lt"/>
              </a:defRPr>
            </a:lvl2pPr>
            <a:lvl3pPr marL="1219200" indent="0">
              <a:lnSpc>
                <a:spcPts val="3600"/>
              </a:lnSpc>
              <a:buNone/>
              <a:defRPr sz="2800" b="0" i="1" baseline="0">
                <a:solidFill>
                  <a:srgbClr val="1A9DAC"/>
                </a:solidFill>
                <a:latin typeface="+mj-lt"/>
              </a:defRPr>
            </a:lvl3pPr>
            <a:lvl4pPr marL="1828800" indent="0">
              <a:lnSpc>
                <a:spcPts val="3600"/>
              </a:lnSpc>
              <a:buNone/>
              <a:defRPr sz="2800" b="0" i="1" baseline="0">
                <a:solidFill>
                  <a:srgbClr val="1A9DAC"/>
                </a:solidFill>
                <a:latin typeface="+mj-lt"/>
              </a:defRPr>
            </a:lvl4pPr>
            <a:lvl5pPr marL="2438400" indent="0">
              <a:lnSpc>
                <a:spcPts val="3600"/>
              </a:lnSpc>
              <a:buNone/>
              <a:defRPr sz="2800" b="0" i="1" baseline="0">
                <a:solidFill>
                  <a:srgbClr val="1A9DAC"/>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4"/>
          <p:cNvSpPr>
            <a:spLocks noGrp="1"/>
          </p:cNvSpPr>
          <p:nvPr>
            <p:ph type="body" sz="quarter" idx="13"/>
          </p:nvPr>
        </p:nvSpPr>
        <p:spPr>
          <a:xfrm>
            <a:off x="1042988" y="5661025"/>
            <a:ext cx="7058025" cy="1196975"/>
          </a:xfrm>
          <a:prstGeom prst="rect">
            <a:avLst/>
          </a:prstGeom>
        </p:spPr>
        <p:txBody>
          <a:bodyPr/>
          <a:lstStyle>
            <a:lvl1pPr marL="0" indent="0" algn="r">
              <a:lnSpc>
                <a:spcPts val="1800"/>
              </a:lnSpc>
              <a:buNone/>
              <a:defRPr sz="1800" baseline="0">
                <a:solidFill>
                  <a:schemeClr val="tx1"/>
                </a:solidFill>
                <a:latin typeface="+mn-lt"/>
              </a:defRPr>
            </a:lvl1pPr>
            <a:lvl2pPr marL="609600" indent="0" algn="r">
              <a:lnSpc>
                <a:spcPts val="1800"/>
              </a:lnSpc>
              <a:buNone/>
              <a:defRPr sz="1800" baseline="0">
                <a:solidFill>
                  <a:schemeClr val="tx1"/>
                </a:solidFill>
                <a:latin typeface="+mn-lt"/>
              </a:defRPr>
            </a:lvl2pPr>
            <a:lvl3pPr marL="1219200" indent="0" algn="r">
              <a:lnSpc>
                <a:spcPts val="1800"/>
              </a:lnSpc>
              <a:buNone/>
              <a:defRPr sz="1800" baseline="0">
                <a:solidFill>
                  <a:schemeClr val="tx1"/>
                </a:solidFill>
                <a:latin typeface="+mn-lt"/>
              </a:defRPr>
            </a:lvl3pPr>
            <a:lvl4pPr marL="1828800" indent="0" algn="r">
              <a:lnSpc>
                <a:spcPts val="1800"/>
              </a:lnSpc>
              <a:buNone/>
              <a:defRPr sz="1800" baseline="0">
                <a:solidFill>
                  <a:schemeClr val="tx1"/>
                </a:solidFill>
                <a:latin typeface="+mn-lt"/>
              </a:defRPr>
            </a:lvl4pPr>
            <a:lvl5pPr marL="2438400" indent="0" algn="r">
              <a:lnSpc>
                <a:spcPts val="1800"/>
              </a:lnSpc>
              <a:buNone/>
              <a:defRPr sz="1800" baseline="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06941"/>
      </p:ext>
    </p:extLst>
  </p:cSld>
  <p:clrMapOvr>
    <a:masterClrMapping/>
  </p:clrMapOvr>
  <p:transition spd="slow">
    <p:fade/>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57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BC024-4559-4C02-9AB3-98D956AC73B6}"/>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E8E056E6-17B0-445E-93EC-A3A4B42B212F}"/>
              </a:ext>
            </a:extLst>
          </p:cNvPr>
          <p:cNvSpPr>
            <a:spLocks noGrp="1"/>
          </p:cNvSpPr>
          <p:nvPr>
            <p:ph type="body" sz="quarter" idx="10" hasCustomPrompt="1"/>
          </p:nvPr>
        </p:nvSpPr>
        <p:spPr>
          <a:xfrm>
            <a:off x="467544" y="2349500"/>
            <a:ext cx="4104456" cy="2879725"/>
          </a:xfrm>
          <a:prstGeom prst="rect">
            <a:avLst/>
          </a:prstGeom>
        </p:spPr>
        <p:txBody>
          <a:bodyPr/>
          <a:lstStyle>
            <a:lvl1pPr marL="0" indent="0">
              <a:buFont typeface="Arial" panose="020B0604020202020204" pitchFamily="34" charset="0"/>
              <a:buNone/>
              <a:defRPr sz="13000">
                <a:solidFill>
                  <a:srgbClr val="199DAC"/>
                </a:solidFill>
              </a:defRPr>
            </a:lvl1pPr>
            <a:lvl2pPr marL="609600" indent="0">
              <a:buNone/>
              <a:defRPr>
                <a:solidFill>
                  <a:srgbClr val="16818D"/>
                </a:solidFill>
              </a:defRPr>
            </a:lvl2pPr>
            <a:lvl3pPr marL="1219200" indent="0">
              <a:buNone/>
              <a:defRPr>
                <a:solidFill>
                  <a:srgbClr val="16818D"/>
                </a:solidFill>
              </a:defRPr>
            </a:lvl3pPr>
            <a:lvl4pPr marL="1828800" indent="0">
              <a:buNone/>
              <a:defRPr>
                <a:solidFill>
                  <a:srgbClr val="16818D"/>
                </a:solidFill>
              </a:defRPr>
            </a:lvl4pPr>
            <a:lvl5pPr marL="2438400" indent="0">
              <a:buNone/>
              <a:defRPr>
                <a:solidFill>
                  <a:srgbClr val="16818D"/>
                </a:solidFill>
              </a:defRPr>
            </a:lvl5pPr>
          </a:lstStyle>
          <a:p>
            <a:pPr lvl="0"/>
            <a:r>
              <a:rPr lang="en-US" dirty="0"/>
              <a:t>100%</a:t>
            </a:r>
            <a:endParaRPr lang="en-GB" dirty="0"/>
          </a:p>
        </p:txBody>
      </p:sp>
      <p:sp>
        <p:nvSpPr>
          <p:cNvPr id="6" name="Text Placeholder 5">
            <a:extLst>
              <a:ext uri="{FF2B5EF4-FFF2-40B4-BE49-F238E27FC236}">
                <a16:creationId xmlns:a16="http://schemas.microsoft.com/office/drawing/2014/main" id="{0212DBA2-E4CA-4633-9C0C-58EB9F03F1E2}"/>
              </a:ext>
            </a:extLst>
          </p:cNvPr>
          <p:cNvSpPr>
            <a:spLocks noGrp="1"/>
          </p:cNvSpPr>
          <p:nvPr>
            <p:ph type="body" sz="quarter" idx="11"/>
          </p:nvPr>
        </p:nvSpPr>
        <p:spPr>
          <a:xfrm>
            <a:off x="4716016" y="2349500"/>
            <a:ext cx="3672334" cy="2879725"/>
          </a:xfrm>
          <a:prstGeom prst="rect">
            <a:avLst/>
          </a:prstGeom>
        </p:spPr>
        <p:txBody>
          <a:bodyPr/>
          <a:lstStyle>
            <a:lvl1pPr marL="0" indent="0">
              <a:buNone/>
              <a:defRPr sz="2000">
                <a:solidFill>
                  <a:srgbClr val="199DAC"/>
                </a:solidFill>
              </a:defRPr>
            </a:lvl1pPr>
            <a:lvl2pPr marL="609600" indent="0">
              <a:buNone/>
              <a:defRPr sz="2000">
                <a:solidFill>
                  <a:srgbClr val="199DAC"/>
                </a:solidFill>
              </a:defRPr>
            </a:lvl2pPr>
            <a:lvl3pPr marL="1219200" indent="0">
              <a:buNone/>
              <a:defRPr sz="2000">
                <a:solidFill>
                  <a:srgbClr val="199DAC"/>
                </a:solidFill>
              </a:defRPr>
            </a:lvl3pPr>
            <a:lvl4pPr marL="1828800" indent="0">
              <a:buNone/>
              <a:defRPr sz="2000">
                <a:solidFill>
                  <a:srgbClr val="199DAC"/>
                </a:solidFill>
              </a:defRPr>
            </a:lvl4pPr>
            <a:lvl5pPr marL="2438400" indent="0">
              <a:buNone/>
              <a:defRPr sz="2000">
                <a:solidFill>
                  <a:srgbClr val="199DA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E6D44D0B-0878-42C4-9A43-6D580C188C57}"/>
              </a:ext>
            </a:extLst>
          </p:cNvPr>
          <p:cNvSpPr>
            <a:spLocks noGrp="1"/>
          </p:cNvSpPr>
          <p:nvPr>
            <p:ph type="body" sz="quarter" idx="12"/>
          </p:nvPr>
        </p:nvSpPr>
        <p:spPr>
          <a:xfrm>
            <a:off x="628650" y="5157192"/>
            <a:ext cx="7472363" cy="792162"/>
          </a:xfrm>
          <a:prstGeom prst="rect">
            <a:avLst/>
          </a:prstGeom>
        </p:spPr>
        <p:txBody>
          <a:bodyPr/>
          <a:lstStyle>
            <a:lvl1pPr marL="0" indent="0" algn="r">
              <a:buNone/>
              <a:defRPr sz="1800"/>
            </a:lvl1pPr>
            <a:lvl2pPr marL="609600" indent="0" algn="r">
              <a:buNone/>
              <a:defRPr sz="1800"/>
            </a:lvl2pPr>
            <a:lvl3pPr marL="1219200" indent="0" algn="r">
              <a:buNone/>
              <a:defRPr sz="1800"/>
            </a:lvl3pPr>
            <a:lvl4pPr marL="1828800" indent="0" algn="r">
              <a:buNone/>
              <a:defRPr sz="1800"/>
            </a:lvl4pPr>
            <a:lvl5pPr marL="2438400" indent="0" algn="r">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6579384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DBD-28B5-6744-B93D-384D879AF993}"/>
              </a:ext>
            </a:extLst>
          </p:cNvPr>
          <p:cNvSpPr>
            <a:spLocks noGrp="1"/>
          </p:cNvSpPr>
          <p:nvPr>
            <p:ph type="title"/>
          </p:nvPr>
        </p:nvSpPr>
        <p:spPr>
          <a:xfrm>
            <a:off x="899592" y="1974055"/>
            <a:ext cx="6515620" cy="1325563"/>
          </a:xfrm>
          <a:prstGeom prst="rect">
            <a:avLst/>
          </a:prstGeom>
        </p:spPr>
        <p:txBody>
          <a:bodyPr/>
          <a:lstStyle>
            <a:lvl1pPr>
              <a:defRPr>
                <a:solidFill>
                  <a:srgbClr val="1A9DAC"/>
                </a:solidFill>
              </a:defRPr>
            </a:lvl1pPr>
          </a:lstStyle>
          <a:p>
            <a:r>
              <a:rPr lang="en-US"/>
              <a:t>Click to edit Master title style</a:t>
            </a:r>
            <a:endParaRPr lang="en-US" dirty="0"/>
          </a:p>
        </p:txBody>
      </p:sp>
      <p:sp>
        <p:nvSpPr>
          <p:cNvPr id="7" name="Text Placeholder 5"/>
          <p:cNvSpPr>
            <a:spLocks noGrp="1"/>
          </p:cNvSpPr>
          <p:nvPr>
            <p:ph type="body" sz="quarter" idx="11"/>
          </p:nvPr>
        </p:nvSpPr>
        <p:spPr>
          <a:xfrm>
            <a:off x="899592" y="4221163"/>
            <a:ext cx="6515620" cy="603104"/>
          </a:xfrm>
          <a:prstGeom prst="rect">
            <a:avLst/>
          </a:prstGeom>
        </p:spPr>
        <p:txBody>
          <a:bodyPr lIns="0" tIns="0" rIns="0" bIns="0"/>
          <a:lstStyle>
            <a:lvl1pPr marL="0" indent="0">
              <a:lnSpc>
                <a:spcPct val="100000"/>
              </a:lnSpc>
              <a:buFontTx/>
              <a:buNone/>
              <a:defRPr sz="2000" b="0" i="0">
                <a:solidFill>
                  <a:schemeClr val="tx1"/>
                </a:solidFill>
                <a:latin typeface="+mn-lt"/>
                <a:ea typeface="Tahoma"/>
                <a:cs typeface="Tahoma"/>
              </a:defRPr>
            </a:lvl1pPr>
          </a:lstStyle>
          <a:p>
            <a:pPr lvl="0"/>
            <a:r>
              <a:rPr lang="en-US"/>
              <a:t>Click to edit Master text styles</a:t>
            </a:r>
          </a:p>
        </p:txBody>
      </p:sp>
    </p:spTree>
    <p:extLst>
      <p:ext uri="{BB962C8B-B14F-4D97-AF65-F5344CB8AC3E}">
        <p14:creationId xmlns:p14="http://schemas.microsoft.com/office/powerpoint/2010/main" val="19245060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4AAA3-E9D4-B544-B77B-0789573E9C02}"/>
              </a:ext>
            </a:extLst>
          </p:cNvPr>
          <p:cNvSpPr>
            <a:spLocks noGrp="1"/>
          </p:cNvSpPr>
          <p:nvPr>
            <p:ph type="title" hasCustomPrompt="1"/>
          </p:nvPr>
        </p:nvSpPr>
        <p:spPr>
          <a:xfrm>
            <a:off x="899591" y="689701"/>
            <a:ext cx="7886700" cy="1011108"/>
          </a:xfrm>
          <a:prstGeom prst="rect">
            <a:avLst/>
          </a:prstGeom>
        </p:spPr>
        <p:txBody>
          <a:bodyPr lIns="0" tIns="0" rIns="0" bIns="0"/>
          <a:lstStyle>
            <a:lvl1pPr>
              <a:defRPr>
                <a:solidFill>
                  <a:srgbClr val="1A9DAC"/>
                </a:solidFill>
              </a:defRPr>
            </a:lvl1pPr>
          </a:lstStyle>
          <a:p>
            <a:pPr lvl="0"/>
            <a:r>
              <a:rPr lang="en-GB" dirty="0"/>
              <a:t>Click to edit Master text styles</a:t>
            </a:r>
          </a:p>
        </p:txBody>
      </p:sp>
      <p:sp>
        <p:nvSpPr>
          <p:cNvPr id="6" name="Text Placeholder 5"/>
          <p:cNvSpPr>
            <a:spLocks noGrp="1"/>
          </p:cNvSpPr>
          <p:nvPr>
            <p:ph type="body" sz="quarter" idx="11" hasCustomPrompt="1"/>
          </p:nvPr>
        </p:nvSpPr>
        <p:spPr>
          <a:xfrm>
            <a:off x="899591" y="1700808"/>
            <a:ext cx="6551612" cy="4608512"/>
          </a:xfrm>
          <a:prstGeom prst="rect">
            <a:avLst/>
          </a:prstGeom>
        </p:spPr>
        <p:txBody>
          <a:bodyPr lIns="0" tIns="0" rIns="0" bIns="0"/>
          <a:lstStyle>
            <a:lvl1pPr marL="266700" indent="-257175">
              <a:buClr>
                <a:srgbClr val="1A9DAC"/>
              </a:buClr>
              <a:tabLst/>
              <a:defRPr sz="2000">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2667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912239"/>
      </p:ext>
    </p:extLst>
  </p:cSld>
  <p:clrMapOvr>
    <a:masterClrMapping/>
  </p:clrMapOvr>
  <p:transition spd="slow">
    <p:fade/>
  </p:transition>
  <p:extLst>
    <p:ext uri="{DCECCB84-F9BA-43D5-87BE-67443E8EF086}">
      <p15:sldGuideLst xmlns:p15="http://schemas.microsoft.com/office/powerpoint/2012/main">
        <p15:guide id="1" orient="horz" pos="436" userDrawn="1">
          <p15:clr>
            <a:srgbClr val="FBAE40"/>
          </p15:clr>
        </p15:guide>
        <p15:guide id="2" pos="5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ptioning advic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4AAA3-E9D4-B544-B77B-0789573E9C02}"/>
              </a:ext>
            </a:extLst>
          </p:cNvPr>
          <p:cNvSpPr>
            <a:spLocks noGrp="1"/>
          </p:cNvSpPr>
          <p:nvPr>
            <p:ph type="title" hasCustomPrompt="1"/>
          </p:nvPr>
        </p:nvSpPr>
        <p:spPr>
          <a:xfrm>
            <a:off x="899591" y="689701"/>
            <a:ext cx="7886700" cy="1011108"/>
          </a:xfrm>
          <a:prstGeom prst="rect">
            <a:avLst/>
          </a:prstGeom>
        </p:spPr>
        <p:txBody>
          <a:bodyPr lIns="0" tIns="0" rIns="0" bIns="0"/>
          <a:lstStyle>
            <a:lvl1pPr>
              <a:defRPr>
                <a:solidFill>
                  <a:srgbClr val="1A9DAC"/>
                </a:solidFill>
              </a:defRPr>
            </a:lvl1pPr>
          </a:lstStyle>
          <a:p>
            <a:pPr lvl="0"/>
            <a:r>
              <a:rPr lang="en-GB" dirty="0"/>
              <a:t>Captions are available for this resource</a:t>
            </a:r>
          </a:p>
        </p:txBody>
      </p:sp>
      <p:sp>
        <p:nvSpPr>
          <p:cNvPr id="6" name="Text Placeholder 5"/>
          <p:cNvSpPr>
            <a:spLocks noGrp="1"/>
          </p:cNvSpPr>
          <p:nvPr>
            <p:ph type="body" sz="quarter" idx="11" hasCustomPrompt="1"/>
          </p:nvPr>
        </p:nvSpPr>
        <p:spPr>
          <a:xfrm>
            <a:off x="899591" y="1700808"/>
            <a:ext cx="6551612" cy="4608512"/>
          </a:xfrm>
          <a:prstGeom prst="rect">
            <a:avLst/>
          </a:prstGeom>
        </p:spPr>
        <p:txBody>
          <a:bodyPr lIns="0" tIns="0" rIns="0" bIns="0"/>
          <a:lstStyle>
            <a:lvl1pPr marL="266700" indent="-257175">
              <a:buClr>
                <a:srgbClr val="1A9DAC"/>
              </a:buClr>
              <a:tabLst/>
              <a:defRPr sz="2000">
                <a:latin typeface="+mn-lt"/>
                <a:ea typeface="Tahoma" panose="020B0604030504040204" pitchFamily="34" charset="0"/>
                <a:cs typeface="Tahoma" panose="020B0604030504040204" pitchFamily="34" charset="0"/>
              </a:defRPr>
            </a:lvl1pPr>
            <a:lvl2pPr marL="266700" indent="0">
              <a:buClr>
                <a:srgbClr val="1A9DAC"/>
              </a:buClr>
              <a:buFont typeface="Courier New" panose="02070309020205020404" pitchFamily="49" charset="0"/>
              <a:buNone/>
              <a:defRPr sz="2000">
                <a:latin typeface="+mn-lt"/>
                <a:ea typeface="Tahoma" panose="020B0604030504040204" pitchFamily="34" charset="0"/>
                <a:cs typeface="Tahoma" panose="020B0604030504040204" pitchFamily="34" charset="0"/>
              </a:defRPr>
            </a:lvl2pPr>
            <a:lvl3pPr marL="541338" indent="0">
              <a:buClr>
                <a:srgbClr val="1A9DAC"/>
              </a:buClr>
              <a:buFont typeface="Arial" panose="020B0604020202020204" pitchFamily="34" charset="0"/>
              <a:buNone/>
              <a:defRPr sz="2000">
                <a:latin typeface="+mn-lt"/>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r>
              <a:rPr lang="en-GB" dirty="0"/>
              <a:t>This video has been automatically captioned by a machine. </a:t>
            </a:r>
          </a:p>
          <a:p>
            <a:r>
              <a:rPr lang="en-GB" dirty="0"/>
              <a:t>We believe this captioning will be more than 75% accurate. </a:t>
            </a:r>
          </a:p>
          <a:p>
            <a:r>
              <a:rPr lang="en-GB" dirty="0"/>
              <a:t>To see the captions click on “CC” on the bottom right of the video viewer. You can choose </a:t>
            </a:r>
            <a:r>
              <a:rPr lang="en-GB" u="sng" dirty="0">
                <a:hlinkClick r:id="rId2"/>
              </a:rPr>
              <a:t>how these captions appear</a:t>
            </a:r>
            <a:r>
              <a:rPr lang="en-GB" dirty="0"/>
              <a:t>. </a:t>
            </a:r>
          </a:p>
          <a:p>
            <a:r>
              <a:rPr lang="en-GB" dirty="0"/>
              <a:t>When refreshing your knowledge you can skip to the relevant section of video or captions using a </a:t>
            </a:r>
            <a:r>
              <a:rPr lang="en-GB" dirty="0">
                <a:hlinkClick r:id="rId3"/>
              </a:rPr>
              <a:t>key word search</a:t>
            </a:r>
            <a:r>
              <a:rPr lang="en-GB" dirty="0"/>
              <a:t>. </a:t>
            </a:r>
          </a:p>
          <a:p>
            <a:pPr marL="9525" indent="0">
              <a:buNone/>
            </a:pPr>
            <a:endParaRPr lang="en-GB" dirty="0"/>
          </a:p>
          <a:p>
            <a:r>
              <a:rPr lang="en-GB" dirty="0"/>
              <a:t>Provision of this captioning does not impact on your rights to request additional support or higher accuracy captions via Disability Services. </a:t>
            </a:r>
          </a:p>
          <a:p>
            <a:r>
              <a:rPr lang="en-GB" dirty="0"/>
              <a:t>Feedback on the captions should initially be given to the session lead. </a:t>
            </a:r>
          </a:p>
          <a:p>
            <a:pPr lvl="0"/>
            <a:endParaRPr lang="en-US" dirty="0"/>
          </a:p>
        </p:txBody>
      </p:sp>
    </p:spTree>
    <p:extLst>
      <p:ext uri="{BB962C8B-B14F-4D97-AF65-F5344CB8AC3E}">
        <p14:creationId xmlns:p14="http://schemas.microsoft.com/office/powerpoint/2010/main" val="3092194434"/>
      </p:ext>
    </p:extLst>
  </p:cSld>
  <p:clrMapOvr>
    <a:masterClrMapping/>
  </p:clrMapOvr>
  <p:transition spd="slow">
    <p:fade/>
  </p:transition>
  <p:extLst>
    <p:ext uri="{DCECCB84-F9BA-43D5-87BE-67443E8EF086}">
      <p15:sldGuideLst xmlns:p15="http://schemas.microsoft.com/office/powerpoint/2012/main">
        <p15:guide id="1" orient="horz" pos="436">
          <p15:clr>
            <a:srgbClr val="FBAE40"/>
          </p15:clr>
        </p15:guide>
        <p15:guide id="2" pos="5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4AA9-9B1B-7D49-821B-E768D4FEE2D2}"/>
              </a:ext>
            </a:extLst>
          </p:cNvPr>
          <p:cNvSpPr>
            <a:spLocks noGrp="1"/>
          </p:cNvSpPr>
          <p:nvPr>
            <p:ph type="title"/>
          </p:nvPr>
        </p:nvSpPr>
        <p:spPr>
          <a:xfrm>
            <a:off x="900113" y="687614"/>
            <a:ext cx="7886700" cy="1012599"/>
          </a:xfrm>
        </p:spPr>
        <p:txBody>
          <a:bodyPr/>
          <a:lstStyle>
            <a:lvl1pPr>
              <a:defRPr>
                <a:solidFill>
                  <a:srgbClr val="1A9DAC"/>
                </a:solidFill>
              </a:defRPr>
            </a:lvl1pPr>
          </a:lstStyle>
          <a:p>
            <a:r>
              <a:rPr lang="en-US"/>
              <a:t>Click to edit Master title style</a:t>
            </a:r>
            <a:endParaRPr lang="en-US" dirty="0"/>
          </a:p>
        </p:txBody>
      </p:sp>
      <p:sp>
        <p:nvSpPr>
          <p:cNvPr id="3" name="Text Placeholder 2"/>
          <p:cNvSpPr>
            <a:spLocks noGrp="1"/>
          </p:cNvSpPr>
          <p:nvPr>
            <p:ph type="body" sz="quarter" idx="11"/>
          </p:nvPr>
        </p:nvSpPr>
        <p:spPr>
          <a:xfrm>
            <a:off x="900113" y="1700213"/>
            <a:ext cx="6551612" cy="4465637"/>
          </a:xfrm>
          <a:prstGeom prst="rect">
            <a:avLst/>
          </a:prstGeom>
        </p:spPr>
        <p:txBody>
          <a:bodyPr lIns="0" tIns="0" rIns="0" bIns="0"/>
          <a:lstStyle>
            <a:lvl1pPr marL="266700" indent="-266700">
              <a:buClr>
                <a:srgbClr val="1A9DAC"/>
              </a:buClr>
              <a:buFont typeface="+mj-lt"/>
              <a:buAutoNum type="arabicPeriod"/>
              <a:defRPr sz="2000">
                <a:latin typeface="+mn-lt"/>
                <a:ea typeface="Tahoma" panose="020B0604030504040204" pitchFamily="34" charset="0"/>
                <a:cs typeface="Tahoma" panose="020B0604030504040204" pitchFamily="34" charset="0"/>
              </a:defRPr>
            </a:lvl1pPr>
            <a:lvl2pPr marL="609600" indent="-342900">
              <a:buClr>
                <a:srgbClr val="1A9DAC"/>
              </a:buClr>
              <a:buFont typeface="+mj-lt"/>
              <a:buAutoNum type="romanLcPeriod"/>
              <a:defRPr sz="2000">
                <a:latin typeface="+mn-lt"/>
                <a:ea typeface="Tahoma" panose="020B0604030504040204" pitchFamily="34" charset="0"/>
                <a:cs typeface="Tahoma" panose="020B0604030504040204" pitchFamily="34" charset="0"/>
              </a:defRPr>
            </a:lvl2pPr>
            <a:lvl3pPr marL="915988" marR="0" indent="-285750" algn="l" defTabSz="606425" rtl="0" eaLnBrk="1" fontAlgn="base" latinLnBrk="0" hangingPunct="1">
              <a:lnSpc>
                <a:spcPct val="100000"/>
              </a:lnSpc>
              <a:spcBef>
                <a:spcPct val="20000"/>
              </a:spcBef>
              <a:spcAft>
                <a:spcPct val="0"/>
              </a:spcAft>
              <a:buClr>
                <a:srgbClr val="1A9DAC"/>
              </a:buClr>
              <a:buSzTx/>
              <a:buFont typeface="Arial" panose="020B0604020202020204" pitchFamily="34" charset="0"/>
              <a:buChar char="•"/>
              <a:tabLst/>
              <a:defRPr sz="2000">
                <a:latin typeface="+mn-lt"/>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8606882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D85A6-D158-2E49-90B4-F2441730F410}"/>
              </a:ext>
            </a:extLst>
          </p:cNvPr>
          <p:cNvSpPr>
            <a:spLocks noGrp="1"/>
          </p:cNvSpPr>
          <p:nvPr>
            <p:ph type="title"/>
          </p:nvPr>
        </p:nvSpPr>
        <p:spPr>
          <a:xfrm>
            <a:off x="899591" y="692697"/>
            <a:ext cx="7886700" cy="936104"/>
          </a:xfrm>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899592"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a:t>Click to edit Master text styles</a:t>
            </a:r>
          </a:p>
        </p:txBody>
      </p:sp>
      <p:sp>
        <p:nvSpPr>
          <p:cNvPr id="7" name="Text Placeholder 6"/>
          <p:cNvSpPr>
            <a:spLocks noGrp="1"/>
          </p:cNvSpPr>
          <p:nvPr>
            <p:ph type="body" sz="quarter" idx="12"/>
          </p:nvPr>
        </p:nvSpPr>
        <p:spPr>
          <a:xfrm>
            <a:off x="4284663"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a:t>Click to edit Master text styles</a:t>
            </a:r>
          </a:p>
        </p:txBody>
      </p:sp>
    </p:spTree>
    <p:extLst>
      <p:ext uri="{BB962C8B-B14F-4D97-AF65-F5344CB8AC3E}">
        <p14:creationId xmlns:p14="http://schemas.microsoft.com/office/powerpoint/2010/main" val="190362276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63C3-2B19-3E4C-861A-2B5A52BA7233}"/>
              </a:ext>
            </a:extLst>
          </p:cNvPr>
          <p:cNvSpPr>
            <a:spLocks noGrp="1"/>
          </p:cNvSpPr>
          <p:nvPr>
            <p:ph type="title"/>
          </p:nvPr>
        </p:nvSpPr>
        <p:spPr>
          <a:xfrm>
            <a:off x="899591" y="692697"/>
            <a:ext cx="7886700" cy="936104"/>
          </a:xfrm>
        </p:spPr>
        <p:txBody>
          <a:bodyPr/>
          <a:lstStyle>
            <a:lvl1pPr>
              <a:defRPr>
                <a:solidFill>
                  <a:srgbClr val="1A9DAC"/>
                </a:solidFill>
              </a:defRPr>
            </a:lvl1pPr>
          </a:lstStyle>
          <a:p>
            <a:r>
              <a:rPr lang="en-US"/>
              <a:t>Click to edit Master title style</a:t>
            </a:r>
            <a:endParaRPr lang="en-US" dirty="0"/>
          </a:p>
        </p:txBody>
      </p:sp>
      <p:sp>
        <p:nvSpPr>
          <p:cNvPr id="8" name="Text Placeholder 5"/>
          <p:cNvSpPr>
            <a:spLocks noGrp="1"/>
          </p:cNvSpPr>
          <p:nvPr>
            <p:ph type="body" sz="quarter" idx="11" hasCustomPrompt="1"/>
          </p:nvPr>
        </p:nvSpPr>
        <p:spPr>
          <a:xfrm>
            <a:off x="899592" y="1628800"/>
            <a:ext cx="316758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20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20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9" name="Text Placeholder 5"/>
          <p:cNvSpPr>
            <a:spLocks noGrp="1"/>
          </p:cNvSpPr>
          <p:nvPr>
            <p:ph type="body" sz="quarter" idx="12" hasCustomPrompt="1"/>
          </p:nvPr>
        </p:nvSpPr>
        <p:spPr>
          <a:xfrm>
            <a:off x="4284663" y="1628800"/>
            <a:ext cx="316758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24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2000">
                <a:latin typeface="+mn-lt"/>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spTree>
    <p:extLst>
      <p:ext uri="{BB962C8B-B14F-4D97-AF65-F5344CB8AC3E}">
        <p14:creationId xmlns:p14="http://schemas.microsoft.com/office/powerpoint/2010/main" val="97645515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A39C-6E99-FE4F-B641-F44C7B4B4DB4}"/>
              </a:ext>
            </a:extLst>
          </p:cNvPr>
          <p:cNvSpPr>
            <a:spLocks noGrp="1"/>
          </p:cNvSpPr>
          <p:nvPr>
            <p:ph type="title"/>
          </p:nvPr>
        </p:nvSpPr>
        <p:spPr>
          <a:xfrm>
            <a:off x="899592" y="692697"/>
            <a:ext cx="7886700" cy="936104"/>
          </a:xfrm>
        </p:spPr>
        <p:txBody>
          <a:bodyPr/>
          <a:lstStyle>
            <a:lvl1pPr>
              <a:defRPr>
                <a:solidFill>
                  <a:srgbClr val="1A9DAC"/>
                </a:solidFill>
              </a:defRPr>
            </a:lvl1pPr>
          </a:lstStyle>
          <a:p>
            <a:r>
              <a:rPr lang="en-US"/>
              <a:t>Click to edit Master title style</a:t>
            </a:r>
            <a:endParaRPr lang="en-US" dirty="0"/>
          </a:p>
        </p:txBody>
      </p:sp>
      <p:sp>
        <p:nvSpPr>
          <p:cNvPr id="8" name="Text Placeholder 5"/>
          <p:cNvSpPr>
            <a:spLocks noGrp="1"/>
          </p:cNvSpPr>
          <p:nvPr>
            <p:ph type="body" sz="quarter" idx="11" hasCustomPrompt="1"/>
          </p:nvPr>
        </p:nvSpPr>
        <p:spPr>
          <a:xfrm>
            <a:off x="899592" y="1628800"/>
            <a:ext cx="3167583"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A9DAC"/>
              </a:buClr>
              <a:buSzTx/>
              <a:buFont typeface="+mj-lt"/>
              <a:buAutoNum type="arabicPeriod"/>
              <a:tabLst/>
              <a:defRPr sz="2000" b="0" i="0" baseline="0">
                <a:solidFill>
                  <a:schemeClr val="tx1"/>
                </a:solidFill>
                <a:latin typeface="+mn-lt"/>
                <a:ea typeface="Tahoma"/>
                <a:cs typeface="Tahoma"/>
              </a:defRPr>
            </a:lvl1pPr>
            <a:lvl2pPr marL="541338" indent="-274638">
              <a:buClr>
                <a:srgbClr val="1A9DAC"/>
              </a:buClr>
              <a:buFont typeface="+mj-lt"/>
              <a:buAutoNum type="romanLcPeriod"/>
              <a:defRPr sz="2000" baseline="0">
                <a:latin typeface="+mn-lt"/>
                <a:ea typeface="Tahoma" panose="020B0604030504040204" pitchFamily="34" charset="0"/>
                <a:cs typeface="Tahoma" panose="020B0604030504040204" pitchFamily="34" charset="0"/>
              </a:defRPr>
            </a:lvl2pPr>
            <a:lvl3pPr marL="896938" indent="-2667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20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9" name="Text Placeholder 5"/>
          <p:cNvSpPr>
            <a:spLocks noGrp="1"/>
          </p:cNvSpPr>
          <p:nvPr>
            <p:ph type="body" sz="quarter" idx="12" hasCustomPrompt="1"/>
          </p:nvPr>
        </p:nvSpPr>
        <p:spPr>
          <a:xfrm>
            <a:off x="4284663" y="1628800"/>
            <a:ext cx="3167583"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A9DAC"/>
              </a:buClr>
              <a:buSzTx/>
              <a:buFont typeface="+mj-lt"/>
              <a:buAutoNum type="arabicPeriod"/>
              <a:tabLst/>
              <a:defRPr sz="2000" b="0" i="0" baseline="0">
                <a:solidFill>
                  <a:schemeClr val="tx1"/>
                </a:solidFill>
                <a:latin typeface="+mn-lt"/>
                <a:ea typeface="Tahoma"/>
                <a:cs typeface="Tahoma"/>
              </a:defRPr>
            </a:lvl1pPr>
            <a:lvl2pPr marL="541338" indent="-274638">
              <a:buClr>
                <a:srgbClr val="1A9DAC"/>
              </a:buClr>
              <a:buFont typeface="+mj-lt"/>
              <a:buAutoNum type="romanLcPeriod"/>
              <a:defRPr sz="2000">
                <a:latin typeface="+mn-lt"/>
                <a:ea typeface="Tahoma" panose="020B0604030504040204" pitchFamily="34" charset="0"/>
                <a:cs typeface="Tahoma" panose="020B0604030504040204" pitchFamily="34" charset="0"/>
              </a:defRPr>
            </a:lvl2pPr>
            <a:lvl3pPr marL="896938" indent="-2667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966788" indent="0">
              <a:buFont typeface="Arial" panose="020B0604020202020204" pitchFamily="34" charset="0"/>
              <a:buNone/>
              <a:defRPr sz="14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0"/>
            <a:endParaRPr lang="en-GB" dirty="0"/>
          </a:p>
        </p:txBody>
      </p:sp>
    </p:spTree>
    <p:extLst>
      <p:ext uri="{BB962C8B-B14F-4D97-AF65-F5344CB8AC3E}">
        <p14:creationId xmlns:p14="http://schemas.microsoft.com/office/powerpoint/2010/main" val="21177651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C80B-5DE2-104C-BCD7-114FA55CDFA5}"/>
              </a:ext>
            </a:extLst>
          </p:cNvPr>
          <p:cNvSpPr>
            <a:spLocks noGrp="1"/>
          </p:cNvSpPr>
          <p:nvPr>
            <p:ph type="title"/>
          </p:nvPr>
        </p:nvSpPr>
        <p:spPr>
          <a:xfrm>
            <a:off x="892515" y="692697"/>
            <a:ext cx="7886700" cy="862064"/>
          </a:xfrm>
        </p:spPr>
        <p:txBody>
          <a:bodyPr/>
          <a:lstStyle>
            <a:lvl1pPr>
              <a:defRPr>
                <a:solidFill>
                  <a:srgbClr val="1A9DAC"/>
                </a:solidFill>
              </a:defRPr>
            </a:lvl1pPr>
          </a:lstStyle>
          <a:p>
            <a:r>
              <a:rPr lang="en-US"/>
              <a:t>Click to edit Master title style</a:t>
            </a:r>
            <a:endParaRPr lang="en-US" dirty="0"/>
          </a:p>
        </p:txBody>
      </p:sp>
      <p:sp>
        <p:nvSpPr>
          <p:cNvPr id="3" name="Chart Placeholder 2"/>
          <p:cNvSpPr>
            <a:spLocks noGrp="1"/>
          </p:cNvSpPr>
          <p:nvPr>
            <p:ph type="chart" sz="quarter" idx="11"/>
          </p:nvPr>
        </p:nvSpPr>
        <p:spPr>
          <a:xfrm>
            <a:off x="899592" y="1554760"/>
            <a:ext cx="6515620" cy="4538065"/>
          </a:xfrm>
          <a:prstGeom prst="rect">
            <a:avLst/>
          </a:prstGeo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94753494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D7E385-10D3-CC4C-B8C0-4CD9D91D4F44}"/>
              </a:ext>
              <a:ext uri="{C183D7F6-B498-43B3-948B-1728B52AA6E4}">
                <adec:decorative xmlns:adec="http://schemas.microsoft.com/office/drawing/2017/decorative" val="1"/>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236296"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Placeholder 3">
            <a:extLst>
              <a:ext uri="{FF2B5EF4-FFF2-40B4-BE49-F238E27FC236}">
                <a16:creationId xmlns:a16="http://schemas.microsoft.com/office/drawing/2014/main" id="{3631A212-DAA8-B544-9BA8-9F3465AA8AB6}"/>
              </a:ext>
            </a:extLst>
          </p:cNvPr>
          <p:cNvSpPr>
            <a:spLocks noGrp="1"/>
          </p:cNvSpPr>
          <p:nvPr>
            <p:ph type="title"/>
          </p:nvPr>
        </p:nvSpPr>
        <p:spPr>
          <a:xfrm>
            <a:off x="628650" y="692697"/>
            <a:ext cx="7886700" cy="792088"/>
          </a:xfrm>
          <a:prstGeom prst="rect">
            <a:avLst/>
          </a:prstGeom>
        </p:spPr>
        <p:txBody>
          <a:bodyPr vert="horz" lIns="0" tIns="0" rIns="0" bIns="0" rtlCol="0" anchor="t" anchorCtr="0">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77"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6" r:id="rId15"/>
  </p:sldLayoutIdLst>
  <p:transition spd="slow">
    <p:fade/>
  </p:transition>
  <p:txStyles>
    <p:titleStyle>
      <a:lvl1pPr algn="l" defTabSz="606425" rtl="0" eaLnBrk="1" fontAlgn="base" hangingPunct="1">
        <a:spcBef>
          <a:spcPct val="0"/>
        </a:spcBef>
        <a:spcAft>
          <a:spcPct val="0"/>
        </a:spcAft>
        <a:defRPr sz="3600" kern="1200">
          <a:solidFill>
            <a:srgbClr val="1A9DAC"/>
          </a:solidFill>
          <a:latin typeface="+mj-lt"/>
          <a:ea typeface="ＭＳ Ｐゴシック" charset="0"/>
          <a:cs typeface="ＭＳ Ｐゴシック" charset="0"/>
        </a:defRPr>
      </a:lvl1pPr>
      <a:lvl2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1" fontAlgn="base" hangingPunct="1">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1" fontAlgn="base" hangingPunct="1">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9D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4D975-E46C-4FBD-9BFF-3391E890B713}"/>
              </a:ext>
            </a:extLst>
          </p:cNvPr>
          <p:cNvSpPr>
            <a:spLocks noGrp="1"/>
          </p:cNvSpPr>
          <p:nvPr>
            <p:ph type="title"/>
          </p:nvPr>
        </p:nvSpPr>
        <p:spPr/>
        <p:txBody>
          <a:bodyPr>
            <a:normAutofit fontScale="90000"/>
          </a:bodyPr>
          <a:lstStyle/>
          <a:p>
            <a:r>
              <a:rPr lang="en-GB" sz="4400" dirty="0"/>
              <a:t>Regulating Armed Swarms Under International Law.</a:t>
            </a:r>
            <a:br>
              <a:rPr lang="en-GB" dirty="0"/>
            </a:br>
            <a:br>
              <a:rPr lang="en-GB" dirty="0"/>
            </a:br>
            <a:br>
              <a:rPr lang="en-GB" dirty="0"/>
            </a:br>
            <a:r>
              <a:rPr lang="en-GB" sz="3100" dirty="0"/>
              <a:t>Dr Mike Pollard </a:t>
            </a:r>
            <a:br>
              <a:rPr lang="en-GB" dirty="0"/>
            </a:br>
            <a:br>
              <a:rPr lang="en-GB" dirty="0"/>
            </a:br>
            <a:r>
              <a:rPr lang="en-GB" sz="3100" dirty="0"/>
              <a:t>University of the West of England </a:t>
            </a:r>
          </a:p>
        </p:txBody>
      </p:sp>
      <p:sp>
        <p:nvSpPr>
          <p:cNvPr id="3" name="Text Placeholder 2">
            <a:extLst>
              <a:ext uri="{FF2B5EF4-FFF2-40B4-BE49-F238E27FC236}">
                <a16:creationId xmlns:a16="http://schemas.microsoft.com/office/drawing/2014/main" id="{43A97C58-C14E-4090-A9F8-CF9724DF0481}"/>
              </a:ext>
            </a:extLst>
          </p:cNvPr>
          <p:cNvSpPr>
            <a:spLocks noGrp="1"/>
          </p:cNvSpPr>
          <p:nvPr>
            <p:ph type="body" sz="quarter" idx="15"/>
          </p:nvPr>
        </p:nvSpPr>
        <p:spPr/>
        <p:txBody>
          <a:bodyPr/>
          <a:lstStyle/>
          <a:p>
            <a:endParaRPr lang="en-GB" dirty="0"/>
          </a:p>
        </p:txBody>
      </p:sp>
      <p:sp>
        <p:nvSpPr>
          <p:cNvPr id="4" name="Text Placeholder 3">
            <a:extLst>
              <a:ext uri="{FF2B5EF4-FFF2-40B4-BE49-F238E27FC236}">
                <a16:creationId xmlns:a16="http://schemas.microsoft.com/office/drawing/2014/main" id="{26DD503E-D58C-4CF4-9AF1-A463BA5351B5}"/>
              </a:ext>
            </a:extLst>
          </p:cNvPr>
          <p:cNvSpPr>
            <a:spLocks noGrp="1"/>
          </p:cNvSpPr>
          <p:nvPr>
            <p:ph type="body" sz="quarter" idx="16"/>
          </p:nvPr>
        </p:nvSpPr>
        <p:spPr/>
        <p:txBody>
          <a:bodyPr/>
          <a:lstStyle/>
          <a:p>
            <a:endParaRPr lang="en-GB" dirty="0"/>
          </a:p>
        </p:txBody>
      </p:sp>
      <p:sp>
        <p:nvSpPr>
          <p:cNvPr id="5" name="Text Placeholder 4">
            <a:extLst>
              <a:ext uri="{FF2B5EF4-FFF2-40B4-BE49-F238E27FC236}">
                <a16:creationId xmlns:a16="http://schemas.microsoft.com/office/drawing/2014/main" id="{659573A4-DD2F-41F9-BEA3-C0DA2B8E6EA0}"/>
              </a:ext>
            </a:extLst>
          </p:cNvPr>
          <p:cNvSpPr>
            <a:spLocks noGrp="1"/>
          </p:cNvSpPr>
          <p:nvPr>
            <p:ph type="body" sz="quarter" idx="17"/>
          </p:nvPr>
        </p:nvSpPr>
        <p:spPr/>
        <p:txBody>
          <a:bodyPr/>
          <a:lstStyle/>
          <a:p>
            <a:endParaRPr lang="en-GB" dirty="0"/>
          </a:p>
        </p:txBody>
      </p:sp>
      <p:sp>
        <p:nvSpPr>
          <p:cNvPr id="6" name="Text Placeholder 5">
            <a:extLst>
              <a:ext uri="{FF2B5EF4-FFF2-40B4-BE49-F238E27FC236}">
                <a16:creationId xmlns:a16="http://schemas.microsoft.com/office/drawing/2014/main" id="{D54F8BEE-7710-42A4-AA6A-772F79F04529}"/>
              </a:ext>
            </a:extLst>
          </p:cNvPr>
          <p:cNvSpPr>
            <a:spLocks noGrp="1"/>
          </p:cNvSpPr>
          <p:nvPr>
            <p:ph type="body" sz="quarter" idx="18"/>
          </p:nvPr>
        </p:nvSpPr>
        <p:spPr>
          <a:xfrm>
            <a:off x="2050826" y="5517232"/>
            <a:ext cx="3025230" cy="432048"/>
          </a:xfrm>
        </p:spPr>
        <p:txBody>
          <a:bodyPr/>
          <a:lstStyle/>
          <a:p>
            <a:r>
              <a:rPr lang="en-GB" sz="1800" dirty="0"/>
              <a:t>24 November 2023</a:t>
            </a:r>
            <a:endParaRPr lang="en-GB" dirty="0"/>
          </a:p>
        </p:txBody>
      </p:sp>
    </p:spTree>
    <p:extLst>
      <p:ext uri="{BB962C8B-B14F-4D97-AF65-F5344CB8AC3E}">
        <p14:creationId xmlns:p14="http://schemas.microsoft.com/office/powerpoint/2010/main" val="322867970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34459-AAD2-B6C0-2DDB-582CA74183D1}"/>
              </a:ext>
            </a:extLst>
          </p:cNvPr>
          <p:cNvSpPr>
            <a:spLocks noGrp="1"/>
          </p:cNvSpPr>
          <p:nvPr>
            <p:ph type="title"/>
          </p:nvPr>
        </p:nvSpPr>
        <p:spPr/>
        <p:txBody>
          <a:bodyPr/>
          <a:lstStyle/>
          <a:p>
            <a:r>
              <a:rPr lang="en-GB" dirty="0"/>
              <a:t>4.2 - Criteria Based Targeting </a:t>
            </a:r>
          </a:p>
        </p:txBody>
      </p:sp>
      <p:sp>
        <p:nvSpPr>
          <p:cNvPr id="3" name="Text Placeholder 2">
            <a:extLst>
              <a:ext uri="{FF2B5EF4-FFF2-40B4-BE49-F238E27FC236}">
                <a16:creationId xmlns:a16="http://schemas.microsoft.com/office/drawing/2014/main" id="{277ADC7D-EE9F-6191-5EE9-8B53CD202A5A}"/>
              </a:ext>
            </a:extLst>
          </p:cNvPr>
          <p:cNvSpPr>
            <a:spLocks noGrp="1"/>
          </p:cNvSpPr>
          <p:nvPr>
            <p:ph type="body" sz="quarter" idx="11"/>
          </p:nvPr>
        </p:nvSpPr>
        <p:spPr>
          <a:xfrm>
            <a:off x="753068" y="1509379"/>
            <a:ext cx="3314876" cy="2389982"/>
          </a:xfrm>
        </p:spPr>
        <p:txBody>
          <a:bodyPr/>
          <a:lstStyle/>
          <a:p>
            <a:pPr marL="342900" indent="-342900">
              <a:buFont typeface="Arial" panose="020B0604020202020204" pitchFamily="34" charset="0"/>
              <a:buChar char="•"/>
            </a:pPr>
            <a:r>
              <a:rPr lang="en-GB" sz="1600" dirty="0"/>
              <a:t>Allows for a decision-maker to simply direct a swarm to any location, including urbanised areas.</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600" dirty="0"/>
              <a:t>On the face of it, swarm could operate in adherence with the basic rule.</a:t>
            </a:r>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r>
              <a:rPr lang="en-GB" sz="1600" dirty="0">
                <a:latin typeface="+mn-lt"/>
              </a:rPr>
              <a:t>However, the civilian population could be harmed as a result, not only physically but psychologically.  </a:t>
            </a:r>
          </a:p>
          <a:p>
            <a:pPr marL="342900" indent="-342900">
              <a:buFont typeface="Arial" panose="020B0604020202020204" pitchFamily="34" charset="0"/>
              <a:buChar char="•"/>
            </a:pPr>
            <a:endParaRPr lang="en-GB" sz="1600" dirty="0"/>
          </a:p>
        </p:txBody>
      </p:sp>
      <p:sp>
        <p:nvSpPr>
          <p:cNvPr id="4" name="Text Placeholder 3">
            <a:extLst>
              <a:ext uri="{FF2B5EF4-FFF2-40B4-BE49-F238E27FC236}">
                <a16:creationId xmlns:a16="http://schemas.microsoft.com/office/drawing/2014/main" id="{85FEB72D-FAE8-3B56-0555-31D7747DFDED}"/>
              </a:ext>
            </a:extLst>
          </p:cNvPr>
          <p:cNvSpPr>
            <a:spLocks noGrp="1"/>
          </p:cNvSpPr>
          <p:nvPr>
            <p:ph type="body" sz="quarter" idx="12"/>
          </p:nvPr>
        </p:nvSpPr>
        <p:spPr>
          <a:xfrm>
            <a:off x="5879426" y="2078108"/>
            <a:ext cx="935238" cy="2201269"/>
          </a:xfrm>
        </p:spPr>
        <p:txBody>
          <a:bodyPr/>
          <a:lstStyle/>
          <a:p>
            <a:endParaRPr lang="en-GB" dirty="0"/>
          </a:p>
        </p:txBody>
      </p:sp>
      <p:pic>
        <p:nvPicPr>
          <p:cNvPr id="2050" name="Picture 2" descr="Swarms of Mass Destruction: The Case for Declaring Armed and Fully ...">
            <a:extLst>
              <a:ext uri="{FF2B5EF4-FFF2-40B4-BE49-F238E27FC236}">
                <a16:creationId xmlns:a16="http://schemas.microsoft.com/office/drawing/2014/main" id="{0A46A1FC-054C-3F74-EB07-6BCB679BD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0703" y="1509378"/>
            <a:ext cx="4472684" cy="24956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B1F154E-FFA5-3E0B-1E87-6B23071A9DFC}"/>
              </a:ext>
            </a:extLst>
          </p:cNvPr>
          <p:cNvSpPr txBox="1"/>
          <p:nvPr/>
        </p:nvSpPr>
        <p:spPr>
          <a:xfrm>
            <a:off x="637582" y="4515595"/>
            <a:ext cx="7868836"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mn-lt"/>
              </a:rPr>
              <a:t>Indeed, such an action may cause terror among a civilian population. </a:t>
            </a:r>
          </a:p>
        </p:txBody>
      </p:sp>
      <p:sp>
        <p:nvSpPr>
          <p:cNvPr id="7" name="TextBox 6">
            <a:extLst>
              <a:ext uri="{FF2B5EF4-FFF2-40B4-BE49-F238E27FC236}">
                <a16:creationId xmlns:a16="http://schemas.microsoft.com/office/drawing/2014/main" id="{AB0BDD62-2C9A-FE75-82CE-C77A4E23045F}"/>
              </a:ext>
            </a:extLst>
          </p:cNvPr>
          <p:cNvSpPr txBox="1"/>
          <p:nvPr/>
        </p:nvSpPr>
        <p:spPr>
          <a:xfrm>
            <a:off x="637582" y="4931774"/>
            <a:ext cx="7371776" cy="1077218"/>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mn-lt"/>
              </a:rPr>
              <a:t>May even constitute Human Rights Violations, e.g.,</a:t>
            </a:r>
          </a:p>
          <a:p>
            <a:pPr marL="741363" lvl="1" indent="-285750">
              <a:buFont typeface="Arial" panose="020B0604020202020204" pitchFamily="34" charset="0"/>
              <a:buChar char="•"/>
            </a:pPr>
            <a:r>
              <a:rPr lang="en-GB" sz="1600" dirty="0">
                <a:latin typeface="+mn-lt"/>
              </a:rPr>
              <a:t>Art 9 ICCPR, </a:t>
            </a:r>
            <a:r>
              <a:rPr lang="en-GB" sz="1600" dirty="0">
                <a:solidFill>
                  <a:srgbClr val="4A4A4A"/>
                </a:solidFill>
                <a:latin typeface="+mn-lt"/>
              </a:rPr>
              <a:t>R</a:t>
            </a:r>
            <a:r>
              <a:rPr lang="en-GB" sz="1600" b="0" i="0" dirty="0">
                <a:solidFill>
                  <a:srgbClr val="4A4A4A"/>
                </a:solidFill>
                <a:effectLst/>
                <a:latin typeface="+mn-lt"/>
              </a:rPr>
              <a:t>ight to liberty and security of person</a:t>
            </a:r>
            <a:endParaRPr lang="en-GB" sz="1600" dirty="0">
              <a:latin typeface="+mn-lt"/>
            </a:endParaRPr>
          </a:p>
          <a:p>
            <a:pPr marL="741363" lvl="1" indent="-285750">
              <a:buFont typeface="Arial" panose="020B0604020202020204" pitchFamily="34" charset="0"/>
              <a:buChar char="•"/>
            </a:pPr>
            <a:r>
              <a:rPr lang="en-GB" sz="1600" dirty="0">
                <a:latin typeface="+mn-lt"/>
              </a:rPr>
              <a:t>Art 14 ICCPR, prohibition on </a:t>
            </a:r>
            <a:r>
              <a:rPr lang="en-GB" sz="1600" b="0" i="0" dirty="0">
                <a:solidFill>
                  <a:srgbClr val="4A4A4A"/>
                </a:solidFill>
                <a:effectLst/>
                <a:latin typeface="+mn-lt"/>
              </a:rPr>
              <a:t>arbitrary or unlawful interference with his privacy, family, home or correspondence</a:t>
            </a:r>
            <a:endParaRPr lang="en-GB" sz="1600" dirty="0">
              <a:latin typeface="+mn-lt"/>
            </a:endParaRPr>
          </a:p>
        </p:txBody>
      </p:sp>
      <p:sp>
        <p:nvSpPr>
          <p:cNvPr id="8" name="TextBox 7">
            <a:extLst>
              <a:ext uri="{FF2B5EF4-FFF2-40B4-BE49-F238E27FC236}">
                <a16:creationId xmlns:a16="http://schemas.microsoft.com/office/drawing/2014/main" id="{18234201-7A7F-38B4-C893-63D73A689B57}"/>
              </a:ext>
            </a:extLst>
          </p:cNvPr>
          <p:cNvSpPr txBox="1"/>
          <p:nvPr/>
        </p:nvSpPr>
        <p:spPr>
          <a:xfrm>
            <a:off x="6660232" y="4028155"/>
            <a:ext cx="3435323" cy="246221"/>
          </a:xfrm>
          <a:prstGeom prst="rect">
            <a:avLst/>
          </a:prstGeom>
          <a:noFill/>
        </p:spPr>
        <p:txBody>
          <a:bodyPr wrap="square" rtlCol="0">
            <a:spAutoFit/>
          </a:bodyPr>
          <a:lstStyle/>
          <a:p>
            <a:r>
              <a:rPr lang="en-GB" sz="1000" dirty="0"/>
              <a:t>Image courtesy of mwi.usma.edu </a:t>
            </a:r>
          </a:p>
        </p:txBody>
      </p:sp>
    </p:spTree>
    <p:extLst>
      <p:ext uri="{BB962C8B-B14F-4D97-AF65-F5344CB8AC3E}">
        <p14:creationId xmlns:p14="http://schemas.microsoft.com/office/powerpoint/2010/main" val="17586392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33921-92A7-68E0-C65A-F1DD28DAE19E}"/>
              </a:ext>
            </a:extLst>
          </p:cNvPr>
          <p:cNvSpPr>
            <a:spLocks noGrp="1"/>
          </p:cNvSpPr>
          <p:nvPr>
            <p:ph type="title"/>
          </p:nvPr>
        </p:nvSpPr>
        <p:spPr/>
        <p:txBody>
          <a:bodyPr/>
          <a:lstStyle/>
          <a:p>
            <a:r>
              <a:rPr lang="en-GB" dirty="0"/>
              <a:t>5 – The solution.</a:t>
            </a:r>
          </a:p>
        </p:txBody>
      </p:sp>
      <p:sp>
        <p:nvSpPr>
          <p:cNvPr id="3" name="Text Placeholder 2">
            <a:extLst>
              <a:ext uri="{FF2B5EF4-FFF2-40B4-BE49-F238E27FC236}">
                <a16:creationId xmlns:a16="http://schemas.microsoft.com/office/drawing/2014/main" id="{2A5AA154-B150-C624-9565-6E49D773FC14}"/>
              </a:ext>
            </a:extLst>
          </p:cNvPr>
          <p:cNvSpPr>
            <a:spLocks noGrp="1"/>
          </p:cNvSpPr>
          <p:nvPr>
            <p:ph type="body" sz="quarter" idx="11"/>
          </p:nvPr>
        </p:nvSpPr>
        <p:spPr>
          <a:xfrm>
            <a:off x="899590" y="1556792"/>
            <a:ext cx="7344819" cy="4752528"/>
          </a:xfrm>
        </p:spPr>
        <p:txBody>
          <a:bodyPr/>
          <a:lstStyle/>
          <a:p>
            <a:r>
              <a:rPr lang="en-GB" sz="1600" dirty="0"/>
              <a:t>Swarms as a form of </a:t>
            </a:r>
            <a:r>
              <a:rPr lang="en-GB" sz="1600" b="1" dirty="0"/>
              <a:t>bombardment</a:t>
            </a:r>
            <a:r>
              <a:rPr lang="en-GB" sz="1600" dirty="0"/>
              <a:t>.</a:t>
            </a:r>
          </a:p>
          <a:p>
            <a:endParaRPr lang="en-GB" sz="1600" dirty="0"/>
          </a:p>
          <a:p>
            <a:r>
              <a:rPr lang="en-GB" sz="1600" dirty="0"/>
              <a:t>Bombardment is defined as,</a:t>
            </a:r>
          </a:p>
          <a:p>
            <a:pPr marL="9525" indent="0">
              <a:buNone/>
            </a:pPr>
            <a:r>
              <a:rPr lang="en-GB" sz="1600" dirty="0"/>
              <a:t>‘</a:t>
            </a:r>
            <a:r>
              <a:rPr lang="en-GB" sz="1600" i="1" dirty="0"/>
              <a:t>a continuous attack with bombs, shells, or other missile</a:t>
            </a:r>
            <a:r>
              <a:rPr lang="en-GB" sz="1600" dirty="0"/>
              <a:t>’ (ODE).</a:t>
            </a:r>
          </a:p>
          <a:p>
            <a:pPr marL="9525" indent="0">
              <a:buNone/>
            </a:pPr>
            <a:endParaRPr lang="en-GB" sz="1600" dirty="0"/>
          </a:p>
          <a:p>
            <a:r>
              <a:rPr lang="en-GB" sz="1600" dirty="0"/>
              <a:t>Difficult to argue that a swarms attack would not qualify as ‘continuous’.</a:t>
            </a:r>
          </a:p>
          <a:p>
            <a:endParaRPr lang="en-GB" sz="1600" dirty="0"/>
          </a:p>
          <a:p>
            <a:r>
              <a:rPr lang="en-GB" sz="1600" dirty="0"/>
              <a:t>And a missile, for example, is consequently defined as </a:t>
            </a:r>
          </a:p>
          <a:p>
            <a:pPr marL="9525" indent="0">
              <a:buNone/>
            </a:pPr>
            <a:r>
              <a:rPr lang="en-GB" sz="1600" dirty="0"/>
              <a:t>‘</a:t>
            </a:r>
            <a:r>
              <a:rPr lang="en-GB" sz="1600" i="1" dirty="0"/>
              <a:t>an object which is forcibly propelled at a target, either by hand or from a mechanical weapon</a:t>
            </a:r>
            <a:r>
              <a:rPr lang="en-GB" sz="1600" dirty="0"/>
              <a:t>’ (ODE).</a:t>
            </a:r>
          </a:p>
          <a:p>
            <a:pPr marL="9525" indent="0">
              <a:buNone/>
            </a:pPr>
            <a:endParaRPr lang="en-GB" sz="1600" dirty="0"/>
          </a:p>
          <a:p>
            <a:r>
              <a:rPr lang="en-GB" sz="1600" dirty="0"/>
              <a:t>Armed robots swarms are perhaps unlikely to be on the minds of the drafters of the IHL treaties (consider carpet bombing tactics of Luftwaffe and Allied Airforce’s during WWII).</a:t>
            </a:r>
          </a:p>
          <a:p>
            <a:endParaRPr lang="en-GB" sz="1600" dirty="0"/>
          </a:p>
          <a:p>
            <a:r>
              <a:rPr lang="en-GB" sz="1600" dirty="0"/>
              <a:t>However, IHL could, and arguably should, be interpreted in a way which accounts for contemporary advances in weapons technology.</a:t>
            </a:r>
          </a:p>
        </p:txBody>
      </p:sp>
    </p:spTree>
    <p:extLst>
      <p:ext uri="{BB962C8B-B14F-4D97-AF65-F5344CB8AC3E}">
        <p14:creationId xmlns:p14="http://schemas.microsoft.com/office/powerpoint/2010/main" val="16990713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B805E-74D5-944B-683D-3678391CC254}"/>
              </a:ext>
            </a:extLst>
          </p:cNvPr>
          <p:cNvSpPr>
            <a:spLocks noGrp="1"/>
          </p:cNvSpPr>
          <p:nvPr>
            <p:ph type="title"/>
          </p:nvPr>
        </p:nvSpPr>
        <p:spPr/>
        <p:txBody>
          <a:bodyPr/>
          <a:lstStyle/>
          <a:p>
            <a:r>
              <a:rPr lang="en-GB" dirty="0"/>
              <a:t>5.2 - Relevance</a:t>
            </a:r>
          </a:p>
        </p:txBody>
      </p:sp>
      <p:sp>
        <p:nvSpPr>
          <p:cNvPr id="3" name="Text Placeholder 2">
            <a:extLst>
              <a:ext uri="{FF2B5EF4-FFF2-40B4-BE49-F238E27FC236}">
                <a16:creationId xmlns:a16="http://schemas.microsoft.com/office/drawing/2014/main" id="{970A65A5-7D78-4A3F-2E98-0C3FBB5D0EB2}"/>
              </a:ext>
            </a:extLst>
          </p:cNvPr>
          <p:cNvSpPr>
            <a:spLocks noGrp="1"/>
          </p:cNvSpPr>
          <p:nvPr>
            <p:ph type="body" sz="quarter" idx="11"/>
          </p:nvPr>
        </p:nvSpPr>
        <p:spPr>
          <a:xfrm>
            <a:off x="900112" y="1700213"/>
            <a:ext cx="7200279" cy="4465637"/>
          </a:xfrm>
        </p:spPr>
        <p:txBody>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As previously noted, individual swarm members may be capable (theoretically) of acting in accordance with the basic rule (in other words, the IHL Principle of Distinction).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However, a military decision-maker who is responsible for authorising a swarm deployment cannot possibly make such a determination.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Instead, they are merely responsible for directing a swarm to a geographical area (the battlefield), which increasingly includes urban environments (e.g., cities, towns, and villages, which all contain a concentration of civilians and/ or civilian objects).</a:t>
            </a:r>
          </a:p>
          <a:p>
            <a:pPr marL="342900" indent="-342900">
              <a:buFont typeface="Arial" panose="020B0604020202020204" pitchFamily="34" charset="0"/>
              <a:buChar char="•"/>
            </a:pPr>
            <a:endParaRPr lang="en-GB" dirty="0"/>
          </a:p>
          <a:p>
            <a:pPr marL="0" indent="0">
              <a:buNone/>
            </a:pPr>
            <a:endParaRPr lang="en-GB" dirty="0"/>
          </a:p>
          <a:p>
            <a:pPr marL="0" indent="0">
              <a:buNone/>
            </a:pPr>
            <a:r>
              <a:rPr lang="en-GB" dirty="0"/>
              <a:t> </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35389666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46267-8B67-6009-0DE9-7C3588CE9899}"/>
              </a:ext>
            </a:extLst>
          </p:cNvPr>
          <p:cNvSpPr>
            <a:spLocks noGrp="1"/>
          </p:cNvSpPr>
          <p:nvPr>
            <p:ph type="title"/>
          </p:nvPr>
        </p:nvSpPr>
        <p:spPr/>
        <p:txBody>
          <a:bodyPr/>
          <a:lstStyle/>
          <a:p>
            <a:r>
              <a:rPr lang="en-GB" dirty="0"/>
              <a:t>5.3 - Article 51 API as a Swarm Regulator</a:t>
            </a:r>
          </a:p>
        </p:txBody>
      </p:sp>
      <p:sp>
        <p:nvSpPr>
          <p:cNvPr id="3" name="Text Placeholder 2">
            <a:extLst>
              <a:ext uri="{FF2B5EF4-FFF2-40B4-BE49-F238E27FC236}">
                <a16:creationId xmlns:a16="http://schemas.microsoft.com/office/drawing/2014/main" id="{3B4F88F4-D5CC-2C23-969F-69622150CD18}"/>
              </a:ext>
            </a:extLst>
          </p:cNvPr>
          <p:cNvSpPr>
            <a:spLocks noGrp="1"/>
          </p:cNvSpPr>
          <p:nvPr>
            <p:ph type="body" sz="quarter" idx="11"/>
          </p:nvPr>
        </p:nvSpPr>
        <p:spPr>
          <a:xfrm>
            <a:off x="899591" y="1700809"/>
            <a:ext cx="7056786" cy="4608512"/>
          </a:xfrm>
        </p:spPr>
        <p:txBody>
          <a:bodyPr/>
          <a:lstStyle/>
          <a:p>
            <a:r>
              <a:rPr lang="en-GB" dirty="0"/>
              <a:t>Art. 51 (4) API states,</a:t>
            </a:r>
          </a:p>
          <a:p>
            <a:endParaRPr lang="en-GB" dirty="0"/>
          </a:p>
          <a:p>
            <a:r>
              <a:rPr lang="en-GB" dirty="0"/>
              <a:t>Indiscriminate attacks are prohibited; </a:t>
            </a:r>
          </a:p>
          <a:p>
            <a:endParaRPr lang="en-GB" dirty="0"/>
          </a:p>
          <a:p>
            <a:r>
              <a:rPr lang="en-GB" dirty="0"/>
              <a:t>Art. 51(5) API continues,…[a]mong others, the following types of attacks are to be considered as indiscriminate:</a:t>
            </a:r>
          </a:p>
          <a:p>
            <a:pPr marL="9525" indent="0">
              <a:buNone/>
            </a:pPr>
            <a:endParaRPr lang="en-GB" dirty="0"/>
          </a:p>
          <a:p>
            <a:r>
              <a:rPr lang="en-GB" dirty="0"/>
              <a:t>An attack by bombardment by any methods or means which treats as a single military objective a number of clearly separated and distinct military objectives located in a city, town, village or other area containing a similar concentration of civilians or civilian objects…(Art. 51(5)(a) API).</a:t>
            </a:r>
          </a:p>
          <a:p>
            <a:endParaRPr lang="en-GB" dirty="0"/>
          </a:p>
        </p:txBody>
      </p:sp>
    </p:spTree>
    <p:extLst>
      <p:ext uri="{BB962C8B-B14F-4D97-AF65-F5344CB8AC3E}">
        <p14:creationId xmlns:p14="http://schemas.microsoft.com/office/powerpoint/2010/main" val="14673692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CD82C-9BB3-01B7-329F-1A68E8B792E0}"/>
              </a:ext>
            </a:extLst>
          </p:cNvPr>
          <p:cNvSpPr>
            <a:spLocks noGrp="1"/>
          </p:cNvSpPr>
          <p:nvPr>
            <p:ph type="title"/>
          </p:nvPr>
        </p:nvSpPr>
        <p:spPr/>
        <p:txBody>
          <a:bodyPr/>
          <a:lstStyle/>
          <a:p>
            <a:r>
              <a:rPr lang="en-GB" dirty="0"/>
              <a:t>5.4 Concluding Notes</a:t>
            </a:r>
          </a:p>
        </p:txBody>
      </p:sp>
      <p:sp>
        <p:nvSpPr>
          <p:cNvPr id="3" name="Text Placeholder 2">
            <a:extLst>
              <a:ext uri="{FF2B5EF4-FFF2-40B4-BE49-F238E27FC236}">
                <a16:creationId xmlns:a16="http://schemas.microsoft.com/office/drawing/2014/main" id="{5CB6AEEC-7401-5F1E-06D2-AC5BF7AF81FC}"/>
              </a:ext>
            </a:extLst>
          </p:cNvPr>
          <p:cNvSpPr>
            <a:spLocks noGrp="1"/>
          </p:cNvSpPr>
          <p:nvPr>
            <p:ph type="body" sz="quarter" idx="11"/>
          </p:nvPr>
        </p:nvSpPr>
        <p:spPr>
          <a:xfrm>
            <a:off x="899590" y="1700808"/>
            <a:ext cx="6768753" cy="4608512"/>
          </a:xfrm>
        </p:spPr>
        <p:txBody>
          <a:bodyPr/>
          <a:lstStyle/>
          <a:p>
            <a:r>
              <a:rPr lang="en-GB" dirty="0"/>
              <a:t>The proposed interpretation of Article 51 API will not restrict all deployments of armed swarms.</a:t>
            </a:r>
          </a:p>
          <a:p>
            <a:endParaRPr lang="en-GB" dirty="0"/>
          </a:p>
          <a:p>
            <a:r>
              <a:rPr lang="en-GB" dirty="0"/>
              <a:t>Indeed, there many be many instances where swarms can be deployed in complete adherence to IHL (especially in a battlespace that is devoid of civilians and/ or civilian objects).</a:t>
            </a:r>
          </a:p>
          <a:p>
            <a:endParaRPr lang="en-GB" dirty="0"/>
          </a:p>
          <a:p>
            <a:r>
              <a:rPr lang="en-GB" dirty="0"/>
              <a:t>The proposed interpretation is also unlikely to stop Non-State Armed Groups from utilising such technology (if/ when it exists). </a:t>
            </a:r>
          </a:p>
          <a:p>
            <a:endParaRPr lang="en-GB" dirty="0"/>
          </a:p>
          <a:p>
            <a:r>
              <a:rPr lang="en-GB" dirty="0"/>
              <a:t>However, by classifying ‘criteria based’ targeting as a bombardment, armed swarm deployments in armed-conflicts </a:t>
            </a:r>
            <a:r>
              <a:rPr lang="en-GB"/>
              <a:t>could nevertheless </a:t>
            </a:r>
            <a:r>
              <a:rPr lang="en-GB" dirty="0"/>
              <a:t>be significantly </a:t>
            </a:r>
            <a:r>
              <a:rPr lang="en-GB"/>
              <a:t>reduced.</a:t>
            </a:r>
            <a:endParaRPr lang="en-GB" dirty="0"/>
          </a:p>
          <a:p>
            <a:endParaRPr lang="en-GB" dirty="0"/>
          </a:p>
          <a:p>
            <a:endParaRPr lang="en-GB" dirty="0"/>
          </a:p>
          <a:p>
            <a:endParaRPr lang="en-GB" dirty="0"/>
          </a:p>
          <a:p>
            <a:pPr marL="9525" indent="0">
              <a:buNone/>
            </a:pPr>
            <a:endParaRPr lang="en-GB" dirty="0"/>
          </a:p>
          <a:p>
            <a:endParaRPr lang="en-GB" dirty="0"/>
          </a:p>
        </p:txBody>
      </p:sp>
    </p:spTree>
    <p:extLst>
      <p:ext uri="{BB962C8B-B14F-4D97-AF65-F5344CB8AC3E}">
        <p14:creationId xmlns:p14="http://schemas.microsoft.com/office/powerpoint/2010/main" val="13532778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D3DD-3920-4182-B95D-64617C5EF74A}"/>
              </a:ext>
            </a:extLst>
          </p:cNvPr>
          <p:cNvSpPr>
            <a:spLocks noGrp="1"/>
          </p:cNvSpPr>
          <p:nvPr>
            <p:ph type="title"/>
          </p:nvPr>
        </p:nvSpPr>
        <p:spPr/>
        <p:txBody>
          <a:bodyPr/>
          <a:lstStyle/>
          <a:p>
            <a:r>
              <a:rPr lang="en-GB" dirty="0"/>
              <a:t>Contents</a:t>
            </a:r>
          </a:p>
        </p:txBody>
      </p:sp>
      <p:sp>
        <p:nvSpPr>
          <p:cNvPr id="3" name="Text Placeholder 2">
            <a:extLst>
              <a:ext uri="{FF2B5EF4-FFF2-40B4-BE49-F238E27FC236}">
                <a16:creationId xmlns:a16="http://schemas.microsoft.com/office/drawing/2014/main" id="{D764E3D0-8A77-489A-AE73-89AC14DDD8A1}"/>
              </a:ext>
            </a:extLst>
          </p:cNvPr>
          <p:cNvSpPr>
            <a:spLocks noGrp="1"/>
          </p:cNvSpPr>
          <p:nvPr>
            <p:ph type="body" sz="quarter" idx="11"/>
          </p:nvPr>
        </p:nvSpPr>
        <p:spPr/>
        <p:txBody>
          <a:bodyPr/>
          <a:lstStyle/>
          <a:p>
            <a:endParaRPr lang="en-GB" dirty="0"/>
          </a:p>
          <a:p>
            <a:pPr marL="466725" indent="-457200">
              <a:buFont typeface="+mj-lt"/>
              <a:buAutoNum type="arabicParenR"/>
            </a:pPr>
            <a:r>
              <a:rPr lang="en-GB" dirty="0"/>
              <a:t>Defining the scope of the paper. </a:t>
            </a:r>
          </a:p>
          <a:p>
            <a:pPr marL="466725" indent="-457200">
              <a:buFont typeface="+mj-lt"/>
              <a:buAutoNum type="arabicParenR"/>
            </a:pPr>
            <a:endParaRPr lang="en-GB" dirty="0"/>
          </a:p>
          <a:p>
            <a:pPr marL="466725" indent="-457200">
              <a:buFont typeface="+mj-lt"/>
              <a:buAutoNum type="arabicParenR"/>
            </a:pPr>
            <a:r>
              <a:rPr lang="en-GB" dirty="0"/>
              <a:t>Defining armed swarms.</a:t>
            </a:r>
          </a:p>
          <a:p>
            <a:pPr marL="466725" indent="-457200">
              <a:buFont typeface="+mj-lt"/>
              <a:buAutoNum type="arabicParenR"/>
            </a:pPr>
            <a:endParaRPr lang="en-GB" dirty="0"/>
          </a:p>
          <a:p>
            <a:pPr marL="466725" indent="-457200">
              <a:buFont typeface="+mj-lt"/>
              <a:buAutoNum type="arabicParenR"/>
            </a:pPr>
            <a:r>
              <a:rPr lang="en-GB" dirty="0"/>
              <a:t>Identifying the law applicable to armed swarms.</a:t>
            </a:r>
          </a:p>
          <a:p>
            <a:pPr marL="466725" indent="-457200">
              <a:buFont typeface="+mj-lt"/>
              <a:buAutoNum type="arabicParenR"/>
            </a:pPr>
            <a:endParaRPr lang="en-GB" dirty="0"/>
          </a:p>
          <a:p>
            <a:pPr marL="466725" indent="-457200">
              <a:buFont typeface="+mj-lt"/>
              <a:buAutoNum type="arabicParenR"/>
            </a:pPr>
            <a:r>
              <a:rPr lang="en-GB" dirty="0"/>
              <a:t>The issue with the law regarding armed swarms.</a:t>
            </a:r>
          </a:p>
          <a:p>
            <a:pPr marL="466725" indent="-457200">
              <a:buFont typeface="+mj-lt"/>
              <a:buAutoNum type="arabicParenR"/>
            </a:pPr>
            <a:endParaRPr lang="en-GB" dirty="0"/>
          </a:p>
          <a:p>
            <a:pPr marL="466725" indent="-457200">
              <a:buFont typeface="+mj-lt"/>
              <a:buAutoNum type="arabicParenR"/>
            </a:pPr>
            <a:r>
              <a:rPr lang="en-GB" dirty="0"/>
              <a:t>The solution. </a:t>
            </a:r>
          </a:p>
        </p:txBody>
      </p:sp>
    </p:spTree>
    <p:extLst>
      <p:ext uri="{BB962C8B-B14F-4D97-AF65-F5344CB8AC3E}">
        <p14:creationId xmlns:p14="http://schemas.microsoft.com/office/powerpoint/2010/main" val="38559944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3D243-25AC-A4F5-FE3D-4B47151E8852}"/>
              </a:ext>
            </a:extLst>
          </p:cNvPr>
          <p:cNvSpPr>
            <a:spLocks noGrp="1"/>
          </p:cNvSpPr>
          <p:nvPr>
            <p:ph type="title"/>
          </p:nvPr>
        </p:nvSpPr>
        <p:spPr/>
        <p:txBody>
          <a:bodyPr/>
          <a:lstStyle/>
          <a:p>
            <a:r>
              <a:rPr lang="en-GB" dirty="0"/>
              <a:t>1 - Scope of Paper</a:t>
            </a:r>
          </a:p>
        </p:txBody>
      </p:sp>
      <p:sp>
        <p:nvSpPr>
          <p:cNvPr id="3" name="Text Placeholder 2">
            <a:extLst>
              <a:ext uri="{FF2B5EF4-FFF2-40B4-BE49-F238E27FC236}">
                <a16:creationId xmlns:a16="http://schemas.microsoft.com/office/drawing/2014/main" id="{4BA706CF-50DF-B50C-99FE-051ABF8816AD}"/>
              </a:ext>
            </a:extLst>
          </p:cNvPr>
          <p:cNvSpPr>
            <a:spLocks noGrp="1"/>
          </p:cNvSpPr>
          <p:nvPr>
            <p:ph type="body" sz="quarter" idx="11"/>
          </p:nvPr>
        </p:nvSpPr>
        <p:spPr>
          <a:xfrm>
            <a:off x="899590" y="1700808"/>
            <a:ext cx="7632850" cy="4608512"/>
          </a:xfrm>
        </p:spPr>
        <p:txBody>
          <a:bodyPr/>
          <a:lstStyle/>
          <a:p>
            <a:pPr>
              <a:lnSpc>
                <a:spcPct val="150000"/>
              </a:lnSpc>
            </a:pPr>
            <a:r>
              <a:rPr lang="en-GB" dirty="0"/>
              <a:t>Primary focus upon ‘fully autonomous’ armed swarms.</a:t>
            </a:r>
          </a:p>
          <a:p>
            <a:r>
              <a:rPr lang="en-GB" dirty="0"/>
              <a:t>Some semi-autonomous and/ or non-autonomous swarm deployments may nevertheless be affected by recommendations.</a:t>
            </a:r>
          </a:p>
          <a:p>
            <a:r>
              <a:rPr lang="en-GB" dirty="0"/>
              <a:t>Recommendations are made with specific regard to autonomous armed swarms but are not designed to act as a solution to Autonomous Weapons Systems (AWS) more generally.</a:t>
            </a:r>
          </a:p>
          <a:p>
            <a:r>
              <a:rPr lang="en-GB" dirty="0"/>
              <a:t>The recommendations seek to </a:t>
            </a:r>
            <a:r>
              <a:rPr lang="en-GB" i="1" dirty="0"/>
              <a:t>restrict</a:t>
            </a:r>
            <a:r>
              <a:rPr lang="en-GB" dirty="0"/>
              <a:t> the number of instances in which armed swarm deployments should be considered lawful.</a:t>
            </a:r>
          </a:p>
          <a:p>
            <a:r>
              <a:rPr lang="en-GB" dirty="0"/>
              <a:t>No intention to argue that an </a:t>
            </a:r>
            <a:r>
              <a:rPr lang="en-GB" i="1" dirty="0"/>
              <a:t>absolute prohibition </a:t>
            </a:r>
            <a:r>
              <a:rPr lang="en-GB" dirty="0"/>
              <a:t>should be placed  upon armed swarm deployments. </a:t>
            </a:r>
          </a:p>
          <a:p>
            <a:r>
              <a:rPr lang="en-GB" dirty="0"/>
              <a:t>Recommendations offered do not constitute a complete regulatory framework.</a:t>
            </a:r>
          </a:p>
          <a:p>
            <a:endParaRPr lang="en-GB" dirty="0"/>
          </a:p>
        </p:txBody>
      </p:sp>
    </p:spTree>
    <p:extLst>
      <p:ext uri="{BB962C8B-B14F-4D97-AF65-F5344CB8AC3E}">
        <p14:creationId xmlns:p14="http://schemas.microsoft.com/office/powerpoint/2010/main" val="24426519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5E9C-C9C7-FFDE-803D-529F238B01D2}"/>
              </a:ext>
            </a:extLst>
          </p:cNvPr>
          <p:cNvSpPr>
            <a:spLocks noGrp="1"/>
          </p:cNvSpPr>
          <p:nvPr>
            <p:ph type="title"/>
          </p:nvPr>
        </p:nvSpPr>
        <p:spPr/>
        <p:txBody>
          <a:bodyPr/>
          <a:lstStyle/>
          <a:p>
            <a:r>
              <a:rPr lang="en-GB" dirty="0"/>
              <a:t>2 - What is a robotic Swarm?</a:t>
            </a:r>
          </a:p>
        </p:txBody>
      </p:sp>
      <p:sp>
        <p:nvSpPr>
          <p:cNvPr id="3" name="Text Placeholder 2">
            <a:extLst>
              <a:ext uri="{FF2B5EF4-FFF2-40B4-BE49-F238E27FC236}">
                <a16:creationId xmlns:a16="http://schemas.microsoft.com/office/drawing/2014/main" id="{D29535FF-05DF-25B1-AE09-61A25740A047}"/>
              </a:ext>
            </a:extLst>
          </p:cNvPr>
          <p:cNvSpPr>
            <a:spLocks noGrp="1"/>
          </p:cNvSpPr>
          <p:nvPr>
            <p:ph type="body" sz="quarter" idx="10"/>
          </p:nvPr>
        </p:nvSpPr>
        <p:spPr/>
        <p:txBody>
          <a:bodyPr/>
          <a:lstStyle/>
          <a:p>
            <a:endParaRPr lang="en-GB" dirty="0"/>
          </a:p>
        </p:txBody>
      </p:sp>
      <p:sp>
        <p:nvSpPr>
          <p:cNvPr id="4" name="Text Placeholder 3">
            <a:extLst>
              <a:ext uri="{FF2B5EF4-FFF2-40B4-BE49-F238E27FC236}">
                <a16:creationId xmlns:a16="http://schemas.microsoft.com/office/drawing/2014/main" id="{785E11A9-1508-71DA-80E7-E60C0A87B163}"/>
              </a:ext>
            </a:extLst>
          </p:cNvPr>
          <p:cNvSpPr>
            <a:spLocks noGrp="1"/>
          </p:cNvSpPr>
          <p:nvPr>
            <p:ph type="body" sz="quarter" idx="11"/>
          </p:nvPr>
        </p:nvSpPr>
        <p:spPr>
          <a:xfrm>
            <a:off x="4687590" y="2349499"/>
            <a:ext cx="4104456" cy="2879725"/>
          </a:xfrm>
        </p:spPr>
        <p:txBody>
          <a:bodyPr/>
          <a:lstStyle/>
          <a:p>
            <a:pPr marL="342900" indent="-342900">
              <a:buFont typeface="Arial" panose="020B0604020202020204" pitchFamily="34" charset="0"/>
              <a:buChar char="•"/>
            </a:pPr>
            <a:r>
              <a:rPr lang="en-GB" sz="2300" dirty="0"/>
              <a:t>A collection of individual yet identical mechanical elements.</a:t>
            </a:r>
          </a:p>
          <a:p>
            <a:pPr marL="342900" indent="-342900">
              <a:buFont typeface="Arial" panose="020B0604020202020204" pitchFamily="34" charset="0"/>
              <a:buChar char="•"/>
            </a:pPr>
            <a:r>
              <a:rPr lang="en-GB" sz="2300" dirty="0"/>
              <a:t>The collective behaves in a way that is synonymous with the dense collections of insects that are found in nature.  </a:t>
            </a:r>
          </a:p>
        </p:txBody>
      </p:sp>
      <p:sp>
        <p:nvSpPr>
          <p:cNvPr id="5" name="Text Placeholder 4">
            <a:extLst>
              <a:ext uri="{FF2B5EF4-FFF2-40B4-BE49-F238E27FC236}">
                <a16:creationId xmlns:a16="http://schemas.microsoft.com/office/drawing/2014/main" id="{4430CCDE-11B8-22DB-4D0E-5FCD79DD1A17}"/>
              </a:ext>
            </a:extLst>
          </p:cNvPr>
          <p:cNvSpPr>
            <a:spLocks noGrp="1"/>
          </p:cNvSpPr>
          <p:nvPr>
            <p:ph type="body" sz="quarter" idx="12"/>
          </p:nvPr>
        </p:nvSpPr>
        <p:spPr>
          <a:xfrm>
            <a:off x="400100" y="5373216"/>
            <a:ext cx="7700913" cy="576138"/>
          </a:xfrm>
        </p:spPr>
        <p:txBody>
          <a:bodyPr/>
          <a:lstStyle/>
          <a:p>
            <a:pPr marR="0" lvl="0" algn="l" defTabSz="606425" rtl="0" eaLnBrk="1" fontAlgn="base" latinLnBrk="0" hangingPunct="1">
              <a:lnSpc>
                <a:spcPct val="100000"/>
              </a:lnSpc>
              <a:spcBef>
                <a:spcPct val="20000"/>
              </a:spcBef>
              <a:spcAft>
                <a:spcPct val="0"/>
              </a:spcAft>
              <a:buClrTx/>
              <a:buSzTx/>
              <a:tabLst/>
              <a:defRPr/>
            </a:pPr>
            <a:endParaRPr kumimoji="0" lang="en-GB" sz="2300" b="0" i="0" u="none" strike="noStrike" kern="1200" cap="none" spc="0" normalizeH="0" baseline="0" noProof="0" dirty="0">
              <a:ln>
                <a:noFill/>
              </a:ln>
              <a:solidFill>
                <a:srgbClr val="199DAC"/>
              </a:solidFill>
              <a:effectLst/>
              <a:uLnTx/>
              <a:uFillTx/>
              <a:latin typeface="Calibri"/>
              <a:ea typeface="ＭＳ Ｐゴシック" charset="0"/>
            </a:endParaRPr>
          </a:p>
          <a:p>
            <a:endParaRPr lang="en-GB" dirty="0"/>
          </a:p>
        </p:txBody>
      </p:sp>
      <p:pic>
        <p:nvPicPr>
          <p:cNvPr id="7" name="Picture 6" descr="A large flock of birds in the sky&#10;&#10;Description automatically generated">
            <a:extLst>
              <a:ext uri="{FF2B5EF4-FFF2-40B4-BE49-F238E27FC236}">
                <a16:creationId xmlns:a16="http://schemas.microsoft.com/office/drawing/2014/main" id="{3746FD20-D66F-DBD7-7190-406761BF82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100" y="2349500"/>
            <a:ext cx="4243908" cy="2879725"/>
          </a:xfrm>
          <a:prstGeom prst="rect">
            <a:avLst/>
          </a:prstGeom>
        </p:spPr>
      </p:pic>
    </p:spTree>
    <p:extLst>
      <p:ext uri="{BB962C8B-B14F-4D97-AF65-F5344CB8AC3E}">
        <p14:creationId xmlns:p14="http://schemas.microsoft.com/office/powerpoint/2010/main" val="15726837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ldTgt/>
                                        </p:tgtEl>
                                        <p:attrNameLst>
                                          <p:attrName>style.visibility</p:attrName>
                                        </p:attrNameLst>
                                      </p:cBhvr>
                                      <p:to>
                                        <p:strVal val="visible"/>
                                      </p:to>
                                    </p:set>
                                    <p:animEffect transition="in" filter="fade">
                                      <p:cBhvr>
                                        <p:cTn id="17" dur="500"/>
                                        <p:tgtEl>
                                          <p:sld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B0972-EED3-3803-D3F1-4480395BA8D0}"/>
              </a:ext>
            </a:extLst>
          </p:cNvPr>
          <p:cNvSpPr>
            <a:spLocks noGrp="1"/>
          </p:cNvSpPr>
          <p:nvPr>
            <p:ph type="title"/>
          </p:nvPr>
        </p:nvSpPr>
        <p:spPr/>
        <p:txBody>
          <a:bodyPr/>
          <a:lstStyle/>
          <a:p>
            <a:r>
              <a:rPr lang="en-GB" dirty="0"/>
              <a:t>2.2 – What is an Armed Swarm?</a:t>
            </a:r>
          </a:p>
        </p:txBody>
      </p:sp>
      <p:sp>
        <p:nvSpPr>
          <p:cNvPr id="3" name="Text Placeholder 2">
            <a:extLst>
              <a:ext uri="{FF2B5EF4-FFF2-40B4-BE49-F238E27FC236}">
                <a16:creationId xmlns:a16="http://schemas.microsoft.com/office/drawing/2014/main" id="{608C91C2-0BE1-2302-8B21-D3DBC0B784EB}"/>
              </a:ext>
            </a:extLst>
          </p:cNvPr>
          <p:cNvSpPr>
            <a:spLocks noGrp="1"/>
          </p:cNvSpPr>
          <p:nvPr>
            <p:ph type="body" sz="quarter" idx="11"/>
          </p:nvPr>
        </p:nvSpPr>
        <p:spPr/>
        <p:txBody>
          <a:bodyPr/>
          <a:lstStyle/>
          <a:p>
            <a:endParaRPr lang="en-GB" dirty="0"/>
          </a:p>
          <a:p>
            <a:r>
              <a:rPr lang="en-GB" dirty="0"/>
              <a:t>An armed swarm is a collection of individual elements that can work together and apply force to achieve a common purpose (e.g., destroy enemy radar).</a:t>
            </a:r>
          </a:p>
          <a:p>
            <a:endParaRPr lang="en-GB" dirty="0"/>
          </a:p>
          <a:p>
            <a:r>
              <a:rPr lang="en-GB" sz="2000" dirty="0"/>
              <a:t>Could in theory be a collection of individual weapons platforms (e.g., Predator drones).</a:t>
            </a:r>
          </a:p>
          <a:p>
            <a:endParaRPr lang="en-GB" dirty="0"/>
          </a:p>
          <a:p>
            <a:r>
              <a:rPr lang="en-GB" sz="2000" dirty="0"/>
              <a:t>But are generally seen as a collection of non-recoverable munitions.</a:t>
            </a:r>
          </a:p>
          <a:p>
            <a:endParaRPr lang="en-GB" dirty="0"/>
          </a:p>
          <a:p>
            <a:r>
              <a:rPr lang="en-GB" dirty="0"/>
              <a:t>Technology is still in its relative infancy.</a:t>
            </a:r>
          </a:p>
        </p:txBody>
      </p:sp>
    </p:spTree>
    <p:extLst>
      <p:ext uri="{BB962C8B-B14F-4D97-AF65-F5344CB8AC3E}">
        <p14:creationId xmlns:p14="http://schemas.microsoft.com/office/powerpoint/2010/main" val="18479737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43B6A-BDB0-39D9-1735-27A135DDB479}"/>
              </a:ext>
            </a:extLst>
          </p:cNvPr>
          <p:cNvSpPr>
            <a:spLocks noGrp="1"/>
          </p:cNvSpPr>
          <p:nvPr>
            <p:ph type="title"/>
          </p:nvPr>
        </p:nvSpPr>
        <p:spPr/>
        <p:txBody>
          <a:bodyPr/>
          <a:lstStyle/>
          <a:p>
            <a:r>
              <a:rPr lang="en-GB" dirty="0"/>
              <a:t>2.3 – Autonomous Armed Swarms </a:t>
            </a:r>
          </a:p>
        </p:txBody>
      </p:sp>
      <p:sp>
        <p:nvSpPr>
          <p:cNvPr id="3" name="Text Placeholder 2">
            <a:extLst>
              <a:ext uri="{FF2B5EF4-FFF2-40B4-BE49-F238E27FC236}">
                <a16:creationId xmlns:a16="http://schemas.microsoft.com/office/drawing/2014/main" id="{61D1092C-9F2F-4DEC-200B-BA283039945C}"/>
              </a:ext>
            </a:extLst>
          </p:cNvPr>
          <p:cNvSpPr>
            <a:spLocks noGrp="1"/>
          </p:cNvSpPr>
          <p:nvPr>
            <p:ph type="body" sz="quarter" idx="11"/>
          </p:nvPr>
        </p:nvSpPr>
        <p:spPr>
          <a:xfrm>
            <a:off x="899591" y="4149080"/>
            <a:ext cx="7524838" cy="1656184"/>
          </a:xfrm>
        </p:spPr>
        <p:txBody>
          <a:bodyPr/>
          <a:lstStyle/>
          <a:p>
            <a:r>
              <a:rPr lang="en-GB" dirty="0"/>
              <a:t>Autonomous Armed Swarms operate without human supervision</a:t>
            </a:r>
          </a:p>
          <a:p>
            <a:r>
              <a:rPr lang="en-GB" dirty="0"/>
              <a:t>After a human operator authorises deployment, the swarm is capable of making is own battlefield decisions.</a:t>
            </a:r>
          </a:p>
          <a:p>
            <a:r>
              <a:rPr lang="en-GB" dirty="0"/>
              <a:t>Armed swarms are therefore a form of AWS, noting that there is no widely recognised definition of such.</a:t>
            </a:r>
          </a:p>
          <a:p>
            <a:r>
              <a:rPr lang="en-GB" dirty="0"/>
              <a:t>The ‘Loyal Wingman’ project (pictured above) is a semi-autonomous system.</a:t>
            </a:r>
          </a:p>
        </p:txBody>
      </p:sp>
      <p:pic>
        <p:nvPicPr>
          <p:cNvPr id="1026" name="Picture 2" descr="A rendering of a notional sixth-generation crewed combat jet flying together with a trio of advanced drones. &lt;em&gt;Collins Aerospace&lt;/em&gt;">
            <a:extLst>
              <a:ext uri="{FF2B5EF4-FFF2-40B4-BE49-F238E27FC236}">
                <a16:creationId xmlns:a16="http://schemas.microsoft.com/office/drawing/2014/main" id="{9531B7EC-6103-982D-CE62-A271175B4F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340768"/>
            <a:ext cx="4536505" cy="25517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1516188-A072-2BD3-FCAC-BEFF4997559C}"/>
              </a:ext>
            </a:extLst>
          </p:cNvPr>
          <p:cNvSpPr txBox="1"/>
          <p:nvPr/>
        </p:nvSpPr>
        <p:spPr>
          <a:xfrm>
            <a:off x="4608005" y="3646331"/>
            <a:ext cx="3816424" cy="246221"/>
          </a:xfrm>
          <a:prstGeom prst="rect">
            <a:avLst/>
          </a:prstGeom>
          <a:noFill/>
        </p:spPr>
        <p:txBody>
          <a:bodyPr wrap="square" rtlCol="0">
            <a:spAutoFit/>
          </a:bodyPr>
          <a:lstStyle/>
          <a:p>
            <a:r>
              <a:rPr lang="en-GB" sz="1000" dirty="0">
                <a:solidFill>
                  <a:schemeClr val="bg1"/>
                </a:solidFill>
              </a:rPr>
              <a:t>Courtesy of Collins Aerospace</a:t>
            </a:r>
          </a:p>
        </p:txBody>
      </p:sp>
    </p:spTree>
    <p:extLst>
      <p:ext uri="{BB962C8B-B14F-4D97-AF65-F5344CB8AC3E}">
        <p14:creationId xmlns:p14="http://schemas.microsoft.com/office/powerpoint/2010/main" val="1693782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B17B1-FAA1-C5E7-CBCE-175DCB63981F}"/>
              </a:ext>
            </a:extLst>
          </p:cNvPr>
          <p:cNvSpPr>
            <a:spLocks noGrp="1"/>
          </p:cNvSpPr>
          <p:nvPr>
            <p:ph type="title"/>
          </p:nvPr>
        </p:nvSpPr>
        <p:spPr/>
        <p:txBody>
          <a:bodyPr/>
          <a:lstStyle/>
          <a:p>
            <a:r>
              <a:rPr lang="en-GB" dirty="0"/>
              <a:t>2.4 - Basic Levels of Autonomy.</a:t>
            </a:r>
          </a:p>
        </p:txBody>
      </p:sp>
      <p:sp>
        <p:nvSpPr>
          <p:cNvPr id="3" name="Text Placeholder 2">
            <a:extLst>
              <a:ext uri="{FF2B5EF4-FFF2-40B4-BE49-F238E27FC236}">
                <a16:creationId xmlns:a16="http://schemas.microsoft.com/office/drawing/2014/main" id="{B9849DB9-8ED4-DFD2-6B7C-B17C23BD06E9}"/>
              </a:ext>
            </a:extLst>
          </p:cNvPr>
          <p:cNvSpPr>
            <a:spLocks noGrp="1"/>
          </p:cNvSpPr>
          <p:nvPr>
            <p:ph type="body" sz="quarter" idx="11"/>
          </p:nvPr>
        </p:nvSpPr>
        <p:spPr/>
        <p:txBody>
          <a:bodyPr/>
          <a:lstStyle/>
          <a:p>
            <a:pPr marL="466725" indent="-457200">
              <a:buFont typeface="+mj-lt"/>
              <a:buAutoNum type="arabicPeriod"/>
            </a:pPr>
            <a:r>
              <a:rPr lang="en-GB" b="1" dirty="0"/>
              <a:t>Human-in-the-loop systems </a:t>
            </a:r>
            <a:r>
              <a:rPr lang="en-GB" dirty="0"/>
              <a:t>(non-autonomous):</a:t>
            </a:r>
          </a:p>
          <a:p>
            <a:pPr marL="741363" lvl="1" indent="-457200">
              <a:buFont typeface="Arial" panose="020B0604020202020204" pitchFamily="34" charset="0"/>
              <a:buChar char="•"/>
            </a:pPr>
            <a:r>
              <a:rPr lang="en-GB" dirty="0"/>
              <a:t>Systems where a human is involved in the decision-making process (e.g., target verification).</a:t>
            </a:r>
          </a:p>
          <a:p>
            <a:pPr marL="466725" indent="-457200">
              <a:buFont typeface="+mj-lt"/>
              <a:buAutoNum type="arabicPeriod"/>
            </a:pPr>
            <a:endParaRPr lang="en-GB" dirty="0"/>
          </a:p>
          <a:p>
            <a:pPr marL="466725" indent="-457200">
              <a:buFont typeface="+mj-lt"/>
              <a:buAutoNum type="arabicPeriod"/>
            </a:pPr>
            <a:r>
              <a:rPr lang="en-GB" b="1" dirty="0"/>
              <a:t>Human-on-the-loop Systems </a:t>
            </a:r>
            <a:r>
              <a:rPr lang="en-GB" dirty="0"/>
              <a:t>(semi-autonomous):</a:t>
            </a:r>
          </a:p>
          <a:p>
            <a:pPr marL="741363" lvl="1" indent="-457200">
              <a:buFont typeface="Arial" panose="020B0604020202020204" pitchFamily="34" charset="0"/>
              <a:buChar char="•"/>
            </a:pPr>
            <a:r>
              <a:rPr lang="en-GB" dirty="0"/>
              <a:t>Systems which can make all necessary decisions, but which are also supervised by a human (who can override or abort mission).</a:t>
            </a:r>
          </a:p>
          <a:p>
            <a:pPr marL="466725" indent="-457200">
              <a:buFont typeface="+mj-lt"/>
              <a:buAutoNum type="arabicPeriod"/>
            </a:pPr>
            <a:endParaRPr lang="en-GB" dirty="0"/>
          </a:p>
          <a:p>
            <a:pPr marL="466725" indent="-457200">
              <a:buFont typeface="+mj-lt"/>
              <a:buAutoNum type="arabicPeriod"/>
            </a:pPr>
            <a:r>
              <a:rPr lang="en-GB" b="1" dirty="0"/>
              <a:t>Human-out-of-the-loop systems </a:t>
            </a:r>
            <a:r>
              <a:rPr lang="en-GB" dirty="0"/>
              <a:t>(fully autonomous):</a:t>
            </a:r>
          </a:p>
          <a:p>
            <a:pPr marL="741363" lvl="1" indent="-457200">
              <a:buFont typeface="Arial" panose="020B0604020202020204" pitchFamily="34" charset="0"/>
              <a:buChar char="•"/>
            </a:pPr>
            <a:r>
              <a:rPr lang="en-GB" dirty="0"/>
              <a:t>Systems which, after deployment, can make all necessary decisions without human oversight.</a:t>
            </a:r>
          </a:p>
        </p:txBody>
      </p:sp>
    </p:spTree>
    <p:extLst>
      <p:ext uri="{BB962C8B-B14F-4D97-AF65-F5344CB8AC3E}">
        <p14:creationId xmlns:p14="http://schemas.microsoft.com/office/powerpoint/2010/main" val="16321238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8EC92-EE56-88DA-0D9D-A174A39AD5A6}"/>
              </a:ext>
            </a:extLst>
          </p:cNvPr>
          <p:cNvSpPr>
            <a:spLocks noGrp="1"/>
          </p:cNvSpPr>
          <p:nvPr>
            <p:ph type="title"/>
          </p:nvPr>
        </p:nvSpPr>
        <p:spPr/>
        <p:txBody>
          <a:bodyPr/>
          <a:lstStyle/>
          <a:p>
            <a:r>
              <a:rPr lang="en-GB" dirty="0"/>
              <a:t>3 - The Law Applicable to Armed Swarms.</a:t>
            </a:r>
          </a:p>
        </p:txBody>
      </p:sp>
      <p:sp>
        <p:nvSpPr>
          <p:cNvPr id="3" name="Text Placeholder 2">
            <a:extLst>
              <a:ext uri="{FF2B5EF4-FFF2-40B4-BE49-F238E27FC236}">
                <a16:creationId xmlns:a16="http://schemas.microsoft.com/office/drawing/2014/main" id="{078A8C8C-3190-2A0C-3130-ED4C3F17C0ED}"/>
              </a:ext>
            </a:extLst>
          </p:cNvPr>
          <p:cNvSpPr>
            <a:spLocks noGrp="1"/>
          </p:cNvSpPr>
          <p:nvPr>
            <p:ph type="body" sz="quarter" idx="11"/>
          </p:nvPr>
        </p:nvSpPr>
        <p:spPr>
          <a:xfrm>
            <a:off x="899590" y="1700808"/>
            <a:ext cx="7200801" cy="4608512"/>
          </a:xfrm>
        </p:spPr>
        <p:txBody>
          <a:bodyPr/>
          <a:lstStyle/>
          <a:p>
            <a:r>
              <a:rPr lang="en-GB" sz="1800" dirty="0"/>
              <a:t>When deployed as a means or method of conducting warfare swarms must adhere to the rules stemming from International Humanitarian Law (IHL).</a:t>
            </a:r>
          </a:p>
          <a:p>
            <a:endParaRPr lang="en-GB" sz="1800" dirty="0"/>
          </a:p>
          <a:p>
            <a:r>
              <a:rPr lang="en-GB" sz="1800" dirty="0"/>
              <a:t>Article 48 Additional Protocol II (APII) provides the </a:t>
            </a:r>
            <a:r>
              <a:rPr lang="en-GB" sz="1800" b="1" dirty="0"/>
              <a:t>Basic Rule </a:t>
            </a:r>
            <a:r>
              <a:rPr lang="en-GB" sz="1800" dirty="0"/>
              <a:t>(of IHL), </a:t>
            </a:r>
          </a:p>
          <a:p>
            <a:endParaRPr lang="en-GB" sz="1800" dirty="0"/>
          </a:p>
          <a:p>
            <a:pPr marL="9525" indent="0" algn="just">
              <a:buNone/>
            </a:pPr>
            <a:r>
              <a:rPr lang="en-GB" sz="1800" i="1" dirty="0"/>
              <a:t>[</a:t>
            </a:r>
            <a:r>
              <a:rPr lang="en-GB" sz="1800" i="1" dirty="0" err="1"/>
              <a:t>i</a:t>
            </a:r>
            <a:r>
              <a:rPr lang="en-GB" sz="1800" i="1" dirty="0"/>
              <a:t>]n order to ensure respect for and protection of the civilian population and civilian objects, the Parties to the conflict shall at all times distinguish between the civilian population and combatants and between civilian objects and military objectives and accordingly shall direct their operations only against military objectives.</a:t>
            </a:r>
          </a:p>
          <a:p>
            <a:pPr marL="9525" indent="0" algn="just">
              <a:buNone/>
            </a:pPr>
            <a:endParaRPr lang="en-GB" sz="1800" i="1" dirty="0"/>
          </a:p>
          <a:p>
            <a:pPr algn="just"/>
            <a:r>
              <a:rPr lang="en-GB" sz="1800" dirty="0"/>
              <a:t>The basic rule is a two-stage test that must be completed by all military decision-makers, whenever civilian harms (however slight) are possible.</a:t>
            </a:r>
          </a:p>
          <a:p>
            <a:endParaRPr lang="en-GB" dirty="0"/>
          </a:p>
          <a:p>
            <a:endParaRPr lang="en-GB" dirty="0"/>
          </a:p>
          <a:p>
            <a:endParaRPr lang="en-GB" dirty="0"/>
          </a:p>
        </p:txBody>
      </p:sp>
    </p:spTree>
    <p:extLst>
      <p:ext uri="{BB962C8B-B14F-4D97-AF65-F5344CB8AC3E}">
        <p14:creationId xmlns:p14="http://schemas.microsoft.com/office/powerpoint/2010/main" val="36688032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62EE-38DD-18E9-53BC-4830BEB2815D}"/>
              </a:ext>
            </a:extLst>
          </p:cNvPr>
          <p:cNvSpPr>
            <a:spLocks noGrp="1"/>
          </p:cNvSpPr>
          <p:nvPr>
            <p:ph type="title"/>
          </p:nvPr>
        </p:nvSpPr>
        <p:spPr/>
        <p:txBody>
          <a:bodyPr/>
          <a:lstStyle/>
          <a:p>
            <a:r>
              <a:rPr lang="en-GB" dirty="0"/>
              <a:t>4 - The Issue with Armed Swarms.</a:t>
            </a:r>
          </a:p>
        </p:txBody>
      </p:sp>
      <p:sp>
        <p:nvSpPr>
          <p:cNvPr id="3" name="Text Placeholder 2">
            <a:extLst>
              <a:ext uri="{FF2B5EF4-FFF2-40B4-BE49-F238E27FC236}">
                <a16:creationId xmlns:a16="http://schemas.microsoft.com/office/drawing/2014/main" id="{32B29D18-6FC0-67F8-9EFB-CA97CF1EBD2A}"/>
              </a:ext>
            </a:extLst>
          </p:cNvPr>
          <p:cNvSpPr>
            <a:spLocks noGrp="1"/>
          </p:cNvSpPr>
          <p:nvPr>
            <p:ph type="body" sz="quarter" idx="11"/>
          </p:nvPr>
        </p:nvSpPr>
        <p:spPr>
          <a:xfrm>
            <a:off x="5056802" y="1844824"/>
            <a:ext cx="3259614" cy="1942820"/>
          </a:xfrm>
        </p:spPr>
        <p:txBody>
          <a:bodyPr/>
          <a:lstStyle/>
          <a:p>
            <a:r>
              <a:rPr lang="en-GB" sz="1500" dirty="0"/>
              <a:t>As with all AWS, humans delegate decision-making responsibilities to machines.</a:t>
            </a:r>
          </a:p>
          <a:p>
            <a:r>
              <a:rPr lang="en-GB" sz="1500" dirty="0"/>
              <a:t>Certain deployments arguably unproblematic.</a:t>
            </a:r>
          </a:p>
          <a:p>
            <a:r>
              <a:rPr lang="en-GB" sz="1500" dirty="0"/>
              <a:t>For example, a swarm may be used  to protect a payload by confusing or destroying enemy radar systems. </a:t>
            </a:r>
          </a:p>
          <a:p>
            <a:pPr marL="9525" indent="0">
              <a:buNone/>
            </a:pPr>
            <a:endParaRPr lang="en-GB" sz="1600" dirty="0"/>
          </a:p>
          <a:p>
            <a:pPr marL="9525" indent="0">
              <a:buNone/>
            </a:pPr>
            <a:endParaRPr lang="en-GB" sz="1600" dirty="0"/>
          </a:p>
          <a:p>
            <a:pPr marL="9525" indent="0">
              <a:buNone/>
            </a:pPr>
            <a:endParaRPr lang="en-GB" dirty="0"/>
          </a:p>
        </p:txBody>
      </p:sp>
      <p:pic>
        <p:nvPicPr>
          <p:cNvPr id="4" name="Picture 3">
            <a:extLst>
              <a:ext uri="{FF2B5EF4-FFF2-40B4-BE49-F238E27FC236}">
                <a16:creationId xmlns:a16="http://schemas.microsoft.com/office/drawing/2014/main" id="{B08F26F7-5F04-5FE0-1ED4-2EBF9623A14A}"/>
              </a:ext>
            </a:extLst>
          </p:cNvPr>
          <p:cNvPicPr>
            <a:picLocks noChangeAspect="1"/>
          </p:cNvPicPr>
          <p:nvPr/>
        </p:nvPicPr>
        <p:blipFill>
          <a:blip r:embed="rId2"/>
          <a:stretch>
            <a:fillRect/>
          </a:stretch>
        </p:blipFill>
        <p:spPr>
          <a:xfrm>
            <a:off x="959842" y="1946006"/>
            <a:ext cx="3878883" cy="1818226"/>
          </a:xfrm>
          <a:prstGeom prst="rect">
            <a:avLst/>
          </a:prstGeom>
        </p:spPr>
      </p:pic>
      <p:pic>
        <p:nvPicPr>
          <p:cNvPr id="5" name="Picture 4">
            <a:extLst>
              <a:ext uri="{FF2B5EF4-FFF2-40B4-BE49-F238E27FC236}">
                <a16:creationId xmlns:a16="http://schemas.microsoft.com/office/drawing/2014/main" id="{DACC9AAA-F747-A85D-C4D7-6D7A28940197}"/>
              </a:ext>
            </a:extLst>
          </p:cNvPr>
          <p:cNvPicPr>
            <a:picLocks noChangeAspect="1"/>
          </p:cNvPicPr>
          <p:nvPr/>
        </p:nvPicPr>
        <p:blipFill>
          <a:blip r:embed="rId3"/>
          <a:stretch>
            <a:fillRect/>
          </a:stretch>
        </p:blipFill>
        <p:spPr>
          <a:xfrm>
            <a:off x="4984425" y="3890739"/>
            <a:ext cx="3331991" cy="2128394"/>
          </a:xfrm>
          <a:prstGeom prst="rect">
            <a:avLst/>
          </a:prstGeom>
        </p:spPr>
      </p:pic>
      <p:sp>
        <p:nvSpPr>
          <p:cNvPr id="6" name="TextBox 5">
            <a:extLst>
              <a:ext uri="{FF2B5EF4-FFF2-40B4-BE49-F238E27FC236}">
                <a16:creationId xmlns:a16="http://schemas.microsoft.com/office/drawing/2014/main" id="{BF105D49-D5FF-B9F2-E75E-D28B3E17F9BD}"/>
              </a:ext>
            </a:extLst>
          </p:cNvPr>
          <p:cNvSpPr txBox="1"/>
          <p:nvPr/>
        </p:nvSpPr>
        <p:spPr>
          <a:xfrm>
            <a:off x="929332" y="3933056"/>
            <a:ext cx="3878883" cy="646331"/>
          </a:xfrm>
          <a:prstGeom prst="rect">
            <a:avLst/>
          </a:prstGeom>
          <a:noFill/>
        </p:spPr>
        <p:txBody>
          <a:bodyPr wrap="square" rtlCol="0">
            <a:spAutoFit/>
          </a:bodyPr>
          <a:lstStyle/>
          <a:p>
            <a:endParaRPr lang="en-GB" dirty="0"/>
          </a:p>
          <a:p>
            <a:endParaRPr lang="en-GB" dirty="0"/>
          </a:p>
        </p:txBody>
      </p:sp>
      <p:sp>
        <p:nvSpPr>
          <p:cNvPr id="7" name="TextBox 6">
            <a:extLst>
              <a:ext uri="{FF2B5EF4-FFF2-40B4-BE49-F238E27FC236}">
                <a16:creationId xmlns:a16="http://schemas.microsoft.com/office/drawing/2014/main" id="{C5349E4D-0E5E-E0A8-E6EC-7FB30DBA5A99}"/>
              </a:ext>
            </a:extLst>
          </p:cNvPr>
          <p:cNvSpPr txBox="1"/>
          <p:nvPr/>
        </p:nvSpPr>
        <p:spPr>
          <a:xfrm>
            <a:off x="3203848" y="6048824"/>
            <a:ext cx="5112568" cy="276999"/>
          </a:xfrm>
          <a:prstGeom prst="rect">
            <a:avLst/>
          </a:prstGeom>
          <a:noFill/>
        </p:spPr>
        <p:txBody>
          <a:bodyPr wrap="square" rtlCol="0">
            <a:spAutoFit/>
          </a:bodyPr>
          <a:lstStyle/>
          <a:p>
            <a:pPr algn="r"/>
            <a:r>
              <a:rPr lang="en-GB" sz="1200" dirty="0"/>
              <a:t>Images courtesy of autonomousweapons.org </a:t>
            </a:r>
          </a:p>
        </p:txBody>
      </p:sp>
      <p:sp>
        <p:nvSpPr>
          <p:cNvPr id="8" name="TextBox 7">
            <a:extLst>
              <a:ext uri="{FF2B5EF4-FFF2-40B4-BE49-F238E27FC236}">
                <a16:creationId xmlns:a16="http://schemas.microsoft.com/office/drawing/2014/main" id="{E711918C-2618-4CBD-311C-559E8E4B7FF7}"/>
              </a:ext>
            </a:extLst>
          </p:cNvPr>
          <p:cNvSpPr txBox="1"/>
          <p:nvPr/>
        </p:nvSpPr>
        <p:spPr>
          <a:xfrm>
            <a:off x="817141" y="3900972"/>
            <a:ext cx="4248473" cy="553998"/>
          </a:xfrm>
          <a:prstGeom prst="rect">
            <a:avLst/>
          </a:prstGeom>
          <a:noFill/>
        </p:spPr>
        <p:txBody>
          <a:bodyPr wrap="square" rtlCol="0">
            <a:spAutoFit/>
          </a:bodyPr>
          <a:lstStyle/>
          <a:p>
            <a:pPr marL="266700" marR="0" lvl="0" indent="-257175" algn="l" defTabSz="606425" rtl="0" eaLnBrk="1" fontAlgn="base" latinLnBrk="0" hangingPunct="1">
              <a:lnSpc>
                <a:spcPct val="100000"/>
              </a:lnSpc>
              <a:spcBef>
                <a:spcPct val="20000"/>
              </a:spcBef>
              <a:spcAft>
                <a:spcPct val="0"/>
              </a:spcAft>
              <a:buClr>
                <a:srgbClr val="1A9DAC"/>
              </a:buClr>
              <a:buSzTx/>
              <a:buFont typeface="Arial" charset="0"/>
              <a:buChar char="•"/>
              <a:tabLst/>
              <a:defRPr/>
            </a:pPr>
            <a:r>
              <a:rPr kumimoji="0" lang="en-GB" sz="1500" b="0" i="0" u="none" strike="noStrike" kern="120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rPr>
              <a:t>A swarm may also be directed to ‘destroy all enemy tanks’.</a:t>
            </a:r>
          </a:p>
        </p:txBody>
      </p:sp>
      <p:sp>
        <p:nvSpPr>
          <p:cNvPr id="9" name="TextBox 8">
            <a:extLst>
              <a:ext uri="{FF2B5EF4-FFF2-40B4-BE49-F238E27FC236}">
                <a16:creationId xmlns:a16="http://schemas.microsoft.com/office/drawing/2014/main" id="{B78C6333-F849-2FC4-2604-C36181E2294D}"/>
              </a:ext>
            </a:extLst>
          </p:cNvPr>
          <p:cNvSpPr txBox="1"/>
          <p:nvPr/>
        </p:nvSpPr>
        <p:spPr>
          <a:xfrm>
            <a:off x="810245" y="4499092"/>
            <a:ext cx="4156841" cy="1292662"/>
          </a:xfrm>
          <a:prstGeom prst="rect">
            <a:avLst/>
          </a:prstGeom>
          <a:noFill/>
        </p:spPr>
        <p:txBody>
          <a:bodyPr wrap="square" rtlCol="0">
            <a:spAutoFit/>
          </a:bodyPr>
          <a:lstStyle/>
          <a:p>
            <a:pPr marL="266700" marR="0" lvl="0" indent="-257175" algn="l" defTabSz="606425" rtl="0" eaLnBrk="1" fontAlgn="base" latinLnBrk="0" hangingPunct="1">
              <a:lnSpc>
                <a:spcPct val="100000"/>
              </a:lnSpc>
              <a:spcBef>
                <a:spcPct val="20000"/>
              </a:spcBef>
              <a:spcAft>
                <a:spcPct val="0"/>
              </a:spcAft>
              <a:buClr>
                <a:srgbClr val="1A9DAC"/>
              </a:buClr>
              <a:buSzTx/>
              <a:buFont typeface="Arial" charset="0"/>
              <a:buChar char="•"/>
              <a:tabLst/>
              <a:defRPr/>
            </a:pPr>
            <a:r>
              <a:rPr kumimoji="0" lang="en-GB" sz="1500" b="0" i="0" u="none" strike="noStrike" kern="120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rPr>
              <a:t>Most controversially, however, a swarm could, at least in theory, be programmed to engage a target or group of targets based on a set of pre-defined criteria.</a:t>
            </a:r>
          </a:p>
          <a:p>
            <a:endParaRPr lang="en-GB" dirty="0"/>
          </a:p>
        </p:txBody>
      </p:sp>
      <p:sp>
        <p:nvSpPr>
          <p:cNvPr id="10" name="TextBox 9">
            <a:extLst>
              <a:ext uri="{FF2B5EF4-FFF2-40B4-BE49-F238E27FC236}">
                <a16:creationId xmlns:a16="http://schemas.microsoft.com/office/drawing/2014/main" id="{15E156A6-7AD2-23D6-0844-BD1E533C53E6}"/>
              </a:ext>
            </a:extLst>
          </p:cNvPr>
          <p:cNvSpPr txBox="1"/>
          <p:nvPr/>
        </p:nvSpPr>
        <p:spPr>
          <a:xfrm>
            <a:off x="827584" y="5214751"/>
            <a:ext cx="3980631" cy="1107996"/>
          </a:xfrm>
          <a:prstGeom prst="rect">
            <a:avLst/>
          </a:prstGeom>
          <a:noFill/>
        </p:spPr>
        <p:txBody>
          <a:bodyPr wrap="square" rtlCol="0">
            <a:spAutoFit/>
          </a:bodyPr>
          <a:lstStyle/>
          <a:p>
            <a:pPr marL="266700" marR="0" lvl="0" indent="-257175" algn="l" defTabSz="606425" rtl="0" eaLnBrk="1" fontAlgn="base" latinLnBrk="0" hangingPunct="1">
              <a:lnSpc>
                <a:spcPct val="100000"/>
              </a:lnSpc>
              <a:spcBef>
                <a:spcPct val="20000"/>
              </a:spcBef>
              <a:spcAft>
                <a:spcPct val="0"/>
              </a:spcAft>
              <a:buClr>
                <a:srgbClr val="1A9DAC"/>
              </a:buClr>
              <a:buSzTx/>
              <a:buFont typeface="Arial" charset="0"/>
              <a:buChar char="•"/>
              <a:tabLst/>
              <a:defRPr/>
            </a:pPr>
            <a:endParaRPr kumimoji="0" lang="en-GB" sz="1500" b="0" i="0" u="none" strike="noStrike" kern="120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endParaRPr>
          </a:p>
          <a:p>
            <a:pPr marL="266700" marR="0" lvl="0" indent="-257175" algn="l" defTabSz="606425" rtl="0" eaLnBrk="1" fontAlgn="base" latinLnBrk="0" hangingPunct="1">
              <a:lnSpc>
                <a:spcPct val="100000"/>
              </a:lnSpc>
              <a:spcBef>
                <a:spcPct val="20000"/>
              </a:spcBef>
              <a:spcAft>
                <a:spcPct val="0"/>
              </a:spcAft>
              <a:buClr>
                <a:srgbClr val="1A9DAC"/>
              </a:buClr>
              <a:buSzTx/>
              <a:buFont typeface="Arial" charset="0"/>
              <a:buChar char="•"/>
              <a:tabLst/>
              <a:defRPr/>
            </a:pPr>
            <a:r>
              <a:rPr kumimoji="0" lang="en-GB" sz="1500" b="0" i="0" u="none" strike="noStrike" kern="1200" cap="none" spc="0" normalizeH="0" baseline="0" noProof="0" dirty="0">
                <a:ln>
                  <a:noFill/>
                </a:ln>
                <a:solidFill>
                  <a:prstClr val="black"/>
                </a:solidFill>
                <a:effectLst/>
                <a:uLnTx/>
                <a:uFillTx/>
                <a:latin typeface="Calibri"/>
                <a:ea typeface="Tahoma" panose="020B0604030504040204" pitchFamily="34" charset="0"/>
                <a:cs typeface="Tahoma" panose="020B0604030504040204" pitchFamily="34" charset="0"/>
              </a:rPr>
              <a:t>A swarm may be deployed with the ‘order’, for example, to kill all males of a military age.</a:t>
            </a:r>
          </a:p>
          <a:p>
            <a:endParaRPr lang="en-GB" dirty="0"/>
          </a:p>
        </p:txBody>
      </p:sp>
    </p:spTree>
    <p:extLst>
      <p:ext uri="{BB962C8B-B14F-4D97-AF65-F5344CB8AC3E}">
        <p14:creationId xmlns:p14="http://schemas.microsoft.com/office/powerpoint/2010/main" val="10041376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73&quot;&gt;&lt;object type=&quot;3&quot; unique_id=&quot;10074&quot;&gt;&lt;property id=&quot;20148&quot; value=&quot;5&quot;/&gt;&lt;property id=&quot;20300&quot; value=&quot;Slide 1&quot;/&gt;&lt;property id=&quot;20307&quot; value=&quot;256&quot;/&gt;&lt;/object&gt;&lt;object type=&quot;3&quot; unique_id=&quot;10075&quot;&gt;&lt;property id=&quot;20148&quot; value=&quot;5&quot;/&gt;&lt;property id=&quot;20300&quot; value=&quot;Slide 2&quot;/&gt;&lt;property id=&quot;20307&quot; value=&quot;260&quot;/&gt;&lt;/object&gt;&lt;object type=&quot;3&quot; unique_id=&quot;10076&quot;&gt;&lt;property id=&quot;20148&quot; value=&quot;5&quot;/&gt;&lt;property id=&quot;20300&quot; value=&quot;Slide 3&quot;/&gt;&lt;property id=&quot;20307&quot; value=&quot;267&quot;/&gt;&lt;/object&gt;&lt;object type=&quot;3&quot; unique_id=&quot;10077&quot;&gt;&lt;property id=&quot;20148&quot; value=&quot;5&quot;/&gt;&lt;property id=&quot;20300&quot; value=&quot;Slide 4&quot;/&gt;&lt;property id=&quot;20307&quot; value=&quot;264&quot;/&gt;&lt;/object&gt;&lt;object type=&quot;3&quot; unique_id=&quot;10078&quot;&gt;&lt;property id=&quot;20148&quot; value=&quot;5&quot;/&gt;&lt;property id=&quot;20300&quot; value=&quot;Slide 5&quot;/&gt;&lt;property id=&quot;20307&quot; value=&quot;268&quot;/&gt;&lt;/object&gt;&lt;object type=&quot;3&quot; unique_id=&quot;10079&quot;&gt;&lt;property id=&quot;20148&quot; value=&quot;5&quot;/&gt;&lt;property id=&quot;20300&quot; value=&quot;Slide 6&quot;/&gt;&lt;property id=&quot;20307&quot; value=&quot;265&quot;/&gt;&lt;/object&gt;&lt;object type=&quot;3&quot; unique_id=&quot;10080&quot;&gt;&lt;property id=&quot;20148&quot; value=&quot;5&quot;/&gt;&lt;property id=&quot;20300&quot; value=&quot;Slide 7&quot;/&gt;&lt;property id=&quot;20307&quot; value=&quot;266&quot;/&gt;&lt;/object&gt;&lt;object type=&quot;3&quot; unique_id=&quot;10081&quot;&gt;&lt;property id=&quot;20148&quot; value=&quot;5&quot;/&gt;&lt;property id=&quot;20300&quot; value=&quot;Slide 8&quot;/&gt;&lt;property id=&quot;20307&quot; value=&quot;262&quot;/&gt;&lt;/object&gt;&lt;object type=&quot;3&quot; unique_id=&quot;10082&quot;&gt;&lt;property id=&quot;20148&quot; value=&quot;5&quot;/&gt;&lt;property id=&quot;20300&quot; value=&quot;Slide 9&quot;/&gt;&lt;property id=&quot;20307&quot; value=&quot;269&quot;/&gt;&lt;/object&gt;&lt;object type=&quot;3&quot; unique_id=&quot;10083&quot;&gt;&lt;property id=&quot;20148&quot; value=&quot;5&quot;/&gt;&lt;property id=&quot;20300&quot; value=&quot;Slide 10&quot;/&gt;&lt;property id=&quot;20307&quot; value=&quot;259&quot;/&gt;&lt;/object&gt;&lt;/object&gt;&lt;object type=&quot;8&quot; unique_id=&quot;10095&quot;&gt;&lt;/object&gt;&lt;/object&gt;&lt;/database&gt;"/>
  <p:tag name="MMPROD_NEXTUNIQUEID" val="10009"/>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E Sky standard" id="{AD8DDF46-A5CC-4622-A02E-85EACB7FB611}" vid="{035B7317-0F9E-4103-A6E9-A33CA3ACF84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8939316926C04BB434D827A7A27A1D" ma:contentTypeVersion="10" ma:contentTypeDescription="Create a new document." ma:contentTypeScope="" ma:versionID="b1702581da8c7697dfff1d5bddd6d2d8">
  <xsd:schema xmlns:xsd="http://www.w3.org/2001/XMLSchema" xmlns:xs="http://www.w3.org/2001/XMLSchema" xmlns:p="http://schemas.microsoft.com/office/2006/metadata/properties" xmlns:ns2="548516d9-4766-4c45-95c7-f1dd44c6982a" xmlns:ns3="9372c811-71b3-403b-802c-98f34db367dc" targetNamespace="http://schemas.microsoft.com/office/2006/metadata/properties" ma:root="true" ma:fieldsID="0df1892d5fdc6f8914b8490f60d16783" ns2:_="" ns3:_="">
    <xsd:import namespace="548516d9-4766-4c45-95c7-f1dd44c6982a"/>
    <xsd:import namespace="9372c811-71b3-403b-802c-98f34db367d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8516d9-4766-4c45-95c7-f1dd44c698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72c811-71b3-403b-802c-98f34db367d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F0E19C-E6E1-4213-8632-339AC91B3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8516d9-4766-4c45-95c7-f1dd44c6982a"/>
    <ds:schemaRef ds:uri="9372c811-71b3-403b-802c-98f34db367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D2D201-97C8-4E70-BF77-76D11DC8600F}">
  <ds:schemaRefs>
    <ds:schemaRef ds:uri="http://purl.org/dc/dcmitype/"/>
    <ds:schemaRef ds:uri="http://www.w3.org/XML/1998/namespace"/>
    <ds:schemaRef ds:uri="http://schemas.openxmlformats.org/package/2006/metadata/core-properties"/>
    <ds:schemaRef ds:uri="http://schemas.microsoft.com/office/infopath/2007/PartnerControls"/>
    <ds:schemaRef ds:uri="http://purl.org/dc/elements/1.1/"/>
    <ds:schemaRef ds:uri="9372c811-71b3-403b-802c-98f34db367dc"/>
    <ds:schemaRef ds:uri="548516d9-4766-4c45-95c7-f1dd44c6982a"/>
    <ds:schemaRef ds:uri="http://schemas.microsoft.com/office/2006/documentManagement/typ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C5552B4-89B5-4F8D-B1E4-E0A34EA58D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UWE Sky standard</Template>
  <TotalTime>12455</TotalTime>
  <Words>1224</Words>
  <Application>Microsoft Office PowerPoint</Application>
  <PresentationFormat>On-screen Show (4:3)</PresentationFormat>
  <Paragraphs>120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Courier New</vt:lpstr>
      <vt:lpstr>Tahoma</vt:lpstr>
      <vt:lpstr>Custom Design</vt:lpstr>
      <vt:lpstr>Regulating Armed Swarms Under International Law.   Dr Mike Pollard   University of the West of England </vt:lpstr>
      <vt:lpstr>Contents</vt:lpstr>
      <vt:lpstr>1 - Scope of Paper</vt:lpstr>
      <vt:lpstr>2 - What is a robotic Swarm?</vt:lpstr>
      <vt:lpstr>2.2 – What is an Armed Swarm?</vt:lpstr>
      <vt:lpstr>2.3 – Autonomous Armed Swarms </vt:lpstr>
      <vt:lpstr>2.4 - Basic Levels of Autonomy.</vt:lpstr>
      <vt:lpstr>3 - The Law Applicable to Armed Swarms.</vt:lpstr>
      <vt:lpstr>4 - The Issue with Armed Swarms.</vt:lpstr>
      <vt:lpstr>4.2 - Criteria Based Targeting </vt:lpstr>
      <vt:lpstr>5 – The solution.</vt:lpstr>
      <vt:lpstr>5.2 - Relevance</vt:lpstr>
      <vt:lpstr>5.3 - Article 51 API as a Swarm Regulator</vt:lpstr>
      <vt:lpstr>5.4 Concluding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Regulating Armed Swarms Under International Law.   Dr Mike Pollard   University of the West of England </dc:title>
  <dc:creator>Mike Pollard</dc:creator>
  <cp:lastModifiedBy>Mike Pollard</cp:lastModifiedBy>
  <cp:revision>1</cp:revision>
  <cp:lastPrinted>2016-09-22T10:08:48Z</cp:lastPrinted>
  <dcterms:created xsi:type="dcterms:W3CDTF">2023-11-13T12:35:21Z</dcterms:created>
  <dcterms:modified xsi:type="dcterms:W3CDTF">2023-11-22T22:26:14Z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0x010100F28939316926C04BB434D827A7A27A1D</vt:lpwstr>
  </property>
</Properties>
</file>