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 id="2147483990" r:id="rId5"/>
    <p:sldMasterId id="2147484001" r:id="rId6"/>
    <p:sldMasterId id="2147483978" r:id="rId7"/>
    <p:sldMasterId id="2147484004" r:id="rId8"/>
  </p:sldMasterIdLst>
  <p:notesMasterIdLst>
    <p:notesMasterId r:id="rId29"/>
  </p:notesMasterIdLst>
  <p:handoutMasterIdLst>
    <p:handoutMasterId r:id="rId30"/>
  </p:handoutMasterIdLst>
  <p:sldIdLst>
    <p:sldId id="256" r:id="rId9"/>
    <p:sldId id="489" r:id="rId10"/>
    <p:sldId id="487" r:id="rId11"/>
    <p:sldId id="652" r:id="rId12"/>
    <p:sldId id="361" r:id="rId13"/>
    <p:sldId id="659" r:id="rId14"/>
    <p:sldId id="357" r:id="rId15"/>
    <p:sldId id="490" r:id="rId16"/>
    <p:sldId id="658" r:id="rId17"/>
    <p:sldId id="663" r:id="rId18"/>
    <p:sldId id="660" r:id="rId19"/>
    <p:sldId id="362" r:id="rId20"/>
    <p:sldId id="260" r:id="rId21"/>
    <p:sldId id="650" r:id="rId22"/>
    <p:sldId id="657" r:id="rId23"/>
    <p:sldId id="661" r:id="rId24"/>
    <p:sldId id="484" r:id="rId25"/>
    <p:sldId id="486" r:id="rId26"/>
    <p:sldId id="664" r:id="rId27"/>
    <p:sldId id="665" r:id="rId28"/>
  </p:sldIdLst>
  <p:sldSz cx="12192000" cy="6858000"/>
  <p:notesSz cx="9144000" cy="6858000"/>
  <p:custDataLst>
    <p:tags r:id="rId31"/>
  </p:custDataLst>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00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72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Untitled Section" id="{4284EADD-FE41-494D-A42C-2B60CCFC2DE6}">
          <p14:sldIdLst>
            <p14:sldId id="256"/>
            <p14:sldId id="489"/>
            <p14:sldId id="487"/>
            <p14:sldId id="652"/>
            <p14:sldId id="361"/>
            <p14:sldId id="659"/>
            <p14:sldId id="357"/>
            <p14:sldId id="490"/>
            <p14:sldId id="658"/>
            <p14:sldId id="663"/>
            <p14:sldId id="660"/>
            <p14:sldId id="362"/>
            <p14:sldId id="260"/>
            <p14:sldId id="650"/>
            <p14:sldId id="657"/>
            <p14:sldId id="661"/>
            <p14:sldId id="484"/>
            <p14:sldId id="486"/>
            <p14:sldId id="664"/>
            <p14:sldId id="665"/>
          </p14:sldIdLst>
        </p14:section>
      </p14:sectionLst>
    </p:ext>
    <p:ext uri="{EFAFB233-063F-42B5-8137-9DF3F51BA10A}">
      <p15:sldGuideLst xmlns:p15="http://schemas.microsoft.com/office/powerpoint/2012/main">
        <p15:guide id="4" orient="horz" pos="3838" userDrawn="1">
          <p15:clr>
            <a:srgbClr val="A4A3A4"/>
          </p15:clr>
        </p15:guide>
        <p15:guide id="5" pos="3840" userDrawn="1">
          <p15:clr>
            <a:srgbClr val="A4A3A4"/>
          </p15:clr>
        </p15:guide>
        <p15:guide id="7" pos="6804" userDrawn="1">
          <p15:clr>
            <a:srgbClr val="A4A3A4"/>
          </p15:clr>
        </p15:guide>
        <p15:guide id="12" pos="8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7A7392"/>
    <a:srgbClr val="1A9DAC"/>
    <a:srgbClr val="199DAC"/>
    <a:srgbClr val="16818D"/>
    <a:srgbClr val="1C9DAC"/>
    <a:srgbClr val="598752"/>
    <a:srgbClr val="6DA463"/>
    <a:srgbClr val="A65C45"/>
    <a:srgbClr val="CC705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79718" autoAdjust="0"/>
  </p:normalViewPr>
  <p:slideViewPr>
    <p:cSldViewPr showGuides="1">
      <p:cViewPr varScale="1">
        <p:scale>
          <a:sx n="54" d="100"/>
          <a:sy n="54" d="100"/>
        </p:scale>
        <p:origin x="840" y="52"/>
      </p:cViewPr>
      <p:guideLst>
        <p:guide orient="horz" pos="3838"/>
        <p:guide pos="3840"/>
        <p:guide pos="6804"/>
        <p:guide pos="876"/>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183" d="100"/>
          <a:sy n="183" d="100"/>
        </p:scale>
        <p:origin x="208" y="3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Master" Target="slideMasters/slideMaster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1B813A-CA51-4088-AD98-1421AE9549C3}"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GB"/>
        </a:p>
      </dgm:t>
    </dgm:pt>
    <dgm:pt modelId="{12B44452-5825-4BFF-9AE9-402D7ABEDB75}">
      <dgm:prSet custT="1"/>
      <dgm:spPr/>
      <dgm:t>
        <a:bodyPr/>
        <a:lstStyle/>
        <a:p>
          <a:r>
            <a:rPr lang="en-GB" sz="3600" b="1" i="0" baseline="0" dirty="0"/>
            <a:t>Distributive justice</a:t>
          </a:r>
          <a:endParaRPr lang="en-GB" sz="3600" b="1" dirty="0"/>
        </a:p>
      </dgm:t>
    </dgm:pt>
    <dgm:pt modelId="{816BAF49-5537-44D1-95A7-1904195563E4}" type="parTrans" cxnId="{67F017B0-20FD-48EC-9483-CF112DA45566}">
      <dgm:prSet/>
      <dgm:spPr/>
      <dgm:t>
        <a:bodyPr/>
        <a:lstStyle/>
        <a:p>
          <a:endParaRPr lang="en-GB"/>
        </a:p>
      </dgm:t>
    </dgm:pt>
    <dgm:pt modelId="{55A5CE8E-B9DE-48CA-86ED-BE69ABB5446A}" type="sibTrans" cxnId="{67F017B0-20FD-48EC-9483-CF112DA45566}">
      <dgm:prSet/>
      <dgm:spPr/>
      <dgm:t>
        <a:bodyPr/>
        <a:lstStyle/>
        <a:p>
          <a:endParaRPr lang="en-GB"/>
        </a:p>
      </dgm:t>
    </dgm:pt>
    <dgm:pt modelId="{99A0C345-AE6A-43AF-A2F8-C14DC380A56F}">
      <dgm:prSet custT="1"/>
      <dgm:spPr/>
      <dgm:t>
        <a:bodyPr/>
        <a:lstStyle/>
        <a:p>
          <a:r>
            <a:rPr lang="en-GB" sz="3200" b="0" i="0" baseline="0" dirty="0"/>
            <a:t>Inequitable distribution AQ among different groups</a:t>
          </a:r>
          <a:endParaRPr lang="en-GB" sz="3200" dirty="0"/>
        </a:p>
      </dgm:t>
    </dgm:pt>
    <dgm:pt modelId="{90036544-F116-4DA0-A59F-5B8A46A3F6A9}" type="parTrans" cxnId="{F4A85CC0-76F8-4C20-A33C-44D646A6DCBF}">
      <dgm:prSet/>
      <dgm:spPr/>
      <dgm:t>
        <a:bodyPr/>
        <a:lstStyle/>
        <a:p>
          <a:endParaRPr lang="en-GB"/>
        </a:p>
      </dgm:t>
    </dgm:pt>
    <dgm:pt modelId="{884F2F9F-3E54-4751-AB84-F4DA8BED31E3}" type="sibTrans" cxnId="{F4A85CC0-76F8-4C20-A33C-44D646A6DCBF}">
      <dgm:prSet/>
      <dgm:spPr/>
      <dgm:t>
        <a:bodyPr/>
        <a:lstStyle/>
        <a:p>
          <a:endParaRPr lang="en-GB"/>
        </a:p>
      </dgm:t>
    </dgm:pt>
    <dgm:pt modelId="{45BE6AB1-CEC0-4040-8441-3016103A84B1}">
      <dgm:prSet custT="1"/>
      <dgm:spPr/>
      <dgm:t>
        <a:bodyPr/>
        <a:lstStyle/>
        <a:p>
          <a:r>
            <a:rPr lang="en-GB" sz="3600" b="1" i="0" baseline="0" dirty="0"/>
            <a:t>Procedural justice </a:t>
          </a:r>
          <a:endParaRPr lang="en-GB" sz="3600" b="1" dirty="0"/>
        </a:p>
      </dgm:t>
    </dgm:pt>
    <dgm:pt modelId="{39C1137F-91B3-47F8-94CA-1051A7508481}" type="parTrans" cxnId="{8B64FE87-2C10-48A7-93DD-1182DC0DF3F6}">
      <dgm:prSet/>
      <dgm:spPr/>
      <dgm:t>
        <a:bodyPr/>
        <a:lstStyle/>
        <a:p>
          <a:endParaRPr lang="en-GB"/>
        </a:p>
      </dgm:t>
    </dgm:pt>
    <dgm:pt modelId="{964A20F4-65A8-4C8F-8079-7E5C7711038D}" type="sibTrans" cxnId="{8B64FE87-2C10-48A7-93DD-1182DC0DF3F6}">
      <dgm:prSet/>
      <dgm:spPr/>
      <dgm:t>
        <a:bodyPr/>
        <a:lstStyle/>
        <a:p>
          <a:endParaRPr lang="en-GB"/>
        </a:p>
      </dgm:t>
    </dgm:pt>
    <dgm:pt modelId="{5667FB6F-BB3A-4B59-92EB-0C01EC6A7BBA}">
      <dgm:prSet custT="1"/>
      <dgm:spPr/>
      <dgm:t>
        <a:bodyPr/>
        <a:lstStyle/>
        <a:p>
          <a:r>
            <a:rPr lang="en-GB" sz="3200" b="0" i="0" baseline="0" dirty="0"/>
            <a:t>Inequitable access to environmental decision-making</a:t>
          </a:r>
          <a:endParaRPr lang="en-GB" sz="3200" dirty="0"/>
        </a:p>
      </dgm:t>
    </dgm:pt>
    <dgm:pt modelId="{62BB8017-685C-4D30-8653-57B4A71DDDBD}" type="parTrans" cxnId="{15A21A2F-DBA4-43E3-94D7-C159645A90A4}">
      <dgm:prSet/>
      <dgm:spPr/>
      <dgm:t>
        <a:bodyPr/>
        <a:lstStyle/>
        <a:p>
          <a:endParaRPr lang="en-GB"/>
        </a:p>
      </dgm:t>
    </dgm:pt>
    <dgm:pt modelId="{8E826075-765F-430D-A56E-E65034788A8A}" type="sibTrans" cxnId="{15A21A2F-DBA4-43E3-94D7-C159645A90A4}">
      <dgm:prSet/>
      <dgm:spPr/>
      <dgm:t>
        <a:bodyPr/>
        <a:lstStyle/>
        <a:p>
          <a:endParaRPr lang="en-GB"/>
        </a:p>
      </dgm:t>
    </dgm:pt>
    <dgm:pt modelId="{2B604B31-9790-43BD-B18E-B1A5DA91D157}">
      <dgm:prSet custT="1"/>
      <dgm:spPr/>
      <dgm:t>
        <a:bodyPr/>
        <a:lstStyle/>
        <a:p>
          <a:r>
            <a:rPr lang="en-GB" sz="3600" b="1" i="0" baseline="0" dirty="0"/>
            <a:t>Policy justice</a:t>
          </a:r>
          <a:endParaRPr lang="en-GB" sz="3600" b="1" dirty="0"/>
        </a:p>
      </dgm:t>
    </dgm:pt>
    <dgm:pt modelId="{00630BBF-31AA-4510-9EFD-20A7B294EA38}" type="parTrans" cxnId="{17CF75DC-85AB-4A8D-AFE2-21D7063CC16A}">
      <dgm:prSet/>
      <dgm:spPr/>
      <dgm:t>
        <a:bodyPr/>
        <a:lstStyle/>
        <a:p>
          <a:endParaRPr lang="en-GB"/>
        </a:p>
      </dgm:t>
    </dgm:pt>
    <dgm:pt modelId="{BEE74599-F66D-4229-86F6-2DEE6DA56E13}" type="sibTrans" cxnId="{17CF75DC-85AB-4A8D-AFE2-21D7063CC16A}">
      <dgm:prSet/>
      <dgm:spPr/>
      <dgm:t>
        <a:bodyPr/>
        <a:lstStyle/>
        <a:p>
          <a:endParaRPr lang="en-GB"/>
        </a:p>
      </dgm:t>
    </dgm:pt>
    <dgm:pt modelId="{3FAA2670-31F6-4404-AFA1-9B5B2D10E767}">
      <dgm:prSet custT="1"/>
      <dgm:spPr/>
      <dgm:t>
        <a:bodyPr/>
        <a:lstStyle/>
        <a:p>
          <a:r>
            <a:rPr lang="en-GB" sz="3200" b="0" i="0" baseline="0" dirty="0"/>
            <a:t>Inequitable outcomes of environmental policy decisions</a:t>
          </a:r>
          <a:endParaRPr lang="en-GB" sz="3200" dirty="0"/>
        </a:p>
      </dgm:t>
    </dgm:pt>
    <dgm:pt modelId="{0FFD7E1C-30D2-406C-8B54-1ADCE4EAC97C}" type="parTrans" cxnId="{1B098380-3B53-4EC1-A85D-F6953B7D9E54}">
      <dgm:prSet/>
      <dgm:spPr/>
      <dgm:t>
        <a:bodyPr/>
        <a:lstStyle/>
        <a:p>
          <a:endParaRPr lang="en-GB"/>
        </a:p>
      </dgm:t>
    </dgm:pt>
    <dgm:pt modelId="{33EB3386-83CB-4235-89F1-F04001017F8D}" type="sibTrans" cxnId="{1B098380-3B53-4EC1-A85D-F6953B7D9E54}">
      <dgm:prSet/>
      <dgm:spPr/>
      <dgm:t>
        <a:bodyPr/>
        <a:lstStyle/>
        <a:p>
          <a:endParaRPr lang="en-GB"/>
        </a:p>
      </dgm:t>
    </dgm:pt>
    <dgm:pt modelId="{DAF0098C-39B9-46EF-9F53-5DE405F452B7}" type="pres">
      <dgm:prSet presAssocID="{321B813A-CA51-4088-AD98-1421AE9549C3}" presName="Name0" presStyleCnt="0">
        <dgm:presLayoutVars>
          <dgm:dir/>
          <dgm:animLvl val="lvl"/>
          <dgm:resizeHandles val="exact"/>
        </dgm:presLayoutVars>
      </dgm:prSet>
      <dgm:spPr/>
    </dgm:pt>
    <dgm:pt modelId="{3D5557C2-9B7B-497B-8750-93984B66436D}" type="pres">
      <dgm:prSet presAssocID="{12B44452-5825-4BFF-9AE9-402D7ABEDB75}" presName="linNode" presStyleCnt="0"/>
      <dgm:spPr/>
    </dgm:pt>
    <dgm:pt modelId="{65FAACCE-1D33-440F-A599-B60BB0DB842D}" type="pres">
      <dgm:prSet presAssocID="{12B44452-5825-4BFF-9AE9-402D7ABEDB75}" presName="parentText" presStyleLbl="node1" presStyleIdx="0" presStyleCnt="3">
        <dgm:presLayoutVars>
          <dgm:chMax val="1"/>
          <dgm:bulletEnabled val="1"/>
        </dgm:presLayoutVars>
      </dgm:prSet>
      <dgm:spPr/>
    </dgm:pt>
    <dgm:pt modelId="{30F49AB7-73CF-4497-8496-A182798E2095}" type="pres">
      <dgm:prSet presAssocID="{12B44452-5825-4BFF-9AE9-402D7ABEDB75}" presName="descendantText" presStyleLbl="alignAccFollowNode1" presStyleIdx="0" presStyleCnt="3">
        <dgm:presLayoutVars>
          <dgm:bulletEnabled val="1"/>
        </dgm:presLayoutVars>
      </dgm:prSet>
      <dgm:spPr/>
    </dgm:pt>
    <dgm:pt modelId="{996C74BA-B5A6-4D8D-92C6-1616C891417F}" type="pres">
      <dgm:prSet presAssocID="{55A5CE8E-B9DE-48CA-86ED-BE69ABB5446A}" presName="sp" presStyleCnt="0"/>
      <dgm:spPr/>
    </dgm:pt>
    <dgm:pt modelId="{FEB010F2-0C18-440D-B11D-C564F6B598EC}" type="pres">
      <dgm:prSet presAssocID="{45BE6AB1-CEC0-4040-8441-3016103A84B1}" presName="linNode" presStyleCnt="0"/>
      <dgm:spPr/>
    </dgm:pt>
    <dgm:pt modelId="{A75AE8B1-CAF2-43AD-A3EF-933D72F9BCC2}" type="pres">
      <dgm:prSet presAssocID="{45BE6AB1-CEC0-4040-8441-3016103A84B1}" presName="parentText" presStyleLbl="node1" presStyleIdx="1" presStyleCnt="3">
        <dgm:presLayoutVars>
          <dgm:chMax val="1"/>
          <dgm:bulletEnabled val="1"/>
        </dgm:presLayoutVars>
      </dgm:prSet>
      <dgm:spPr/>
    </dgm:pt>
    <dgm:pt modelId="{3EB8CC63-E784-42FB-934E-98DA29192516}" type="pres">
      <dgm:prSet presAssocID="{45BE6AB1-CEC0-4040-8441-3016103A84B1}" presName="descendantText" presStyleLbl="alignAccFollowNode1" presStyleIdx="1" presStyleCnt="3">
        <dgm:presLayoutVars>
          <dgm:bulletEnabled val="1"/>
        </dgm:presLayoutVars>
      </dgm:prSet>
      <dgm:spPr/>
    </dgm:pt>
    <dgm:pt modelId="{4BBFF333-0E42-4C68-936C-E0F8A037B65B}" type="pres">
      <dgm:prSet presAssocID="{964A20F4-65A8-4C8F-8079-7E5C7711038D}" presName="sp" presStyleCnt="0"/>
      <dgm:spPr/>
    </dgm:pt>
    <dgm:pt modelId="{EAAA5D14-A039-40F4-AA46-4CC40FDC5DF1}" type="pres">
      <dgm:prSet presAssocID="{2B604B31-9790-43BD-B18E-B1A5DA91D157}" presName="linNode" presStyleCnt="0"/>
      <dgm:spPr/>
    </dgm:pt>
    <dgm:pt modelId="{05D5A1F8-8E36-45A1-9494-25EF25A7C717}" type="pres">
      <dgm:prSet presAssocID="{2B604B31-9790-43BD-B18E-B1A5DA91D157}" presName="parentText" presStyleLbl="node1" presStyleIdx="2" presStyleCnt="3">
        <dgm:presLayoutVars>
          <dgm:chMax val="1"/>
          <dgm:bulletEnabled val="1"/>
        </dgm:presLayoutVars>
      </dgm:prSet>
      <dgm:spPr/>
    </dgm:pt>
    <dgm:pt modelId="{804F95B9-93B8-49C6-AE33-90CF5408C761}" type="pres">
      <dgm:prSet presAssocID="{2B604B31-9790-43BD-B18E-B1A5DA91D157}" presName="descendantText" presStyleLbl="alignAccFollowNode1" presStyleIdx="2" presStyleCnt="3">
        <dgm:presLayoutVars>
          <dgm:bulletEnabled val="1"/>
        </dgm:presLayoutVars>
      </dgm:prSet>
      <dgm:spPr/>
    </dgm:pt>
  </dgm:ptLst>
  <dgm:cxnLst>
    <dgm:cxn modelId="{A0F3DD15-D6FF-42CB-98F0-CA29DE9AA63B}" type="presOf" srcId="{321B813A-CA51-4088-AD98-1421AE9549C3}" destId="{DAF0098C-39B9-46EF-9F53-5DE405F452B7}" srcOrd="0" destOrd="0" presId="urn:microsoft.com/office/officeart/2005/8/layout/vList5"/>
    <dgm:cxn modelId="{15A21A2F-DBA4-43E3-94D7-C159645A90A4}" srcId="{45BE6AB1-CEC0-4040-8441-3016103A84B1}" destId="{5667FB6F-BB3A-4B59-92EB-0C01EC6A7BBA}" srcOrd="0" destOrd="0" parTransId="{62BB8017-685C-4D30-8653-57B4A71DDDBD}" sibTransId="{8E826075-765F-430D-A56E-E65034788A8A}"/>
    <dgm:cxn modelId="{C9779C68-03D7-4E56-AAFE-789C3F4C8CF8}" type="presOf" srcId="{5667FB6F-BB3A-4B59-92EB-0C01EC6A7BBA}" destId="{3EB8CC63-E784-42FB-934E-98DA29192516}" srcOrd="0" destOrd="0" presId="urn:microsoft.com/office/officeart/2005/8/layout/vList5"/>
    <dgm:cxn modelId="{E8CF5C6C-3545-4D0D-9F73-AD7ED5DAA8F7}" type="presOf" srcId="{45BE6AB1-CEC0-4040-8441-3016103A84B1}" destId="{A75AE8B1-CAF2-43AD-A3EF-933D72F9BCC2}" srcOrd="0" destOrd="0" presId="urn:microsoft.com/office/officeart/2005/8/layout/vList5"/>
    <dgm:cxn modelId="{1B098380-3B53-4EC1-A85D-F6953B7D9E54}" srcId="{2B604B31-9790-43BD-B18E-B1A5DA91D157}" destId="{3FAA2670-31F6-4404-AFA1-9B5B2D10E767}" srcOrd="0" destOrd="0" parTransId="{0FFD7E1C-30D2-406C-8B54-1ADCE4EAC97C}" sibTransId="{33EB3386-83CB-4235-89F1-F04001017F8D}"/>
    <dgm:cxn modelId="{6FCA0584-6D60-4C17-94FA-010DED72FEE6}" type="presOf" srcId="{12B44452-5825-4BFF-9AE9-402D7ABEDB75}" destId="{65FAACCE-1D33-440F-A599-B60BB0DB842D}" srcOrd="0" destOrd="0" presId="urn:microsoft.com/office/officeart/2005/8/layout/vList5"/>
    <dgm:cxn modelId="{8B64FE87-2C10-48A7-93DD-1182DC0DF3F6}" srcId="{321B813A-CA51-4088-AD98-1421AE9549C3}" destId="{45BE6AB1-CEC0-4040-8441-3016103A84B1}" srcOrd="1" destOrd="0" parTransId="{39C1137F-91B3-47F8-94CA-1051A7508481}" sibTransId="{964A20F4-65A8-4C8F-8079-7E5C7711038D}"/>
    <dgm:cxn modelId="{67F017B0-20FD-48EC-9483-CF112DA45566}" srcId="{321B813A-CA51-4088-AD98-1421AE9549C3}" destId="{12B44452-5825-4BFF-9AE9-402D7ABEDB75}" srcOrd="0" destOrd="0" parTransId="{816BAF49-5537-44D1-95A7-1904195563E4}" sibTransId="{55A5CE8E-B9DE-48CA-86ED-BE69ABB5446A}"/>
    <dgm:cxn modelId="{0143D4B9-2A57-4A67-BB07-140DED2A9545}" type="presOf" srcId="{3FAA2670-31F6-4404-AFA1-9B5B2D10E767}" destId="{804F95B9-93B8-49C6-AE33-90CF5408C761}" srcOrd="0" destOrd="0" presId="urn:microsoft.com/office/officeart/2005/8/layout/vList5"/>
    <dgm:cxn modelId="{F4A85CC0-76F8-4C20-A33C-44D646A6DCBF}" srcId="{12B44452-5825-4BFF-9AE9-402D7ABEDB75}" destId="{99A0C345-AE6A-43AF-A2F8-C14DC380A56F}" srcOrd="0" destOrd="0" parTransId="{90036544-F116-4DA0-A59F-5B8A46A3F6A9}" sibTransId="{884F2F9F-3E54-4751-AB84-F4DA8BED31E3}"/>
    <dgm:cxn modelId="{36C04AD6-52B0-4CC1-97CA-EE62A843A79F}" type="presOf" srcId="{2B604B31-9790-43BD-B18E-B1A5DA91D157}" destId="{05D5A1F8-8E36-45A1-9494-25EF25A7C717}" srcOrd="0" destOrd="0" presId="urn:microsoft.com/office/officeart/2005/8/layout/vList5"/>
    <dgm:cxn modelId="{17CF75DC-85AB-4A8D-AFE2-21D7063CC16A}" srcId="{321B813A-CA51-4088-AD98-1421AE9549C3}" destId="{2B604B31-9790-43BD-B18E-B1A5DA91D157}" srcOrd="2" destOrd="0" parTransId="{00630BBF-31AA-4510-9EFD-20A7B294EA38}" sibTransId="{BEE74599-F66D-4229-86F6-2DEE6DA56E13}"/>
    <dgm:cxn modelId="{FDE9A8F3-AA46-4304-964F-290AD8C5EA9C}" type="presOf" srcId="{99A0C345-AE6A-43AF-A2F8-C14DC380A56F}" destId="{30F49AB7-73CF-4497-8496-A182798E2095}" srcOrd="0" destOrd="0" presId="urn:microsoft.com/office/officeart/2005/8/layout/vList5"/>
    <dgm:cxn modelId="{7D29E6A5-3332-446A-BD03-D4B1DA5D4CD1}" type="presParOf" srcId="{DAF0098C-39B9-46EF-9F53-5DE405F452B7}" destId="{3D5557C2-9B7B-497B-8750-93984B66436D}" srcOrd="0" destOrd="0" presId="urn:microsoft.com/office/officeart/2005/8/layout/vList5"/>
    <dgm:cxn modelId="{1D6D6F21-1C1A-49C8-A028-46131AE1B9D0}" type="presParOf" srcId="{3D5557C2-9B7B-497B-8750-93984B66436D}" destId="{65FAACCE-1D33-440F-A599-B60BB0DB842D}" srcOrd="0" destOrd="0" presId="urn:microsoft.com/office/officeart/2005/8/layout/vList5"/>
    <dgm:cxn modelId="{FEB615F0-F890-458E-87D1-EED0636A2B97}" type="presParOf" srcId="{3D5557C2-9B7B-497B-8750-93984B66436D}" destId="{30F49AB7-73CF-4497-8496-A182798E2095}" srcOrd="1" destOrd="0" presId="urn:microsoft.com/office/officeart/2005/8/layout/vList5"/>
    <dgm:cxn modelId="{DBBB4EB2-FD36-4AE8-9687-21435B78CAE0}" type="presParOf" srcId="{DAF0098C-39B9-46EF-9F53-5DE405F452B7}" destId="{996C74BA-B5A6-4D8D-92C6-1616C891417F}" srcOrd="1" destOrd="0" presId="urn:microsoft.com/office/officeart/2005/8/layout/vList5"/>
    <dgm:cxn modelId="{6A17F300-FDC2-4378-992A-A30C98EB6776}" type="presParOf" srcId="{DAF0098C-39B9-46EF-9F53-5DE405F452B7}" destId="{FEB010F2-0C18-440D-B11D-C564F6B598EC}" srcOrd="2" destOrd="0" presId="urn:microsoft.com/office/officeart/2005/8/layout/vList5"/>
    <dgm:cxn modelId="{D5CD0316-25F8-4CD4-B4C1-73AD59F2E36A}" type="presParOf" srcId="{FEB010F2-0C18-440D-B11D-C564F6B598EC}" destId="{A75AE8B1-CAF2-43AD-A3EF-933D72F9BCC2}" srcOrd="0" destOrd="0" presId="urn:microsoft.com/office/officeart/2005/8/layout/vList5"/>
    <dgm:cxn modelId="{4742E208-97C7-4D4E-AC9F-27A8FCD3A2F4}" type="presParOf" srcId="{FEB010F2-0C18-440D-B11D-C564F6B598EC}" destId="{3EB8CC63-E784-42FB-934E-98DA29192516}" srcOrd="1" destOrd="0" presId="urn:microsoft.com/office/officeart/2005/8/layout/vList5"/>
    <dgm:cxn modelId="{C80B2BBD-C550-4675-B857-EBE6BFDC905F}" type="presParOf" srcId="{DAF0098C-39B9-46EF-9F53-5DE405F452B7}" destId="{4BBFF333-0E42-4C68-936C-E0F8A037B65B}" srcOrd="3" destOrd="0" presId="urn:microsoft.com/office/officeart/2005/8/layout/vList5"/>
    <dgm:cxn modelId="{8191A49A-9DC9-43FE-B974-C020125F7ED9}" type="presParOf" srcId="{DAF0098C-39B9-46EF-9F53-5DE405F452B7}" destId="{EAAA5D14-A039-40F4-AA46-4CC40FDC5DF1}" srcOrd="4" destOrd="0" presId="urn:microsoft.com/office/officeart/2005/8/layout/vList5"/>
    <dgm:cxn modelId="{98FB1B6A-6670-446B-B838-79D819C85D26}" type="presParOf" srcId="{EAAA5D14-A039-40F4-AA46-4CC40FDC5DF1}" destId="{05D5A1F8-8E36-45A1-9494-25EF25A7C717}" srcOrd="0" destOrd="0" presId="urn:microsoft.com/office/officeart/2005/8/layout/vList5"/>
    <dgm:cxn modelId="{C2D2346C-B9A1-4CB6-A37F-B5F9F33BAA1E}" type="presParOf" srcId="{EAAA5D14-A039-40F4-AA46-4CC40FDC5DF1}" destId="{804F95B9-93B8-49C6-AE33-90CF5408C76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7E04CF-6EE4-4DC7-8CA4-F408C0957E1A}" type="doc">
      <dgm:prSet loTypeId="urn:microsoft.com/office/officeart/2005/8/layout/venn1" loCatId="relationship" qsTypeId="urn:microsoft.com/office/officeart/2005/8/quickstyle/simple1" qsCatId="simple" csTypeId="urn:microsoft.com/office/officeart/2005/8/colors/accent2_2" csCatId="accent2" phldr="1"/>
      <dgm:spPr/>
      <dgm:t>
        <a:bodyPr/>
        <a:lstStyle/>
        <a:p>
          <a:endParaRPr lang="en-GB"/>
        </a:p>
      </dgm:t>
    </dgm:pt>
    <dgm:pt modelId="{7BBD024F-0B7D-4356-BF3A-132380E80D51}">
      <dgm:prSet/>
      <dgm:spPr/>
      <dgm:t>
        <a:bodyPr/>
        <a:lstStyle/>
        <a:p>
          <a:r>
            <a:rPr lang="en-GB" b="0" i="0" baseline="0" dirty="0"/>
            <a:t>Low SES</a:t>
          </a:r>
          <a:endParaRPr lang="en-GB" dirty="0"/>
        </a:p>
      </dgm:t>
    </dgm:pt>
    <dgm:pt modelId="{3B4668F4-9337-46D7-A874-BBE00B201D8C}" type="parTrans" cxnId="{42A0978D-F435-42FA-96C4-3AC8B1D76BBA}">
      <dgm:prSet/>
      <dgm:spPr/>
      <dgm:t>
        <a:bodyPr/>
        <a:lstStyle/>
        <a:p>
          <a:endParaRPr lang="en-GB"/>
        </a:p>
      </dgm:t>
    </dgm:pt>
    <dgm:pt modelId="{5C6A9B66-CEAB-43F5-8127-2A17244D6FB9}" type="sibTrans" cxnId="{42A0978D-F435-42FA-96C4-3AC8B1D76BBA}">
      <dgm:prSet/>
      <dgm:spPr/>
      <dgm:t>
        <a:bodyPr/>
        <a:lstStyle/>
        <a:p>
          <a:endParaRPr lang="en-GB"/>
        </a:p>
      </dgm:t>
    </dgm:pt>
    <dgm:pt modelId="{12702109-B853-4BB0-89AE-D397CC17E4A5}">
      <dgm:prSet/>
      <dgm:spPr/>
      <dgm:t>
        <a:bodyPr/>
        <a:lstStyle/>
        <a:p>
          <a:r>
            <a:rPr lang="en-GB" b="0" i="0" baseline="0"/>
            <a:t>Ethnicity</a:t>
          </a:r>
          <a:endParaRPr lang="en-GB"/>
        </a:p>
      </dgm:t>
    </dgm:pt>
    <dgm:pt modelId="{C99510E9-207E-42DA-B236-43EF531C62FF}" type="parTrans" cxnId="{CF45A7CF-41ED-4B18-97B1-40CC897073F6}">
      <dgm:prSet/>
      <dgm:spPr/>
      <dgm:t>
        <a:bodyPr/>
        <a:lstStyle/>
        <a:p>
          <a:endParaRPr lang="en-GB"/>
        </a:p>
      </dgm:t>
    </dgm:pt>
    <dgm:pt modelId="{95ECC45B-9D72-40F0-890A-61AE15BD1D1F}" type="sibTrans" cxnId="{CF45A7CF-41ED-4B18-97B1-40CC897073F6}">
      <dgm:prSet/>
      <dgm:spPr/>
      <dgm:t>
        <a:bodyPr/>
        <a:lstStyle/>
        <a:p>
          <a:endParaRPr lang="en-GB"/>
        </a:p>
      </dgm:t>
    </dgm:pt>
    <dgm:pt modelId="{F20A0F14-C4CB-4CC0-AF28-F98AB5E548D4}">
      <dgm:prSet/>
      <dgm:spPr/>
      <dgm:t>
        <a:bodyPr/>
        <a:lstStyle/>
        <a:p>
          <a:r>
            <a:rPr lang="en-GB" b="0" i="0" baseline="0" dirty="0"/>
            <a:t>Ill-health</a:t>
          </a:r>
          <a:endParaRPr lang="en-GB" dirty="0"/>
        </a:p>
      </dgm:t>
    </dgm:pt>
    <dgm:pt modelId="{46D912AA-E0E8-4FAA-B2E3-F6E2F6DAFA40}" type="parTrans" cxnId="{BE9ADFD1-02CA-46E8-B5D4-D76E4FDC81E9}">
      <dgm:prSet/>
      <dgm:spPr/>
      <dgm:t>
        <a:bodyPr/>
        <a:lstStyle/>
        <a:p>
          <a:endParaRPr lang="en-GB"/>
        </a:p>
      </dgm:t>
    </dgm:pt>
    <dgm:pt modelId="{708090D0-5B1E-4BA5-8DD5-2A0F54CE2EB0}" type="sibTrans" cxnId="{BE9ADFD1-02CA-46E8-B5D4-D76E4FDC81E9}">
      <dgm:prSet/>
      <dgm:spPr/>
      <dgm:t>
        <a:bodyPr/>
        <a:lstStyle/>
        <a:p>
          <a:endParaRPr lang="en-GB"/>
        </a:p>
      </dgm:t>
    </dgm:pt>
    <dgm:pt modelId="{6F831C2D-97A6-4767-A3E0-C57F801AED94}">
      <dgm:prSet/>
      <dgm:spPr/>
      <dgm:t>
        <a:bodyPr/>
        <a:lstStyle/>
        <a:p>
          <a:r>
            <a:rPr lang="en-GB" b="0" i="0" baseline="0"/>
            <a:t>Age</a:t>
          </a:r>
          <a:endParaRPr lang="en-GB" dirty="0"/>
        </a:p>
      </dgm:t>
    </dgm:pt>
    <dgm:pt modelId="{95253510-852F-49B8-AE8C-A35221C66174}" type="parTrans" cxnId="{C205CB69-B82D-48D7-ACE0-3834637C1887}">
      <dgm:prSet/>
      <dgm:spPr/>
      <dgm:t>
        <a:bodyPr/>
        <a:lstStyle/>
        <a:p>
          <a:endParaRPr lang="en-GB"/>
        </a:p>
      </dgm:t>
    </dgm:pt>
    <dgm:pt modelId="{3E161DEC-D612-4CA2-96D9-82A51B663880}" type="sibTrans" cxnId="{C205CB69-B82D-48D7-ACE0-3834637C1887}">
      <dgm:prSet/>
      <dgm:spPr/>
      <dgm:t>
        <a:bodyPr/>
        <a:lstStyle/>
        <a:p>
          <a:endParaRPr lang="en-GB"/>
        </a:p>
      </dgm:t>
    </dgm:pt>
    <dgm:pt modelId="{DA0B10C9-7A5A-4D4C-B409-5CBE184C980E}" type="pres">
      <dgm:prSet presAssocID="{837E04CF-6EE4-4DC7-8CA4-F408C0957E1A}" presName="compositeShape" presStyleCnt="0">
        <dgm:presLayoutVars>
          <dgm:chMax val="7"/>
          <dgm:dir/>
          <dgm:resizeHandles val="exact"/>
        </dgm:presLayoutVars>
      </dgm:prSet>
      <dgm:spPr/>
    </dgm:pt>
    <dgm:pt modelId="{1CC11F66-3AAD-487C-89B0-09088AD8497D}" type="pres">
      <dgm:prSet presAssocID="{7BBD024F-0B7D-4356-BF3A-132380E80D51}" presName="circ1" presStyleLbl="vennNode1" presStyleIdx="0" presStyleCnt="4"/>
      <dgm:spPr/>
    </dgm:pt>
    <dgm:pt modelId="{570D7187-23B5-4A24-9B59-426735F2E640}" type="pres">
      <dgm:prSet presAssocID="{7BBD024F-0B7D-4356-BF3A-132380E80D51}" presName="circ1Tx" presStyleLbl="revTx" presStyleIdx="0" presStyleCnt="0">
        <dgm:presLayoutVars>
          <dgm:chMax val="0"/>
          <dgm:chPref val="0"/>
          <dgm:bulletEnabled val="1"/>
        </dgm:presLayoutVars>
      </dgm:prSet>
      <dgm:spPr/>
    </dgm:pt>
    <dgm:pt modelId="{3C8A75F3-3747-4065-9734-3FDD6832252D}" type="pres">
      <dgm:prSet presAssocID="{12702109-B853-4BB0-89AE-D397CC17E4A5}" presName="circ2" presStyleLbl="vennNode1" presStyleIdx="1" presStyleCnt="4"/>
      <dgm:spPr/>
    </dgm:pt>
    <dgm:pt modelId="{59E1BB48-6E63-4964-8CEA-2421AB5474C8}" type="pres">
      <dgm:prSet presAssocID="{12702109-B853-4BB0-89AE-D397CC17E4A5}" presName="circ2Tx" presStyleLbl="revTx" presStyleIdx="0" presStyleCnt="0">
        <dgm:presLayoutVars>
          <dgm:chMax val="0"/>
          <dgm:chPref val="0"/>
          <dgm:bulletEnabled val="1"/>
        </dgm:presLayoutVars>
      </dgm:prSet>
      <dgm:spPr/>
    </dgm:pt>
    <dgm:pt modelId="{7602F063-7D47-4A5E-B60A-C4780E9C4F75}" type="pres">
      <dgm:prSet presAssocID="{F20A0F14-C4CB-4CC0-AF28-F98AB5E548D4}" presName="circ3" presStyleLbl="vennNode1" presStyleIdx="2" presStyleCnt="4"/>
      <dgm:spPr/>
    </dgm:pt>
    <dgm:pt modelId="{5E880BE0-A2CB-4132-9514-F47B02A61487}" type="pres">
      <dgm:prSet presAssocID="{F20A0F14-C4CB-4CC0-AF28-F98AB5E548D4}" presName="circ3Tx" presStyleLbl="revTx" presStyleIdx="0" presStyleCnt="0">
        <dgm:presLayoutVars>
          <dgm:chMax val="0"/>
          <dgm:chPref val="0"/>
          <dgm:bulletEnabled val="1"/>
        </dgm:presLayoutVars>
      </dgm:prSet>
      <dgm:spPr/>
    </dgm:pt>
    <dgm:pt modelId="{68921F56-4195-45AA-B894-56B970005607}" type="pres">
      <dgm:prSet presAssocID="{6F831C2D-97A6-4767-A3E0-C57F801AED94}" presName="circ4" presStyleLbl="vennNode1" presStyleIdx="3" presStyleCnt="4"/>
      <dgm:spPr/>
    </dgm:pt>
    <dgm:pt modelId="{698C9974-D664-4F67-9C33-6CFF3CB23A60}" type="pres">
      <dgm:prSet presAssocID="{6F831C2D-97A6-4767-A3E0-C57F801AED94}" presName="circ4Tx" presStyleLbl="revTx" presStyleIdx="0" presStyleCnt="0">
        <dgm:presLayoutVars>
          <dgm:chMax val="0"/>
          <dgm:chPref val="0"/>
          <dgm:bulletEnabled val="1"/>
        </dgm:presLayoutVars>
      </dgm:prSet>
      <dgm:spPr/>
    </dgm:pt>
  </dgm:ptLst>
  <dgm:cxnLst>
    <dgm:cxn modelId="{1A1B9C3F-02DB-4C55-AF21-138D09DA6EAB}" type="presOf" srcId="{12702109-B853-4BB0-89AE-D397CC17E4A5}" destId="{59E1BB48-6E63-4964-8CEA-2421AB5474C8}" srcOrd="0" destOrd="0" presId="urn:microsoft.com/office/officeart/2005/8/layout/venn1"/>
    <dgm:cxn modelId="{E64E2B44-AA34-4E42-B521-6295D45C8022}" type="presOf" srcId="{6F831C2D-97A6-4767-A3E0-C57F801AED94}" destId="{68921F56-4195-45AA-B894-56B970005607}" srcOrd="0" destOrd="0" presId="urn:microsoft.com/office/officeart/2005/8/layout/venn1"/>
    <dgm:cxn modelId="{C205CB69-B82D-48D7-ACE0-3834637C1887}" srcId="{837E04CF-6EE4-4DC7-8CA4-F408C0957E1A}" destId="{6F831C2D-97A6-4767-A3E0-C57F801AED94}" srcOrd="3" destOrd="0" parTransId="{95253510-852F-49B8-AE8C-A35221C66174}" sibTransId="{3E161DEC-D612-4CA2-96D9-82A51B663880}"/>
    <dgm:cxn modelId="{2E955C4B-A2E3-49E5-BDC2-5D54FF8DB185}" type="presOf" srcId="{6F831C2D-97A6-4767-A3E0-C57F801AED94}" destId="{698C9974-D664-4F67-9C33-6CFF3CB23A60}" srcOrd="1" destOrd="0" presId="urn:microsoft.com/office/officeart/2005/8/layout/venn1"/>
    <dgm:cxn modelId="{69443650-C188-4460-BD2A-FDAAE0DDB84E}" type="presOf" srcId="{12702109-B853-4BB0-89AE-D397CC17E4A5}" destId="{3C8A75F3-3747-4065-9734-3FDD6832252D}" srcOrd="1" destOrd="0" presId="urn:microsoft.com/office/officeart/2005/8/layout/venn1"/>
    <dgm:cxn modelId="{C6AB9450-86DB-454E-9297-F84D4E072B1A}" type="presOf" srcId="{7BBD024F-0B7D-4356-BF3A-132380E80D51}" destId="{1CC11F66-3AAD-487C-89B0-09088AD8497D}" srcOrd="1" destOrd="0" presId="urn:microsoft.com/office/officeart/2005/8/layout/venn1"/>
    <dgm:cxn modelId="{3F662D73-0E6D-48C5-8D95-1BE3A55813F9}" type="presOf" srcId="{F20A0F14-C4CB-4CC0-AF28-F98AB5E548D4}" destId="{7602F063-7D47-4A5E-B60A-C4780E9C4F75}" srcOrd="1" destOrd="0" presId="urn:microsoft.com/office/officeart/2005/8/layout/venn1"/>
    <dgm:cxn modelId="{09A4BB76-4A82-42AD-B030-A8314F38AAA9}" type="presOf" srcId="{F20A0F14-C4CB-4CC0-AF28-F98AB5E548D4}" destId="{5E880BE0-A2CB-4132-9514-F47B02A61487}" srcOrd="0" destOrd="0" presId="urn:microsoft.com/office/officeart/2005/8/layout/venn1"/>
    <dgm:cxn modelId="{42A0978D-F435-42FA-96C4-3AC8B1D76BBA}" srcId="{837E04CF-6EE4-4DC7-8CA4-F408C0957E1A}" destId="{7BBD024F-0B7D-4356-BF3A-132380E80D51}" srcOrd="0" destOrd="0" parTransId="{3B4668F4-9337-46D7-A874-BBE00B201D8C}" sibTransId="{5C6A9B66-CEAB-43F5-8127-2A17244D6FB9}"/>
    <dgm:cxn modelId="{EFFF989A-4F8B-42D5-B7DD-F0A7B76DDA00}" type="presOf" srcId="{7BBD024F-0B7D-4356-BF3A-132380E80D51}" destId="{570D7187-23B5-4A24-9B59-426735F2E640}" srcOrd="0" destOrd="0" presId="urn:microsoft.com/office/officeart/2005/8/layout/venn1"/>
    <dgm:cxn modelId="{823B43AE-8260-47BC-BAA3-CFFD8A3C3659}" type="presOf" srcId="{837E04CF-6EE4-4DC7-8CA4-F408C0957E1A}" destId="{DA0B10C9-7A5A-4D4C-B409-5CBE184C980E}" srcOrd="0" destOrd="0" presId="urn:microsoft.com/office/officeart/2005/8/layout/venn1"/>
    <dgm:cxn modelId="{CF45A7CF-41ED-4B18-97B1-40CC897073F6}" srcId="{837E04CF-6EE4-4DC7-8CA4-F408C0957E1A}" destId="{12702109-B853-4BB0-89AE-D397CC17E4A5}" srcOrd="1" destOrd="0" parTransId="{C99510E9-207E-42DA-B236-43EF531C62FF}" sibTransId="{95ECC45B-9D72-40F0-890A-61AE15BD1D1F}"/>
    <dgm:cxn modelId="{BE9ADFD1-02CA-46E8-B5D4-D76E4FDC81E9}" srcId="{837E04CF-6EE4-4DC7-8CA4-F408C0957E1A}" destId="{F20A0F14-C4CB-4CC0-AF28-F98AB5E548D4}" srcOrd="2" destOrd="0" parTransId="{46D912AA-E0E8-4FAA-B2E3-F6E2F6DAFA40}" sibTransId="{708090D0-5B1E-4BA5-8DD5-2A0F54CE2EB0}"/>
    <dgm:cxn modelId="{6F5081AC-583D-4903-AA61-DBFBB678353C}" type="presParOf" srcId="{DA0B10C9-7A5A-4D4C-B409-5CBE184C980E}" destId="{1CC11F66-3AAD-487C-89B0-09088AD8497D}" srcOrd="0" destOrd="0" presId="urn:microsoft.com/office/officeart/2005/8/layout/venn1"/>
    <dgm:cxn modelId="{C85144F0-D68E-4ADF-878B-C64446DABEBE}" type="presParOf" srcId="{DA0B10C9-7A5A-4D4C-B409-5CBE184C980E}" destId="{570D7187-23B5-4A24-9B59-426735F2E640}" srcOrd="1" destOrd="0" presId="urn:microsoft.com/office/officeart/2005/8/layout/venn1"/>
    <dgm:cxn modelId="{906FAE1D-1FED-47BD-BEBC-7C77D0761B7D}" type="presParOf" srcId="{DA0B10C9-7A5A-4D4C-B409-5CBE184C980E}" destId="{3C8A75F3-3747-4065-9734-3FDD6832252D}" srcOrd="2" destOrd="0" presId="urn:microsoft.com/office/officeart/2005/8/layout/venn1"/>
    <dgm:cxn modelId="{8B8F0227-BFDB-4F52-B922-BA5B242259CF}" type="presParOf" srcId="{DA0B10C9-7A5A-4D4C-B409-5CBE184C980E}" destId="{59E1BB48-6E63-4964-8CEA-2421AB5474C8}" srcOrd="3" destOrd="0" presId="urn:microsoft.com/office/officeart/2005/8/layout/venn1"/>
    <dgm:cxn modelId="{96ABDEAA-E7F0-4DBF-873B-C966C0346EB2}" type="presParOf" srcId="{DA0B10C9-7A5A-4D4C-B409-5CBE184C980E}" destId="{7602F063-7D47-4A5E-B60A-C4780E9C4F75}" srcOrd="4" destOrd="0" presId="urn:microsoft.com/office/officeart/2005/8/layout/venn1"/>
    <dgm:cxn modelId="{9FA106B9-7375-49D3-A600-269C722EA9FF}" type="presParOf" srcId="{DA0B10C9-7A5A-4D4C-B409-5CBE184C980E}" destId="{5E880BE0-A2CB-4132-9514-F47B02A61487}" srcOrd="5" destOrd="0" presId="urn:microsoft.com/office/officeart/2005/8/layout/venn1"/>
    <dgm:cxn modelId="{5AAFC879-9D16-4D6D-ADFF-09ABE7D55842}" type="presParOf" srcId="{DA0B10C9-7A5A-4D4C-B409-5CBE184C980E}" destId="{68921F56-4195-45AA-B894-56B970005607}" srcOrd="6" destOrd="0" presId="urn:microsoft.com/office/officeart/2005/8/layout/venn1"/>
    <dgm:cxn modelId="{61591024-4328-4DA6-9E11-475F71AF5A2E}" type="presParOf" srcId="{DA0B10C9-7A5A-4D4C-B409-5CBE184C980E}" destId="{698C9974-D664-4F67-9C33-6CFF3CB23A60}"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129C12-FC80-4B4B-A68F-C3207536C0AD}" type="doc">
      <dgm:prSet loTypeId="urn:microsoft.com/office/officeart/2005/8/layout/venn1" loCatId="relationship" qsTypeId="urn:microsoft.com/office/officeart/2005/8/quickstyle/simple1" qsCatId="simple" csTypeId="urn:microsoft.com/office/officeart/2005/8/colors/accent3_2" csCatId="accent3"/>
      <dgm:spPr/>
      <dgm:t>
        <a:bodyPr/>
        <a:lstStyle/>
        <a:p>
          <a:endParaRPr lang="en-GB"/>
        </a:p>
      </dgm:t>
    </dgm:pt>
    <dgm:pt modelId="{6EF0519A-FB21-4C50-AA31-FEC77D408476}">
      <dgm:prSet/>
      <dgm:spPr/>
      <dgm:t>
        <a:bodyPr/>
        <a:lstStyle/>
        <a:p>
          <a:r>
            <a:rPr lang="en-GB" b="0" i="0" baseline="0" dirty="0"/>
            <a:t>Air quality</a:t>
          </a:r>
          <a:endParaRPr lang="en-GB" dirty="0"/>
        </a:p>
      </dgm:t>
    </dgm:pt>
    <dgm:pt modelId="{0F1BE4DF-70A2-455D-90A3-755EBF2C5440}" type="parTrans" cxnId="{094C042B-92FB-4058-AEF2-EFCB270ADCFD}">
      <dgm:prSet/>
      <dgm:spPr/>
      <dgm:t>
        <a:bodyPr/>
        <a:lstStyle/>
        <a:p>
          <a:endParaRPr lang="en-GB"/>
        </a:p>
      </dgm:t>
    </dgm:pt>
    <dgm:pt modelId="{B0D0D00E-F1E2-4B03-9DFC-0D84AED0C965}" type="sibTrans" cxnId="{094C042B-92FB-4058-AEF2-EFCB270ADCFD}">
      <dgm:prSet/>
      <dgm:spPr/>
      <dgm:t>
        <a:bodyPr/>
        <a:lstStyle/>
        <a:p>
          <a:endParaRPr lang="en-GB"/>
        </a:p>
      </dgm:t>
    </dgm:pt>
    <dgm:pt modelId="{516C96D4-A1D7-4B59-9375-B67E40DEC203}">
      <dgm:prSet/>
      <dgm:spPr/>
      <dgm:t>
        <a:bodyPr/>
        <a:lstStyle/>
        <a:p>
          <a:r>
            <a:rPr lang="en-GB" b="0" i="0" baseline="0"/>
            <a:t>Noise pollution</a:t>
          </a:r>
          <a:endParaRPr lang="en-GB"/>
        </a:p>
      </dgm:t>
    </dgm:pt>
    <dgm:pt modelId="{ADE65A78-4755-4640-B425-2A0810753079}" type="parTrans" cxnId="{8CD3E152-D8F6-47AF-8F74-D8E2184BEA15}">
      <dgm:prSet/>
      <dgm:spPr/>
      <dgm:t>
        <a:bodyPr/>
        <a:lstStyle/>
        <a:p>
          <a:endParaRPr lang="en-GB"/>
        </a:p>
      </dgm:t>
    </dgm:pt>
    <dgm:pt modelId="{D6D532EE-8C78-4FF7-9BB3-EF8179E180FD}" type="sibTrans" cxnId="{8CD3E152-D8F6-47AF-8F74-D8E2184BEA15}">
      <dgm:prSet/>
      <dgm:spPr/>
      <dgm:t>
        <a:bodyPr/>
        <a:lstStyle/>
        <a:p>
          <a:endParaRPr lang="en-GB"/>
        </a:p>
      </dgm:t>
    </dgm:pt>
    <dgm:pt modelId="{55359A0A-D46D-4A99-8D8A-77A41D2147E6}">
      <dgm:prSet/>
      <dgm:spPr/>
      <dgm:t>
        <a:bodyPr/>
        <a:lstStyle/>
        <a:p>
          <a:r>
            <a:rPr lang="en-GB" b="0" i="0" baseline="0"/>
            <a:t>Access to green/blue space</a:t>
          </a:r>
          <a:endParaRPr lang="en-GB"/>
        </a:p>
      </dgm:t>
    </dgm:pt>
    <dgm:pt modelId="{2A1F6618-2B0B-4257-B66E-655CA4637A0A}" type="parTrans" cxnId="{683B2A55-B368-4493-8504-C3F19AB3F4CF}">
      <dgm:prSet/>
      <dgm:spPr/>
      <dgm:t>
        <a:bodyPr/>
        <a:lstStyle/>
        <a:p>
          <a:endParaRPr lang="en-GB"/>
        </a:p>
      </dgm:t>
    </dgm:pt>
    <dgm:pt modelId="{EA0B3F88-6FFA-4809-B2E1-CEA51FE8075A}" type="sibTrans" cxnId="{683B2A55-B368-4493-8504-C3F19AB3F4CF}">
      <dgm:prSet/>
      <dgm:spPr/>
      <dgm:t>
        <a:bodyPr/>
        <a:lstStyle/>
        <a:p>
          <a:endParaRPr lang="en-GB"/>
        </a:p>
      </dgm:t>
    </dgm:pt>
    <dgm:pt modelId="{C8CD740C-D4B4-4691-A72A-908165A356D0}">
      <dgm:prSet/>
      <dgm:spPr/>
      <dgm:t>
        <a:bodyPr/>
        <a:lstStyle/>
        <a:p>
          <a:r>
            <a:rPr lang="en-GB" b="0" i="0" baseline="0" dirty="0"/>
            <a:t>Urban Heat Index</a:t>
          </a:r>
          <a:endParaRPr lang="en-GB" dirty="0"/>
        </a:p>
      </dgm:t>
    </dgm:pt>
    <dgm:pt modelId="{34C5CDB0-1DE2-4B5E-9F6C-C2562314D7C1}" type="parTrans" cxnId="{50993544-96B7-4C22-B19B-EE57A3C8E48C}">
      <dgm:prSet/>
      <dgm:spPr/>
      <dgm:t>
        <a:bodyPr/>
        <a:lstStyle/>
        <a:p>
          <a:endParaRPr lang="en-GB"/>
        </a:p>
      </dgm:t>
    </dgm:pt>
    <dgm:pt modelId="{A983EFB3-EF6F-4034-ACCD-4CC723C89668}" type="sibTrans" cxnId="{50993544-96B7-4C22-B19B-EE57A3C8E48C}">
      <dgm:prSet/>
      <dgm:spPr/>
      <dgm:t>
        <a:bodyPr/>
        <a:lstStyle/>
        <a:p>
          <a:endParaRPr lang="en-GB"/>
        </a:p>
      </dgm:t>
    </dgm:pt>
    <dgm:pt modelId="{939B8D09-C5F7-4B1A-A9E3-3D7D7ADC59FE}" type="pres">
      <dgm:prSet presAssocID="{FF129C12-FC80-4B4B-A68F-C3207536C0AD}" presName="compositeShape" presStyleCnt="0">
        <dgm:presLayoutVars>
          <dgm:chMax val="7"/>
          <dgm:dir/>
          <dgm:resizeHandles val="exact"/>
        </dgm:presLayoutVars>
      </dgm:prSet>
      <dgm:spPr/>
    </dgm:pt>
    <dgm:pt modelId="{884009B8-2A61-4952-9D2F-CC3981BE8ABE}" type="pres">
      <dgm:prSet presAssocID="{6EF0519A-FB21-4C50-AA31-FEC77D408476}" presName="circ1" presStyleLbl="vennNode1" presStyleIdx="0" presStyleCnt="4"/>
      <dgm:spPr/>
    </dgm:pt>
    <dgm:pt modelId="{5BD9EA91-1B8F-4FFE-8011-01A07479692F}" type="pres">
      <dgm:prSet presAssocID="{6EF0519A-FB21-4C50-AA31-FEC77D408476}" presName="circ1Tx" presStyleLbl="revTx" presStyleIdx="0" presStyleCnt="0">
        <dgm:presLayoutVars>
          <dgm:chMax val="0"/>
          <dgm:chPref val="0"/>
          <dgm:bulletEnabled val="1"/>
        </dgm:presLayoutVars>
      </dgm:prSet>
      <dgm:spPr/>
    </dgm:pt>
    <dgm:pt modelId="{444E783D-3B27-40CA-818D-7B9EB862B052}" type="pres">
      <dgm:prSet presAssocID="{516C96D4-A1D7-4B59-9375-B67E40DEC203}" presName="circ2" presStyleLbl="vennNode1" presStyleIdx="1" presStyleCnt="4"/>
      <dgm:spPr/>
    </dgm:pt>
    <dgm:pt modelId="{39B90AB2-4789-47F0-BBAA-28F139E99227}" type="pres">
      <dgm:prSet presAssocID="{516C96D4-A1D7-4B59-9375-B67E40DEC203}" presName="circ2Tx" presStyleLbl="revTx" presStyleIdx="0" presStyleCnt="0">
        <dgm:presLayoutVars>
          <dgm:chMax val="0"/>
          <dgm:chPref val="0"/>
          <dgm:bulletEnabled val="1"/>
        </dgm:presLayoutVars>
      </dgm:prSet>
      <dgm:spPr/>
    </dgm:pt>
    <dgm:pt modelId="{987CD3A7-554D-406E-807B-8D392C984E38}" type="pres">
      <dgm:prSet presAssocID="{55359A0A-D46D-4A99-8D8A-77A41D2147E6}" presName="circ3" presStyleLbl="vennNode1" presStyleIdx="2" presStyleCnt="4"/>
      <dgm:spPr/>
    </dgm:pt>
    <dgm:pt modelId="{B80E6DBA-7DF3-48BA-A395-FF06C9B45F62}" type="pres">
      <dgm:prSet presAssocID="{55359A0A-D46D-4A99-8D8A-77A41D2147E6}" presName="circ3Tx" presStyleLbl="revTx" presStyleIdx="0" presStyleCnt="0">
        <dgm:presLayoutVars>
          <dgm:chMax val="0"/>
          <dgm:chPref val="0"/>
          <dgm:bulletEnabled val="1"/>
        </dgm:presLayoutVars>
      </dgm:prSet>
      <dgm:spPr/>
    </dgm:pt>
    <dgm:pt modelId="{938BFC36-DA5A-4EE1-8F91-9B96A8971EAD}" type="pres">
      <dgm:prSet presAssocID="{C8CD740C-D4B4-4691-A72A-908165A356D0}" presName="circ4" presStyleLbl="vennNode1" presStyleIdx="3" presStyleCnt="4"/>
      <dgm:spPr/>
    </dgm:pt>
    <dgm:pt modelId="{D1C5528B-0F96-4151-8A0D-14F3EDDEBC02}" type="pres">
      <dgm:prSet presAssocID="{C8CD740C-D4B4-4691-A72A-908165A356D0}" presName="circ4Tx" presStyleLbl="revTx" presStyleIdx="0" presStyleCnt="0">
        <dgm:presLayoutVars>
          <dgm:chMax val="0"/>
          <dgm:chPref val="0"/>
          <dgm:bulletEnabled val="1"/>
        </dgm:presLayoutVars>
      </dgm:prSet>
      <dgm:spPr/>
    </dgm:pt>
  </dgm:ptLst>
  <dgm:cxnLst>
    <dgm:cxn modelId="{FC73F11D-BA64-455A-8DB7-DA7628314ABF}" type="presOf" srcId="{516C96D4-A1D7-4B59-9375-B67E40DEC203}" destId="{444E783D-3B27-40CA-818D-7B9EB862B052}" srcOrd="0" destOrd="0" presId="urn:microsoft.com/office/officeart/2005/8/layout/venn1"/>
    <dgm:cxn modelId="{094C042B-92FB-4058-AEF2-EFCB270ADCFD}" srcId="{FF129C12-FC80-4B4B-A68F-C3207536C0AD}" destId="{6EF0519A-FB21-4C50-AA31-FEC77D408476}" srcOrd="0" destOrd="0" parTransId="{0F1BE4DF-70A2-455D-90A3-755EBF2C5440}" sibTransId="{B0D0D00E-F1E2-4B03-9DFC-0D84AED0C965}"/>
    <dgm:cxn modelId="{50993544-96B7-4C22-B19B-EE57A3C8E48C}" srcId="{FF129C12-FC80-4B4B-A68F-C3207536C0AD}" destId="{C8CD740C-D4B4-4691-A72A-908165A356D0}" srcOrd="3" destOrd="0" parTransId="{34C5CDB0-1DE2-4B5E-9F6C-C2562314D7C1}" sibTransId="{A983EFB3-EF6F-4034-ACCD-4CC723C89668}"/>
    <dgm:cxn modelId="{B8E3E471-B476-45EE-9E04-60D75558F903}" type="presOf" srcId="{6EF0519A-FB21-4C50-AA31-FEC77D408476}" destId="{884009B8-2A61-4952-9D2F-CC3981BE8ABE}" srcOrd="0" destOrd="0" presId="urn:microsoft.com/office/officeart/2005/8/layout/venn1"/>
    <dgm:cxn modelId="{8CD3E152-D8F6-47AF-8F74-D8E2184BEA15}" srcId="{FF129C12-FC80-4B4B-A68F-C3207536C0AD}" destId="{516C96D4-A1D7-4B59-9375-B67E40DEC203}" srcOrd="1" destOrd="0" parTransId="{ADE65A78-4755-4640-B425-2A0810753079}" sibTransId="{D6D532EE-8C78-4FF7-9BB3-EF8179E180FD}"/>
    <dgm:cxn modelId="{E6D86554-0BAF-4BE2-868A-BAAB3B0B2505}" type="presOf" srcId="{6EF0519A-FB21-4C50-AA31-FEC77D408476}" destId="{5BD9EA91-1B8F-4FFE-8011-01A07479692F}" srcOrd="1" destOrd="0" presId="urn:microsoft.com/office/officeart/2005/8/layout/venn1"/>
    <dgm:cxn modelId="{683B2A55-B368-4493-8504-C3F19AB3F4CF}" srcId="{FF129C12-FC80-4B4B-A68F-C3207536C0AD}" destId="{55359A0A-D46D-4A99-8D8A-77A41D2147E6}" srcOrd="2" destOrd="0" parTransId="{2A1F6618-2B0B-4257-B66E-655CA4637A0A}" sibTransId="{EA0B3F88-6FFA-4809-B2E1-CEA51FE8075A}"/>
    <dgm:cxn modelId="{796FBD85-E5BB-4526-B1D2-C6A7323BF738}" type="presOf" srcId="{516C96D4-A1D7-4B59-9375-B67E40DEC203}" destId="{39B90AB2-4789-47F0-BBAA-28F139E99227}" srcOrd="1" destOrd="0" presId="urn:microsoft.com/office/officeart/2005/8/layout/venn1"/>
    <dgm:cxn modelId="{7DFF7A8F-5912-4968-8CBA-9A42B98EB44B}" type="presOf" srcId="{C8CD740C-D4B4-4691-A72A-908165A356D0}" destId="{D1C5528B-0F96-4151-8A0D-14F3EDDEBC02}" srcOrd="1" destOrd="0" presId="urn:microsoft.com/office/officeart/2005/8/layout/venn1"/>
    <dgm:cxn modelId="{CEEBA599-5C8E-4D56-9B47-046622FD5181}" type="presOf" srcId="{C8CD740C-D4B4-4691-A72A-908165A356D0}" destId="{938BFC36-DA5A-4EE1-8F91-9B96A8971EAD}" srcOrd="0" destOrd="0" presId="urn:microsoft.com/office/officeart/2005/8/layout/venn1"/>
    <dgm:cxn modelId="{F02998BB-7D80-474B-9211-E37CAB700499}" type="presOf" srcId="{FF129C12-FC80-4B4B-A68F-C3207536C0AD}" destId="{939B8D09-C5F7-4B1A-A9E3-3D7D7ADC59FE}" srcOrd="0" destOrd="0" presId="urn:microsoft.com/office/officeart/2005/8/layout/venn1"/>
    <dgm:cxn modelId="{E3893EC6-A590-4621-8C27-B62F010AD0F4}" type="presOf" srcId="{55359A0A-D46D-4A99-8D8A-77A41D2147E6}" destId="{B80E6DBA-7DF3-48BA-A395-FF06C9B45F62}" srcOrd="1" destOrd="0" presId="urn:microsoft.com/office/officeart/2005/8/layout/venn1"/>
    <dgm:cxn modelId="{E46418FA-D7CC-4787-967F-DA05C68DB909}" type="presOf" srcId="{55359A0A-D46D-4A99-8D8A-77A41D2147E6}" destId="{987CD3A7-554D-406E-807B-8D392C984E38}" srcOrd="0" destOrd="0" presId="urn:microsoft.com/office/officeart/2005/8/layout/venn1"/>
    <dgm:cxn modelId="{138693DB-49D5-4B40-B892-ED0234881B20}" type="presParOf" srcId="{939B8D09-C5F7-4B1A-A9E3-3D7D7ADC59FE}" destId="{884009B8-2A61-4952-9D2F-CC3981BE8ABE}" srcOrd="0" destOrd="0" presId="urn:microsoft.com/office/officeart/2005/8/layout/venn1"/>
    <dgm:cxn modelId="{9C324AAA-7A10-461C-BE8A-8882A585C32A}" type="presParOf" srcId="{939B8D09-C5F7-4B1A-A9E3-3D7D7ADC59FE}" destId="{5BD9EA91-1B8F-4FFE-8011-01A07479692F}" srcOrd="1" destOrd="0" presId="urn:microsoft.com/office/officeart/2005/8/layout/venn1"/>
    <dgm:cxn modelId="{8DE3A4B7-4842-475C-8B95-9DD6D4ED8827}" type="presParOf" srcId="{939B8D09-C5F7-4B1A-A9E3-3D7D7ADC59FE}" destId="{444E783D-3B27-40CA-818D-7B9EB862B052}" srcOrd="2" destOrd="0" presId="urn:microsoft.com/office/officeart/2005/8/layout/venn1"/>
    <dgm:cxn modelId="{761BE837-D02A-45D8-BEF1-83A3A18820BC}" type="presParOf" srcId="{939B8D09-C5F7-4B1A-A9E3-3D7D7ADC59FE}" destId="{39B90AB2-4789-47F0-BBAA-28F139E99227}" srcOrd="3" destOrd="0" presId="urn:microsoft.com/office/officeart/2005/8/layout/venn1"/>
    <dgm:cxn modelId="{181C899F-D707-41A1-913E-DEDF2200BCAF}" type="presParOf" srcId="{939B8D09-C5F7-4B1A-A9E3-3D7D7ADC59FE}" destId="{987CD3A7-554D-406E-807B-8D392C984E38}" srcOrd="4" destOrd="0" presId="urn:microsoft.com/office/officeart/2005/8/layout/venn1"/>
    <dgm:cxn modelId="{34A21CB8-11BC-4B52-ABCA-6AC2D5F846D0}" type="presParOf" srcId="{939B8D09-C5F7-4B1A-A9E3-3D7D7ADC59FE}" destId="{B80E6DBA-7DF3-48BA-A395-FF06C9B45F62}" srcOrd="5" destOrd="0" presId="urn:microsoft.com/office/officeart/2005/8/layout/venn1"/>
    <dgm:cxn modelId="{D6CFDD35-3E24-4E12-AA5D-6F7DC7F37779}" type="presParOf" srcId="{939B8D09-C5F7-4B1A-A9E3-3D7D7ADC59FE}" destId="{938BFC36-DA5A-4EE1-8F91-9B96A8971EAD}" srcOrd="6" destOrd="0" presId="urn:microsoft.com/office/officeart/2005/8/layout/venn1"/>
    <dgm:cxn modelId="{96F23B9A-889D-4DC6-862A-2789B19F28E2}" type="presParOf" srcId="{939B8D09-C5F7-4B1A-A9E3-3D7D7ADC59FE}" destId="{D1C5528B-0F96-4151-8A0D-14F3EDDEBC02}" srcOrd="7"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9D5D18-F230-4CFE-BDF9-E52C2D893CA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GB"/>
        </a:p>
      </dgm:t>
    </dgm:pt>
    <dgm:pt modelId="{4EB22AB8-2921-4199-935B-5B1CD9343A36}">
      <dgm:prSet custT="1"/>
      <dgm:spPr/>
      <dgm:t>
        <a:bodyPr/>
        <a:lstStyle/>
        <a:p>
          <a:r>
            <a:rPr lang="en-GB" sz="2800" b="1" dirty="0"/>
            <a:t>Employment</a:t>
          </a:r>
          <a:r>
            <a:rPr lang="en-GB" sz="2400" dirty="0"/>
            <a:t> </a:t>
          </a:r>
        </a:p>
      </dgm:t>
    </dgm:pt>
    <dgm:pt modelId="{34D7A865-8E72-4974-834B-5EDD99C7C34E}" type="parTrans" cxnId="{67AFE763-F929-455B-8C90-B02A726E8FE1}">
      <dgm:prSet/>
      <dgm:spPr/>
      <dgm:t>
        <a:bodyPr/>
        <a:lstStyle/>
        <a:p>
          <a:endParaRPr lang="en-GB"/>
        </a:p>
      </dgm:t>
    </dgm:pt>
    <dgm:pt modelId="{C6A2C1DB-286E-413F-99BA-6296B302D934}" type="sibTrans" cxnId="{67AFE763-F929-455B-8C90-B02A726E8FE1}">
      <dgm:prSet/>
      <dgm:spPr/>
      <dgm:t>
        <a:bodyPr/>
        <a:lstStyle/>
        <a:p>
          <a:endParaRPr lang="en-GB"/>
        </a:p>
      </dgm:t>
    </dgm:pt>
    <dgm:pt modelId="{E70C41AC-F2B0-494B-A38B-8AEE1B59E3D9}">
      <dgm:prSet/>
      <dgm:spPr/>
      <dgm:t>
        <a:bodyPr/>
        <a:lstStyle/>
        <a:p>
          <a:r>
            <a:rPr lang="en-GB" dirty="0"/>
            <a:t>Work from home/travel times / Certain roles more exposed</a:t>
          </a:r>
        </a:p>
      </dgm:t>
    </dgm:pt>
    <dgm:pt modelId="{4BCD8521-3FC1-4247-B7CE-56FC9801C3B1}" type="parTrans" cxnId="{5F9B24F8-1113-45DF-A32A-D1A57A43EC54}">
      <dgm:prSet/>
      <dgm:spPr/>
      <dgm:t>
        <a:bodyPr/>
        <a:lstStyle/>
        <a:p>
          <a:endParaRPr lang="en-GB"/>
        </a:p>
      </dgm:t>
    </dgm:pt>
    <dgm:pt modelId="{7175C607-ED56-4363-BDD8-392FDAE181D7}" type="sibTrans" cxnId="{5F9B24F8-1113-45DF-A32A-D1A57A43EC54}">
      <dgm:prSet/>
      <dgm:spPr/>
      <dgm:t>
        <a:bodyPr/>
        <a:lstStyle/>
        <a:p>
          <a:endParaRPr lang="en-GB"/>
        </a:p>
      </dgm:t>
    </dgm:pt>
    <dgm:pt modelId="{D3801BB8-C69F-4607-B29C-A35E5E9AF819}">
      <dgm:prSet custT="1"/>
      <dgm:spPr/>
      <dgm:t>
        <a:bodyPr/>
        <a:lstStyle/>
        <a:p>
          <a:r>
            <a:rPr lang="en-GB" sz="2800" b="1" dirty="0"/>
            <a:t>Housing</a:t>
          </a:r>
          <a:endParaRPr lang="en-GB" sz="2400" b="1" dirty="0"/>
        </a:p>
      </dgm:t>
    </dgm:pt>
    <dgm:pt modelId="{E88A1E14-A458-45CE-A2F6-D5FA01BA2E9D}" type="parTrans" cxnId="{1F09A3EA-CA7C-454E-922C-1CF1D3AA5244}">
      <dgm:prSet/>
      <dgm:spPr/>
      <dgm:t>
        <a:bodyPr/>
        <a:lstStyle/>
        <a:p>
          <a:endParaRPr lang="en-GB"/>
        </a:p>
      </dgm:t>
    </dgm:pt>
    <dgm:pt modelId="{92FC93CD-30F6-48A3-A1A9-01343616F760}" type="sibTrans" cxnId="{1F09A3EA-CA7C-454E-922C-1CF1D3AA5244}">
      <dgm:prSet/>
      <dgm:spPr/>
      <dgm:t>
        <a:bodyPr/>
        <a:lstStyle/>
        <a:p>
          <a:endParaRPr lang="en-GB"/>
        </a:p>
      </dgm:t>
    </dgm:pt>
    <dgm:pt modelId="{3DA5E90A-1308-4060-AD5E-555A6F6C99EE}">
      <dgm:prSet/>
      <dgm:spPr/>
      <dgm:t>
        <a:bodyPr/>
        <a:lstStyle/>
        <a:p>
          <a:r>
            <a:rPr lang="en-GB" dirty="0"/>
            <a:t>Location / Ability to modify (e.g. rental) </a:t>
          </a:r>
        </a:p>
      </dgm:t>
    </dgm:pt>
    <dgm:pt modelId="{145AA25D-4CF8-40FF-8120-4CC6D0679240}" type="parTrans" cxnId="{B07DF1C8-D0CA-4E15-B932-D187C0E2BC9D}">
      <dgm:prSet/>
      <dgm:spPr/>
      <dgm:t>
        <a:bodyPr/>
        <a:lstStyle/>
        <a:p>
          <a:endParaRPr lang="en-GB"/>
        </a:p>
      </dgm:t>
    </dgm:pt>
    <dgm:pt modelId="{8E0298B9-10B4-48EE-A18E-9A11D0CAFC20}" type="sibTrans" cxnId="{B07DF1C8-D0CA-4E15-B932-D187C0E2BC9D}">
      <dgm:prSet/>
      <dgm:spPr/>
      <dgm:t>
        <a:bodyPr/>
        <a:lstStyle/>
        <a:p>
          <a:endParaRPr lang="en-GB"/>
        </a:p>
      </dgm:t>
    </dgm:pt>
    <dgm:pt modelId="{77B6DB9F-BC91-4AB3-8C74-FE4B7680E15F}">
      <dgm:prSet custT="1"/>
      <dgm:spPr/>
      <dgm:t>
        <a:bodyPr/>
        <a:lstStyle/>
        <a:p>
          <a:r>
            <a:rPr lang="en-GB" sz="2800" b="1" dirty="0"/>
            <a:t>Fuel-poverty</a:t>
          </a:r>
          <a:r>
            <a:rPr lang="en-GB" sz="2400" b="1" dirty="0"/>
            <a:t> </a:t>
          </a:r>
        </a:p>
      </dgm:t>
    </dgm:pt>
    <dgm:pt modelId="{7FE91BAC-9D75-4A36-ABA8-4DF8D653762D}" type="parTrans" cxnId="{23A2D404-5DE9-436B-95C3-091D79E3DC4F}">
      <dgm:prSet/>
      <dgm:spPr/>
      <dgm:t>
        <a:bodyPr/>
        <a:lstStyle/>
        <a:p>
          <a:endParaRPr lang="en-GB"/>
        </a:p>
      </dgm:t>
    </dgm:pt>
    <dgm:pt modelId="{EEDAF9E2-61F4-4F0D-8489-5182A0FD5A0F}" type="sibTrans" cxnId="{23A2D404-5DE9-436B-95C3-091D79E3DC4F}">
      <dgm:prSet/>
      <dgm:spPr/>
      <dgm:t>
        <a:bodyPr/>
        <a:lstStyle/>
        <a:p>
          <a:endParaRPr lang="en-GB"/>
        </a:p>
      </dgm:t>
    </dgm:pt>
    <dgm:pt modelId="{30DDBA72-0F2A-4ED3-A214-85274A747662}">
      <dgm:prSet/>
      <dgm:spPr/>
      <dgm:t>
        <a:bodyPr/>
        <a:lstStyle/>
        <a:p>
          <a:r>
            <a:rPr lang="en-GB" dirty="0"/>
            <a:t>Home heating fuel and timing / Poor ventilation to reduce heat loss </a:t>
          </a:r>
        </a:p>
      </dgm:t>
    </dgm:pt>
    <dgm:pt modelId="{D295783D-3A4D-4789-B996-E6DDE40D3E2C}" type="parTrans" cxnId="{3E3C3EF9-FF7D-4454-98F0-0198AB8C977C}">
      <dgm:prSet/>
      <dgm:spPr/>
      <dgm:t>
        <a:bodyPr/>
        <a:lstStyle/>
        <a:p>
          <a:endParaRPr lang="en-GB"/>
        </a:p>
      </dgm:t>
    </dgm:pt>
    <dgm:pt modelId="{20A0B08C-62E8-46E2-B751-25D155DE522A}" type="sibTrans" cxnId="{3E3C3EF9-FF7D-4454-98F0-0198AB8C977C}">
      <dgm:prSet/>
      <dgm:spPr/>
      <dgm:t>
        <a:bodyPr/>
        <a:lstStyle/>
        <a:p>
          <a:endParaRPr lang="en-GB"/>
        </a:p>
      </dgm:t>
    </dgm:pt>
    <dgm:pt modelId="{04E101BA-5A4A-47AA-BE7E-5791EBDD127F}">
      <dgm:prSet custT="1"/>
      <dgm:spPr/>
      <dgm:t>
        <a:bodyPr/>
        <a:lstStyle/>
        <a:p>
          <a:r>
            <a:rPr lang="en-GB" sz="2800" b="1" dirty="0"/>
            <a:t>Travel </a:t>
          </a:r>
        </a:p>
      </dgm:t>
    </dgm:pt>
    <dgm:pt modelId="{77EE3682-788D-43F0-9E2C-60BFA341E66A}" type="parTrans" cxnId="{8E2AB418-CA28-44A7-B451-842A7BDB9AF7}">
      <dgm:prSet/>
      <dgm:spPr/>
      <dgm:t>
        <a:bodyPr/>
        <a:lstStyle/>
        <a:p>
          <a:endParaRPr lang="en-GB"/>
        </a:p>
      </dgm:t>
    </dgm:pt>
    <dgm:pt modelId="{1B6D1BC6-FA83-40E6-B7A7-9C3CE3185AA4}" type="sibTrans" cxnId="{8E2AB418-CA28-44A7-B451-842A7BDB9AF7}">
      <dgm:prSet/>
      <dgm:spPr/>
      <dgm:t>
        <a:bodyPr/>
        <a:lstStyle/>
        <a:p>
          <a:endParaRPr lang="en-GB"/>
        </a:p>
      </dgm:t>
    </dgm:pt>
    <dgm:pt modelId="{46DF3811-97C6-40ED-98DD-1D6DA01DF524}">
      <dgm:prSet/>
      <dgm:spPr/>
      <dgm:t>
        <a:bodyPr/>
        <a:lstStyle/>
        <a:p>
          <a:r>
            <a:rPr lang="en-GB" dirty="0"/>
            <a:t>Transport options / Vehicle upgrades</a:t>
          </a:r>
        </a:p>
      </dgm:t>
    </dgm:pt>
    <dgm:pt modelId="{ADF9ADC6-6907-4F90-BBE8-EF3218C72784}" type="parTrans" cxnId="{EE4B3216-E403-4A19-B5EE-8161F65F111B}">
      <dgm:prSet/>
      <dgm:spPr/>
      <dgm:t>
        <a:bodyPr/>
        <a:lstStyle/>
        <a:p>
          <a:endParaRPr lang="en-GB"/>
        </a:p>
      </dgm:t>
    </dgm:pt>
    <dgm:pt modelId="{ACF283AB-B47A-49C0-8749-DEB8A9A2C9D1}" type="sibTrans" cxnId="{EE4B3216-E403-4A19-B5EE-8161F65F111B}">
      <dgm:prSet/>
      <dgm:spPr/>
      <dgm:t>
        <a:bodyPr/>
        <a:lstStyle/>
        <a:p>
          <a:endParaRPr lang="en-GB"/>
        </a:p>
      </dgm:t>
    </dgm:pt>
    <dgm:pt modelId="{FC08A2CB-EB75-41EB-A566-52EF93914326}">
      <dgm:prSet custT="1"/>
      <dgm:spPr/>
      <dgm:t>
        <a:bodyPr/>
        <a:lstStyle/>
        <a:p>
          <a:r>
            <a:rPr lang="en-GB" sz="2800" b="1" dirty="0"/>
            <a:t>Schools</a:t>
          </a:r>
          <a:r>
            <a:rPr lang="en-GB" sz="2800" dirty="0"/>
            <a:t> </a:t>
          </a:r>
        </a:p>
      </dgm:t>
    </dgm:pt>
    <dgm:pt modelId="{ACE9FC90-D91F-4683-8711-4CFFCA427687}" type="parTrans" cxnId="{D7A700DC-C80A-4EA0-907D-D71B982A0582}">
      <dgm:prSet/>
      <dgm:spPr/>
      <dgm:t>
        <a:bodyPr/>
        <a:lstStyle/>
        <a:p>
          <a:endParaRPr lang="en-GB"/>
        </a:p>
      </dgm:t>
    </dgm:pt>
    <dgm:pt modelId="{2822A6AC-5484-4DE6-B403-613D7B5CBBD3}" type="sibTrans" cxnId="{D7A700DC-C80A-4EA0-907D-D71B982A0582}">
      <dgm:prSet/>
      <dgm:spPr/>
      <dgm:t>
        <a:bodyPr/>
        <a:lstStyle/>
        <a:p>
          <a:endParaRPr lang="en-GB"/>
        </a:p>
      </dgm:t>
    </dgm:pt>
    <dgm:pt modelId="{7CE5428A-0DD2-401F-956A-F3E5509194B8}">
      <dgm:prSet/>
      <dgm:spPr/>
      <dgm:t>
        <a:bodyPr/>
        <a:lstStyle/>
        <a:p>
          <a:r>
            <a:rPr lang="en-GB" dirty="0"/>
            <a:t>Choice of school location and travel</a:t>
          </a:r>
        </a:p>
      </dgm:t>
    </dgm:pt>
    <dgm:pt modelId="{0EE2B1AF-7E9F-4C2E-80FD-36B66586A960}" type="parTrans" cxnId="{610B2DCE-05AC-4876-A809-6B2CB041BB86}">
      <dgm:prSet/>
      <dgm:spPr/>
      <dgm:t>
        <a:bodyPr/>
        <a:lstStyle/>
        <a:p>
          <a:endParaRPr lang="en-GB"/>
        </a:p>
      </dgm:t>
    </dgm:pt>
    <dgm:pt modelId="{DCBEEE12-E066-4706-ABFD-62A6241F3DFE}" type="sibTrans" cxnId="{610B2DCE-05AC-4876-A809-6B2CB041BB86}">
      <dgm:prSet/>
      <dgm:spPr/>
      <dgm:t>
        <a:bodyPr/>
        <a:lstStyle/>
        <a:p>
          <a:endParaRPr lang="en-GB"/>
        </a:p>
      </dgm:t>
    </dgm:pt>
    <dgm:pt modelId="{61F96768-FE4D-4B74-BDCD-8897C2BE3184}">
      <dgm:prSet custT="1"/>
      <dgm:spPr/>
      <dgm:t>
        <a:bodyPr/>
        <a:lstStyle/>
        <a:p>
          <a:r>
            <a:rPr lang="en-GB" sz="2800" b="1" dirty="0"/>
            <a:t>Access to green space </a:t>
          </a:r>
        </a:p>
      </dgm:t>
    </dgm:pt>
    <dgm:pt modelId="{54294941-E382-4225-BB43-D049A557ABE5}" type="parTrans" cxnId="{75F7A5CF-FB31-4DE7-9C8B-975158277B7A}">
      <dgm:prSet/>
      <dgm:spPr/>
      <dgm:t>
        <a:bodyPr/>
        <a:lstStyle/>
        <a:p>
          <a:endParaRPr lang="en-GB"/>
        </a:p>
      </dgm:t>
    </dgm:pt>
    <dgm:pt modelId="{A9B992C1-E294-4115-A9A5-BC358EDB6D33}" type="sibTrans" cxnId="{75F7A5CF-FB31-4DE7-9C8B-975158277B7A}">
      <dgm:prSet/>
      <dgm:spPr/>
      <dgm:t>
        <a:bodyPr/>
        <a:lstStyle/>
        <a:p>
          <a:endParaRPr lang="en-GB"/>
        </a:p>
      </dgm:t>
    </dgm:pt>
    <dgm:pt modelId="{66C789C1-92F6-4593-9520-B017FAC894C5}">
      <dgm:prSet/>
      <dgm:spPr/>
      <dgm:t>
        <a:bodyPr/>
        <a:lstStyle/>
        <a:p>
          <a:r>
            <a:rPr lang="en-GB" dirty="0"/>
            <a:t>Limited respite from pollution</a:t>
          </a:r>
        </a:p>
      </dgm:t>
    </dgm:pt>
    <dgm:pt modelId="{B70901E1-866C-47BB-BE99-19843EA762C9}" type="parTrans" cxnId="{D2A73C66-AA77-49F2-BE3F-9E679C3056A3}">
      <dgm:prSet/>
      <dgm:spPr/>
      <dgm:t>
        <a:bodyPr/>
        <a:lstStyle/>
        <a:p>
          <a:endParaRPr lang="en-GB"/>
        </a:p>
      </dgm:t>
    </dgm:pt>
    <dgm:pt modelId="{B317FAB5-DAB8-4826-A2B9-7DC7E636D5FD}" type="sibTrans" cxnId="{D2A73C66-AA77-49F2-BE3F-9E679C3056A3}">
      <dgm:prSet/>
      <dgm:spPr/>
      <dgm:t>
        <a:bodyPr/>
        <a:lstStyle/>
        <a:p>
          <a:endParaRPr lang="en-GB"/>
        </a:p>
      </dgm:t>
    </dgm:pt>
    <dgm:pt modelId="{C5109212-0133-4ADB-9259-AFA61C53CF25}" type="pres">
      <dgm:prSet presAssocID="{A09D5D18-F230-4CFE-BDF9-E52C2D893CA4}" presName="vert0" presStyleCnt="0">
        <dgm:presLayoutVars>
          <dgm:dir/>
          <dgm:animOne val="branch"/>
          <dgm:animLvl val="lvl"/>
        </dgm:presLayoutVars>
      </dgm:prSet>
      <dgm:spPr/>
    </dgm:pt>
    <dgm:pt modelId="{DFE64C9A-37C3-4DAC-ADC9-1EE1FFF733CF}" type="pres">
      <dgm:prSet presAssocID="{4EB22AB8-2921-4199-935B-5B1CD9343A36}" presName="thickLine" presStyleLbl="alignNode1" presStyleIdx="0" presStyleCnt="6"/>
      <dgm:spPr/>
    </dgm:pt>
    <dgm:pt modelId="{B70E0779-89F2-4082-A111-65F0DCEEA68D}" type="pres">
      <dgm:prSet presAssocID="{4EB22AB8-2921-4199-935B-5B1CD9343A36}" presName="horz1" presStyleCnt="0"/>
      <dgm:spPr/>
    </dgm:pt>
    <dgm:pt modelId="{5CDE31D3-D759-4DFE-BD56-8BDC957FBCDD}" type="pres">
      <dgm:prSet presAssocID="{4EB22AB8-2921-4199-935B-5B1CD9343A36}" presName="tx1" presStyleLbl="revTx" presStyleIdx="0" presStyleCnt="12"/>
      <dgm:spPr/>
    </dgm:pt>
    <dgm:pt modelId="{D27E1FAC-E415-47E7-8B73-C915EAA72BF6}" type="pres">
      <dgm:prSet presAssocID="{4EB22AB8-2921-4199-935B-5B1CD9343A36}" presName="vert1" presStyleCnt="0"/>
      <dgm:spPr/>
    </dgm:pt>
    <dgm:pt modelId="{B8C7A1F3-04E1-44EF-B0DC-91C99BB49E18}" type="pres">
      <dgm:prSet presAssocID="{E70C41AC-F2B0-494B-A38B-8AEE1B59E3D9}" presName="vertSpace2a" presStyleCnt="0"/>
      <dgm:spPr/>
    </dgm:pt>
    <dgm:pt modelId="{02490338-62ED-4611-B699-8C9A422F8B51}" type="pres">
      <dgm:prSet presAssocID="{E70C41AC-F2B0-494B-A38B-8AEE1B59E3D9}" presName="horz2" presStyleCnt="0"/>
      <dgm:spPr/>
    </dgm:pt>
    <dgm:pt modelId="{6C331394-8D97-42FB-9254-086DA59E2B40}" type="pres">
      <dgm:prSet presAssocID="{E70C41AC-F2B0-494B-A38B-8AEE1B59E3D9}" presName="horzSpace2" presStyleCnt="0"/>
      <dgm:spPr/>
    </dgm:pt>
    <dgm:pt modelId="{DD619B86-BFD3-4DE2-8949-C11B22C83B61}" type="pres">
      <dgm:prSet presAssocID="{E70C41AC-F2B0-494B-A38B-8AEE1B59E3D9}" presName="tx2" presStyleLbl="revTx" presStyleIdx="1" presStyleCnt="12"/>
      <dgm:spPr/>
    </dgm:pt>
    <dgm:pt modelId="{D4FDA9FF-8BAE-47BB-9E84-840BC1FA3F0B}" type="pres">
      <dgm:prSet presAssocID="{E70C41AC-F2B0-494B-A38B-8AEE1B59E3D9}" presName="vert2" presStyleCnt="0"/>
      <dgm:spPr/>
    </dgm:pt>
    <dgm:pt modelId="{003D936B-FA95-40C8-816C-8E8265209BBE}" type="pres">
      <dgm:prSet presAssocID="{E70C41AC-F2B0-494B-A38B-8AEE1B59E3D9}" presName="thinLine2b" presStyleLbl="callout" presStyleIdx="0" presStyleCnt="6"/>
      <dgm:spPr/>
    </dgm:pt>
    <dgm:pt modelId="{DED8A0A2-A061-461A-B086-149791AB587E}" type="pres">
      <dgm:prSet presAssocID="{E70C41AC-F2B0-494B-A38B-8AEE1B59E3D9}" presName="vertSpace2b" presStyleCnt="0"/>
      <dgm:spPr/>
    </dgm:pt>
    <dgm:pt modelId="{2B7454DD-992F-48EC-B594-503323F2205A}" type="pres">
      <dgm:prSet presAssocID="{D3801BB8-C69F-4607-B29C-A35E5E9AF819}" presName="thickLine" presStyleLbl="alignNode1" presStyleIdx="1" presStyleCnt="6"/>
      <dgm:spPr/>
    </dgm:pt>
    <dgm:pt modelId="{EECC25F8-2838-45BA-BBD2-FAE9A4D220EB}" type="pres">
      <dgm:prSet presAssocID="{D3801BB8-C69F-4607-B29C-A35E5E9AF819}" presName="horz1" presStyleCnt="0"/>
      <dgm:spPr/>
    </dgm:pt>
    <dgm:pt modelId="{7CA2E39D-BB83-4952-8BFC-D0BF0A5C811F}" type="pres">
      <dgm:prSet presAssocID="{D3801BB8-C69F-4607-B29C-A35E5E9AF819}" presName="tx1" presStyleLbl="revTx" presStyleIdx="2" presStyleCnt="12"/>
      <dgm:spPr/>
    </dgm:pt>
    <dgm:pt modelId="{DE51733F-002E-4F19-9BE1-9A1957DA42F4}" type="pres">
      <dgm:prSet presAssocID="{D3801BB8-C69F-4607-B29C-A35E5E9AF819}" presName="vert1" presStyleCnt="0"/>
      <dgm:spPr/>
    </dgm:pt>
    <dgm:pt modelId="{2DD6770F-7911-46F3-9C54-DCA72C3FD5ED}" type="pres">
      <dgm:prSet presAssocID="{3DA5E90A-1308-4060-AD5E-555A6F6C99EE}" presName="vertSpace2a" presStyleCnt="0"/>
      <dgm:spPr/>
    </dgm:pt>
    <dgm:pt modelId="{29E475F9-1DFE-4A10-995D-2D1290AD1D5A}" type="pres">
      <dgm:prSet presAssocID="{3DA5E90A-1308-4060-AD5E-555A6F6C99EE}" presName="horz2" presStyleCnt="0"/>
      <dgm:spPr/>
    </dgm:pt>
    <dgm:pt modelId="{CDF593BD-9C98-4E09-9D97-A517D81BA52B}" type="pres">
      <dgm:prSet presAssocID="{3DA5E90A-1308-4060-AD5E-555A6F6C99EE}" presName="horzSpace2" presStyleCnt="0"/>
      <dgm:spPr/>
    </dgm:pt>
    <dgm:pt modelId="{09A01160-0B0D-45AE-A1F8-A4625999DC81}" type="pres">
      <dgm:prSet presAssocID="{3DA5E90A-1308-4060-AD5E-555A6F6C99EE}" presName="tx2" presStyleLbl="revTx" presStyleIdx="3" presStyleCnt="12"/>
      <dgm:spPr/>
    </dgm:pt>
    <dgm:pt modelId="{5EDA06F5-E4E4-4C34-881C-A46589F666EC}" type="pres">
      <dgm:prSet presAssocID="{3DA5E90A-1308-4060-AD5E-555A6F6C99EE}" presName="vert2" presStyleCnt="0"/>
      <dgm:spPr/>
    </dgm:pt>
    <dgm:pt modelId="{5755EE1A-A0C2-46F5-B47F-5C0AC9D2D2C2}" type="pres">
      <dgm:prSet presAssocID="{3DA5E90A-1308-4060-AD5E-555A6F6C99EE}" presName="thinLine2b" presStyleLbl="callout" presStyleIdx="1" presStyleCnt="6"/>
      <dgm:spPr/>
    </dgm:pt>
    <dgm:pt modelId="{2A01B6D9-BB7A-4CD9-9F73-7AB69CCCAFFB}" type="pres">
      <dgm:prSet presAssocID="{3DA5E90A-1308-4060-AD5E-555A6F6C99EE}" presName="vertSpace2b" presStyleCnt="0"/>
      <dgm:spPr/>
    </dgm:pt>
    <dgm:pt modelId="{22F59A5E-675E-4D75-BC3C-E155DA6A70BC}" type="pres">
      <dgm:prSet presAssocID="{77B6DB9F-BC91-4AB3-8C74-FE4B7680E15F}" presName="thickLine" presStyleLbl="alignNode1" presStyleIdx="2" presStyleCnt="6"/>
      <dgm:spPr/>
    </dgm:pt>
    <dgm:pt modelId="{6C335969-196D-4D20-A3BA-5C1CCC32141D}" type="pres">
      <dgm:prSet presAssocID="{77B6DB9F-BC91-4AB3-8C74-FE4B7680E15F}" presName="horz1" presStyleCnt="0"/>
      <dgm:spPr/>
    </dgm:pt>
    <dgm:pt modelId="{520A8C3D-AE4E-4E97-AEFD-C97D1C58BCD9}" type="pres">
      <dgm:prSet presAssocID="{77B6DB9F-BC91-4AB3-8C74-FE4B7680E15F}" presName="tx1" presStyleLbl="revTx" presStyleIdx="4" presStyleCnt="12"/>
      <dgm:spPr/>
    </dgm:pt>
    <dgm:pt modelId="{E803D957-32CB-456A-A44D-80FEB04D0A54}" type="pres">
      <dgm:prSet presAssocID="{77B6DB9F-BC91-4AB3-8C74-FE4B7680E15F}" presName="vert1" presStyleCnt="0"/>
      <dgm:spPr/>
    </dgm:pt>
    <dgm:pt modelId="{4538560C-7224-4CE3-B6B9-70D2F45964B8}" type="pres">
      <dgm:prSet presAssocID="{30DDBA72-0F2A-4ED3-A214-85274A747662}" presName="vertSpace2a" presStyleCnt="0"/>
      <dgm:spPr/>
    </dgm:pt>
    <dgm:pt modelId="{D6D33F0D-288F-4F36-A1B8-84E399143D80}" type="pres">
      <dgm:prSet presAssocID="{30DDBA72-0F2A-4ED3-A214-85274A747662}" presName="horz2" presStyleCnt="0"/>
      <dgm:spPr/>
    </dgm:pt>
    <dgm:pt modelId="{C0ED2764-71D7-4CAD-B77C-B0C7329BAE4A}" type="pres">
      <dgm:prSet presAssocID="{30DDBA72-0F2A-4ED3-A214-85274A747662}" presName="horzSpace2" presStyleCnt="0"/>
      <dgm:spPr/>
    </dgm:pt>
    <dgm:pt modelId="{1723E06C-850A-4B60-9317-3BE5D8E94EE0}" type="pres">
      <dgm:prSet presAssocID="{30DDBA72-0F2A-4ED3-A214-85274A747662}" presName="tx2" presStyleLbl="revTx" presStyleIdx="5" presStyleCnt="12"/>
      <dgm:spPr/>
    </dgm:pt>
    <dgm:pt modelId="{B071C80E-F022-4898-8AAA-701B587C2B3C}" type="pres">
      <dgm:prSet presAssocID="{30DDBA72-0F2A-4ED3-A214-85274A747662}" presName="vert2" presStyleCnt="0"/>
      <dgm:spPr/>
    </dgm:pt>
    <dgm:pt modelId="{55BD6EE9-3E95-4C7A-8CD9-F8EF7F942A53}" type="pres">
      <dgm:prSet presAssocID="{30DDBA72-0F2A-4ED3-A214-85274A747662}" presName="thinLine2b" presStyleLbl="callout" presStyleIdx="2" presStyleCnt="6"/>
      <dgm:spPr/>
    </dgm:pt>
    <dgm:pt modelId="{15DB8A1F-1993-4BDD-80D3-B528F9E0A058}" type="pres">
      <dgm:prSet presAssocID="{30DDBA72-0F2A-4ED3-A214-85274A747662}" presName="vertSpace2b" presStyleCnt="0"/>
      <dgm:spPr/>
    </dgm:pt>
    <dgm:pt modelId="{8DC76B43-B086-4512-8AD1-B30D8DC4758F}" type="pres">
      <dgm:prSet presAssocID="{04E101BA-5A4A-47AA-BE7E-5791EBDD127F}" presName="thickLine" presStyleLbl="alignNode1" presStyleIdx="3" presStyleCnt="6"/>
      <dgm:spPr/>
    </dgm:pt>
    <dgm:pt modelId="{9133D21B-26BE-4AA2-AE47-CF4DCB4669E2}" type="pres">
      <dgm:prSet presAssocID="{04E101BA-5A4A-47AA-BE7E-5791EBDD127F}" presName="horz1" presStyleCnt="0"/>
      <dgm:spPr/>
    </dgm:pt>
    <dgm:pt modelId="{36C35BF2-9E4B-4B59-9A67-3C68CACD0EC5}" type="pres">
      <dgm:prSet presAssocID="{04E101BA-5A4A-47AA-BE7E-5791EBDD127F}" presName="tx1" presStyleLbl="revTx" presStyleIdx="6" presStyleCnt="12"/>
      <dgm:spPr/>
    </dgm:pt>
    <dgm:pt modelId="{17FF2408-D3CB-413C-A441-D9DF6CF0B607}" type="pres">
      <dgm:prSet presAssocID="{04E101BA-5A4A-47AA-BE7E-5791EBDD127F}" presName="vert1" presStyleCnt="0"/>
      <dgm:spPr/>
    </dgm:pt>
    <dgm:pt modelId="{A27AE98F-5F0E-477D-A000-23154B7552C2}" type="pres">
      <dgm:prSet presAssocID="{46DF3811-97C6-40ED-98DD-1D6DA01DF524}" presName="vertSpace2a" presStyleCnt="0"/>
      <dgm:spPr/>
    </dgm:pt>
    <dgm:pt modelId="{D61DAEAC-EAB2-4A89-B10C-0341DC692ABD}" type="pres">
      <dgm:prSet presAssocID="{46DF3811-97C6-40ED-98DD-1D6DA01DF524}" presName="horz2" presStyleCnt="0"/>
      <dgm:spPr/>
    </dgm:pt>
    <dgm:pt modelId="{D367F3B2-8522-42E9-B92D-FBAC0C2430B0}" type="pres">
      <dgm:prSet presAssocID="{46DF3811-97C6-40ED-98DD-1D6DA01DF524}" presName="horzSpace2" presStyleCnt="0"/>
      <dgm:spPr/>
    </dgm:pt>
    <dgm:pt modelId="{5DB53D9B-3965-41A4-A579-BD0048F44EBE}" type="pres">
      <dgm:prSet presAssocID="{46DF3811-97C6-40ED-98DD-1D6DA01DF524}" presName="tx2" presStyleLbl="revTx" presStyleIdx="7" presStyleCnt="12"/>
      <dgm:spPr/>
    </dgm:pt>
    <dgm:pt modelId="{517AD643-867F-4C1A-BB03-AC2A196020D2}" type="pres">
      <dgm:prSet presAssocID="{46DF3811-97C6-40ED-98DD-1D6DA01DF524}" presName="vert2" presStyleCnt="0"/>
      <dgm:spPr/>
    </dgm:pt>
    <dgm:pt modelId="{C6738537-24EC-4DD2-A419-48E9361240A8}" type="pres">
      <dgm:prSet presAssocID="{46DF3811-97C6-40ED-98DD-1D6DA01DF524}" presName="thinLine2b" presStyleLbl="callout" presStyleIdx="3" presStyleCnt="6"/>
      <dgm:spPr/>
    </dgm:pt>
    <dgm:pt modelId="{18FE6AF3-32F7-4269-ACE6-3E6A5998C717}" type="pres">
      <dgm:prSet presAssocID="{46DF3811-97C6-40ED-98DD-1D6DA01DF524}" presName="vertSpace2b" presStyleCnt="0"/>
      <dgm:spPr/>
    </dgm:pt>
    <dgm:pt modelId="{078409A3-669E-4A0F-A634-7D3A29CC5BF3}" type="pres">
      <dgm:prSet presAssocID="{FC08A2CB-EB75-41EB-A566-52EF93914326}" presName="thickLine" presStyleLbl="alignNode1" presStyleIdx="4" presStyleCnt="6"/>
      <dgm:spPr/>
    </dgm:pt>
    <dgm:pt modelId="{879DA3B3-B28D-4A49-852E-2B8BC845011F}" type="pres">
      <dgm:prSet presAssocID="{FC08A2CB-EB75-41EB-A566-52EF93914326}" presName="horz1" presStyleCnt="0"/>
      <dgm:spPr/>
    </dgm:pt>
    <dgm:pt modelId="{C0C934F3-16AA-44C9-8308-C087ECCF2D15}" type="pres">
      <dgm:prSet presAssocID="{FC08A2CB-EB75-41EB-A566-52EF93914326}" presName="tx1" presStyleLbl="revTx" presStyleIdx="8" presStyleCnt="12"/>
      <dgm:spPr/>
    </dgm:pt>
    <dgm:pt modelId="{D8F7A151-9967-4A08-AA2E-A25CBE35E979}" type="pres">
      <dgm:prSet presAssocID="{FC08A2CB-EB75-41EB-A566-52EF93914326}" presName="vert1" presStyleCnt="0"/>
      <dgm:spPr/>
    </dgm:pt>
    <dgm:pt modelId="{0EE3D2E1-984C-4659-935A-5E46F4106BB3}" type="pres">
      <dgm:prSet presAssocID="{7CE5428A-0DD2-401F-956A-F3E5509194B8}" presName="vertSpace2a" presStyleCnt="0"/>
      <dgm:spPr/>
    </dgm:pt>
    <dgm:pt modelId="{65CFB946-D3AE-4559-B8CF-64A7FBAE0C64}" type="pres">
      <dgm:prSet presAssocID="{7CE5428A-0DD2-401F-956A-F3E5509194B8}" presName="horz2" presStyleCnt="0"/>
      <dgm:spPr/>
    </dgm:pt>
    <dgm:pt modelId="{9287CF68-FB15-4E78-A2E6-D8A6535C55FE}" type="pres">
      <dgm:prSet presAssocID="{7CE5428A-0DD2-401F-956A-F3E5509194B8}" presName="horzSpace2" presStyleCnt="0"/>
      <dgm:spPr/>
    </dgm:pt>
    <dgm:pt modelId="{32A9E2ED-88D8-49D5-8888-6DAF952627EB}" type="pres">
      <dgm:prSet presAssocID="{7CE5428A-0DD2-401F-956A-F3E5509194B8}" presName="tx2" presStyleLbl="revTx" presStyleIdx="9" presStyleCnt="12"/>
      <dgm:spPr/>
    </dgm:pt>
    <dgm:pt modelId="{156EEFF9-D495-4B1E-AE6D-DD1BA1994744}" type="pres">
      <dgm:prSet presAssocID="{7CE5428A-0DD2-401F-956A-F3E5509194B8}" presName="vert2" presStyleCnt="0"/>
      <dgm:spPr/>
    </dgm:pt>
    <dgm:pt modelId="{481EF5AE-7291-4F81-84E3-6045B0707640}" type="pres">
      <dgm:prSet presAssocID="{7CE5428A-0DD2-401F-956A-F3E5509194B8}" presName="thinLine2b" presStyleLbl="callout" presStyleIdx="4" presStyleCnt="6"/>
      <dgm:spPr/>
    </dgm:pt>
    <dgm:pt modelId="{B7E52A56-256C-4A59-B308-F50878B1A8A3}" type="pres">
      <dgm:prSet presAssocID="{7CE5428A-0DD2-401F-956A-F3E5509194B8}" presName="vertSpace2b" presStyleCnt="0"/>
      <dgm:spPr/>
    </dgm:pt>
    <dgm:pt modelId="{558E443E-FFEC-48AF-BB8B-794E4B4B8F51}" type="pres">
      <dgm:prSet presAssocID="{61F96768-FE4D-4B74-BDCD-8897C2BE3184}" presName="thickLine" presStyleLbl="alignNode1" presStyleIdx="5" presStyleCnt="6"/>
      <dgm:spPr/>
    </dgm:pt>
    <dgm:pt modelId="{34F20F10-6FAD-4CA7-AF50-387DC7092334}" type="pres">
      <dgm:prSet presAssocID="{61F96768-FE4D-4B74-BDCD-8897C2BE3184}" presName="horz1" presStyleCnt="0"/>
      <dgm:spPr/>
    </dgm:pt>
    <dgm:pt modelId="{44E64BBD-1E6D-4B24-AFA8-54CA4A5C1EA6}" type="pres">
      <dgm:prSet presAssocID="{61F96768-FE4D-4B74-BDCD-8897C2BE3184}" presName="tx1" presStyleLbl="revTx" presStyleIdx="10" presStyleCnt="12"/>
      <dgm:spPr/>
    </dgm:pt>
    <dgm:pt modelId="{2E7D70C7-63D5-4E1C-945E-61FA7ADC6789}" type="pres">
      <dgm:prSet presAssocID="{61F96768-FE4D-4B74-BDCD-8897C2BE3184}" presName="vert1" presStyleCnt="0"/>
      <dgm:spPr/>
    </dgm:pt>
    <dgm:pt modelId="{CA29B1CA-1D05-43BC-9338-3A7097CD00B7}" type="pres">
      <dgm:prSet presAssocID="{66C789C1-92F6-4593-9520-B017FAC894C5}" presName="vertSpace2a" presStyleCnt="0"/>
      <dgm:spPr/>
    </dgm:pt>
    <dgm:pt modelId="{D8D60971-1DC0-4B33-9ED6-CBC89ADE239C}" type="pres">
      <dgm:prSet presAssocID="{66C789C1-92F6-4593-9520-B017FAC894C5}" presName="horz2" presStyleCnt="0"/>
      <dgm:spPr/>
    </dgm:pt>
    <dgm:pt modelId="{755C7C61-F9BE-4A6E-A4AD-29A7AEB7882F}" type="pres">
      <dgm:prSet presAssocID="{66C789C1-92F6-4593-9520-B017FAC894C5}" presName="horzSpace2" presStyleCnt="0"/>
      <dgm:spPr/>
    </dgm:pt>
    <dgm:pt modelId="{53F62EF2-AE17-4CF4-A960-D592591D8B5A}" type="pres">
      <dgm:prSet presAssocID="{66C789C1-92F6-4593-9520-B017FAC894C5}" presName="tx2" presStyleLbl="revTx" presStyleIdx="11" presStyleCnt="12"/>
      <dgm:spPr/>
    </dgm:pt>
    <dgm:pt modelId="{BCF3DC60-888F-4EEA-B016-435A98B0621E}" type="pres">
      <dgm:prSet presAssocID="{66C789C1-92F6-4593-9520-B017FAC894C5}" presName="vert2" presStyleCnt="0"/>
      <dgm:spPr/>
    </dgm:pt>
    <dgm:pt modelId="{1087834B-22A0-4399-9BFA-4BF0588A907B}" type="pres">
      <dgm:prSet presAssocID="{66C789C1-92F6-4593-9520-B017FAC894C5}" presName="thinLine2b" presStyleLbl="callout" presStyleIdx="5" presStyleCnt="6"/>
      <dgm:spPr/>
    </dgm:pt>
    <dgm:pt modelId="{FCE11EDE-BDD1-44FF-AFF4-3A994C39BA77}" type="pres">
      <dgm:prSet presAssocID="{66C789C1-92F6-4593-9520-B017FAC894C5}" presName="vertSpace2b" presStyleCnt="0"/>
      <dgm:spPr/>
    </dgm:pt>
  </dgm:ptLst>
  <dgm:cxnLst>
    <dgm:cxn modelId="{13FCFD03-801E-4734-AD74-6D5424E99316}" type="presOf" srcId="{30DDBA72-0F2A-4ED3-A214-85274A747662}" destId="{1723E06C-850A-4B60-9317-3BE5D8E94EE0}" srcOrd="0" destOrd="0" presId="urn:microsoft.com/office/officeart/2008/layout/LinedList"/>
    <dgm:cxn modelId="{23A2D404-5DE9-436B-95C3-091D79E3DC4F}" srcId="{A09D5D18-F230-4CFE-BDF9-E52C2D893CA4}" destId="{77B6DB9F-BC91-4AB3-8C74-FE4B7680E15F}" srcOrd="2" destOrd="0" parTransId="{7FE91BAC-9D75-4A36-ABA8-4DF8D653762D}" sibTransId="{EEDAF9E2-61F4-4F0D-8489-5182A0FD5A0F}"/>
    <dgm:cxn modelId="{288B4B11-4E0A-4EF9-9223-57BD3A554F07}" type="presOf" srcId="{66C789C1-92F6-4593-9520-B017FAC894C5}" destId="{53F62EF2-AE17-4CF4-A960-D592591D8B5A}" srcOrd="0" destOrd="0" presId="urn:microsoft.com/office/officeart/2008/layout/LinedList"/>
    <dgm:cxn modelId="{EE4B3216-E403-4A19-B5EE-8161F65F111B}" srcId="{04E101BA-5A4A-47AA-BE7E-5791EBDD127F}" destId="{46DF3811-97C6-40ED-98DD-1D6DA01DF524}" srcOrd="0" destOrd="0" parTransId="{ADF9ADC6-6907-4F90-BBE8-EF3218C72784}" sibTransId="{ACF283AB-B47A-49C0-8749-DEB8A9A2C9D1}"/>
    <dgm:cxn modelId="{8E2AB418-CA28-44A7-B451-842A7BDB9AF7}" srcId="{A09D5D18-F230-4CFE-BDF9-E52C2D893CA4}" destId="{04E101BA-5A4A-47AA-BE7E-5791EBDD127F}" srcOrd="3" destOrd="0" parTransId="{77EE3682-788D-43F0-9E2C-60BFA341E66A}" sibTransId="{1B6D1BC6-FA83-40E6-B7A7-9C3CE3185AA4}"/>
    <dgm:cxn modelId="{2739563B-741A-45F5-87D7-B6C8B4C5D5E1}" type="presOf" srcId="{FC08A2CB-EB75-41EB-A566-52EF93914326}" destId="{C0C934F3-16AA-44C9-8308-C087ECCF2D15}" srcOrd="0" destOrd="0" presId="urn:microsoft.com/office/officeart/2008/layout/LinedList"/>
    <dgm:cxn modelId="{D84B145F-E0E8-4256-9B77-19DD49E020A9}" type="presOf" srcId="{3DA5E90A-1308-4060-AD5E-555A6F6C99EE}" destId="{09A01160-0B0D-45AE-A1F8-A4625999DC81}" srcOrd="0" destOrd="0" presId="urn:microsoft.com/office/officeart/2008/layout/LinedList"/>
    <dgm:cxn modelId="{67AFE763-F929-455B-8C90-B02A726E8FE1}" srcId="{A09D5D18-F230-4CFE-BDF9-E52C2D893CA4}" destId="{4EB22AB8-2921-4199-935B-5B1CD9343A36}" srcOrd="0" destOrd="0" parTransId="{34D7A865-8E72-4974-834B-5EDD99C7C34E}" sibTransId="{C6A2C1DB-286E-413F-99BA-6296B302D934}"/>
    <dgm:cxn modelId="{D2A73C66-AA77-49F2-BE3F-9E679C3056A3}" srcId="{61F96768-FE4D-4B74-BDCD-8897C2BE3184}" destId="{66C789C1-92F6-4593-9520-B017FAC894C5}" srcOrd="0" destOrd="0" parTransId="{B70901E1-866C-47BB-BE99-19843EA762C9}" sibTransId="{B317FAB5-DAB8-4826-A2B9-7DC7E636D5FD}"/>
    <dgm:cxn modelId="{5796CE46-9C18-4E1D-87EA-044163B20E74}" type="presOf" srcId="{77B6DB9F-BC91-4AB3-8C74-FE4B7680E15F}" destId="{520A8C3D-AE4E-4E97-AEFD-C97D1C58BCD9}" srcOrd="0" destOrd="0" presId="urn:microsoft.com/office/officeart/2008/layout/LinedList"/>
    <dgm:cxn modelId="{BBC2B148-9B46-4A3B-954B-19053E169F1F}" type="presOf" srcId="{E70C41AC-F2B0-494B-A38B-8AEE1B59E3D9}" destId="{DD619B86-BFD3-4DE2-8949-C11B22C83B61}" srcOrd="0" destOrd="0" presId="urn:microsoft.com/office/officeart/2008/layout/LinedList"/>
    <dgm:cxn modelId="{86EECA8B-CEBA-4230-B5E2-D27905BE2568}" type="presOf" srcId="{61F96768-FE4D-4B74-BDCD-8897C2BE3184}" destId="{44E64BBD-1E6D-4B24-AFA8-54CA4A5C1EA6}" srcOrd="0" destOrd="0" presId="urn:microsoft.com/office/officeart/2008/layout/LinedList"/>
    <dgm:cxn modelId="{8DF012AD-4F59-4566-88CA-D82C4BBB7439}" type="presOf" srcId="{7CE5428A-0DD2-401F-956A-F3E5509194B8}" destId="{32A9E2ED-88D8-49D5-8888-6DAF952627EB}" srcOrd="0" destOrd="0" presId="urn:microsoft.com/office/officeart/2008/layout/LinedList"/>
    <dgm:cxn modelId="{79F649C4-9040-445C-B1DF-4EC2C4E11FCA}" type="presOf" srcId="{A09D5D18-F230-4CFE-BDF9-E52C2D893CA4}" destId="{C5109212-0133-4ADB-9259-AFA61C53CF25}" srcOrd="0" destOrd="0" presId="urn:microsoft.com/office/officeart/2008/layout/LinedList"/>
    <dgm:cxn modelId="{F86D4AC7-C019-4AA0-8E81-4D9BD4EB9004}" type="presOf" srcId="{46DF3811-97C6-40ED-98DD-1D6DA01DF524}" destId="{5DB53D9B-3965-41A4-A579-BD0048F44EBE}" srcOrd="0" destOrd="0" presId="urn:microsoft.com/office/officeart/2008/layout/LinedList"/>
    <dgm:cxn modelId="{B07DF1C8-D0CA-4E15-B932-D187C0E2BC9D}" srcId="{D3801BB8-C69F-4607-B29C-A35E5E9AF819}" destId="{3DA5E90A-1308-4060-AD5E-555A6F6C99EE}" srcOrd="0" destOrd="0" parTransId="{145AA25D-4CF8-40FF-8120-4CC6D0679240}" sibTransId="{8E0298B9-10B4-48EE-A18E-9A11D0CAFC20}"/>
    <dgm:cxn modelId="{A02060CA-B42E-4754-9506-30936297ECE0}" type="presOf" srcId="{D3801BB8-C69F-4607-B29C-A35E5E9AF819}" destId="{7CA2E39D-BB83-4952-8BFC-D0BF0A5C811F}" srcOrd="0" destOrd="0" presId="urn:microsoft.com/office/officeart/2008/layout/LinedList"/>
    <dgm:cxn modelId="{9C151ECC-176B-4FCE-806E-EB450FC7B052}" type="presOf" srcId="{4EB22AB8-2921-4199-935B-5B1CD9343A36}" destId="{5CDE31D3-D759-4DFE-BD56-8BDC957FBCDD}" srcOrd="0" destOrd="0" presId="urn:microsoft.com/office/officeart/2008/layout/LinedList"/>
    <dgm:cxn modelId="{610B2DCE-05AC-4876-A809-6B2CB041BB86}" srcId="{FC08A2CB-EB75-41EB-A566-52EF93914326}" destId="{7CE5428A-0DD2-401F-956A-F3E5509194B8}" srcOrd="0" destOrd="0" parTransId="{0EE2B1AF-7E9F-4C2E-80FD-36B66586A960}" sibTransId="{DCBEEE12-E066-4706-ABFD-62A6241F3DFE}"/>
    <dgm:cxn modelId="{75F7A5CF-FB31-4DE7-9C8B-975158277B7A}" srcId="{A09D5D18-F230-4CFE-BDF9-E52C2D893CA4}" destId="{61F96768-FE4D-4B74-BDCD-8897C2BE3184}" srcOrd="5" destOrd="0" parTransId="{54294941-E382-4225-BB43-D049A557ABE5}" sibTransId="{A9B992C1-E294-4115-A9A5-BC358EDB6D33}"/>
    <dgm:cxn modelId="{D7A700DC-C80A-4EA0-907D-D71B982A0582}" srcId="{A09D5D18-F230-4CFE-BDF9-E52C2D893CA4}" destId="{FC08A2CB-EB75-41EB-A566-52EF93914326}" srcOrd="4" destOrd="0" parTransId="{ACE9FC90-D91F-4683-8711-4CFFCA427687}" sibTransId="{2822A6AC-5484-4DE6-B403-613D7B5CBBD3}"/>
    <dgm:cxn modelId="{BA8305DD-82C3-4594-B67A-E490817559E2}" type="presOf" srcId="{04E101BA-5A4A-47AA-BE7E-5791EBDD127F}" destId="{36C35BF2-9E4B-4B59-9A67-3C68CACD0EC5}" srcOrd="0" destOrd="0" presId="urn:microsoft.com/office/officeart/2008/layout/LinedList"/>
    <dgm:cxn modelId="{1F09A3EA-CA7C-454E-922C-1CF1D3AA5244}" srcId="{A09D5D18-F230-4CFE-BDF9-E52C2D893CA4}" destId="{D3801BB8-C69F-4607-B29C-A35E5E9AF819}" srcOrd="1" destOrd="0" parTransId="{E88A1E14-A458-45CE-A2F6-D5FA01BA2E9D}" sibTransId="{92FC93CD-30F6-48A3-A1A9-01343616F760}"/>
    <dgm:cxn modelId="{5F9B24F8-1113-45DF-A32A-D1A57A43EC54}" srcId="{4EB22AB8-2921-4199-935B-5B1CD9343A36}" destId="{E70C41AC-F2B0-494B-A38B-8AEE1B59E3D9}" srcOrd="0" destOrd="0" parTransId="{4BCD8521-3FC1-4247-B7CE-56FC9801C3B1}" sibTransId="{7175C607-ED56-4363-BDD8-392FDAE181D7}"/>
    <dgm:cxn modelId="{3E3C3EF9-FF7D-4454-98F0-0198AB8C977C}" srcId="{77B6DB9F-BC91-4AB3-8C74-FE4B7680E15F}" destId="{30DDBA72-0F2A-4ED3-A214-85274A747662}" srcOrd="0" destOrd="0" parTransId="{D295783D-3A4D-4789-B996-E6DDE40D3E2C}" sibTransId="{20A0B08C-62E8-46E2-B751-25D155DE522A}"/>
    <dgm:cxn modelId="{AF1303B4-4E76-4D4C-81C0-4F7BA28D94E0}" type="presParOf" srcId="{C5109212-0133-4ADB-9259-AFA61C53CF25}" destId="{DFE64C9A-37C3-4DAC-ADC9-1EE1FFF733CF}" srcOrd="0" destOrd="0" presId="urn:microsoft.com/office/officeart/2008/layout/LinedList"/>
    <dgm:cxn modelId="{CB246CE6-0218-46D8-9599-7EEC345C7F6B}" type="presParOf" srcId="{C5109212-0133-4ADB-9259-AFA61C53CF25}" destId="{B70E0779-89F2-4082-A111-65F0DCEEA68D}" srcOrd="1" destOrd="0" presId="urn:microsoft.com/office/officeart/2008/layout/LinedList"/>
    <dgm:cxn modelId="{BA810788-489B-486E-AC8D-534E93ECFAE3}" type="presParOf" srcId="{B70E0779-89F2-4082-A111-65F0DCEEA68D}" destId="{5CDE31D3-D759-4DFE-BD56-8BDC957FBCDD}" srcOrd="0" destOrd="0" presId="urn:microsoft.com/office/officeart/2008/layout/LinedList"/>
    <dgm:cxn modelId="{D34FFB69-68D9-4AB7-86F0-25E3F1DFBDFD}" type="presParOf" srcId="{B70E0779-89F2-4082-A111-65F0DCEEA68D}" destId="{D27E1FAC-E415-47E7-8B73-C915EAA72BF6}" srcOrd="1" destOrd="0" presId="urn:microsoft.com/office/officeart/2008/layout/LinedList"/>
    <dgm:cxn modelId="{331197B1-AB2E-44F9-83F1-F74FD313D98F}" type="presParOf" srcId="{D27E1FAC-E415-47E7-8B73-C915EAA72BF6}" destId="{B8C7A1F3-04E1-44EF-B0DC-91C99BB49E18}" srcOrd="0" destOrd="0" presId="urn:microsoft.com/office/officeart/2008/layout/LinedList"/>
    <dgm:cxn modelId="{EA86D8BA-465C-4612-9BD3-E6A3AA5E44CE}" type="presParOf" srcId="{D27E1FAC-E415-47E7-8B73-C915EAA72BF6}" destId="{02490338-62ED-4611-B699-8C9A422F8B51}" srcOrd="1" destOrd="0" presId="urn:microsoft.com/office/officeart/2008/layout/LinedList"/>
    <dgm:cxn modelId="{FD88E7EB-B0E3-4CC7-A8E4-786A0052699E}" type="presParOf" srcId="{02490338-62ED-4611-B699-8C9A422F8B51}" destId="{6C331394-8D97-42FB-9254-086DA59E2B40}" srcOrd="0" destOrd="0" presId="urn:microsoft.com/office/officeart/2008/layout/LinedList"/>
    <dgm:cxn modelId="{E636D66F-FBF6-4CD2-B286-73B37F1339F1}" type="presParOf" srcId="{02490338-62ED-4611-B699-8C9A422F8B51}" destId="{DD619B86-BFD3-4DE2-8949-C11B22C83B61}" srcOrd="1" destOrd="0" presId="urn:microsoft.com/office/officeart/2008/layout/LinedList"/>
    <dgm:cxn modelId="{6FEEF0C7-FC7E-4FA8-AE49-43146DD15BB7}" type="presParOf" srcId="{02490338-62ED-4611-B699-8C9A422F8B51}" destId="{D4FDA9FF-8BAE-47BB-9E84-840BC1FA3F0B}" srcOrd="2" destOrd="0" presId="urn:microsoft.com/office/officeart/2008/layout/LinedList"/>
    <dgm:cxn modelId="{580EB1A8-7B4E-4D59-9D66-E978075A6C66}" type="presParOf" srcId="{D27E1FAC-E415-47E7-8B73-C915EAA72BF6}" destId="{003D936B-FA95-40C8-816C-8E8265209BBE}" srcOrd="2" destOrd="0" presId="urn:microsoft.com/office/officeart/2008/layout/LinedList"/>
    <dgm:cxn modelId="{276C77DF-1427-4858-B718-33964FF2A417}" type="presParOf" srcId="{D27E1FAC-E415-47E7-8B73-C915EAA72BF6}" destId="{DED8A0A2-A061-461A-B086-149791AB587E}" srcOrd="3" destOrd="0" presId="urn:microsoft.com/office/officeart/2008/layout/LinedList"/>
    <dgm:cxn modelId="{B8DE068B-C6E6-4631-8344-2EEBF6B7E418}" type="presParOf" srcId="{C5109212-0133-4ADB-9259-AFA61C53CF25}" destId="{2B7454DD-992F-48EC-B594-503323F2205A}" srcOrd="2" destOrd="0" presId="urn:microsoft.com/office/officeart/2008/layout/LinedList"/>
    <dgm:cxn modelId="{71B25C36-9D90-4788-A090-2C560BD036E9}" type="presParOf" srcId="{C5109212-0133-4ADB-9259-AFA61C53CF25}" destId="{EECC25F8-2838-45BA-BBD2-FAE9A4D220EB}" srcOrd="3" destOrd="0" presId="urn:microsoft.com/office/officeart/2008/layout/LinedList"/>
    <dgm:cxn modelId="{1EDF4307-AA54-46D0-90B0-F62D99EAFF79}" type="presParOf" srcId="{EECC25F8-2838-45BA-BBD2-FAE9A4D220EB}" destId="{7CA2E39D-BB83-4952-8BFC-D0BF0A5C811F}" srcOrd="0" destOrd="0" presId="urn:microsoft.com/office/officeart/2008/layout/LinedList"/>
    <dgm:cxn modelId="{EECBBA43-24CC-4CBC-9F91-CA2B31B7429A}" type="presParOf" srcId="{EECC25F8-2838-45BA-BBD2-FAE9A4D220EB}" destId="{DE51733F-002E-4F19-9BE1-9A1957DA42F4}" srcOrd="1" destOrd="0" presId="urn:microsoft.com/office/officeart/2008/layout/LinedList"/>
    <dgm:cxn modelId="{8E31AEAA-BC41-4C4D-88E1-10B920F443FC}" type="presParOf" srcId="{DE51733F-002E-4F19-9BE1-9A1957DA42F4}" destId="{2DD6770F-7911-46F3-9C54-DCA72C3FD5ED}" srcOrd="0" destOrd="0" presId="urn:microsoft.com/office/officeart/2008/layout/LinedList"/>
    <dgm:cxn modelId="{C3F5AAEC-7F89-4906-9209-17E3A54B963B}" type="presParOf" srcId="{DE51733F-002E-4F19-9BE1-9A1957DA42F4}" destId="{29E475F9-1DFE-4A10-995D-2D1290AD1D5A}" srcOrd="1" destOrd="0" presId="urn:microsoft.com/office/officeart/2008/layout/LinedList"/>
    <dgm:cxn modelId="{08B71C5D-570E-4711-A63F-AC985DEA72A5}" type="presParOf" srcId="{29E475F9-1DFE-4A10-995D-2D1290AD1D5A}" destId="{CDF593BD-9C98-4E09-9D97-A517D81BA52B}" srcOrd="0" destOrd="0" presId="urn:microsoft.com/office/officeart/2008/layout/LinedList"/>
    <dgm:cxn modelId="{36A4EB3B-94F2-46FA-818D-1F64CE4D7144}" type="presParOf" srcId="{29E475F9-1DFE-4A10-995D-2D1290AD1D5A}" destId="{09A01160-0B0D-45AE-A1F8-A4625999DC81}" srcOrd="1" destOrd="0" presId="urn:microsoft.com/office/officeart/2008/layout/LinedList"/>
    <dgm:cxn modelId="{A01FE39F-62B1-4CFD-B1A9-F0D43CD95A7A}" type="presParOf" srcId="{29E475F9-1DFE-4A10-995D-2D1290AD1D5A}" destId="{5EDA06F5-E4E4-4C34-881C-A46589F666EC}" srcOrd="2" destOrd="0" presId="urn:microsoft.com/office/officeart/2008/layout/LinedList"/>
    <dgm:cxn modelId="{BE23DC97-111F-4CC8-8276-0F81D5332AE0}" type="presParOf" srcId="{DE51733F-002E-4F19-9BE1-9A1957DA42F4}" destId="{5755EE1A-A0C2-46F5-B47F-5C0AC9D2D2C2}" srcOrd="2" destOrd="0" presId="urn:microsoft.com/office/officeart/2008/layout/LinedList"/>
    <dgm:cxn modelId="{2455C20B-2D81-43FA-9291-09B98D260F8D}" type="presParOf" srcId="{DE51733F-002E-4F19-9BE1-9A1957DA42F4}" destId="{2A01B6D9-BB7A-4CD9-9F73-7AB69CCCAFFB}" srcOrd="3" destOrd="0" presId="urn:microsoft.com/office/officeart/2008/layout/LinedList"/>
    <dgm:cxn modelId="{8CA0B278-A0FF-4340-AF34-52CE351BA00A}" type="presParOf" srcId="{C5109212-0133-4ADB-9259-AFA61C53CF25}" destId="{22F59A5E-675E-4D75-BC3C-E155DA6A70BC}" srcOrd="4" destOrd="0" presId="urn:microsoft.com/office/officeart/2008/layout/LinedList"/>
    <dgm:cxn modelId="{6A1B3A8C-A580-49F4-9982-0D22426915D7}" type="presParOf" srcId="{C5109212-0133-4ADB-9259-AFA61C53CF25}" destId="{6C335969-196D-4D20-A3BA-5C1CCC32141D}" srcOrd="5" destOrd="0" presId="urn:microsoft.com/office/officeart/2008/layout/LinedList"/>
    <dgm:cxn modelId="{4D53FED8-A393-4983-9B1C-B0A946EC3741}" type="presParOf" srcId="{6C335969-196D-4D20-A3BA-5C1CCC32141D}" destId="{520A8C3D-AE4E-4E97-AEFD-C97D1C58BCD9}" srcOrd="0" destOrd="0" presId="urn:microsoft.com/office/officeart/2008/layout/LinedList"/>
    <dgm:cxn modelId="{D94E0C81-9E86-4C39-A39E-0C46AF03369F}" type="presParOf" srcId="{6C335969-196D-4D20-A3BA-5C1CCC32141D}" destId="{E803D957-32CB-456A-A44D-80FEB04D0A54}" srcOrd="1" destOrd="0" presId="urn:microsoft.com/office/officeart/2008/layout/LinedList"/>
    <dgm:cxn modelId="{B05F21B4-11EB-40AA-90CD-E95A6480410F}" type="presParOf" srcId="{E803D957-32CB-456A-A44D-80FEB04D0A54}" destId="{4538560C-7224-4CE3-B6B9-70D2F45964B8}" srcOrd="0" destOrd="0" presId="urn:microsoft.com/office/officeart/2008/layout/LinedList"/>
    <dgm:cxn modelId="{C0C5B2FD-71BE-45EB-A9C2-2B4CD3DCFC37}" type="presParOf" srcId="{E803D957-32CB-456A-A44D-80FEB04D0A54}" destId="{D6D33F0D-288F-4F36-A1B8-84E399143D80}" srcOrd="1" destOrd="0" presId="urn:microsoft.com/office/officeart/2008/layout/LinedList"/>
    <dgm:cxn modelId="{110B5EA3-0F9F-49ED-B7D6-70604A7A7024}" type="presParOf" srcId="{D6D33F0D-288F-4F36-A1B8-84E399143D80}" destId="{C0ED2764-71D7-4CAD-B77C-B0C7329BAE4A}" srcOrd="0" destOrd="0" presId="urn:microsoft.com/office/officeart/2008/layout/LinedList"/>
    <dgm:cxn modelId="{B8243DDE-529A-4B48-84AF-75DB9D2DBC02}" type="presParOf" srcId="{D6D33F0D-288F-4F36-A1B8-84E399143D80}" destId="{1723E06C-850A-4B60-9317-3BE5D8E94EE0}" srcOrd="1" destOrd="0" presId="urn:microsoft.com/office/officeart/2008/layout/LinedList"/>
    <dgm:cxn modelId="{298C1F1B-01EB-4369-A608-FA28CD331B86}" type="presParOf" srcId="{D6D33F0D-288F-4F36-A1B8-84E399143D80}" destId="{B071C80E-F022-4898-8AAA-701B587C2B3C}" srcOrd="2" destOrd="0" presId="urn:microsoft.com/office/officeart/2008/layout/LinedList"/>
    <dgm:cxn modelId="{F31D3140-9AE1-434E-B53B-F04A8558ED48}" type="presParOf" srcId="{E803D957-32CB-456A-A44D-80FEB04D0A54}" destId="{55BD6EE9-3E95-4C7A-8CD9-F8EF7F942A53}" srcOrd="2" destOrd="0" presId="urn:microsoft.com/office/officeart/2008/layout/LinedList"/>
    <dgm:cxn modelId="{614A70F1-3E47-4742-8F3F-17EEE3601E68}" type="presParOf" srcId="{E803D957-32CB-456A-A44D-80FEB04D0A54}" destId="{15DB8A1F-1993-4BDD-80D3-B528F9E0A058}" srcOrd="3" destOrd="0" presId="urn:microsoft.com/office/officeart/2008/layout/LinedList"/>
    <dgm:cxn modelId="{DCF24320-A98C-479B-97B4-0BA07D743718}" type="presParOf" srcId="{C5109212-0133-4ADB-9259-AFA61C53CF25}" destId="{8DC76B43-B086-4512-8AD1-B30D8DC4758F}" srcOrd="6" destOrd="0" presId="urn:microsoft.com/office/officeart/2008/layout/LinedList"/>
    <dgm:cxn modelId="{14BDDDA9-8439-428C-AA38-0C696C2370A7}" type="presParOf" srcId="{C5109212-0133-4ADB-9259-AFA61C53CF25}" destId="{9133D21B-26BE-4AA2-AE47-CF4DCB4669E2}" srcOrd="7" destOrd="0" presId="urn:microsoft.com/office/officeart/2008/layout/LinedList"/>
    <dgm:cxn modelId="{CB815D45-6D84-474B-8936-D90BC7E04678}" type="presParOf" srcId="{9133D21B-26BE-4AA2-AE47-CF4DCB4669E2}" destId="{36C35BF2-9E4B-4B59-9A67-3C68CACD0EC5}" srcOrd="0" destOrd="0" presId="urn:microsoft.com/office/officeart/2008/layout/LinedList"/>
    <dgm:cxn modelId="{3D76774E-CBC7-48CA-B64A-A79FBBD84185}" type="presParOf" srcId="{9133D21B-26BE-4AA2-AE47-CF4DCB4669E2}" destId="{17FF2408-D3CB-413C-A441-D9DF6CF0B607}" srcOrd="1" destOrd="0" presId="urn:microsoft.com/office/officeart/2008/layout/LinedList"/>
    <dgm:cxn modelId="{435043F7-1B5A-456E-98FB-0DADD8D2C91D}" type="presParOf" srcId="{17FF2408-D3CB-413C-A441-D9DF6CF0B607}" destId="{A27AE98F-5F0E-477D-A000-23154B7552C2}" srcOrd="0" destOrd="0" presId="urn:microsoft.com/office/officeart/2008/layout/LinedList"/>
    <dgm:cxn modelId="{2E8E6249-29FB-4336-8AC2-AB2C35027DD6}" type="presParOf" srcId="{17FF2408-D3CB-413C-A441-D9DF6CF0B607}" destId="{D61DAEAC-EAB2-4A89-B10C-0341DC692ABD}" srcOrd="1" destOrd="0" presId="urn:microsoft.com/office/officeart/2008/layout/LinedList"/>
    <dgm:cxn modelId="{9DB8A034-165B-4B22-998A-111D4C7CD53C}" type="presParOf" srcId="{D61DAEAC-EAB2-4A89-B10C-0341DC692ABD}" destId="{D367F3B2-8522-42E9-B92D-FBAC0C2430B0}" srcOrd="0" destOrd="0" presId="urn:microsoft.com/office/officeart/2008/layout/LinedList"/>
    <dgm:cxn modelId="{EAB1E2FA-1A25-47E8-9D4A-8CEDF3BB425E}" type="presParOf" srcId="{D61DAEAC-EAB2-4A89-B10C-0341DC692ABD}" destId="{5DB53D9B-3965-41A4-A579-BD0048F44EBE}" srcOrd="1" destOrd="0" presId="urn:microsoft.com/office/officeart/2008/layout/LinedList"/>
    <dgm:cxn modelId="{8263C5C0-4A51-45BC-B2D7-E5673E708D65}" type="presParOf" srcId="{D61DAEAC-EAB2-4A89-B10C-0341DC692ABD}" destId="{517AD643-867F-4C1A-BB03-AC2A196020D2}" srcOrd="2" destOrd="0" presId="urn:microsoft.com/office/officeart/2008/layout/LinedList"/>
    <dgm:cxn modelId="{6C64777B-F8EA-4336-9159-CDE2D6B798AD}" type="presParOf" srcId="{17FF2408-D3CB-413C-A441-D9DF6CF0B607}" destId="{C6738537-24EC-4DD2-A419-48E9361240A8}" srcOrd="2" destOrd="0" presId="urn:microsoft.com/office/officeart/2008/layout/LinedList"/>
    <dgm:cxn modelId="{191FED5D-2FA0-4B3F-AF58-621F07378088}" type="presParOf" srcId="{17FF2408-D3CB-413C-A441-D9DF6CF0B607}" destId="{18FE6AF3-32F7-4269-ACE6-3E6A5998C717}" srcOrd="3" destOrd="0" presId="urn:microsoft.com/office/officeart/2008/layout/LinedList"/>
    <dgm:cxn modelId="{A66B4A9C-0153-4B77-9A88-AB6FAB990A56}" type="presParOf" srcId="{C5109212-0133-4ADB-9259-AFA61C53CF25}" destId="{078409A3-669E-4A0F-A634-7D3A29CC5BF3}" srcOrd="8" destOrd="0" presId="urn:microsoft.com/office/officeart/2008/layout/LinedList"/>
    <dgm:cxn modelId="{EEC54098-C65F-4FFD-9E8B-AD066A4B42FA}" type="presParOf" srcId="{C5109212-0133-4ADB-9259-AFA61C53CF25}" destId="{879DA3B3-B28D-4A49-852E-2B8BC845011F}" srcOrd="9" destOrd="0" presId="urn:microsoft.com/office/officeart/2008/layout/LinedList"/>
    <dgm:cxn modelId="{0C03D27C-8F39-41B2-8FF8-35707C6918E9}" type="presParOf" srcId="{879DA3B3-B28D-4A49-852E-2B8BC845011F}" destId="{C0C934F3-16AA-44C9-8308-C087ECCF2D15}" srcOrd="0" destOrd="0" presId="urn:microsoft.com/office/officeart/2008/layout/LinedList"/>
    <dgm:cxn modelId="{FDADA4CD-F043-48A3-8DA3-A17D59A27CF4}" type="presParOf" srcId="{879DA3B3-B28D-4A49-852E-2B8BC845011F}" destId="{D8F7A151-9967-4A08-AA2E-A25CBE35E979}" srcOrd="1" destOrd="0" presId="urn:microsoft.com/office/officeart/2008/layout/LinedList"/>
    <dgm:cxn modelId="{4D10E17D-F44C-47E9-832E-BDAD303319F0}" type="presParOf" srcId="{D8F7A151-9967-4A08-AA2E-A25CBE35E979}" destId="{0EE3D2E1-984C-4659-935A-5E46F4106BB3}" srcOrd="0" destOrd="0" presId="urn:microsoft.com/office/officeart/2008/layout/LinedList"/>
    <dgm:cxn modelId="{F646D116-1D9D-42BD-9431-D97B964D3012}" type="presParOf" srcId="{D8F7A151-9967-4A08-AA2E-A25CBE35E979}" destId="{65CFB946-D3AE-4559-B8CF-64A7FBAE0C64}" srcOrd="1" destOrd="0" presId="urn:microsoft.com/office/officeart/2008/layout/LinedList"/>
    <dgm:cxn modelId="{2F80FEC7-A899-4252-B0A3-C53EAAC31102}" type="presParOf" srcId="{65CFB946-D3AE-4559-B8CF-64A7FBAE0C64}" destId="{9287CF68-FB15-4E78-A2E6-D8A6535C55FE}" srcOrd="0" destOrd="0" presId="urn:microsoft.com/office/officeart/2008/layout/LinedList"/>
    <dgm:cxn modelId="{7D5BF025-9E69-4C1B-94BB-960CDC98DD84}" type="presParOf" srcId="{65CFB946-D3AE-4559-B8CF-64A7FBAE0C64}" destId="{32A9E2ED-88D8-49D5-8888-6DAF952627EB}" srcOrd="1" destOrd="0" presId="urn:microsoft.com/office/officeart/2008/layout/LinedList"/>
    <dgm:cxn modelId="{E7B02F99-30DD-418E-B075-8B518475BCD5}" type="presParOf" srcId="{65CFB946-D3AE-4559-B8CF-64A7FBAE0C64}" destId="{156EEFF9-D495-4B1E-AE6D-DD1BA1994744}" srcOrd="2" destOrd="0" presId="urn:microsoft.com/office/officeart/2008/layout/LinedList"/>
    <dgm:cxn modelId="{A400A204-3C2D-4C62-AF61-CDB3C557658B}" type="presParOf" srcId="{D8F7A151-9967-4A08-AA2E-A25CBE35E979}" destId="{481EF5AE-7291-4F81-84E3-6045B0707640}" srcOrd="2" destOrd="0" presId="urn:microsoft.com/office/officeart/2008/layout/LinedList"/>
    <dgm:cxn modelId="{F1AE6005-5D2B-4C48-9110-DD3B246B79B6}" type="presParOf" srcId="{D8F7A151-9967-4A08-AA2E-A25CBE35E979}" destId="{B7E52A56-256C-4A59-B308-F50878B1A8A3}" srcOrd="3" destOrd="0" presId="urn:microsoft.com/office/officeart/2008/layout/LinedList"/>
    <dgm:cxn modelId="{5A0C7E7A-30A0-4A0B-87B0-AD4DF0243CB0}" type="presParOf" srcId="{C5109212-0133-4ADB-9259-AFA61C53CF25}" destId="{558E443E-FFEC-48AF-BB8B-794E4B4B8F51}" srcOrd="10" destOrd="0" presId="urn:microsoft.com/office/officeart/2008/layout/LinedList"/>
    <dgm:cxn modelId="{2D6E8B26-5504-4F2D-B86E-23074D52D207}" type="presParOf" srcId="{C5109212-0133-4ADB-9259-AFA61C53CF25}" destId="{34F20F10-6FAD-4CA7-AF50-387DC7092334}" srcOrd="11" destOrd="0" presId="urn:microsoft.com/office/officeart/2008/layout/LinedList"/>
    <dgm:cxn modelId="{533F6110-1729-41EA-8A8F-C57F3BC79F89}" type="presParOf" srcId="{34F20F10-6FAD-4CA7-AF50-387DC7092334}" destId="{44E64BBD-1E6D-4B24-AFA8-54CA4A5C1EA6}" srcOrd="0" destOrd="0" presId="urn:microsoft.com/office/officeart/2008/layout/LinedList"/>
    <dgm:cxn modelId="{2C1B96EE-9435-495D-A81E-F7A6D78ABAE0}" type="presParOf" srcId="{34F20F10-6FAD-4CA7-AF50-387DC7092334}" destId="{2E7D70C7-63D5-4E1C-945E-61FA7ADC6789}" srcOrd="1" destOrd="0" presId="urn:microsoft.com/office/officeart/2008/layout/LinedList"/>
    <dgm:cxn modelId="{EE083592-F315-4B97-A470-08F30314BD2C}" type="presParOf" srcId="{2E7D70C7-63D5-4E1C-945E-61FA7ADC6789}" destId="{CA29B1CA-1D05-43BC-9338-3A7097CD00B7}" srcOrd="0" destOrd="0" presId="urn:microsoft.com/office/officeart/2008/layout/LinedList"/>
    <dgm:cxn modelId="{780F0678-6BE9-4A72-A0E6-D4AB014824A7}" type="presParOf" srcId="{2E7D70C7-63D5-4E1C-945E-61FA7ADC6789}" destId="{D8D60971-1DC0-4B33-9ED6-CBC89ADE239C}" srcOrd="1" destOrd="0" presId="urn:microsoft.com/office/officeart/2008/layout/LinedList"/>
    <dgm:cxn modelId="{C25D8D1A-E64E-4AF7-8D9E-7A70450C6153}" type="presParOf" srcId="{D8D60971-1DC0-4B33-9ED6-CBC89ADE239C}" destId="{755C7C61-F9BE-4A6E-A4AD-29A7AEB7882F}" srcOrd="0" destOrd="0" presId="urn:microsoft.com/office/officeart/2008/layout/LinedList"/>
    <dgm:cxn modelId="{F390FAA8-8BDE-47C5-9113-A7999878B0A4}" type="presParOf" srcId="{D8D60971-1DC0-4B33-9ED6-CBC89ADE239C}" destId="{53F62EF2-AE17-4CF4-A960-D592591D8B5A}" srcOrd="1" destOrd="0" presId="urn:microsoft.com/office/officeart/2008/layout/LinedList"/>
    <dgm:cxn modelId="{538B710E-385E-4937-AEAC-B8EF217A7B99}" type="presParOf" srcId="{D8D60971-1DC0-4B33-9ED6-CBC89ADE239C}" destId="{BCF3DC60-888F-4EEA-B016-435A98B0621E}" srcOrd="2" destOrd="0" presId="urn:microsoft.com/office/officeart/2008/layout/LinedList"/>
    <dgm:cxn modelId="{D51C5293-CC3C-4C68-914A-AA29C8FD84E7}" type="presParOf" srcId="{2E7D70C7-63D5-4E1C-945E-61FA7ADC6789}" destId="{1087834B-22A0-4399-9BFA-4BF0588A907B}" srcOrd="2" destOrd="0" presId="urn:microsoft.com/office/officeart/2008/layout/LinedList"/>
    <dgm:cxn modelId="{D3A14A51-3BEF-4683-90E2-D71259724220}" type="presParOf" srcId="{2E7D70C7-63D5-4E1C-945E-61FA7ADC6789}" destId="{FCE11EDE-BDD1-44FF-AFF4-3A994C39BA77}"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AF4E5C-30B2-4BED-BA80-01E6DDBD6274}" type="doc">
      <dgm:prSet loTypeId="urn:microsoft.com/office/officeart/2011/layout/TabList" loCatId="list" qsTypeId="urn:microsoft.com/office/officeart/2005/8/quickstyle/simple1" qsCatId="simple" csTypeId="urn:microsoft.com/office/officeart/2005/8/colors/colorful3" csCatId="colorful" phldr="1"/>
      <dgm:spPr/>
      <dgm:t>
        <a:bodyPr/>
        <a:lstStyle/>
        <a:p>
          <a:endParaRPr lang="en-GB"/>
        </a:p>
      </dgm:t>
    </dgm:pt>
    <dgm:pt modelId="{8BA13831-8EFD-4AA4-B778-7CBD0AD603CC}">
      <dgm:prSet custT="1"/>
      <dgm:spPr/>
      <dgm:t>
        <a:bodyPr/>
        <a:lstStyle/>
        <a:p>
          <a:r>
            <a:rPr lang="en-GB" sz="2400" b="1" dirty="0"/>
            <a:t>Community participation </a:t>
          </a:r>
        </a:p>
      </dgm:t>
    </dgm:pt>
    <dgm:pt modelId="{C19EF5BC-4531-4615-8032-41649169B7F1}" type="parTrans" cxnId="{4CF095DE-F93B-4C83-B07A-AE918E2E45F6}">
      <dgm:prSet/>
      <dgm:spPr/>
      <dgm:t>
        <a:bodyPr/>
        <a:lstStyle/>
        <a:p>
          <a:endParaRPr lang="en-GB" sz="2000"/>
        </a:p>
      </dgm:t>
    </dgm:pt>
    <dgm:pt modelId="{9780DDF4-AD23-4A8E-897C-DEE107E1A88F}" type="sibTrans" cxnId="{4CF095DE-F93B-4C83-B07A-AE918E2E45F6}">
      <dgm:prSet/>
      <dgm:spPr/>
      <dgm:t>
        <a:bodyPr/>
        <a:lstStyle/>
        <a:p>
          <a:endParaRPr lang="en-GB" sz="2000"/>
        </a:p>
      </dgm:t>
    </dgm:pt>
    <dgm:pt modelId="{04A11AC7-9CDD-4B9F-8F50-0E380CC7BAE2}">
      <dgm:prSet custT="1"/>
      <dgm:spPr/>
      <dgm:t>
        <a:bodyPr anchor="ctr"/>
        <a:lstStyle/>
        <a:p>
          <a:pPr marL="712788" indent="0">
            <a:buFont typeface="Arial" panose="020B0604020202020204" pitchFamily="34" charset="0"/>
            <a:buNone/>
          </a:pPr>
          <a:r>
            <a:rPr lang="en-GB" sz="2400" dirty="0"/>
            <a:t>Involve residents in AQ decision-making process </a:t>
          </a:r>
        </a:p>
      </dgm:t>
    </dgm:pt>
    <dgm:pt modelId="{66BC5F23-D844-451A-8D2A-8C691AD4D3C3}" type="parTrans" cxnId="{92343C57-B2DC-440B-8FAC-03540EDE7935}">
      <dgm:prSet/>
      <dgm:spPr/>
      <dgm:t>
        <a:bodyPr/>
        <a:lstStyle/>
        <a:p>
          <a:endParaRPr lang="en-GB" sz="2000"/>
        </a:p>
      </dgm:t>
    </dgm:pt>
    <dgm:pt modelId="{B6998C56-D535-4B00-8882-D099BD926583}" type="sibTrans" cxnId="{92343C57-B2DC-440B-8FAC-03540EDE7935}">
      <dgm:prSet/>
      <dgm:spPr/>
      <dgm:t>
        <a:bodyPr/>
        <a:lstStyle/>
        <a:p>
          <a:endParaRPr lang="en-GB" sz="2000"/>
        </a:p>
      </dgm:t>
    </dgm:pt>
    <dgm:pt modelId="{4D64BCD0-1F97-4939-9098-A0956EAA8538}">
      <dgm:prSet custT="1"/>
      <dgm:spPr/>
      <dgm:t>
        <a:bodyPr/>
        <a:lstStyle/>
        <a:p>
          <a:r>
            <a:rPr lang="en-GB" sz="2400" b="1" dirty="0"/>
            <a:t>Planning</a:t>
          </a:r>
          <a:r>
            <a:rPr lang="en-GB" sz="1800" b="1" dirty="0"/>
            <a:t> </a:t>
          </a:r>
        </a:p>
      </dgm:t>
    </dgm:pt>
    <dgm:pt modelId="{4303C936-FD54-432B-BC82-90E1A912181D}" type="parTrans" cxnId="{27C6C255-9F76-4476-A96F-06422D639EE7}">
      <dgm:prSet/>
      <dgm:spPr/>
      <dgm:t>
        <a:bodyPr/>
        <a:lstStyle/>
        <a:p>
          <a:endParaRPr lang="en-GB" sz="2000"/>
        </a:p>
      </dgm:t>
    </dgm:pt>
    <dgm:pt modelId="{61114717-BDD0-483E-AB23-387849350205}" type="sibTrans" cxnId="{27C6C255-9F76-4476-A96F-06422D639EE7}">
      <dgm:prSet/>
      <dgm:spPr/>
      <dgm:t>
        <a:bodyPr/>
        <a:lstStyle/>
        <a:p>
          <a:endParaRPr lang="en-GB" sz="2000"/>
        </a:p>
      </dgm:t>
    </dgm:pt>
    <dgm:pt modelId="{94BE4E6D-4908-41EE-A2C5-1C6C2115A41F}">
      <dgm:prSet custT="1"/>
      <dgm:spPr/>
      <dgm:t>
        <a:bodyPr anchor="ctr"/>
        <a:lstStyle/>
        <a:p>
          <a:pPr marL="712788" indent="0"/>
          <a:r>
            <a:rPr lang="en-GB" sz="2400" dirty="0"/>
            <a:t>Protect vulnerable groups and reduce hotspots</a:t>
          </a:r>
        </a:p>
      </dgm:t>
    </dgm:pt>
    <dgm:pt modelId="{87C2D7FA-92CD-4477-9E28-F83CEA86E218}" type="parTrans" cxnId="{19C63676-53D1-497D-97D7-3669E96A01B4}">
      <dgm:prSet/>
      <dgm:spPr/>
      <dgm:t>
        <a:bodyPr/>
        <a:lstStyle/>
        <a:p>
          <a:endParaRPr lang="en-GB" sz="2000"/>
        </a:p>
      </dgm:t>
    </dgm:pt>
    <dgm:pt modelId="{95210586-3C07-4150-9C86-43227C21C28F}" type="sibTrans" cxnId="{19C63676-53D1-497D-97D7-3669E96A01B4}">
      <dgm:prSet/>
      <dgm:spPr/>
      <dgm:t>
        <a:bodyPr/>
        <a:lstStyle/>
        <a:p>
          <a:endParaRPr lang="en-GB" sz="2000"/>
        </a:p>
      </dgm:t>
    </dgm:pt>
    <dgm:pt modelId="{4E5BCF54-FC12-444C-9786-D9DADC568C16}">
      <dgm:prSet custT="1"/>
      <dgm:spPr/>
      <dgm:t>
        <a:bodyPr/>
        <a:lstStyle/>
        <a:p>
          <a:r>
            <a:rPr lang="en-GB" sz="2400" b="1" dirty="0"/>
            <a:t>Transport planning </a:t>
          </a:r>
        </a:p>
      </dgm:t>
    </dgm:pt>
    <dgm:pt modelId="{7BF47E30-3B1F-4448-948C-3E4249463099}" type="parTrans" cxnId="{60CE3117-5E64-4AB3-A9EF-585B6755ED97}">
      <dgm:prSet/>
      <dgm:spPr/>
      <dgm:t>
        <a:bodyPr/>
        <a:lstStyle/>
        <a:p>
          <a:endParaRPr lang="en-GB" sz="2000"/>
        </a:p>
      </dgm:t>
    </dgm:pt>
    <dgm:pt modelId="{5425BC13-DE8F-47A8-91FF-5858682B19D6}" type="sibTrans" cxnId="{60CE3117-5E64-4AB3-A9EF-585B6755ED97}">
      <dgm:prSet/>
      <dgm:spPr/>
      <dgm:t>
        <a:bodyPr/>
        <a:lstStyle/>
        <a:p>
          <a:endParaRPr lang="en-GB" sz="2000"/>
        </a:p>
      </dgm:t>
    </dgm:pt>
    <dgm:pt modelId="{2E641790-5B45-4854-BBC8-D4A98FD72B38}">
      <dgm:prSet custT="1"/>
      <dgm:spPr/>
      <dgm:t>
        <a:bodyPr/>
        <a:lstStyle/>
        <a:p>
          <a:pPr defTabSz="898525"/>
          <a:r>
            <a:rPr lang="en-GB" sz="2400" b="1" dirty="0"/>
            <a:t>Housing departments </a:t>
          </a:r>
        </a:p>
      </dgm:t>
    </dgm:pt>
    <dgm:pt modelId="{18B89641-3EB0-4677-B13B-C04073FF8A74}" type="parTrans" cxnId="{40E7F885-30D0-4DD7-8A87-3647DF08563A}">
      <dgm:prSet/>
      <dgm:spPr/>
      <dgm:t>
        <a:bodyPr/>
        <a:lstStyle/>
        <a:p>
          <a:endParaRPr lang="en-GB" sz="2000"/>
        </a:p>
      </dgm:t>
    </dgm:pt>
    <dgm:pt modelId="{FBFBEFC5-27BE-4026-9E3B-467F59BB2A70}" type="sibTrans" cxnId="{40E7F885-30D0-4DD7-8A87-3647DF08563A}">
      <dgm:prSet/>
      <dgm:spPr/>
      <dgm:t>
        <a:bodyPr/>
        <a:lstStyle/>
        <a:p>
          <a:endParaRPr lang="en-GB" sz="2000"/>
        </a:p>
      </dgm:t>
    </dgm:pt>
    <dgm:pt modelId="{B3B31134-EEA7-416E-B456-482FF81F14D4}">
      <dgm:prSet custT="1"/>
      <dgm:spPr/>
      <dgm:t>
        <a:bodyPr anchor="ctr"/>
        <a:lstStyle/>
        <a:p>
          <a:pPr marL="712788" indent="0">
            <a:tabLst/>
          </a:pPr>
          <a:r>
            <a:rPr lang="en-GB" sz="2400" dirty="0"/>
            <a:t>Improve rentals / advise landlords/tenants </a:t>
          </a:r>
          <a:endParaRPr lang="en-GB" sz="2000" dirty="0"/>
        </a:p>
      </dgm:t>
    </dgm:pt>
    <dgm:pt modelId="{3A68D336-5102-4272-B267-F4F50C85BF3D}" type="parTrans" cxnId="{6990B224-BD7E-4EB0-B06F-0EF5642B1C66}">
      <dgm:prSet/>
      <dgm:spPr/>
      <dgm:t>
        <a:bodyPr/>
        <a:lstStyle/>
        <a:p>
          <a:endParaRPr lang="en-GB" sz="2000"/>
        </a:p>
      </dgm:t>
    </dgm:pt>
    <dgm:pt modelId="{93A56BC7-F956-4BAA-9014-93AB75C0AE9B}" type="sibTrans" cxnId="{6990B224-BD7E-4EB0-B06F-0EF5642B1C66}">
      <dgm:prSet/>
      <dgm:spPr/>
      <dgm:t>
        <a:bodyPr/>
        <a:lstStyle/>
        <a:p>
          <a:endParaRPr lang="en-GB" sz="2000"/>
        </a:p>
      </dgm:t>
    </dgm:pt>
    <dgm:pt modelId="{D9DDB21E-D726-4637-B18C-1E63E9BE0076}">
      <dgm:prSet custT="1"/>
      <dgm:spPr/>
      <dgm:t>
        <a:bodyPr/>
        <a:lstStyle/>
        <a:p>
          <a:r>
            <a:rPr lang="en-GB" sz="2400" b="1" dirty="0"/>
            <a:t>Open / Green space</a:t>
          </a:r>
        </a:p>
      </dgm:t>
    </dgm:pt>
    <dgm:pt modelId="{85661306-83C4-4CB9-B3EE-B0A001150DC2}" type="parTrans" cxnId="{B30630C3-0069-46E5-A0A3-B4FD103CD604}">
      <dgm:prSet/>
      <dgm:spPr/>
      <dgm:t>
        <a:bodyPr/>
        <a:lstStyle/>
        <a:p>
          <a:endParaRPr lang="en-GB" sz="2000"/>
        </a:p>
      </dgm:t>
    </dgm:pt>
    <dgm:pt modelId="{77BCE10F-D2B5-4AE8-8CB4-A0F1475C6609}" type="sibTrans" cxnId="{B30630C3-0069-46E5-A0A3-B4FD103CD604}">
      <dgm:prSet/>
      <dgm:spPr/>
      <dgm:t>
        <a:bodyPr/>
        <a:lstStyle/>
        <a:p>
          <a:endParaRPr lang="en-GB" sz="2000"/>
        </a:p>
      </dgm:t>
    </dgm:pt>
    <dgm:pt modelId="{FA29F052-897F-4DBB-9084-465A9440FA8C}">
      <dgm:prSet custT="1"/>
      <dgm:spPr/>
      <dgm:t>
        <a:bodyPr anchor="ctr"/>
        <a:lstStyle/>
        <a:p>
          <a:pPr marL="712788" indent="0"/>
          <a:r>
            <a:rPr lang="en-GB" sz="2400" dirty="0"/>
            <a:t>Accessible public open and natural spaces</a:t>
          </a:r>
        </a:p>
      </dgm:t>
    </dgm:pt>
    <dgm:pt modelId="{3E1EF796-9DE8-4ED8-815D-5A89EED30CFE}" type="parTrans" cxnId="{1A8CFD09-512A-4246-80A3-AEB4344A1EC2}">
      <dgm:prSet/>
      <dgm:spPr/>
      <dgm:t>
        <a:bodyPr/>
        <a:lstStyle/>
        <a:p>
          <a:endParaRPr lang="en-GB" sz="2000"/>
        </a:p>
      </dgm:t>
    </dgm:pt>
    <dgm:pt modelId="{3C7497DF-571B-4268-BF4B-B9267BA814E4}" type="sibTrans" cxnId="{1A8CFD09-512A-4246-80A3-AEB4344A1EC2}">
      <dgm:prSet/>
      <dgm:spPr/>
      <dgm:t>
        <a:bodyPr/>
        <a:lstStyle/>
        <a:p>
          <a:endParaRPr lang="en-GB" sz="2000"/>
        </a:p>
      </dgm:t>
    </dgm:pt>
    <dgm:pt modelId="{FF008FAD-A757-4BD5-B86B-A9C759F5F68E}">
      <dgm:prSet custT="1"/>
      <dgm:spPr/>
      <dgm:t>
        <a:bodyPr/>
        <a:lstStyle/>
        <a:p>
          <a:r>
            <a:rPr lang="en-GB" sz="2400" b="1" dirty="0"/>
            <a:t>Pollution control and environmental protection </a:t>
          </a:r>
        </a:p>
      </dgm:t>
    </dgm:pt>
    <dgm:pt modelId="{6A7A1F6B-28F1-4E96-825B-AAC13C910211}" type="parTrans" cxnId="{1D7D2DFF-0CB4-48EB-A9B4-4CF4C90F4721}">
      <dgm:prSet/>
      <dgm:spPr/>
      <dgm:t>
        <a:bodyPr/>
        <a:lstStyle/>
        <a:p>
          <a:endParaRPr lang="en-GB" sz="2000"/>
        </a:p>
      </dgm:t>
    </dgm:pt>
    <dgm:pt modelId="{C7F322A5-D451-4DAD-898E-3EC8DE4DFD45}" type="sibTrans" cxnId="{1D7D2DFF-0CB4-48EB-A9B4-4CF4C90F4721}">
      <dgm:prSet/>
      <dgm:spPr/>
      <dgm:t>
        <a:bodyPr/>
        <a:lstStyle/>
        <a:p>
          <a:endParaRPr lang="en-GB" sz="2000"/>
        </a:p>
      </dgm:t>
    </dgm:pt>
    <dgm:pt modelId="{BE44D0E2-3BB3-4339-B924-C33AFCAD3A04}">
      <dgm:prSet custT="1"/>
      <dgm:spPr/>
      <dgm:t>
        <a:bodyPr anchor="ctr"/>
        <a:lstStyle/>
        <a:p>
          <a:pPr marL="712788" indent="0"/>
          <a:r>
            <a:rPr lang="en-GB" sz="2400" dirty="0"/>
            <a:t>Careful siting of polluting industries</a:t>
          </a:r>
        </a:p>
      </dgm:t>
    </dgm:pt>
    <dgm:pt modelId="{C6802206-7287-43C1-88FC-BD2E150377E2}" type="parTrans" cxnId="{C6D25EA8-53B4-41F1-AB99-45E8ED1DAE5E}">
      <dgm:prSet/>
      <dgm:spPr/>
      <dgm:t>
        <a:bodyPr/>
        <a:lstStyle/>
        <a:p>
          <a:endParaRPr lang="en-GB" sz="2000"/>
        </a:p>
      </dgm:t>
    </dgm:pt>
    <dgm:pt modelId="{D291AB3F-D9BE-4B02-A189-CAB67EA850B3}" type="sibTrans" cxnId="{C6D25EA8-53B4-41F1-AB99-45E8ED1DAE5E}">
      <dgm:prSet/>
      <dgm:spPr/>
      <dgm:t>
        <a:bodyPr/>
        <a:lstStyle/>
        <a:p>
          <a:endParaRPr lang="en-GB" sz="2000"/>
        </a:p>
      </dgm:t>
    </dgm:pt>
    <dgm:pt modelId="{CBB97429-364B-4365-9550-1966EB0535FC}">
      <dgm:prSet custT="1"/>
      <dgm:spPr/>
      <dgm:t>
        <a:bodyPr anchor="ctr"/>
        <a:lstStyle/>
        <a:p>
          <a:pPr marL="712788" indent="0"/>
          <a:r>
            <a:rPr lang="en-GB" sz="2400" dirty="0"/>
            <a:t>Sustainable transport for all</a:t>
          </a:r>
        </a:p>
      </dgm:t>
    </dgm:pt>
    <dgm:pt modelId="{E63C3AD6-0602-4E60-8C09-1B3FC8CB8D60}" type="sibTrans" cxnId="{582FDECA-4676-43A9-B034-88FAB27BFCCB}">
      <dgm:prSet/>
      <dgm:spPr/>
      <dgm:t>
        <a:bodyPr/>
        <a:lstStyle/>
        <a:p>
          <a:endParaRPr lang="en-GB" sz="2000"/>
        </a:p>
      </dgm:t>
    </dgm:pt>
    <dgm:pt modelId="{054D3CE4-D892-4289-824F-D59A77FC61F3}" type="parTrans" cxnId="{582FDECA-4676-43A9-B034-88FAB27BFCCB}">
      <dgm:prSet/>
      <dgm:spPr/>
      <dgm:t>
        <a:bodyPr/>
        <a:lstStyle/>
        <a:p>
          <a:endParaRPr lang="en-GB" sz="2000"/>
        </a:p>
      </dgm:t>
    </dgm:pt>
    <dgm:pt modelId="{BE03A30C-146A-44B4-AD95-AC4B4E2917E6}" type="pres">
      <dgm:prSet presAssocID="{3EAF4E5C-30B2-4BED-BA80-01E6DDBD6274}" presName="Name0" presStyleCnt="0">
        <dgm:presLayoutVars>
          <dgm:chMax/>
          <dgm:chPref val="3"/>
          <dgm:dir/>
          <dgm:animOne val="branch"/>
          <dgm:animLvl val="lvl"/>
        </dgm:presLayoutVars>
      </dgm:prSet>
      <dgm:spPr/>
    </dgm:pt>
    <dgm:pt modelId="{E6BDAB51-F922-4721-981B-ACD9B914CB09}" type="pres">
      <dgm:prSet presAssocID="{8BA13831-8EFD-4AA4-B778-7CBD0AD603CC}" presName="composite" presStyleCnt="0"/>
      <dgm:spPr/>
    </dgm:pt>
    <dgm:pt modelId="{6984FFD8-E106-4AAE-B264-F2CC1D8F100A}" type="pres">
      <dgm:prSet presAssocID="{8BA13831-8EFD-4AA4-B778-7CBD0AD603CC}" presName="FirstChild" presStyleLbl="revTx" presStyleIdx="0" presStyleCnt="6">
        <dgm:presLayoutVars>
          <dgm:chMax val="0"/>
          <dgm:chPref val="0"/>
          <dgm:bulletEnabled val="1"/>
        </dgm:presLayoutVars>
      </dgm:prSet>
      <dgm:spPr/>
    </dgm:pt>
    <dgm:pt modelId="{1A021736-A2D8-4D68-8206-CC8D24F19C77}" type="pres">
      <dgm:prSet presAssocID="{8BA13831-8EFD-4AA4-B778-7CBD0AD603CC}" presName="Parent" presStyleLbl="alignNode1" presStyleIdx="0" presStyleCnt="6" custScaleX="131755">
        <dgm:presLayoutVars>
          <dgm:chMax val="3"/>
          <dgm:chPref val="3"/>
          <dgm:bulletEnabled val="1"/>
        </dgm:presLayoutVars>
      </dgm:prSet>
      <dgm:spPr/>
    </dgm:pt>
    <dgm:pt modelId="{615E1EDB-2D7D-409C-9924-DB67E501027C}" type="pres">
      <dgm:prSet presAssocID="{8BA13831-8EFD-4AA4-B778-7CBD0AD603CC}" presName="Accent" presStyleLbl="parChTrans1D1" presStyleIdx="0" presStyleCnt="6"/>
      <dgm:spPr/>
    </dgm:pt>
    <dgm:pt modelId="{4730AC62-53AF-46D8-99B8-9720A44630F5}" type="pres">
      <dgm:prSet presAssocID="{9780DDF4-AD23-4A8E-897C-DEE107E1A88F}" presName="sibTrans" presStyleCnt="0"/>
      <dgm:spPr/>
    </dgm:pt>
    <dgm:pt modelId="{51EE9F95-3DED-4AFA-8578-3F457DE30A54}" type="pres">
      <dgm:prSet presAssocID="{4D64BCD0-1F97-4939-9098-A0956EAA8538}" presName="composite" presStyleCnt="0"/>
      <dgm:spPr/>
    </dgm:pt>
    <dgm:pt modelId="{B6523471-57A1-4649-BEC4-901A5477DBBF}" type="pres">
      <dgm:prSet presAssocID="{4D64BCD0-1F97-4939-9098-A0956EAA8538}" presName="FirstChild" presStyleLbl="revTx" presStyleIdx="1" presStyleCnt="6">
        <dgm:presLayoutVars>
          <dgm:chMax val="0"/>
          <dgm:chPref val="0"/>
          <dgm:bulletEnabled val="1"/>
        </dgm:presLayoutVars>
      </dgm:prSet>
      <dgm:spPr/>
    </dgm:pt>
    <dgm:pt modelId="{8BFE14DF-8249-4D5B-92F4-88B21383D382}" type="pres">
      <dgm:prSet presAssocID="{4D64BCD0-1F97-4939-9098-A0956EAA8538}" presName="Parent" presStyleLbl="alignNode1" presStyleIdx="1" presStyleCnt="6" custScaleX="131755">
        <dgm:presLayoutVars>
          <dgm:chMax val="3"/>
          <dgm:chPref val="3"/>
          <dgm:bulletEnabled val="1"/>
        </dgm:presLayoutVars>
      </dgm:prSet>
      <dgm:spPr/>
    </dgm:pt>
    <dgm:pt modelId="{F8F1201F-7FF0-4DE6-9512-42BA7D8D4250}" type="pres">
      <dgm:prSet presAssocID="{4D64BCD0-1F97-4939-9098-A0956EAA8538}" presName="Accent" presStyleLbl="parChTrans1D1" presStyleIdx="1" presStyleCnt="6"/>
      <dgm:spPr/>
    </dgm:pt>
    <dgm:pt modelId="{30745CA6-5535-4780-909E-01E89159D09B}" type="pres">
      <dgm:prSet presAssocID="{61114717-BDD0-483E-AB23-387849350205}" presName="sibTrans" presStyleCnt="0"/>
      <dgm:spPr/>
    </dgm:pt>
    <dgm:pt modelId="{C66D6C27-7EEE-4086-AB31-2C119863053C}" type="pres">
      <dgm:prSet presAssocID="{4E5BCF54-FC12-444C-9786-D9DADC568C16}" presName="composite" presStyleCnt="0"/>
      <dgm:spPr/>
    </dgm:pt>
    <dgm:pt modelId="{85FC50B2-F26A-4028-A0CF-F7440BBBF268}" type="pres">
      <dgm:prSet presAssocID="{4E5BCF54-FC12-444C-9786-D9DADC568C16}" presName="FirstChild" presStyleLbl="revTx" presStyleIdx="2" presStyleCnt="6">
        <dgm:presLayoutVars>
          <dgm:chMax val="0"/>
          <dgm:chPref val="0"/>
          <dgm:bulletEnabled val="1"/>
        </dgm:presLayoutVars>
      </dgm:prSet>
      <dgm:spPr/>
    </dgm:pt>
    <dgm:pt modelId="{975ABDF3-3528-4C4B-9F54-B7E12C27028C}" type="pres">
      <dgm:prSet presAssocID="{4E5BCF54-FC12-444C-9786-D9DADC568C16}" presName="Parent" presStyleLbl="alignNode1" presStyleIdx="2" presStyleCnt="6" custScaleX="131755">
        <dgm:presLayoutVars>
          <dgm:chMax val="3"/>
          <dgm:chPref val="3"/>
          <dgm:bulletEnabled val="1"/>
        </dgm:presLayoutVars>
      </dgm:prSet>
      <dgm:spPr/>
    </dgm:pt>
    <dgm:pt modelId="{BBB9ED44-4938-4D00-8926-BF71C379E256}" type="pres">
      <dgm:prSet presAssocID="{4E5BCF54-FC12-444C-9786-D9DADC568C16}" presName="Accent" presStyleLbl="parChTrans1D1" presStyleIdx="2" presStyleCnt="6"/>
      <dgm:spPr/>
    </dgm:pt>
    <dgm:pt modelId="{943BAFE5-6C28-4B31-97C0-A5B03A942796}" type="pres">
      <dgm:prSet presAssocID="{5425BC13-DE8F-47A8-91FF-5858682B19D6}" presName="sibTrans" presStyleCnt="0"/>
      <dgm:spPr/>
    </dgm:pt>
    <dgm:pt modelId="{1322869F-FDBF-4422-990A-1A60BD893B39}" type="pres">
      <dgm:prSet presAssocID="{2E641790-5B45-4854-BBC8-D4A98FD72B38}" presName="composite" presStyleCnt="0"/>
      <dgm:spPr/>
    </dgm:pt>
    <dgm:pt modelId="{F0073CD8-C95A-4B5E-9203-31C2FA15FF6A}" type="pres">
      <dgm:prSet presAssocID="{2E641790-5B45-4854-BBC8-D4A98FD72B38}" presName="FirstChild" presStyleLbl="revTx" presStyleIdx="3" presStyleCnt="6">
        <dgm:presLayoutVars>
          <dgm:chMax val="0"/>
          <dgm:chPref val="0"/>
          <dgm:bulletEnabled val="1"/>
        </dgm:presLayoutVars>
      </dgm:prSet>
      <dgm:spPr/>
    </dgm:pt>
    <dgm:pt modelId="{B54B6657-CF61-4383-9FF9-1948D28F746C}" type="pres">
      <dgm:prSet presAssocID="{2E641790-5B45-4854-BBC8-D4A98FD72B38}" presName="Parent" presStyleLbl="alignNode1" presStyleIdx="3" presStyleCnt="6" custScaleX="131765">
        <dgm:presLayoutVars>
          <dgm:chMax val="3"/>
          <dgm:chPref val="3"/>
          <dgm:bulletEnabled val="1"/>
        </dgm:presLayoutVars>
      </dgm:prSet>
      <dgm:spPr/>
    </dgm:pt>
    <dgm:pt modelId="{E897CCFD-5AB8-4F85-A3F9-F82F2DE45940}" type="pres">
      <dgm:prSet presAssocID="{2E641790-5B45-4854-BBC8-D4A98FD72B38}" presName="Accent" presStyleLbl="parChTrans1D1" presStyleIdx="3" presStyleCnt="6"/>
      <dgm:spPr/>
    </dgm:pt>
    <dgm:pt modelId="{AC29D69A-3B3C-4FAE-814E-578AE775E01D}" type="pres">
      <dgm:prSet presAssocID="{FBFBEFC5-27BE-4026-9E3B-467F59BB2A70}" presName="sibTrans" presStyleCnt="0"/>
      <dgm:spPr/>
    </dgm:pt>
    <dgm:pt modelId="{3716FB69-2849-40B2-9F26-E0B0D0335898}" type="pres">
      <dgm:prSet presAssocID="{D9DDB21E-D726-4637-B18C-1E63E9BE0076}" presName="composite" presStyleCnt="0"/>
      <dgm:spPr/>
    </dgm:pt>
    <dgm:pt modelId="{0DCE0D98-59C7-4353-BA33-7014B8C9B27A}" type="pres">
      <dgm:prSet presAssocID="{D9DDB21E-D726-4637-B18C-1E63E9BE0076}" presName="FirstChild" presStyleLbl="revTx" presStyleIdx="4" presStyleCnt="6">
        <dgm:presLayoutVars>
          <dgm:chMax val="0"/>
          <dgm:chPref val="0"/>
          <dgm:bulletEnabled val="1"/>
        </dgm:presLayoutVars>
      </dgm:prSet>
      <dgm:spPr/>
    </dgm:pt>
    <dgm:pt modelId="{B02D3351-05FF-4A4A-84A4-E42C4182D8C0}" type="pres">
      <dgm:prSet presAssocID="{D9DDB21E-D726-4637-B18C-1E63E9BE0076}" presName="Parent" presStyleLbl="alignNode1" presStyleIdx="4" presStyleCnt="6" custScaleX="131765">
        <dgm:presLayoutVars>
          <dgm:chMax val="3"/>
          <dgm:chPref val="3"/>
          <dgm:bulletEnabled val="1"/>
        </dgm:presLayoutVars>
      </dgm:prSet>
      <dgm:spPr/>
    </dgm:pt>
    <dgm:pt modelId="{61797615-992F-42C2-9ABC-4E76F32E32A6}" type="pres">
      <dgm:prSet presAssocID="{D9DDB21E-D726-4637-B18C-1E63E9BE0076}" presName="Accent" presStyleLbl="parChTrans1D1" presStyleIdx="4" presStyleCnt="6"/>
      <dgm:spPr/>
    </dgm:pt>
    <dgm:pt modelId="{5CAC1F97-F0AE-412E-BDBB-120E43AA6AF2}" type="pres">
      <dgm:prSet presAssocID="{77BCE10F-D2B5-4AE8-8CB4-A0F1475C6609}" presName="sibTrans" presStyleCnt="0"/>
      <dgm:spPr/>
    </dgm:pt>
    <dgm:pt modelId="{9CB7D991-728E-43C3-8F83-410A579A72CD}" type="pres">
      <dgm:prSet presAssocID="{FF008FAD-A757-4BD5-B86B-A9C759F5F68E}" presName="composite" presStyleCnt="0"/>
      <dgm:spPr/>
    </dgm:pt>
    <dgm:pt modelId="{314EA5DC-1ED4-40F2-B983-FD15EDD6B7BE}" type="pres">
      <dgm:prSet presAssocID="{FF008FAD-A757-4BD5-B86B-A9C759F5F68E}" presName="FirstChild" presStyleLbl="revTx" presStyleIdx="5" presStyleCnt="6">
        <dgm:presLayoutVars>
          <dgm:chMax val="0"/>
          <dgm:chPref val="0"/>
          <dgm:bulletEnabled val="1"/>
        </dgm:presLayoutVars>
      </dgm:prSet>
      <dgm:spPr/>
    </dgm:pt>
    <dgm:pt modelId="{ABD8CC95-CD6E-46DF-B513-3BF87AA730DF}" type="pres">
      <dgm:prSet presAssocID="{FF008FAD-A757-4BD5-B86B-A9C759F5F68E}" presName="Parent" presStyleLbl="alignNode1" presStyleIdx="5" presStyleCnt="6" custScaleX="131755">
        <dgm:presLayoutVars>
          <dgm:chMax val="3"/>
          <dgm:chPref val="3"/>
          <dgm:bulletEnabled val="1"/>
        </dgm:presLayoutVars>
      </dgm:prSet>
      <dgm:spPr/>
    </dgm:pt>
    <dgm:pt modelId="{6722BD7E-2C3D-4C31-B8D5-EB203EC79075}" type="pres">
      <dgm:prSet presAssocID="{FF008FAD-A757-4BD5-B86B-A9C759F5F68E}" presName="Accent" presStyleLbl="parChTrans1D1" presStyleIdx="5" presStyleCnt="6"/>
      <dgm:spPr/>
    </dgm:pt>
  </dgm:ptLst>
  <dgm:cxnLst>
    <dgm:cxn modelId="{6287E702-5AC9-432E-B211-670B4C813120}" type="presOf" srcId="{BE44D0E2-3BB3-4339-B924-C33AFCAD3A04}" destId="{314EA5DC-1ED4-40F2-B983-FD15EDD6B7BE}" srcOrd="0" destOrd="0" presId="urn:microsoft.com/office/officeart/2011/layout/TabList"/>
    <dgm:cxn modelId="{1A8CFD09-512A-4246-80A3-AEB4344A1EC2}" srcId="{D9DDB21E-D726-4637-B18C-1E63E9BE0076}" destId="{FA29F052-897F-4DBB-9084-465A9440FA8C}" srcOrd="0" destOrd="0" parTransId="{3E1EF796-9DE8-4ED8-815D-5A89EED30CFE}" sibTransId="{3C7497DF-571B-4268-BF4B-B9267BA814E4}"/>
    <dgm:cxn modelId="{37C1B40F-0CE5-43B5-BC5E-AF6BAE3748CF}" type="presOf" srcId="{D9DDB21E-D726-4637-B18C-1E63E9BE0076}" destId="{B02D3351-05FF-4A4A-84A4-E42C4182D8C0}" srcOrd="0" destOrd="0" presId="urn:microsoft.com/office/officeart/2011/layout/TabList"/>
    <dgm:cxn modelId="{60CE3117-5E64-4AB3-A9EF-585B6755ED97}" srcId="{3EAF4E5C-30B2-4BED-BA80-01E6DDBD6274}" destId="{4E5BCF54-FC12-444C-9786-D9DADC568C16}" srcOrd="2" destOrd="0" parTransId="{7BF47E30-3B1F-4448-948C-3E4249463099}" sibTransId="{5425BC13-DE8F-47A8-91FF-5858682B19D6}"/>
    <dgm:cxn modelId="{97FF3024-1622-4862-A724-7E65DA11526B}" type="presOf" srcId="{FF008FAD-A757-4BD5-B86B-A9C759F5F68E}" destId="{ABD8CC95-CD6E-46DF-B513-3BF87AA730DF}" srcOrd="0" destOrd="0" presId="urn:microsoft.com/office/officeart/2011/layout/TabList"/>
    <dgm:cxn modelId="{6990B224-BD7E-4EB0-B06F-0EF5642B1C66}" srcId="{2E641790-5B45-4854-BBC8-D4A98FD72B38}" destId="{B3B31134-EEA7-416E-B456-482FF81F14D4}" srcOrd="0" destOrd="0" parTransId="{3A68D336-5102-4272-B267-F4F50C85BF3D}" sibTransId="{93A56BC7-F956-4BAA-9014-93AB75C0AE9B}"/>
    <dgm:cxn modelId="{3432902A-B040-4669-8F31-4DF6AE483B18}" type="presOf" srcId="{4E5BCF54-FC12-444C-9786-D9DADC568C16}" destId="{975ABDF3-3528-4C4B-9F54-B7E12C27028C}" srcOrd="0" destOrd="0" presId="urn:microsoft.com/office/officeart/2011/layout/TabList"/>
    <dgm:cxn modelId="{6A8A6B68-E7ED-44F1-808B-98E58AB6DC36}" type="presOf" srcId="{3EAF4E5C-30B2-4BED-BA80-01E6DDBD6274}" destId="{BE03A30C-146A-44B4-AD95-AC4B4E2917E6}" srcOrd="0" destOrd="0" presId="urn:microsoft.com/office/officeart/2011/layout/TabList"/>
    <dgm:cxn modelId="{FDD9334D-9127-4C65-92B8-9A6CD2C0A1DD}" type="presOf" srcId="{B3B31134-EEA7-416E-B456-482FF81F14D4}" destId="{F0073CD8-C95A-4B5E-9203-31C2FA15FF6A}" srcOrd="0" destOrd="0" presId="urn:microsoft.com/office/officeart/2011/layout/TabList"/>
    <dgm:cxn modelId="{EA083454-28A4-4FB0-BA1A-193C789F8E4C}" type="presOf" srcId="{94BE4E6D-4908-41EE-A2C5-1C6C2115A41F}" destId="{B6523471-57A1-4649-BEC4-901A5477DBBF}" srcOrd="0" destOrd="0" presId="urn:microsoft.com/office/officeart/2011/layout/TabList"/>
    <dgm:cxn modelId="{27C6C255-9F76-4476-A96F-06422D639EE7}" srcId="{3EAF4E5C-30B2-4BED-BA80-01E6DDBD6274}" destId="{4D64BCD0-1F97-4939-9098-A0956EAA8538}" srcOrd="1" destOrd="0" parTransId="{4303C936-FD54-432B-BC82-90E1A912181D}" sibTransId="{61114717-BDD0-483E-AB23-387849350205}"/>
    <dgm:cxn modelId="{19C63676-53D1-497D-97D7-3669E96A01B4}" srcId="{4D64BCD0-1F97-4939-9098-A0956EAA8538}" destId="{94BE4E6D-4908-41EE-A2C5-1C6C2115A41F}" srcOrd="0" destOrd="0" parTransId="{87C2D7FA-92CD-4477-9E28-F83CEA86E218}" sibTransId="{95210586-3C07-4150-9C86-43227C21C28F}"/>
    <dgm:cxn modelId="{92343C57-B2DC-440B-8FAC-03540EDE7935}" srcId="{8BA13831-8EFD-4AA4-B778-7CBD0AD603CC}" destId="{04A11AC7-9CDD-4B9F-8F50-0E380CC7BAE2}" srcOrd="0" destOrd="0" parTransId="{66BC5F23-D844-451A-8D2A-8C691AD4D3C3}" sibTransId="{B6998C56-D535-4B00-8882-D099BD926583}"/>
    <dgm:cxn modelId="{2F05C97A-2689-4639-8469-8D4126504934}" type="presOf" srcId="{4D64BCD0-1F97-4939-9098-A0956EAA8538}" destId="{8BFE14DF-8249-4D5B-92F4-88B21383D382}" srcOrd="0" destOrd="0" presId="urn:microsoft.com/office/officeart/2011/layout/TabList"/>
    <dgm:cxn modelId="{40E7F885-30D0-4DD7-8A87-3647DF08563A}" srcId="{3EAF4E5C-30B2-4BED-BA80-01E6DDBD6274}" destId="{2E641790-5B45-4854-BBC8-D4A98FD72B38}" srcOrd="3" destOrd="0" parTransId="{18B89641-3EB0-4677-B13B-C04073FF8A74}" sibTransId="{FBFBEFC5-27BE-4026-9E3B-467F59BB2A70}"/>
    <dgm:cxn modelId="{2D752886-0FEB-4DF1-BC0F-A05DEBD07F5A}" type="presOf" srcId="{04A11AC7-9CDD-4B9F-8F50-0E380CC7BAE2}" destId="{6984FFD8-E106-4AAE-B264-F2CC1D8F100A}" srcOrd="0" destOrd="0" presId="urn:microsoft.com/office/officeart/2011/layout/TabList"/>
    <dgm:cxn modelId="{DAC49A93-7C04-4F48-B9B5-2383C2A40FD3}" type="presOf" srcId="{2E641790-5B45-4854-BBC8-D4A98FD72B38}" destId="{B54B6657-CF61-4383-9FF9-1948D28F746C}" srcOrd="0" destOrd="0" presId="urn:microsoft.com/office/officeart/2011/layout/TabList"/>
    <dgm:cxn modelId="{C6D25EA8-53B4-41F1-AB99-45E8ED1DAE5E}" srcId="{FF008FAD-A757-4BD5-B86B-A9C759F5F68E}" destId="{BE44D0E2-3BB3-4339-B924-C33AFCAD3A04}" srcOrd="0" destOrd="0" parTransId="{C6802206-7287-43C1-88FC-BD2E150377E2}" sibTransId="{D291AB3F-D9BE-4B02-A189-CAB67EA850B3}"/>
    <dgm:cxn modelId="{B30630C3-0069-46E5-A0A3-B4FD103CD604}" srcId="{3EAF4E5C-30B2-4BED-BA80-01E6DDBD6274}" destId="{D9DDB21E-D726-4637-B18C-1E63E9BE0076}" srcOrd="4" destOrd="0" parTransId="{85661306-83C4-4CB9-B3EE-B0A001150DC2}" sibTransId="{77BCE10F-D2B5-4AE8-8CB4-A0F1475C6609}"/>
    <dgm:cxn modelId="{582FDECA-4676-43A9-B034-88FAB27BFCCB}" srcId="{4E5BCF54-FC12-444C-9786-D9DADC568C16}" destId="{CBB97429-364B-4365-9550-1966EB0535FC}" srcOrd="0" destOrd="0" parTransId="{054D3CE4-D892-4289-824F-D59A77FC61F3}" sibTransId="{E63C3AD6-0602-4E60-8C09-1B3FC8CB8D60}"/>
    <dgm:cxn modelId="{F48329DD-21CD-44E6-BE71-6058D5969509}" type="presOf" srcId="{8BA13831-8EFD-4AA4-B778-7CBD0AD603CC}" destId="{1A021736-A2D8-4D68-8206-CC8D24F19C77}" srcOrd="0" destOrd="0" presId="urn:microsoft.com/office/officeart/2011/layout/TabList"/>
    <dgm:cxn modelId="{4CF095DE-F93B-4C83-B07A-AE918E2E45F6}" srcId="{3EAF4E5C-30B2-4BED-BA80-01E6DDBD6274}" destId="{8BA13831-8EFD-4AA4-B778-7CBD0AD603CC}" srcOrd="0" destOrd="0" parTransId="{C19EF5BC-4531-4615-8032-41649169B7F1}" sibTransId="{9780DDF4-AD23-4A8E-897C-DEE107E1A88F}"/>
    <dgm:cxn modelId="{4BDC32F3-4BFF-42F9-BF13-018C188D90D1}" type="presOf" srcId="{FA29F052-897F-4DBB-9084-465A9440FA8C}" destId="{0DCE0D98-59C7-4353-BA33-7014B8C9B27A}" srcOrd="0" destOrd="0" presId="urn:microsoft.com/office/officeart/2011/layout/TabList"/>
    <dgm:cxn modelId="{19FFE9F3-6630-4D60-8DA8-D130765B3116}" type="presOf" srcId="{CBB97429-364B-4365-9550-1966EB0535FC}" destId="{85FC50B2-F26A-4028-A0CF-F7440BBBF268}" srcOrd="0" destOrd="0" presId="urn:microsoft.com/office/officeart/2011/layout/TabList"/>
    <dgm:cxn modelId="{1D7D2DFF-0CB4-48EB-A9B4-4CF4C90F4721}" srcId="{3EAF4E5C-30B2-4BED-BA80-01E6DDBD6274}" destId="{FF008FAD-A757-4BD5-B86B-A9C759F5F68E}" srcOrd="5" destOrd="0" parTransId="{6A7A1F6B-28F1-4E96-825B-AAC13C910211}" sibTransId="{C7F322A5-D451-4DAD-898E-3EC8DE4DFD45}"/>
    <dgm:cxn modelId="{9F91A656-0932-4BD0-ABF8-0B0B1F6D4FD9}" type="presParOf" srcId="{BE03A30C-146A-44B4-AD95-AC4B4E2917E6}" destId="{E6BDAB51-F922-4721-981B-ACD9B914CB09}" srcOrd="0" destOrd="0" presId="urn:microsoft.com/office/officeart/2011/layout/TabList"/>
    <dgm:cxn modelId="{683EEFC8-A69E-4749-A91C-8A178CCA6B53}" type="presParOf" srcId="{E6BDAB51-F922-4721-981B-ACD9B914CB09}" destId="{6984FFD8-E106-4AAE-B264-F2CC1D8F100A}" srcOrd="0" destOrd="0" presId="urn:microsoft.com/office/officeart/2011/layout/TabList"/>
    <dgm:cxn modelId="{B1586A54-3043-49D9-B83D-FD3D8468E0F5}" type="presParOf" srcId="{E6BDAB51-F922-4721-981B-ACD9B914CB09}" destId="{1A021736-A2D8-4D68-8206-CC8D24F19C77}" srcOrd="1" destOrd="0" presId="urn:microsoft.com/office/officeart/2011/layout/TabList"/>
    <dgm:cxn modelId="{C9B0611B-95B1-43FB-8310-4400BE0A04D7}" type="presParOf" srcId="{E6BDAB51-F922-4721-981B-ACD9B914CB09}" destId="{615E1EDB-2D7D-409C-9924-DB67E501027C}" srcOrd="2" destOrd="0" presId="urn:microsoft.com/office/officeart/2011/layout/TabList"/>
    <dgm:cxn modelId="{B109EA7A-6D21-456B-89E4-177A716BAE62}" type="presParOf" srcId="{BE03A30C-146A-44B4-AD95-AC4B4E2917E6}" destId="{4730AC62-53AF-46D8-99B8-9720A44630F5}" srcOrd="1" destOrd="0" presId="urn:microsoft.com/office/officeart/2011/layout/TabList"/>
    <dgm:cxn modelId="{DB216636-9BFA-4703-8024-0F74A92DD885}" type="presParOf" srcId="{BE03A30C-146A-44B4-AD95-AC4B4E2917E6}" destId="{51EE9F95-3DED-4AFA-8578-3F457DE30A54}" srcOrd="2" destOrd="0" presId="urn:microsoft.com/office/officeart/2011/layout/TabList"/>
    <dgm:cxn modelId="{B9E75048-F967-41BE-A130-B6DB63D93CB5}" type="presParOf" srcId="{51EE9F95-3DED-4AFA-8578-3F457DE30A54}" destId="{B6523471-57A1-4649-BEC4-901A5477DBBF}" srcOrd="0" destOrd="0" presId="urn:microsoft.com/office/officeart/2011/layout/TabList"/>
    <dgm:cxn modelId="{A673A709-1B15-4C1B-AE19-5194C631D46B}" type="presParOf" srcId="{51EE9F95-3DED-4AFA-8578-3F457DE30A54}" destId="{8BFE14DF-8249-4D5B-92F4-88B21383D382}" srcOrd="1" destOrd="0" presId="urn:microsoft.com/office/officeart/2011/layout/TabList"/>
    <dgm:cxn modelId="{530C3BF9-0A64-46E8-B2E5-030B1164B14C}" type="presParOf" srcId="{51EE9F95-3DED-4AFA-8578-3F457DE30A54}" destId="{F8F1201F-7FF0-4DE6-9512-42BA7D8D4250}" srcOrd="2" destOrd="0" presId="urn:microsoft.com/office/officeart/2011/layout/TabList"/>
    <dgm:cxn modelId="{421A70EF-2556-468D-A229-3DD0B687EFB0}" type="presParOf" srcId="{BE03A30C-146A-44B4-AD95-AC4B4E2917E6}" destId="{30745CA6-5535-4780-909E-01E89159D09B}" srcOrd="3" destOrd="0" presId="urn:microsoft.com/office/officeart/2011/layout/TabList"/>
    <dgm:cxn modelId="{24AB5DA6-472C-4A49-8EEC-46B0AD065FC7}" type="presParOf" srcId="{BE03A30C-146A-44B4-AD95-AC4B4E2917E6}" destId="{C66D6C27-7EEE-4086-AB31-2C119863053C}" srcOrd="4" destOrd="0" presId="urn:microsoft.com/office/officeart/2011/layout/TabList"/>
    <dgm:cxn modelId="{1FC2CC9E-6EC0-4F71-ADD7-9BBA6E1627BE}" type="presParOf" srcId="{C66D6C27-7EEE-4086-AB31-2C119863053C}" destId="{85FC50B2-F26A-4028-A0CF-F7440BBBF268}" srcOrd="0" destOrd="0" presId="urn:microsoft.com/office/officeart/2011/layout/TabList"/>
    <dgm:cxn modelId="{EC2A217F-F042-42B4-A019-6CC05824C446}" type="presParOf" srcId="{C66D6C27-7EEE-4086-AB31-2C119863053C}" destId="{975ABDF3-3528-4C4B-9F54-B7E12C27028C}" srcOrd="1" destOrd="0" presId="urn:microsoft.com/office/officeart/2011/layout/TabList"/>
    <dgm:cxn modelId="{18FFDD4F-DFBA-4463-B956-9BE16E014BE2}" type="presParOf" srcId="{C66D6C27-7EEE-4086-AB31-2C119863053C}" destId="{BBB9ED44-4938-4D00-8926-BF71C379E256}" srcOrd="2" destOrd="0" presId="urn:microsoft.com/office/officeart/2011/layout/TabList"/>
    <dgm:cxn modelId="{F73B9A8B-CDC0-49A3-B4CB-DB17064FF747}" type="presParOf" srcId="{BE03A30C-146A-44B4-AD95-AC4B4E2917E6}" destId="{943BAFE5-6C28-4B31-97C0-A5B03A942796}" srcOrd="5" destOrd="0" presId="urn:microsoft.com/office/officeart/2011/layout/TabList"/>
    <dgm:cxn modelId="{8B159E81-8AC8-4AAD-AF07-8C9602FBAD62}" type="presParOf" srcId="{BE03A30C-146A-44B4-AD95-AC4B4E2917E6}" destId="{1322869F-FDBF-4422-990A-1A60BD893B39}" srcOrd="6" destOrd="0" presId="urn:microsoft.com/office/officeart/2011/layout/TabList"/>
    <dgm:cxn modelId="{A820DEBF-D178-4B95-AC6D-BD64CB39CF5F}" type="presParOf" srcId="{1322869F-FDBF-4422-990A-1A60BD893B39}" destId="{F0073CD8-C95A-4B5E-9203-31C2FA15FF6A}" srcOrd="0" destOrd="0" presId="urn:microsoft.com/office/officeart/2011/layout/TabList"/>
    <dgm:cxn modelId="{9D50997D-B1F5-47D7-A63D-77201A017B67}" type="presParOf" srcId="{1322869F-FDBF-4422-990A-1A60BD893B39}" destId="{B54B6657-CF61-4383-9FF9-1948D28F746C}" srcOrd="1" destOrd="0" presId="urn:microsoft.com/office/officeart/2011/layout/TabList"/>
    <dgm:cxn modelId="{C8A2AA6C-B188-467C-B0F0-F41E924C9B13}" type="presParOf" srcId="{1322869F-FDBF-4422-990A-1A60BD893B39}" destId="{E897CCFD-5AB8-4F85-A3F9-F82F2DE45940}" srcOrd="2" destOrd="0" presId="urn:microsoft.com/office/officeart/2011/layout/TabList"/>
    <dgm:cxn modelId="{067E9B91-2101-4905-8FB1-AB109C3CF435}" type="presParOf" srcId="{BE03A30C-146A-44B4-AD95-AC4B4E2917E6}" destId="{AC29D69A-3B3C-4FAE-814E-578AE775E01D}" srcOrd="7" destOrd="0" presId="urn:microsoft.com/office/officeart/2011/layout/TabList"/>
    <dgm:cxn modelId="{1A4AD6CC-F1B4-45E4-B2A3-3EBD5F42716B}" type="presParOf" srcId="{BE03A30C-146A-44B4-AD95-AC4B4E2917E6}" destId="{3716FB69-2849-40B2-9F26-E0B0D0335898}" srcOrd="8" destOrd="0" presId="urn:microsoft.com/office/officeart/2011/layout/TabList"/>
    <dgm:cxn modelId="{C5C3CE83-820E-4E4B-B4C7-0B3540CEE22D}" type="presParOf" srcId="{3716FB69-2849-40B2-9F26-E0B0D0335898}" destId="{0DCE0D98-59C7-4353-BA33-7014B8C9B27A}" srcOrd="0" destOrd="0" presId="urn:microsoft.com/office/officeart/2011/layout/TabList"/>
    <dgm:cxn modelId="{B4522391-5D27-41DF-8F71-C3430B468D28}" type="presParOf" srcId="{3716FB69-2849-40B2-9F26-E0B0D0335898}" destId="{B02D3351-05FF-4A4A-84A4-E42C4182D8C0}" srcOrd="1" destOrd="0" presId="urn:microsoft.com/office/officeart/2011/layout/TabList"/>
    <dgm:cxn modelId="{0BA57BD8-1C01-4F24-BEBF-10E46FA41F13}" type="presParOf" srcId="{3716FB69-2849-40B2-9F26-E0B0D0335898}" destId="{61797615-992F-42C2-9ABC-4E76F32E32A6}" srcOrd="2" destOrd="0" presId="urn:microsoft.com/office/officeart/2011/layout/TabList"/>
    <dgm:cxn modelId="{01F61A1F-7944-47F8-982B-DED40CEDBFA5}" type="presParOf" srcId="{BE03A30C-146A-44B4-AD95-AC4B4E2917E6}" destId="{5CAC1F97-F0AE-412E-BDBB-120E43AA6AF2}" srcOrd="9" destOrd="0" presId="urn:microsoft.com/office/officeart/2011/layout/TabList"/>
    <dgm:cxn modelId="{6E8A6BEE-6753-45B8-91D1-99CC3FC7A1F5}" type="presParOf" srcId="{BE03A30C-146A-44B4-AD95-AC4B4E2917E6}" destId="{9CB7D991-728E-43C3-8F83-410A579A72CD}" srcOrd="10" destOrd="0" presId="urn:microsoft.com/office/officeart/2011/layout/TabList"/>
    <dgm:cxn modelId="{DFD5BF20-4358-46CA-9221-2AEEB1B19BDD}" type="presParOf" srcId="{9CB7D991-728E-43C3-8F83-410A579A72CD}" destId="{314EA5DC-1ED4-40F2-B983-FD15EDD6B7BE}" srcOrd="0" destOrd="0" presId="urn:microsoft.com/office/officeart/2011/layout/TabList"/>
    <dgm:cxn modelId="{6C17870A-6824-4CDD-B014-EE0BF1715591}" type="presParOf" srcId="{9CB7D991-728E-43C3-8F83-410A579A72CD}" destId="{ABD8CC95-CD6E-46DF-B513-3BF87AA730DF}" srcOrd="1" destOrd="0" presId="urn:microsoft.com/office/officeart/2011/layout/TabList"/>
    <dgm:cxn modelId="{68A241BD-AD21-4D7D-8B70-F62FB8A629BC}" type="presParOf" srcId="{9CB7D991-728E-43C3-8F83-410A579A72CD}" destId="{6722BD7E-2C3D-4C31-B8D5-EB203EC79075}"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F49AB7-73CF-4497-8496-A182798E2095}">
      <dsp:nvSpPr>
        <dsp:cNvPr id="0" name=""/>
        <dsp:cNvSpPr/>
      </dsp:nvSpPr>
      <dsp:spPr>
        <a:xfrm rot="5400000">
          <a:off x="6701398" y="-2688024"/>
          <a:ext cx="1188903" cy="6866682"/>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lang="en-GB" sz="3200" b="0" i="0" kern="1200" baseline="0" dirty="0"/>
            <a:t>Inequitable distribution AQ among different groups</a:t>
          </a:r>
          <a:endParaRPr lang="en-GB" sz="3200" kern="1200" dirty="0"/>
        </a:p>
      </dsp:txBody>
      <dsp:txXfrm rot="-5400000">
        <a:off x="3862509" y="208902"/>
        <a:ext cx="6808645" cy="1072829"/>
      </dsp:txXfrm>
    </dsp:sp>
    <dsp:sp modelId="{65FAACCE-1D33-440F-A599-B60BB0DB842D}">
      <dsp:nvSpPr>
        <dsp:cNvPr id="0" name=""/>
        <dsp:cNvSpPr/>
      </dsp:nvSpPr>
      <dsp:spPr>
        <a:xfrm>
          <a:off x="0" y="2251"/>
          <a:ext cx="3862509" cy="148612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GB" sz="3600" b="1" i="0" kern="1200" baseline="0" dirty="0"/>
            <a:t>Distributive justice</a:t>
          </a:r>
          <a:endParaRPr lang="en-GB" sz="3600" b="1" kern="1200" dirty="0"/>
        </a:p>
      </dsp:txBody>
      <dsp:txXfrm>
        <a:off x="72547" y="74798"/>
        <a:ext cx="3717415" cy="1341035"/>
      </dsp:txXfrm>
    </dsp:sp>
    <dsp:sp modelId="{3EB8CC63-E784-42FB-934E-98DA29192516}">
      <dsp:nvSpPr>
        <dsp:cNvPr id="0" name=""/>
        <dsp:cNvSpPr/>
      </dsp:nvSpPr>
      <dsp:spPr>
        <a:xfrm rot="5400000">
          <a:off x="6701398" y="-1127588"/>
          <a:ext cx="1188903" cy="6866682"/>
        </a:xfrm>
        <a:prstGeom prst="round2SameRect">
          <a:avLst/>
        </a:prstGeom>
        <a:solidFill>
          <a:schemeClr val="accent3">
            <a:tint val="40000"/>
            <a:alpha val="90000"/>
            <a:hueOff val="5358427"/>
            <a:satOff val="-6896"/>
            <a:lumOff val="-537"/>
            <a:alphaOff val="0"/>
          </a:schemeClr>
        </a:solidFill>
        <a:ln w="25400" cap="flat" cmpd="sng"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lang="en-GB" sz="3200" b="0" i="0" kern="1200" baseline="0" dirty="0"/>
            <a:t>Inequitable access to environmental decision-making</a:t>
          </a:r>
          <a:endParaRPr lang="en-GB" sz="3200" kern="1200" dirty="0"/>
        </a:p>
      </dsp:txBody>
      <dsp:txXfrm rot="-5400000">
        <a:off x="3862509" y="1769338"/>
        <a:ext cx="6808645" cy="1072829"/>
      </dsp:txXfrm>
    </dsp:sp>
    <dsp:sp modelId="{A75AE8B1-CAF2-43AD-A3EF-933D72F9BCC2}">
      <dsp:nvSpPr>
        <dsp:cNvPr id="0" name=""/>
        <dsp:cNvSpPr/>
      </dsp:nvSpPr>
      <dsp:spPr>
        <a:xfrm>
          <a:off x="0" y="1562687"/>
          <a:ext cx="3862509" cy="1486129"/>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GB" sz="3600" b="1" i="0" kern="1200" baseline="0" dirty="0"/>
            <a:t>Procedural justice </a:t>
          </a:r>
          <a:endParaRPr lang="en-GB" sz="3600" b="1" kern="1200" dirty="0"/>
        </a:p>
      </dsp:txBody>
      <dsp:txXfrm>
        <a:off x="72547" y="1635234"/>
        <a:ext cx="3717415" cy="1341035"/>
      </dsp:txXfrm>
    </dsp:sp>
    <dsp:sp modelId="{804F95B9-93B8-49C6-AE33-90CF5408C761}">
      <dsp:nvSpPr>
        <dsp:cNvPr id="0" name=""/>
        <dsp:cNvSpPr/>
      </dsp:nvSpPr>
      <dsp:spPr>
        <a:xfrm rot="5400000">
          <a:off x="6701398" y="432847"/>
          <a:ext cx="1188903" cy="6866682"/>
        </a:xfrm>
        <a:prstGeom prst="round2SameRect">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lang="en-GB" sz="3200" b="0" i="0" kern="1200" baseline="0" dirty="0"/>
            <a:t>Inequitable outcomes of environmental policy decisions</a:t>
          </a:r>
          <a:endParaRPr lang="en-GB" sz="3200" kern="1200" dirty="0"/>
        </a:p>
      </dsp:txBody>
      <dsp:txXfrm rot="-5400000">
        <a:off x="3862509" y="3329774"/>
        <a:ext cx="6808645" cy="1072829"/>
      </dsp:txXfrm>
    </dsp:sp>
    <dsp:sp modelId="{05D5A1F8-8E36-45A1-9494-25EF25A7C717}">
      <dsp:nvSpPr>
        <dsp:cNvPr id="0" name=""/>
        <dsp:cNvSpPr/>
      </dsp:nvSpPr>
      <dsp:spPr>
        <a:xfrm>
          <a:off x="0" y="3123123"/>
          <a:ext cx="3862509" cy="1486129"/>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GB" sz="3600" b="1" i="0" kern="1200" baseline="0" dirty="0"/>
            <a:t>Policy justice</a:t>
          </a:r>
          <a:endParaRPr lang="en-GB" sz="3600" b="1" kern="1200" dirty="0"/>
        </a:p>
      </dsp:txBody>
      <dsp:txXfrm>
        <a:off x="72547" y="3195670"/>
        <a:ext cx="3717415" cy="13410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C11F66-3AAD-487C-89B0-09088AD8497D}">
      <dsp:nvSpPr>
        <dsp:cNvPr id="0" name=""/>
        <dsp:cNvSpPr/>
      </dsp:nvSpPr>
      <dsp:spPr>
        <a:xfrm>
          <a:off x="1268779" y="45365"/>
          <a:ext cx="2358982" cy="2358982"/>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b="0" i="0" kern="1200" baseline="0" dirty="0"/>
            <a:t>Low SES</a:t>
          </a:r>
          <a:endParaRPr lang="en-GB" sz="2000" kern="1200" dirty="0"/>
        </a:p>
      </dsp:txBody>
      <dsp:txXfrm>
        <a:off x="1540970" y="362920"/>
        <a:ext cx="1814601" cy="748523"/>
      </dsp:txXfrm>
    </dsp:sp>
    <dsp:sp modelId="{3C8A75F3-3747-4065-9734-3FDD6832252D}">
      <dsp:nvSpPr>
        <dsp:cNvPr id="0" name=""/>
        <dsp:cNvSpPr/>
      </dsp:nvSpPr>
      <dsp:spPr>
        <a:xfrm>
          <a:off x="2312175" y="1088760"/>
          <a:ext cx="2358982" cy="2358982"/>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b="0" i="0" kern="1200" baseline="0"/>
            <a:t>Ethnicity</a:t>
          </a:r>
          <a:endParaRPr lang="en-GB" sz="2000" kern="1200"/>
        </a:p>
      </dsp:txBody>
      <dsp:txXfrm>
        <a:off x="3582397" y="1360951"/>
        <a:ext cx="907300" cy="1814601"/>
      </dsp:txXfrm>
    </dsp:sp>
    <dsp:sp modelId="{7602F063-7D47-4A5E-B60A-C4780E9C4F75}">
      <dsp:nvSpPr>
        <dsp:cNvPr id="0" name=""/>
        <dsp:cNvSpPr/>
      </dsp:nvSpPr>
      <dsp:spPr>
        <a:xfrm>
          <a:off x="1268779" y="2132156"/>
          <a:ext cx="2358982" cy="2358982"/>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b="0" i="0" kern="1200" baseline="0" dirty="0"/>
            <a:t>Ill-health</a:t>
          </a:r>
          <a:endParaRPr lang="en-GB" sz="2000" kern="1200" dirty="0"/>
        </a:p>
      </dsp:txBody>
      <dsp:txXfrm>
        <a:off x="1540970" y="3425060"/>
        <a:ext cx="1814601" cy="748523"/>
      </dsp:txXfrm>
    </dsp:sp>
    <dsp:sp modelId="{68921F56-4195-45AA-B894-56B970005607}">
      <dsp:nvSpPr>
        <dsp:cNvPr id="0" name=""/>
        <dsp:cNvSpPr/>
      </dsp:nvSpPr>
      <dsp:spPr>
        <a:xfrm>
          <a:off x="225384" y="1088760"/>
          <a:ext cx="2358982" cy="2358982"/>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b="0" i="0" kern="1200" baseline="0"/>
            <a:t>Age</a:t>
          </a:r>
          <a:endParaRPr lang="en-GB" sz="2000" kern="1200" dirty="0"/>
        </a:p>
      </dsp:txBody>
      <dsp:txXfrm>
        <a:off x="406844" y="1360951"/>
        <a:ext cx="907300" cy="18146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009B8-2A61-4952-9D2F-CC3981BE8ABE}">
      <dsp:nvSpPr>
        <dsp:cNvPr id="0" name=""/>
        <dsp:cNvSpPr/>
      </dsp:nvSpPr>
      <dsp:spPr>
        <a:xfrm>
          <a:off x="1196772" y="45365"/>
          <a:ext cx="2358982" cy="2358982"/>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GB" sz="1900" b="0" i="0" kern="1200" baseline="0" dirty="0"/>
            <a:t>Air quality</a:t>
          </a:r>
          <a:endParaRPr lang="en-GB" sz="1900" kern="1200" dirty="0"/>
        </a:p>
      </dsp:txBody>
      <dsp:txXfrm>
        <a:off x="1468963" y="362920"/>
        <a:ext cx="1814601" cy="748523"/>
      </dsp:txXfrm>
    </dsp:sp>
    <dsp:sp modelId="{444E783D-3B27-40CA-818D-7B9EB862B052}">
      <dsp:nvSpPr>
        <dsp:cNvPr id="0" name=""/>
        <dsp:cNvSpPr/>
      </dsp:nvSpPr>
      <dsp:spPr>
        <a:xfrm>
          <a:off x="2240168" y="1088760"/>
          <a:ext cx="2358982" cy="2358982"/>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GB" sz="1900" b="0" i="0" kern="1200" baseline="0"/>
            <a:t>Noise pollution</a:t>
          </a:r>
          <a:endParaRPr lang="en-GB" sz="1900" kern="1200"/>
        </a:p>
      </dsp:txBody>
      <dsp:txXfrm>
        <a:off x="3510390" y="1360951"/>
        <a:ext cx="907300" cy="1814601"/>
      </dsp:txXfrm>
    </dsp:sp>
    <dsp:sp modelId="{987CD3A7-554D-406E-807B-8D392C984E38}">
      <dsp:nvSpPr>
        <dsp:cNvPr id="0" name=""/>
        <dsp:cNvSpPr/>
      </dsp:nvSpPr>
      <dsp:spPr>
        <a:xfrm>
          <a:off x="1196772" y="2132156"/>
          <a:ext cx="2358982" cy="2358982"/>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GB" sz="1900" b="0" i="0" kern="1200" baseline="0"/>
            <a:t>Access to green/blue space</a:t>
          </a:r>
          <a:endParaRPr lang="en-GB" sz="1900" kern="1200"/>
        </a:p>
      </dsp:txBody>
      <dsp:txXfrm>
        <a:off x="1468963" y="3425060"/>
        <a:ext cx="1814601" cy="748523"/>
      </dsp:txXfrm>
    </dsp:sp>
    <dsp:sp modelId="{938BFC36-DA5A-4EE1-8F91-9B96A8971EAD}">
      <dsp:nvSpPr>
        <dsp:cNvPr id="0" name=""/>
        <dsp:cNvSpPr/>
      </dsp:nvSpPr>
      <dsp:spPr>
        <a:xfrm>
          <a:off x="153377" y="1088760"/>
          <a:ext cx="2358982" cy="2358982"/>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GB" sz="1900" b="0" i="0" kern="1200" baseline="0" dirty="0"/>
            <a:t>Urban Heat Index</a:t>
          </a:r>
          <a:endParaRPr lang="en-GB" sz="1900" kern="1200" dirty="0"/>
        </a:p>
      </dsp:txBody>
      <dsp:txXfrm>
        <a:off x="334837" y="1360951"/>
        <a:ext cx="907300" cy="18146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64C9A-37C3-4DAC-ADC9-1EE1FFF733CF}">
      <dsp:nvSpPr>
        <dsp:cNvPr id="0" name=""/>
        <dsp:cNvSpPr/>
      </dsp:nvSpPr>
      <dsp:spPr>
        <a:xfrm>
          <a:off x="0" y="2531"/>
          <a:ext cx="1152128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DE31D3-D759-4DFE-BD56-8BDC957FBCDD}">
      <dsp:nvSpPr>
        <dsp:cNvPr id="0" name=""/>
        <dsp:cNvSpPr/>
      </dsp:nvSpPr>
      <dsp:spPr>
        <a:xfrm>
          <a:off x="0" y="2531"/>
          <a:ext cx="2304256" cy="863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b="1" kern="1200" dirty="0"/>
            <a:t>Employment</a:t>
          </a:r>
          <a:r>
            <a:rPr lang="en-GB" sz="2400" kern="1200" dirty="0"/>
            <a:t> </a:t>
          </a:r>
        </a:p>
      </dsp:txBody>
      <dsp:txXfrm>
        <a:off x="0" y="2531"/>
        <a:ext cx="2304256" cy="863252"/>
      </dsp:txXfrm>
    </dsp:sp>
    <dsp:sp modelId="{DD619B86-BFD3-4DE2-8949-C11B22C83B61}">
      <dsp:nvSpPr>
        <dsp:cNvPr id="0" name=""/>
        <dsp:cNvSpPr/>
      </dsp:nvSpPr>
      <dsp:spPr>
        <a:xfrm>
          <a:off x="2477075" y="41731"/>
          <a:ext cx="9044204" cy="784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Work from home/travel times / Certain roles more exposed</a:t>
          </a:r>
        </a:p>
      </dsp:txBody>
      <dsp:txXfrm>
        <a:off x="2477075" y="41731"/>
        <a:ext cx="9044204" cy="784008"/>
      </dsp:txXfrm>
    </dsp:sp>
    <dsp:sp modelId="{003D936B-FA95-40C8-816C-8E8265209BBE}">
      <dsp:nvSpPr>
        <dsp:cNvPr id="0" name=""/>
        <dsp:cNvSpPr/>
      </dsp:nvSpPr>
      <dsp:spPr>
        <a:xfrm>
          <a:off x="2304256" y="825740"/>
          <a:ext cx="921702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7454DD-992F-48EC-B594-503323F2205A}">
      <dsp:nvSpPr>
        <dsp:cNvPr id="0" name=""/>
        <dsp:cNvSpPr/>
      </dsp:nvSpPr>
      <dsp:spPr>
        <a:xfrm>
          <a:off x="0" y="865783"/>
          <a:ext cx="1152128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A2E39D-BB83-4952-8BFC-D0BF0A5C811F}">
      <dsp:nvSpPr>
        <dsp:cNvPr id="0" name=""/>
        <dsp:cNvSpPr/>
      </dsp:nvSpPr>
      <dsp:spPr>
        <a:xfrm>
          <a:off x="0" y="865783"/>
          <a:ext cx="2304256" cy="863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b="1" kern="1200" dirty="0"/>
            <a:t>Housing</a:t>
          </a:r>
          <a:endParaRPr lang="en-GB" sz="2400" b="1" kern="1200" dirty="0"/>
        </a:p>
      </dsp:txBody>
      <dsp:txXfrm>
        <a:off x="0" y="865783"/>
        <a:ext cx="2304256" cy="863252"/>
      </dsp:txXfrm>
    </dsp:sp>
    <dsp:sp modelId="{09A01160-0B0D-45AE-A1F8-A4625999DC81}">
      <dsp:nvSpPr>
        <dsp:cNvPr id="0" name=""/>
        <dsp:cNvSpPr/>
      </dsp:nvSpPr>
      <dsp:spPr>
        <a:xfrm>
          <a:off x="2477075" y="904984"/>
          <a:ext cx="9044204" cy="784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Location / Ability to modify (e.g. rental) </a:t>
          </a:r>
        </a:p>
      </dsp:txBody>
      <dsp:txXfrm>
        <a:off x="2477075" y="904984"/>
        <a:ext cx="9044204" cy="784008"/>
      </dsp:txXfrm>
    </dsp:sp>
    <dsp:sp modelId="{5755EE1A-A0C2-46F5-B47F-5C0AC9D2D2C2}">
      <dsp:nvSpPr>
        <dsp:cNvPr id="0" name=""/>
        <dsp:cNvSpPr/>
      </dsp:nvSpPr>
      <dsp:spPr>
        <a:xfrm>
          <a:off x="2304256" y="1688992"/>
          <a:ext cx="921702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F59A5E-675E-4D75-BC3C-E155DA6A70BC}">
      <dsp:nvSpPr>
        <dsp:cNvPr id="0" name=""/>
        <dsp:cNvSpPr/>
      </dsp:nvSpPr>
      <dsp:spPr>
        <a:xfrm>
          <a:off x="0" y="1729035"/>
          <a:ext cx="1152128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0A8C3D-AE4E-4E97-AEFD-C97D1C58BCD9}">
      <dsp:nvSpPr>
        <dsp:cNvPr id="0" name=""/>
        <dsp:cNvSpPr/>
      </dsp:nvSpPr>
      <dsp:spPr>
        <a:xfrm>
          <a:off x="0" y="1729035"/>
          <a:ext cx="2304256" cy="863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b="1" kern="1200" dirty="0"/>
            <a:t>Fuel-poverty</a:t>
          </a:r>
          <a:r>
            <a:rPr lang="en-GB" sz="2400" b="1" kern="1200" dirty="0"/>
            <a:t> </a:t>
          </a:r>
        </a:p>
      </dsp:txBody>
      <dsp:txXfrm>
        <a:off x="0" y="1729035"/>
        <a:ext cx="2304256" cy="863252"/>
      </dsp:txXfrm>
    </dsp:sp>
    <dsp:sp modelId="{1723E06C-850A-4B60-9317-3BE5D8E94EE0}">
      <dsp:nvSpPr>
        <dsp:cNvPr id="0" name=""/>
        <dsp:cNvSpPr/>
      </dsp:nvSpPr>
      <dsp:spPr>
        <a:xfrm>
          <a:off x="2477075" y="1768236"/>
          <a:ext cx="9044204" cy="784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Home heating fuel and timing / Poor ventilation to reduce heat loss </a:t>
          </a:r>
        </a:p>
      </dsp:txBody>
      <dsp:txXfrm>
        <a:off x="2477075" y="1768236"/>
        <a:ext cx="9044204" cy="784008"/>
      </dsp:txXfrm>
    </dsp:sp>
    <dsp:sp modelId="{55BD6EE9-3E95-4C7A-8CD9-F8EF7F942A53}">
      <dsp:nvSpPr>
        <dsp:cNvPr id="0" name=""/>
        <dsp:cNvSpPr/>
      </dsp:nvSpPr>
      <dsp:spPr>
        <a:xfrm>
          <a:off x="2304256" y="2552244"/>
          <a:ext cx="921702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C76B43-B086-4512-8AD1-B30D8DC4758F}">
      <dsp:nvSpPr>
        <dsp:cNvPr id="0" name=""/>
        <dsp:cNvSpPr/>
      </dsp:nvSpPr>
      <dsp:spPr>
        <a:xfrm>
          <a:off x="0" y="2592288"/>
          <a:ext cx="1152128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C35BF2-9E4B-4B59-9A67-3C68CACD0EC5}">
      <dsp:nvSpPr>
        <dsp:cNvPr id="0" name=""/>
        <dsp:cNvSpPr/>
      </dsp:nvSpPr>
      <dsp:spPr>
        <a:xfrm>
          <a:off x="0" y="2592288"/>
          <a:ext cx="2304256" cy="863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b="1" kern="1200" dirty="0"/>
            <a:t>Travel </a:t>
          </a:r>
        </a:p>
      </dsp:txBody>
      <dsp:txXfrm>
        <a:off x="0" y="2592288"/>
        <a:ext cx="2304256" cy="863252"/>
      </dsp:txXfrm>
    </dsp:sp>
    <dsp:sp modelId="{5DB53D9B-3965-41A4-A579-BD0048F44EBE}">
      <dsp:nvSpPr>
        <dsp:cNvPr id="0" name=""/>
        <dsp:cNvSpPr/>
      </dsp:nvSpPr>
      <dsp:spPr>
        <a:xfrm>
          <a:off x="2477075" y="2631488"/>
          <a:ext cx="9044204" cy="784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Transport options / Vehicle upgrades</a:t>
          </a:r>
        </a:p>
      </dsp:txBody>
      <dsp:txXfrm>
        <a:off x="2477075" y="2631488"/>
        <a:ext cx="9044204" cy="784008"/>
      </dsp:txXfrm>
    </dsp:sp>
    <dsp:sp modelId="{C6738537-24EC-4DD2-A419-48E9361240A8}">
      <dsp:nvSpPr>
        <dsp:cNvPr id="0" name=""/>
        <dsp:cNvSpPr/>
      </dsp:nvSpPr>
      <dsp:spPr>
        <a:xfrm>
          <a:off x="2304256" y="3415496"/>
          <a:ext cx="921702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8409A3-669E-4A0F-A634-7D3A29CC5BF3}">
      <dsp:nvSpPr>
        <dsp:cNvPr id="0" name=""/>
        <dsp:cNvSpPr/>
      </dsp:nvSpPr>
      <dsp:spPr>
        <a:xfrm>
          <a:off x="0" y="3455540"/>
          <a:ext cx="1152128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C934F3-16AA-44C9-8308-C087ECCF2D15}">
      <dsp:nvSpPr>
        <dsp:cNvPr id="0" name=""/>
        <dsp:cNvSpPr/>
      </dsp:nvSpPr>
      <dsp:spPr>
        <a:xfrm>
          <a:off x="0" y="3455540"/>
          <a:ext cx="2304256" cy="863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b="1" kern="1200" dirty="0"/>
            <a:t>Schools</a:t>
          </a:r>
          <a:r>
            <a:rPr lang="en-GB" sz="2800" kern="1200" dirty="0"/>
            <a:t> </a:t>
          </a:r>
        </a:p>
      </dsp:txBody>
      <dsp:txXfrm>
        <a:off x="0" y="3455540"/>
        <a:ext cx="2304256" cy="863252"/>
      </dsp:txXfrm>
    </dsp:sp>
    <dsp:sp modelId="{32A9E2ED-88D8-49D5-8888-6DAF952627EB}">
      <dsp:nvSpPr>
        <dsp:cNvPr id="0" name=""/>
        <dsp:cNvSpPr/>
      </dsp:nvSpPr>
      <dsp:spPr>
        <a:xfrm>
          <a:off x="2477075" y="3494740"/>
          <a:ext cx="9044204" cy="784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Choice of school location and travel</a:t>
          </a:r>
        </a:p>
      </dsp:txBody>
      <dsp:txXfrm>
        <a:off x="2477075" y="3494740"/>
        <a:ext cx="9044204" cy="784008"/>
      </dsp:txXfrm>
    </dsp:sp>
    <dsp:sp modelId="{481EF5AE-7291-4F81-84E3-6045B0707640}">
      <dsp:nvSpPr>
        <dsp:cNvPr id="0" name=""/>
        <dsp:cNvSpPr/>
      </dsp:nvSpPr>
      <dsp:spPr>
        <a:xfrm>
          <a:off x="2304256" y="4278748"/>
          <a:ext cx="921702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8E443E-FFEC-48AF-BB8B-794E4B4B8F51}">
      <dsp:nvSpPr>
        <dsp:cNvPr id="0" name=""/>
        <dsp:cNvSpPr/>
      </dsp:nvSpPr>
      <dsp:spPr>
        <a:xfrm>
          <a:off x="0" y="4318792"/>
          <a:ext cx="1152128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E64BBD-1E6D-4B24-AFA8-54CA4A5C1EA6}">
      <dsp:nvSpPr>
        <dsp:cNvPr id="0" name=""/>
        <dsp:cNvSpPr/>
      </dsp:nvSpPr>
      <dsp:spPr>
        <a:xfrm>
          <a:off x="0" y="4318792"/>
          <a:ext cx="2304256" cy="863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b="1" kern="1200" dirty="0"/>
            <a:t>Access to green space </a:t>
          </a:r>
        </a:p>
      </dsp:txBody>
      <dsp:txXfrm>
        <a:off x="0" y="4318792"/>
        <a:ext cx="2304256" cy="863252"/>
      </dsp:txXfrm>
    </dsp:sp>
    <dsp:sp modelId="{53F62EF2-AE17-4CF4-A960-D592591D8B5A}">
      <dsp:nvSpPr>
        <dsp:cNvPr id="0" name=""/>
        <dsp:cNvSpPr/>
      </dsp:nvSpPr>
      <dsp:spPr>
        <a:xfrm>
          <a:off x="2477075" y="4357992"/>
          <a:ext cx="9044204" cy="784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Limited respite from pollution</a:t>
          </a:r>
        </a:p>
      </dsp:txBody>
      <dsp:txXfrm>
        <a:off x="2477075" y="4357992"/>
        <a:ext cx="9044204" cy="784008"/>
      </dsp:txXfrm>
    </dsp:sp>
    <dsp:sp modelId="{1087834B-22A0-4399-9BFA-4BF0588A907B}">
      <dsp:nvSpPr>
        <dsp:cNvPr id="0" name=""/>
        <dsp:cNvSpPr/>
      </dsp:nvSpPr>
      <dsp:spPr>
        <a:xfrm>
          <a:off x="2304256" y="5142001"/>
          <a:ext cx="921702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22BD7E-2C3D-4C31-B8D5-EB203EC79075}">
      <dsp:nvSpPr>
        <dsp:cNvPr id="0" name=""/>
        <dsp:cNvSpPr/>
      </dsp:nvSpPr>
      <dsp:spPr>
        <a:xfrm>
          <a:off x="231862" y="5328217"/>
          <a:ext cx="11233247" cy="0"/>
        </a:xfrm>
        <a:prstGeom prst="line">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797615-992F-42C2-9ABC-4E76F32E32A6}">
      <dsp:nvSpPr>
        <dsp:cNvPr id="0" name=""/>
        <dsp:cNvSpPr/>
      </dsp:nvSpPr>
      <dsp:spPr>
        <a:xfrm>
          <a:off x="231935" y="4433139"/>
          <a:ext cx="11233247" cy="0"/>
        </a:xfrm>
        <a:prstGeom prst="line">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97CCFD-5AB8-4F85-A3F9-F82F2DE45940}">
      <dsp:nvSpPr>
        <dsp:cNvPr id="0" name=""/>
        <dsp:cNvSpPr/>
      </dsp:nvSpPr>
      <dsp:spPr>
        <a:xfrm>
          <a:off x="231935" y="3538062"/>
          <a:ext cx="11233247" cy="0"/>
        </a:xfrm>
        <a:prstGeom prst="line">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B9ED44-4938-4D00-8926-BF71C379E256}">
      <dsp:nvSpPr>
        <dsp:cNvPr id="0" name=""/>
        <dsp:cNvSpPr/>
      </dsp:nvSpPr>
      <dsp:spPr>
        <a:xfrm>
          <a:off x="231862" y="2642984"/>
          <a:ext cx="11233247" cy="0"/>
        </a:xfrm>
        <a:prstGeom prst="line">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F1201F-7FF0-4DE6-9512-42BA7D8D4250}">
      <dsp:nvSpPr>
        <dsp:cNvPr id="0" name=""/>
        <dsp:cNvSpPr/>
      </dsp:nvSpPr>
      <dsp:spPr>
        <a:xfrm>
          <a:off x="231862" y="1747907"/>
          <a:ext cx="11233247" cy="0"/>
        </a:xfrm>
        <a:prstGeom prst="line">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5E1EDB-2D7D-409C-9924-DB67E501027C}">
      <dsp:nvSpPr>
        <dsp:cNvPr id="0" name=""/>
        <dsp:cNvSpPr/>
      </dsp:nvSpPr>
      <dsp:spPr>
        <a:xfrm>
          <a:off x="231862" y="852829"/>
          <a:ext cx="11233247" cy="0"/>
        </a:xfrm>
        <a:prstGeom prst="line">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84FFD8-E106-4AAE-B264-F2CC1D8F100A}">
      <dsp:nvSpPr>
        <dsp:cNvPr id="0" name=""/>
        <dsp:cNvSpPr/>
      </dsp:nvSpPr>
      <dsp:spPr>
        <a:xfrm>
          <a:off x="3152506" y="374"/>
          <a:ext cx="8312602" cy="852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712788" lvl="0" indent="0" algn="l" defTabSz="1066800">
            <a:lnSpc>
              <a:spcPct val="90000"/>
            </a:lnSpc>
            <a:spcBef>
              <a:spcPct val="0"/>
            </a:spcBef>
            <a:spcAft>
              <a:spcPct val="35000"/>
            </a:spcAft>
            <a:buFont typeface="Arial" panose="020B0604020202020204" pitchFamily="34" charset="0"/>
            <a:buNone/>
          </a:pPr>
          <a:r>
            <a:rPr lang="en-GB" sz="2400" kern="1200" dirty="0"/>
            <a:t>Involve residents in AQ decision-making process </a:t>
          </a:r>
        </a:p>
      </dsp:txBody>
      <dsp:txXfrm>
        <a:off x="3152506" y="374"/>
        <a:ext cx="8312602" cy="852454"/>
      </dsp:txXfrm>
    </dsp:sp>
    <dsp:sp modelId="{1A021736-A2D8-4D68-8206-CC8D24F19C77}">
      <dsp:nvSpPr>
        <dsp:cNvPr id="0" name=""/>
        <dsp:cNvSpPr/>
      </dsp:nvSpPr>
      <dsp:spPr>
        <a:xfrm>
          <a:off x="-231862" y="374"/>
          <a:ext cx="3848094" cy="852454"/>
        </a:xfrm>
        <a:prstGeom prst="round2SameRect">
          <a:avLst>
            <a:gd name="adj1" fmla="val 16670"/>
            <a:gd name="adj2" fmla="val 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GB" sz="2400" b="1" kern="1200" dirty="0"/>
            <a:t>Community participation </a:t>
          </a:r>
        </a:p>
      </dsp:txBody>
      <dsp:txXfrm>
        <a:off x="-190241" y="41995"/>
        <a:ext cx="3764852" cy="810833"/>
      </dsp:txXfrm>
    </dsp:sp>
    <dsp:sp modelId="{B6523471-57A1-4649-BEC4-901A5477DBBF}">
      <dsp:nvSpPr>
        <dsp:cNvPr id="0" name=""/>
        <dsp:cNvSpPr/>
      </dsp:nvSpPr>
      <dsp:spPr>
        <a:xfrm>
          <a:off x="3152506" y="895452"/>
          <a:ext cx="8312602" cy="852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712788" lvl="0" indent="0" algn="l" defTabSz="1066800">
            <a:lnSpc>
              <a:spcPct val="90000"/>
            </a:lnSpc>
            <a:spcBef>
              <a:spcPct val="0"/>
            </a:spcBef>
            <a:spcAft>
              <a:spcPct val="35000"/>
            </a:spcAft>
            <a:buNone/>
          </a:pPr>
          <a:r>
            <a:rPr lang="en-GB" sz="2400" kern="1200" dirty="0"/>
            <a:t>Protect vulnerable groups and reduce hotspots</a:t>
          </a:r>
        </a:p>
      </dsp:txBody>
      <dsp:txXfrm>
        <a:off x="3152506" y="895452"/>
        <a:ext cx="8312602" cy="852454"/>
      </dsp:txXfrm>
    </dsp:sp>
    <dsp:sp modelId="{8BFE14DF-8249-4D5B-92F4-88B21383D382}">
      <dsp:nvSpPr>
        <dsp:cNvPr id="0" name=""/>
        <dsp:cNvSpPr/>
      </dsp:nvSpPr>
      <dsp:spPr>
        <a:xfrm>
          <a:off x="-231862" y="895452"/>
          <a:ext cx="3848094" cy="852454"/>
        </a:xfrm>
        <a:prstGeom prst="round2SameRect">
          <a:avLst>
            <a:gd name="adj1" fmla="val 16670"/>
            <a:gd name="adj2" fmla="val 0"/>
          </a:avLst>
        </a:prstGeom>
        <a:solidFill>
          <a:schemeClr val="accent3">
            <a:hueOff val="2250053"/>
            <a:satOff val="-3376"/>
            <a:lumOff val="-549"/>
            <a:alphaOff val="0"/>
          </a:schemeClr>
        </a:solidFill>
        <a:ln w="25400" cap="flat" cmpd="sng" algn="ctr">
          <a:solidFill>
            <a:schemeClr val="accent3">
              <a:hueOff val="2250053"/>
              <a:satOff val="-3376"/>
              <a:lumOff val="-54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GB" sz="2400" b="1" kern="1200" dirty="0"/>
            <a:t>Planning</a:t>
          </a:r>
          <a:r>
            <a:rPr lang="en-GB" sz="1800" b="1" kern="1200" dirty="0"/>
            <a:t> </a:t>
          </a:r>
        </a:p>
      </dsp:txBody>
      <dsp:txXfrm>
        <a:off x="-190241" y="937073"/>
        <a:ext cx="3764852" cy="810833"/>
      </dsp:txXfrm>
    </dsp:sp>
    <dsp:sp modelId="{85FC50B2-F26A-4028-A0CF-F7440BBBF268}">
      <dsp:nvSpPr>
        <dsp:cNvPr id="0" name=""/>
        <dsp:cNvSpPr/>
      </dsp:nvSpPr>
      <dsp:spPr>
        <a:xfrm>
          <a:off x="3152506" y="1790529"/>
          <a:ext cx="8312602" cy="852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712788" lvl="0" indent="0" algn="l" defTabSz="1066800">
            <a:lnSpc>
              <a:spcPct val="90000"/>
            </a:lnSpc>
            <a:spcBef>
              <a:spcPct val="0"/>
            </a:spcBef>
            <a:spcAft>
              <a:spcPct val="35000"/>
            </a:spcAft>
            <a:buNone/>
          </a:pPr>
          <a:r>
            <a:rPr lang="en-GB" sz="2400" kern="1200" dirty="0"/>
            <a:t>Sustainable transport for all</a:t>
          </a:r>
        </a:p>
      </dsp:txBody>
      <dsp:txXfrm>
        <a:off x="3152506" y="1790529"/>
        <a:ext cx="8312602" cy="852454"/>
      </dsp:txXfrm>
    </dsp:sp>
    <dsp:sp modelId="{975ABDF3-3528-4C4B-9F54-B7E12C27028C}">
      <dsp:nvSpPr>
        <dsp:cNvPr id="0" name=""/>
        <dsp:cNvSpPr/>
      </dsp:nvSpPr>
      <dsp:spPr>
        <a:xfrm>
          <a:off x="-231862" y="1790529"/>
          <a:ext cx="3848094" cy="852454"/>
        </a:xfrm>
        <a:prstGeom prst="round2SameRect">
          <a:avLst>
            <a:gd name="adj1" fmla="val 16670"/>
            <a:gd name="adj2" fmla="val 0"/>
          </a:avLst>
        </a:prstGeom>
        <a:solidFill>
          <a:schemeClr val="accent3">
            <a:hueOff val="4500106"/>
            <a:satOff val="-6752"/>
            <a:lumOff val="-1098"/>
            <a:alphaOff val="0"/>
          </a:schemeClr>
        </a:solidFill>
        <a:ln w="25400" cap="flat" cmpd="sng" algn="ctr">
          <a:solidFill>
            <a:schemeClr val="accent3">
              <a:hueOff val="4500106"/>
              <a:satOff val="-6752"/>
              <a:lumOff val="-109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GB" sz="2400" b="1" kern="1200" dirty="0"/>
            <a:t>Transport planning </a:t>
          </a:r>
        </a:p>
      </dsp:txBody>
      <dsp:txXfrm>
        <a:off x="-190241" y="1832150"/>
        <a:ext cx="3764852" cy="810833"/>
      </dsp:txXfrm>
    </dsp:sp>
    <dsp:sp modelId="{F0073CD8-C95A-4B5E-9203-31C2FA15FF6A}">
      <dsp:nvSpPr>
        <dsp:cNvPr id="0" name=""/>
        <dsp:cNvSpPr/>
      </dsp:nvSpPr>
      <dsp:spPr>
        <a:xfrm>
          <a:off x="3152579" y="2685607"/>
          <a:ext cx="8312602" cy="852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712788" lvl="0" indent="0" algn="l" defTabSz="1066800">
            <a:lnSpc>
              <a:spcPct val="90000"/>
            </a:lnSpc>
            <a:spcBef>
              <a:spcPct val="0"/>
            </a:spcBef>
            <a:spcAft>
              <a:spcPct val="35000"/>
            </a:spcAft>
            <a:buNone/>
            <a:tabLst/>
          </a:pPr>
          <a:r>
            <a:rPr lang="en-GB" sz="2400" kern="1200" dirty="0"/>
            <a:t>Improve rentals / advise landlords/tenants </a:t>
          </a:r>
          <a:endParaRPr lang="en-GB" sz="2000" kern="1200" dirty="0"/>
        </a:p>
      </dsp:txBody>
      <dsp:txXfrm>
        <a:off x="3152579" y="2685607"/>
        <a:ext cx="8312602" cy="852454"/>
      </dsp:txXfrm>
    </dsp:sp>
    <dsp:sp modelId="{B54B6657-CF61-4383-9FF9-1948D28F746C}">
      <dsp:nvSpPr>
        <dsp:cNvPr id="0" name=""/>
        <dsp:cNvSpPr/>
      </dsp:nvSpPr>
      <dsp:spPr>
        <a:xfrm>
          <a:off x="-231935" y="2685607"/>
          <a:ext cx="3848386" cy="852454"/>
        </a:xfrm>
        <a:prstGeom prst="round2SameRect">
          <a:avLst>
            <a:gd name="adj1" fmla="val 16670"/>
            <a:gd name="adj2" fmla="val 0"/>
          </a:avLst>
        </a:prstGeom>
        <a:solidFill>
          <a:schemeClr val="accent3">
            <a:hueOff val="6750158"/>
            <a:satOff val="-10128"/>
            <a:lumOff val="-1647"/>
            <a:alphaOff val="0"/>
          </a:schemeClr>
        </a:solidFill>
        <a:ln w="25400" cap="flat" cmpd="sng" algn="ctr">
          <a:solidFill>
            <a:schemeClr val="accent3">
              <a:hueOff val="6750158"/>
              <a:satOff val="-10128"/>
              <a:lumOff val="-164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98525">
            <a:lnSpc>
              <a:spcPct val="90000"/>
            </a:lnSpc>
            <a:spcBef>
              <a:spcPct val="0"/>
            </a:spcBef>
            <a:spcAft>
              <a:spcPct val="35000"/>
            </a:spcAft>
            <a:buNone/>
          </a:pPr>
          <a:r>
            <a:rPr lang="en-GB" sz="2400" b="1" kern="1200" dirty="0"/>
            <a:t>Housing departments </a:t>
          </a:r>
        </a:p>
      </dsp:txBody>
      <dsp:txXfrm>
        <a:off x="-190314" y="2727228"/>
        <a:ext cx="3765144" cy="810833"/>
      </dsp:txXfrm>
    </dsp:sp>
    <dsp:sp modelId="{0DCE0D98-59C7-4353-BA33-7014B8C9B27A}">
      <dsp:nvSpPr>
        <dsp:cNvPr id="0" name=""/>
        <dsp:cNvSpPr/>
      </dsp:nvSpPr>
      <dsp:spPr>
        <a:xfrm>
          <a:off x="3152579" y="3580684"/>
          <a:ext cx="8312602" cy="852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712788" lvl="0" indent="0" algn="l" defTabSz="1066800">
            <a:lnSpc>
              <a:spcPct val="90000"/>
            </a:lnSpc>
            <a:spcBef>
              <a:spcPct val="0"/>
            </a:spcBef>
            <a:spcAft>
              <a:spcPct val="35000"/>
            </a:spcAft>
            <a:buNone/>
          </a:pPr>
          <a:r>
            <a:rPr lang="en-GB" sz="2400" kern="1200" dirty="0"/>
            <a:t>Accessible public open and natural spaces</a:t>
          </a:r>
        </a:p>
      </dsp:txBody>
      <dsp:txXfrm>
        <a:off x="3152579" y="3580684"/>
        <a:ext cx="8312602" cy="852454"/>
      </dsp:txXfrm>
    </dsp:sp>
    <dsp:sp modelId="{B02D3351-05FF-4A4A-84A4-E42C4182D8C0}">
      <dsp:nvSpPr>
        <dsp:cNvPr id="0" name=""/>
        <dsp:cNvSpPr/>
      </dsp:nvSpPr>
      <dsp:spPr>
        <a:xfrm>
          <a:off x="-231935" y="3580684"/>
          <a:ext cx="3848386" cy="852454"/>
        </a:xfrm>
        <a:prstGeom prst="round2SameRect">
          <a:avLst>
            <a:gd name="adj1" fmla="val 16670"/>
            <a:gd name="adj2" fmla="val 0"/>
          </a:avLst>
        </a:prstGeom>
        <a:solidFill>
          <a:schemeClr val="accent3">
            <a:hueOff val="9000211"/>
            <a:satOff val="-13504"/>
            <a:lumOff val="-2196"/>
            <a:alphaOff val="0"/>
          </a:schemeClr>
        </a:solidFill>
        <a:ln w="25400" cap="flat" cmpd="sng" algn="ctr">
          <a:solidFill>
            <a:schemeClr val="accent3">
              <a:hueOff val="9000211"/>
              <a:satOff val="-13504"/>
              <a:lumOff val="-219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GB" sz="2400" b="1" kern="1200" dirty="0"/>
            <a:t>Open / Green space</a:t>
          </a:r>
        </a:p>
      </dsp:txBody>
      <dsp:txXfrm>
        <a:off x="-190314" y="3622305"/>
        <a:ext cx="3765144" cy="810833"/>
      </dsp:txXfrm>
    </dsp:sp>
    <dsp:sp modelId="{314EA5DC-1ED4-40F2-B983-FD15EDD6B7BE}">
      <dsp:nvSpPr>
        <dsp:cNvPr id="0" name=""/>
        <dsp:cNvSpPr/>
      </dsp:nvSpPr>
      <dsp:spPr>
        <a:xfrm>
          <a:off x="3152506" y="4475762"/>
          <a:ext cx="8312602" cy="852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712788" lvl="0" indent="0" algn="l" defTabSz="1066800">
            <a:lnSpc>
              <a:spcPct val="90000"/>
            </a:lnSpc>
            <a:spcBef>
              <a:spcPct val="0"/>
            </a:spcBef>
            <a:spcAft>
              <a:spcPct val="35000"/>
            </a:spcAft>
            <a:buNone/>
          </a:pPr>
          <a:r>
            <a:rPr lang="en-GB" sz="2400" kern="1200" dirty="0"/>
            <a:t>Careful siting of polluting industries</a:t>
          </a:r>
        </a:p>
      </dsp:txBody>
      <dsp:txXfrm>
        <a:off x="3152506" y="4475762"/>
        <a:ext cx="8312602" cy="852454"/>
      </dsp:txXfrm>
    </dsp:sp>
    <dsp:sp modelId="{ABD8CC95-CD6E-46DF-B513-3BF87AA730DF}">
      <dsp:nvSpPr>
        <dsp:cNvPr id="0" name=""/>
        <dsp:cNvSpPr/>
      </dsp:nvSpPr>
      <dsp:spPr>
        <a:xfrm>
          <a:off x="-231862" y="4475762"/>
          <a:ext cx="3848094" cy="852454"/>
        </a:xfrm>
        <a:prstGeom prst="round2SameRect">
          <a:avLst>
            <a:gd name="adj1" fmla="val 16670"/>
            <a:gd name="adj2" fmla="val 0"/>
          </a:avLst>
        </a:prstGeom>
        <a:solidFill>
          <a:schemeClr val="accent3">
            <a:hueOff val="11250264"/>
            <a:satOff val="-16880"/>
            <a:lumOff val="-2745"/>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GB" sz="2400" b="1" kern="1200" dirty="0"/>
            <a:t>Pollution control and environmental protection </a:t>
          </a:r>
        </a:p>
      </dsp:txBody>
      <dsp:txXfrm>
        <a:off x="-190241" y="4517383"/>
        <a:ext cx="3764852" cy="81083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43CF07-9307-6C48-9A7D-CFB6D27789B3}"/>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3757DB75-BAF4-B743-9A92-74B92A91E0A3}"/>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B22C6B3-A39F-7849-8137-15C55F281F8E}"/>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DA11F245-9DFC-A14D-946D-EB14F66A9135}" type="slidenum">
              <a:rPr lang="en-US" smtClean="0"/>
              <a:t>‹#›</a:t>
            </a:fld>
            <a:endParaRPr lang="en-US"/>
          </a:p>
        </p:txBody>
      </p:sp>
    </p:spTree>
    <p:extLst>
      <p:ext uri="{BB962C8B-B14F-4D97-AF65-F5344CB8AC3E}">
        <p14:creationId xmlns:p14="http://schemas.microsoft.com/office/powerpoint/2010/main" val="128790257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2T19:10:43.3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1,'187'0,"13757"0,-13920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11267" name="Rectangle 3"/>
          <p:cNvSpPr>
            <a:spLocks noGrp="1" noChangeArrowheads="1"/>
          </p:cNvSpPr>
          <p:nvPr>
            <p:ph type="dt"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a typeface="ＭＳ Ｐゴシック" charset="0"/>
                <a:cs typeface="ＭＳ Ｐゴシック" charset="0"/>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2286000" y="514350"/>
            <a:ext cx="4572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269"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11271" name="Rectangle 7"/>
          <p:cNvSpPr>
            <a:spLocks noGrp="1" noChangeArrowheads="1"/>
          </p:cNvSpPr>
          <p:nvPr>
            <p:ph type="sldNum" sz="quarter" idx="5"/>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5360570-2B09-DB43-BBE0-DA076DA911F1}" type="slidenum">
              <a:rPr lang="en-US" altLang="en-US"/>
              <a:pPr>
                <a:defRPr/>
              </a:pPr>
              <a:t>‹#›</a:t>
            </a:fld>
            <a:endParaRPr lang="en-US" altLang="en-US"/>
          </a:p>
        </p:txBody>
      </p:sp>
    </p:spTree>
    <p:extLst>
      <p:ext uri="{BB962C8B-B14F-4D97-AF65-F5344CB8AC3E}">
        <p14:creationId xmlns:p14="http://schemas.microsoft.com/office/powerpoint/2010/main" val="2004877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Kimberl%C3%A9_Crenshaw"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a:t>
            </a:fld>
            <a:endParaRPr lang="en-US" altLang="en-US"/>
          </a:p>
        </p:txBody>
      </p:sp>
    </p:spTree>
    <p:extLst>
      <p:ext uri="{BB962C8B-B14F-4D97-AF65-F5344CB8AC3E}">
        <p14:creationId xmlns:p14="http://schemas.microsoft.com/office/powerpoint/2010/main" val="2890576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affluent households are also much more likely to drive more/longer distances. These households are also more likely to drive diesel vehicles with associated higher NOx emission factors.</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10</a:t>
            </a:fld>
            <a:endParaRPr lang="en-US" altLang="en-US"/>
          </a:p>
        </p:txBody>
      </p:sp>
    </p:spTree>
    <p:extLst>
      <p:ext uri="{BB962C8B-B14F-4D97-AF65-F5344CB8AC3E}">
        <p14:creationId xmlns:p14="http://schemas.microsoft.com/office/powerpoint/2010/main" val="3096143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Returning to the PhD research in Wales, analysis of the health effects associated with air pollution and deprivation found that the combined health effects of exposure to PM10 and deprivation are greater than the sum of their respective parts. Risk Ratios for all-cause mortality and respiratory disease mortality were statistically higher in the most deprived areas, but were significantly higher in deprived areas with higher concentrations of PM10 compared to those in least deprived areas. The distributive injustice previously identified therefore has real health outcomes for the most vulnerable in society.</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11</a:t>
            </a:fld>
            <a:endParaRPr lang="en-US" altLang="en-US"/>
          </a:p>
        </p:txBody>
      </p:sp>
    </p:spTree>
    <p:extLst>
      <p:ext uri="{BB962C8B-B14F-4D97-AF65-F5344CB8AC3E}">
        <p14:creationId xmlns:p14="http://schemas.microsoft.com/office/powerpoint/2010/main" val="2875597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Other studies in England have also associated ethnicity with higher levels of air pollution, even after accounting for deprivation.</a:t>
            </a:r>
          </a:p>
          <a:p>
            <a:pPr>
              <a:spcBef>
                <a:spcPts val="1200"/>
              </a:spcBef>
            </a:pPr>
            <a:r>
              <a:rPr lang="en-GB" dirty="0">
                <a:solidFill>
                  <a:srgbClr val="2E2E2E"/>
                </a:solidFill>
              </a:rPr>
              <a:t>Neighbourhoods in England with </a:t>
            </a:r>
            <a:r>
              <a:rPr lang="en-GB" b="0" i="0" dirty="0">
                <a:solidFill>
                  <a:srgbClr val="2E2E2E"/>
                </a:solidFill>
                <a:effectLst/>
              </a:rPr>
              <a:t>&gt;20% non-White residents had statistically significantly higher mean PM</a:t>
            </a:r>
            <a:r>
              <a:rPr lang="en-GB" b="0" i="0" baseline="-25000" dirty="0">
                <a:solidFill>
                  <a:srgbClr val="2E2E2E"/>
                </a:solidFill>
                <a:effectLst/>
              </a:rPr>
              <a:t>10</a:t>
            </a:r>
            <a:r>
              <a:rPr lang="en-GB" dirty="0">
                <a:solidFill>
                  <a:srgbClr val="2E2E2E"/>
                </a:solidFill>
              </a:rPr>
              <a:t> (4.2 μg/m</a:t>
            </a:r>
            <a:r>
              <a:rPr lang="en-GB" baseline="30000" dirty="0">
                <a:solidFill>
                  <a:srgbClr val="2E2E2E"/>
                </a:solidFill>
              </a:rPr>
              <a:t>3</a:t>
            </a:r>
            <a:r>
              <a:rPr lang="en-GB" b="0" i="0" dirty="0">
                <a:solidFill>
                  <a:srgbClr val="2E2E2E"/>
                </a:solidFill>
                <a:effectLst/>
              </a:rPr>
              <a:t>) and NO</a:t>
            </a:r>
            <a:r>
              <a:rPr lang="en-GB" b="0" i="0" baseline="-25000" dirty="0">
                <a:solidFill>
                  <a:srgbClr val="2E2E2E"/>
                </a:solidFill>
                <a:effectLst/>
              </a:rPr>
              <a:t>2</a:t>
            </a:r>
            <a:r>
              <a:rPr lang="en-GB" dirty="0">
                <a:solidFill>
                  <a:srgbClr val="2E2E2E"/>
                </a:solidFill>
              </a:rPr>
              <a:t> (13.5 μg/m</a:t>
            </a:r>
            <a:r>
              <a:rPr lang="en-GB" baseline="30000" dirty="0">
                <a:solidFill>
                  <a:srgbClr val="2E2E2E"/>
                </a:solidFill>
              </a:rPr>
              <a:t>3</a:t>
            </a:r>
            <a:r>
              <a:rPr lang="en-GB" b="0" i="0" dirty="0">
                <a:solidFill>
                  <a:srgbClr val="2E2E2E"/>
                </a:solidFill>
                <a:effectLst/>
              </a:rPr>
              <a:t>) concentrations than neighbourhoods with ≤20% non-White, even </a:t>
            </a:r>
            <a:r>
              <a:rPr lang="en-GB" dirty="0"/>
              <a:t>after adjustment for deprivation and other demographic factors. (D. Fecht et al., 2015)</a:t>
            </a:r>
          </a:p>
          <a:p>
            <a:pPr algn="l">
              <a:spcBef>
                <a:spcPts val="1200"/>
              </a:spcBef>
            </a:pPr>
            <a:r>
              <a:rPr lang="en-GB" sz="1200" b="0" i="0" u="none" strike="noStrike" baseline="0" dirty="0">
                <a:solidFill>
                  <a:srgbClr val="000000"/>
                </a:solidFill>
                <a:latin typeface="Shne Leicht"/>
              </a:rPr>
              <a:t>In 2019 in London, average annual concentrations of NO</a:t>
            </a:r>
            <a:r>
              <a:rPr lang="en-GB" sz="400" b="0" i="0" u="none" strike="noStrike" baseline="0" dirty="0">
                <a:solidFill>
                  <a:srgbClr val="000000"/>
                </a:solidFill>
                <a:latin typeface="Shne Leicht"/>
              </a:rPr>
              <a:t>2 </a:t>
            </a:r>
            <a:r>
              <a:rPr lang="en-GB" sz="1200" b="0" i="0" u="none" strike="noStrike" baseline="0" dirty="0">
                <a:solidFill>
                  <a:srgbClr val="000000"/>
                </a:solidFill>
                <a:latin typeface="Shne Leicht"/>
              </a:rPr>
              <a:t>were on average between 16% and 27% higher in areas where people of ethnic minority background were most likely to live compared to areas where people of white background were most likely to live. (Environmental </a:t>
            </a:r>
            <a:r>
              <a:rPr lang="en-GB" sz="1200" b="0" i="0" u="none" strike="noStrike" baseline="0" dirty="0" err="1">
                <a:solidFill>
                  <a:srgbClr val="000000"/>
                </a:solidFill>
                <a:latin typeface="Shne Leicht"/>
              </a:rPr>
              <a:t>Defense</a:t>
            </a:r>
            <a:r>
              <a:rPr lang="en-GB" sz="1200" b="0" i="0" u="none" strike="noStrike" baseline="0" dirty="0">
                <a:solidFill>
                  <a:srgbClr val="000000"/>
                </a:solidFill>
                <a:latin typeface="Shne Leicht"/>
              </a:rPr>
              <a:t> Fund, 2021)</a:t>
            </a:r>
          </a:p>
          <a:p>
            <a:pPr algn="l">
              <a:spcBef>
                <a:spcPts val="1200"/>
              </a:spcBef>
            </a:pPr>
            <a:r>
              <a:rPr lang="en-GB" sz="1200" b="0" i="0" u="none" strike="noStrike" baseline="0" dirty="0">
                <a:solidFill>
                  <a:srgbClr val="000000"/>
                </a:solidFill>
                <a:latin typeface="Shne Leicht"/>
              </a:rPr>
              <a:t>Between 31% and 35% of areas with the highest proportion of black and mixed/multiple ethnicities were in areas with higher levels of air pollution, reducing to 15% to 18% for Asian ethnic groups, and just 4% to 5% for white ethnic groups. (Greater London Authority, 2021)</a:t>
            </a:r>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12</a:t>
            </a:fld>
            <a:endParaRPr lang="en-US" altLang="en-US"/>
          </a:p>
        </p:txBody>
      </p:sp>
    </p:spTree>
    <p:extLst>
      <p:ext uri="{BB962C8B-B14F-4D97-AF65-F5344CB8AC3E}">
        <p14:creationId xmlns:p14="http://schemas.microsoft.com/office/powerpoint/2010/main" val="3857087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use the language of </a:t>
            </a:r>
            <a:r>
              <a:rPr lang="en-GB" b="0" i="0" u="none" strike="noStrike" dirty="0">
                <a:solidFill>
                  <a:srgbClr val="3366CC"/>
                </a:solidFill>
                <a:effectLst/>
                <a:latin typeface="Arial" panose="020B0604020202020204" pitchFamily="34" charset="0"/>
                <a:hlinkClick r:id="rId3" tooltip="Kimberlé Crenshaw"/>
              </a:rPr>
              <a:t>Kimberlé Crenshaw</a:t>
            </a:r>
            <a:r>
              <a:rPr lang="en-GB" dirty="0"/>
              <a:t>, there are intersections of social inequalities, e.g. between deprivation, ethnicity, age and health status. There is also evidence of intersectionality between environmental factors (such as air and noise pollution) with deprivation. However there is little understanding of the intersectionalities between different social factors or between different environmental factors, let alone the intersectionalities between combined multiple social and environmental factors. Clearer understanding of where these overlaps occur, particularly with the addition of health outcomes data, could help policy makers to target resources and prioritise action.</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13</a:t>
            </a:fld>
            <a:endParaRPr lang="en-US" altLang="en-US"/>
          </a:p>
        </p:txBody>
      </p:sp>
    </p:spTree>
    <p:extLst>
      <p:ext uri="{BB962C8B-B14F-4D97-AF65-F5344CB8AC3E}">
        <p14:creationId xmlns:p14="http://schemas.microsoft.com/office/powerpoint/2010/main" val="250982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Air quality is very much in the news in the UK these days and has become a contentious subject particularly around the issue of inequalities, as politicians work to address these sources such as road traffic. </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14</a:t>
            </a:fld>
            <a:endParaRPr lang="en-US" altLang="en-US"/>
          </a:p>
        </p:txBody>
      </p:sp>
    </p:spTree>
    <p:extLst>
      <p:ext uri="{BB962C8B-B14F-4D97-AF65-F5344CB8AC3E}">
        <p14:creationId xmlns:p14="http://schemas.microsoft.com/office/powerpoint/2010/main" val="3060739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public concern about restrictions on vehicle ownership and use, and the cost of replacing older vehicles, has become politicised with the expansion of the London Ultra Low Emission Zone, the development of Clean Air Zones in cities outside of London, and the introduction on Low Traffic Neighbourhoods in residential areas which were brought in during the Covid lockdowns to facilitate walking and cycling but with little public consultation, highlighting procedural and potentially policy justice issues.</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15</a:t>
            </a:fld>
            <a:endParaRPr lang="en-US" altLang="en-US"/>
          </a:p>
        </p:txBody>
      </p:sp>
    </p:spTree>
    <p:extLst>
      <p:ext uri="{BB962C8B-B14F-4D97-AF65-F5344CB8AC3E}">
        <p14:creationId xmlns:p14="http://schemas.microsoft.com/office/powerpoint/2010/main" val="234284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Recently the government have announced a delay to policy intended to meet net zero targets for CO2 and improve air quality, citing the financial cost that a 2030 ban on the sale of petrol and diesel vehicles would have on poorest households.</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16</a:t>
            </a:fld>
            <a:endParaRPr lang="en-US" altLang="en-US"/>
          </a:p>
        </p:txBody>
      </p:sp>
    </p:spTree>
    <p:extLst>
      <p:ext uri="{BB962C8B-B14F-4D97-AF65-F5344CB8AC3E}">
        <p14:creationId xmlns:p14="http://schemas.microsoft.com/office/powerpoint/2010/main" val="1177043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Whilst some of this backlash is undoubtedly politically-motivated, we know that inequalities do exist in people’s ability to respond to air quality policies. Through a series of themed workshops led by the Environment Agency with advice from academics including myself, we engaged with communities and community representatives to better understand their lived experiences which determine their exposure to air pollution but also to their (in)ability to adjust their behaviours to reduce that exposure. Lack of choice over where people live, work and go to school, how and when they travel and how and whether they heat or ventilate their homes can all restrict their ability to avoid air pollution. </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17</a:t>
            </a:fld>
            <a:endParaRPr lang="en-US" altLang="en-US"/>
          </a:p>
        </p:txBody>
      </p:sp>
    </p:spTree>
    <p:extLst>
      <p:ext uri="{BB962C8B-B14F-4D97-AF65-F5344CB8AC3E}">
        <p14:creationId xmlns:p14="http://schemas.microsoft.com/office/powerpoint/2010/main" val="4283309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outcome from the lived experience workshops has subsequently fed into the 2022 update to local air quality policy guidance which now includes a chapter on Air Quality Disparities. This provides advice for local authorities on how to reduce inequalities in exposure to air pollution, including understanding communities’ experiences and needs, using planning and transport planning policies and working across sectors.</a:t>
            </a:r>
          </a:p>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18</a:t>
            </a:fld>
            <a:endParaRPr lang="en-US" altLang="en-US"/>
          </a:p>
        </p:txBody>
      </p:sp>
    </p:spTree>
    <p:extLst>
      <p:ext uri="{BB962C8B-B14F-4D97-AF65-F5344CB8AC3E}">
        <p14:creationId xmlns:p14="http://schemas.microsoft.com/office/powerpoint/2010/main" val="2359213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Although not a comprehensive overview, the studies presented here have illustrated some of our current understanding of air quality inequalities in the UK. However, there are still significant gaps in our knowledge.</a:t>
            </a:r>
          </a:p>
          <a:p>
            <a:r>
              <a:rPr lang="en-GB" dirty="0"/>
              <a:t>Whilst evidence to date has focused on areal analysis, there is a need to explore whether exposure disparities occur more locally, i.e. whether the effect is real or an artefact of the analysis.</a:t>
            </a:r>
          </a:p>
          <a:p>
            <a:r>
              <a:rPr lang="en-GB" dirty="0"/>
              <a:t>We have also tended to focus on road traffic sources and pollutants (NO2 and PM), but there may also be other sources and pollutants that are causing distributive justice issues that need investigating, including in indoor environments.</a:t>
            </a:r>
          </a:p>
          <a:p>
            <a:r>
              <a:rPr lang="en-GB" dirty="0"/>
              <a:t>We also need to update evidence using the latest national census data to determine whether exposure disparities are changing over time and if there are regional or local variations in these trends.</a:t>
            </a:r>
          </a:p>
          <a:p>
            <a:r>
              <a:rPr lang="en-GB" dirty="0"/>
              <a:t>If sub-areal inequalities are found to exist we will need to explore what are the factors that lead to these inequalities and to any trends in inequalities. Are there systemic drivers and can changes to government policy help to reduce them?</a:t>
            </a:r>
          </a:p>
          <a:p>
            <a:r>
              <a:rPr lang="en-GB" dirty="0"/>
              <a:t>As we develop a fuller understanding of the issues then we need to consider how to effectively engage politicians and the public to communicate that understanding to facilitate strategies to address them that will ensure longer-term procedural and policy justice.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Air Quality Expert Group, which informs Defra, the national government department tasked with improving air quality, is about to undertake an exploration of UK air quality inequalities which I will co-lead. It is hoped that the resulting report will have resonance for other departments too, in </a:t>
            </a:r>
            <a:r>
              <a:rPr lang="en-GB" sz="1800" dirty="0">
                <a:effectLst/>
                <a:latin typeface="Calibri" panose="020F0502020204030204" pitchFamily="34" charset="0"/>
                <a:ea typeface="Calibri" panose="020F0502020204030204" pitchFamily="34" charset="0"/>
                <a:cs typeface="Times New Roman" panose="02020603050405020304" pitchFamily="18" charset="0"/>
              </a:rPr>
              <a:t>reducing health disparities, in the “just transition” to net zero and in “levelling up” regional economies.</a:t>
            </a:r>
            <a:r>
              <a:rPr lang="en-GB" dirty="0"/>
              <a:t> </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19</a:t>
            </a:fld>
            <a:endParaRPr lang="en-US" altLang="en-US"/>
          </a:p>
        </p:txBody>
      </p:sp>
    </p:spTree>
    <p:extLst>
      <p:ext uri="{BB962C8B-B14F-4D97-AF65-F5344CB8AC3E}">
        <p14:creationId xmlns:p14="http://schemas.microsoft.com/office/powerpoint/2010/main" val="1788084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2</a:t>
            </a:fld>
            <a:endParaRPr lang="en-US" altLang="en-US"/>
          </a:p>
        </p:txBody>
      </p:sp>
    </p:spTree>
    <p:extLst>
      <p:ext uri="{BB962C8B-B14F-4D97-AF65-F5344CB8AC3E}">
        <p14:creationId xmlns:p14="http://schemas.microsoft.com/office/powerpoint/2010/main" val="1039452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fully get to grips with understanding air quality inequalities in the UK we need to consider distributive, procedural and policy environmental justices. That is, how vulnerable groups are unequally affected by air pollution, but also what are the systemic processes that perpetuate those inequalities in terms of decision making and policy implementation.</a:t>
            </a:r>
          </a:p>
          <a:p>
            <a:r>
              <a:rPr lang="en-GB" sz="1200" dirty="0">
                <a:effectLst/>
                <a:latin typeface="Arial" panose="020B0604020202020204" pitchFamily="34" charset="0"/>
                <a:ea typeface="Calibri" panose="020F0502020204030204" pitchFamily="34" charset="0"/>
                <a:cs typeface="Times New Roman" panose="02020603050405020304" pitchFamily="18" charset="0"/>
              </a:rPr>
              <a:t>Environmental Justice definitions (from Stephens and Church (2017)).</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Distributive justice is concerned with how environmental ‘goods’ (e.g., air quality) and environmental ‘</a:t>
            </a:r>
            <a:r>
              <a:rPr lang="en-GB" sz="1200" dirty="0" err="1">
                <a:effectLst/>
                <a:latin typeface="Arial" panose="020B0604020202020204" pitchFamily="34" charset="0"/>
                <a:ea typeface="Calibri" panose="020F0502020204030204" pitchFamily="34" charset="0"/>
                <a:cs typeface="Times New Roman" panose="02020603050405020304" pitchFamily="18" charset="0"/>
              </a:rPr>
              <a:t>bads</a:t>
            </a:r>
            <a:r>
              <a:rPr lang="en-GB" sz="1200" dirty="0">
                <a:effectLst/>
                <a:latin typeface="Arial" panose="020B0604020202020204" pitchFamily="34" charset="0"/>
                <a:ea typeface="Calibri" panose="020F0502020204030204" pitchFamily="34" charset="0"/>
                <a:cs typeface="Times New Roman" panose="02020603050405020304" pitchFamily="18" charset="0"/>
              </a:rPr>
              <a:t>’ (e.g., pollution and risk) are distributed among different groups and the fairness or equity of this distribution.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Procedural justice is concerned with the fairness or equity of access to environmental decision-making processes and to rights and recourse in environmental law.</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Policy justice is concerned with the principles and outcomes of environmental policy decisions and how these have impacts on different social groups.</a:t>
            </a:r>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3</a:t>
            </a:fld>
            <a:endParaRPr lang="en-US" altLang="en-US"/>
          </a:p>
        </p:txBody>
      </p:sp>
    </p:spTree>
    <p:extLst>
      <p:ext uri="{BB962C8B-B14F-4D97-AF65-F5344CB8AC3E}">
        <p14:creationId xmlns:p14="http://schemas.microsoft.com/office/powerpoint/2010/main" val="2459057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Over the first half of the 20</a:t>
            </a:r>
            <a:r>
              <a:rPr lang="en-GB" baseline="30000" dirty="0"/>
              <a:t>th</a:t>
            </a:r>
            <a:r>
              <a:rPr lang="en-GB" dirty="0"/>
              <a:t> century, UK air pollution was primarily from industry and domestic solid fuel burning.  Sulphurous </a:t>
            </a:r>
            <a:r>
              <a:rPr lang="en-GB" dirty="0" err="1"/>
              <a:t>smogs</a:t>
            </a:r>
            <a:r>
              <a:rPr lang="en-GB" dirty="0"/>
              <a:t> especially under still conditions were seen as an inevitable consequence of economic growth. Those that could afford to live upwind of pollution sources moved to the west, leaving the poorer, more polluted areas downwind in the east of cities. This phenomenon can still be seen in the richer west and poorer east districts in many UK cities. As the century wore on and people’s understanding of the health effects increased, tolerance of high levels of pollution reduced. Following the Great London Smog in 1952, which reportedly killed ~12,000 individuals, new legislation (the UK Clean Air Act 1956) was brought in to help control industrial and domestic emissions in urban areas. Unfortunately, although the visible pollution largely disappeared, we did not adequately predict the impact that the growth in other sources, e.g. road traffic, would have on air quality. </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4</a:t>
            </a:fld>
            <a:endParaRPr lang="en-US" altLang="en-US"/>
          </a:p>
        </p:txBody>
      </p:sp>
    </p:spTree>
    <p:extLst>
      <p:ext uri="{BB962C8B-B14F-4D97-AF65-F5344CB8AC3E}">
        <p14:creationId xmlns:p14="http://schemas.microsoft.com/office/powerpoint/2010/main" val="3101502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now recognised that there are differences in susceptibility to air pollution experienced throughout the life course and for those with pre-existing health conditions. Young children, pregnant women and older people are considered most vulnerable groups.</a:t>
            </a:r>
          </a:p>
          <a:p>
            <a:r>
              <a:rPr lang="en-GB" dirty="0"/>
              <a:t>Communities living in areas with higher levels of pollution are also more affected.</a:t>
            </a:r>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5</a:t>
            </a:fld>
            <a:endParaRPr lang="en-US" altLang="en-US"/>
          </a:p>
        </p:txBody>
      </p:sp>
    </p:spTree>
    <p:extLst>
      <p:ext uri="{BB962C8B-B14F-4D97-AF65-F5344CB8AC3E}">
        <p14:creationId xmlns:p14="http://schemas.microsoft.com/office/powerpoint/2010/main" val="1393815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PhD research from 2017 using areal-based analysis in Wales showed a U-shaped or J-shaped relationship between annual mean concentrations of NO2 and deprivation with those in the most deprived quintile exposed to the highest concentrations, on average more than one third higher than communities in the second least deprived quintile. A similar, although less pronounced relationship was observed for PM10 and PM2.5. It is interesting to note that those in the least deprived quintile do not have the lowest concentrations of NO2, PM10 or </a:t>
            </a:r>
            <a:r>
              <a:rPr lang="en-GB"/>
              <a:t>PM2.5 perhaps </a:t>
            </a:r>
            <a:r>
              <a:rPr lang="en-GB" dirty="0"/>
              <a:t>indicating an active choice to live in urban areas, however these communities are more likely to have the means to be able to reduce residential exposure by having houses set back from the road or by living in high-rise apartments. </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6</a:t>
            </a:fld>
            <a:endParaRPr lang="en-US" altLang="en-US"/>
          </a:p>
        </p:txBody>
      </p:sp>
    </p:spTree>
    <p:extLst>
      <p:ext uri="{BB962C8B-B14F-4D97-AF65-F5344CB8AC3E}">
        <p14:creationId xmlns:p14="http://schemas.microsoft.com/office/powerpoint/2010/main" val="555936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In other areal-based research across England and Wales, using a different metric for poverty based on the Breadline Britain Index, areas with higher air pollution (particularly road traffic pollution) tend to have higher prevalence of households with lower socio-economic status. These two studies help to demonstrate the social inequality or inequity of exposure to air pollution.</a:t>
            </a:r>
          </a:p>
        </p:txBody>
      </p:sp>
      <p:sp>
        <p:nvSpPr>
          <p:cNvPr id="166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97D172-A7F7-4ADC-A926-F81A9122973D}"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4540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In the same study, we also looked at the average total vehicle emissions per household on the same areal basis, as shown in the graph on the right. Here you can see that areas with the highest proportion of households in poverty produce the lowest private vehicle NOx emissions per household, whereas those in the least poor areas produce the most. Contrasting this with the graph we have just seen on the left which relates to exposure, we can clearly see that there is a distributive environmental justice issue between who is producing road traffic pollution and who is suffering the consequences.</a:t>
            </a:r>
          </a:p>
        </p:txBody>
      </p:sp>
      <p:sp>
        <p:nvSpPr>
          <p:cNvPr id="166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97D172-A7F7-4ADC-A926-F81A9122973D}"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28094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unpick this further to explore why there is this difference between average total household vehicle emissions by looking at the age of </a:t>
            </a:r>
            <a:r>
              <a:rPr lang="en-GB"/>
              <a:t>vehicles owned </a:t>
            </a:r>
            <a:r>
              <a:rPr lang="en-GB" dirty="0"/>
              <a:t>in these households, distance driven, and fuel types of vehicles. Our analysis showed that areas with a higher proportion of households in poverty are less likely to have access to a car and were less likely to be multiple-car households. However, for those that do have private vehicles, the average age of those owned by poorer households was only just over a year older than those in the least poor areas. This may be due to more affluent multi-car households </a:t>
            </a:r>
            <a:r>
              <a:rPr lang="en-GB"/>
              <a:t>having older second-hand </a:t>
            </a:r>
            <a:r>
              <a:rPr lang="en-GB" dirty="0"/>
              <a:t>cars for their non-primary vehicles.</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9</a:t>
            </a:fld>
            <a:endParaRPr lang="en-US" altLang="en-US"/>
          </a:p>
        </p:txBody>
      </p:sp>
    </p:spTree>
    <p:extLst>
      <p:ext uri="{BB962C8B-B14F-4D97-AF65-F5344CB8AC3E}">
        <p14:creationId xmlns:p14="http://schemas.microsoft.com/office/powerpoint/2010/main" val="18987951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7A7392"/>
        </a:solidFill>
        <a:effectLst/>
      </p:bgPr>
    </p:bg>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D8E96D4C-F781-D146-B2F0-26791859FA3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487488" y="0"/>
            <a:ext cx="1787872" cy="895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6FE3B5BC-7C7D-A745-8158-A53C466DA14C}"/>
              </a:ext>
            </a:extLst>
          </p:cNvPr>
          <p:cNvSpPr>
            <a:spLocks noGrp="1"/>
          </p:cNvSpPr>
          <p:nvPr>
            <p:ph type="title"/>
          </p:nvPr>
        </p:nvSpPr>
        <p:spPr>
          <a:xfrm>
            <a:off x="2734435" y="1915482"/>
            <a:ext cx="7586032" cy="2089585"/>
          </a:xfrm>
          <a:prstGeom prst="rect">
            <a:avLst/>
          </a:prstGeom>
        </p:spPr>
        <p:txBody>
          <a:bodyPr lIns="0" tIns="0" rIns="0" bIns="0"/>
          <a:lstStyle>
            <a:lvl1pPr>
              <a:defRPr>
                <a:solidFill>
                  <a:schemeClr val="bg1"/>
                </a:solidFill>
              </a:defRPr>
            </a:lvl1pPr>
          </a:lstStyle>
          <a:p>
            <a:r>
              <a:rPr lang="en-US"/>
              <a:t>Click to edit Master title style</a:t>
            </a:r>
            <a:endParaRPr lang="en-US" dirty="0"/>
          </a:p>
        </p:txBody>
      </p:sp>
      <p:sp>
        <p:nvSpPr>
          <p:cNvPr id="16" name="Text Placeholder 14">
            <a:extLst>
              <a:ext uri="{FF2B5EF4-FFF2-40B4-BE49-F238E27FC236}">
                <a16:creationId xmlns:a16="http://schemas.microsoft.com/office/drawing/2014/main" id="{69EC6F0B-C9B0-464E-ABF8-505FA2B99A36}"/>
              </a:ext>
            </a:extLst>
          </p:cNvPr>
          <p:cNvSpPr>
            <a:spLocks noGrp="1"/>
          </p:cNvSpPr>
          <p:nvPr>
            <p:ph type="body" sz="quarter" idx="15" hasCustomPrompt="1"/>
          </p:nvPr>
        </p:nvSpPr>
        <p:spPr>
          <a:xfrm>
            <a:off x="781897" y="1916833"/>
            <a:ext cx="1625519" cy="269081"/>
          </a:xfrm>
          <a:prstGeom prst="rect">
            <a:avLst/>
          </a:prstGeom>
        </p:spPr>
        <p:txBody>
          <a:bodyPr lIns="0" tIns="0" rIns="0" bIns="0"/>
          <a:lstStyle>
            <a:lvl1pPr marL="0" indent="0" algn="l">
              <a:lnSpc>
                <a:spcPts val="1300"/>
              </a:lnSpc>
              <a:spcBef>
                <a:spcPts val="0"/>
              </a:spcBef>
              <a:buFontTx/>
              <a:buNone/>
              <a:defRPr sz="1800" b="0" i="0">
                <a:solidFill>
                  <a:schemeClr val="bg1"/>
                </a:solidFill>
                <a:latin typeface="+mj-lt"/>
                <a:ea typeface="Tahoma" charset="0"/>
                <a:cs typeface="Tahoma" charset="0"/>
              </a:defRPr>
            </a:lvl1pPr>
          </a:lstStyle>
          <a:p>
            <a:pPr lvl="0"/>
            <a:r>
              <a:rPr lang="en-US" dirty="0"/>
              <a:t>Presented by</a:t>
            </a:r>
          </a:p>
        </p:txBody>
      </p:sp>
      <p:sp>
        <p:nvSpPr>
          <p:cNvPr id="17" name="Text Placeholder 14">
            <a:extLst>
              <a:ext uri="{FF2B5EF4-FFF2-40B4-BE49-F238E27FC236}">
                <a16:creationId xmlns:a16="http://schemas.microsoft.com/office/drawing/2014/main" id="{C1E2BFEE-0AD7-C548-92B3-DE639BB40C8B}"/>
              </a:ext>
            </a:extLst>
          </p:cNvPr>
          <p:cNvSpPr>
            <a:spLocks noGrp="1"/>
          </p:cNvSpPr>
          <p:nvPr>
            <p:ph type="body" sz="quarter" idx="16"/>
          </p:nvPr>
        </p:nvSpPr>
        <p:spPr>
          <a:xfrm>
            <a:off x="781895" y="2323736"/>
            <a:ext cx="1625519" cy="601207"/>
          </a:xfrm>
          <a:prstGeom prst="rect">
            <a:avLst/>
          </a:prstGeom>
        </p:spPr>
        <p:txBody>
          <a:bodyPr lIns="0" tIns="0" rIns="0" bIns="0"/>
          <a:lstStyle>
            <a:lvl1pPr marL="0" indent="0" algn="l">
              <a:lnSpc>
                <a:spcPct val="100000"/>
              </a:lnSpc>
              <a:spcBef>
                <a:spcPts val="0"/>
              </a:spcBef>
              <a:buFontTx/>
              <a:buNone/>
              <a:defRPr sz="2000" b="1" i="0">
                <a:solidFill>
                  <a:schemeClr val="bg1"/>
                </a:solidFill>
                <a:latin typeface="+mj-lt"/>
                <a:ea typeface="Tahoma" charset="0"/>
                <a:cs typeface="Tahoma" charset="0"/>
              </a:defRPr>
            </a:lvl1pPr>
          </a:lstStyle>
          <a:p>
            <a:pPr lvl="0"/>
            <a:r>
              <a:rPr lang="en-US"/>
              <a:t>Click to edit Master text styles</a:t>
            </a:r>
          </a:p>
        </p:txBody>
      </p:sp>
      <p:sp>
        <p:nvSpPr>
          <p:cNvPr id="18" name="Text Placeholder 14">
            <a:extLst>
              <a:ext uri="{FF2B5EF4-FFF2-40B4-BE49-F238E27FC236}">
                <a16:creationId xmlns:a16="http://schemas.microsoft.com/office/drawing/2014/main" id="{FE54718D-4C22-E94B-A4C0-C34A3A4257A2}"/>
              </a:ext>
            </a:extLst>
          </p:cNvPr>
          <p:cNvSpPr>
            <a:spLocks noGrp="1"/>
          </p:cNvSpPr>
          <p:nvPr>
            <p:ph type="body" sz="quarter" idx="17"/>
          </p:nvPr>
        </p:nvSpPr>
        <p:spPr>
          <a:xfrm>
            <a:off x="749991" y="3132250"/>
            <a:ext cx="1625519" cy="593499"/>
          </a:xfrm>
          <a:prstGeom prst="rect">
            <a:avLst/>
          </a:prstGeom>
        </p:spPr>
        <p:txBody>
          <a:bodyPr lIns="0" tIns="0" rIns="0" bIns="0"/>
          <a:lstStyle>
            <a:lvl1pPr marL="0" indent="0" algn="l">
              <a:lnSpc>
                <a:spcPct val="100000"/>
              </a:lnSpc>
              <a:spcBef>
                <a:spcPts val="0"/>
              </a:spcBef>
              <a:buFontTx/>
              <a:buNone/>
              <a:defRPr sz="2000" b="1" i="0">
                <a:solidFill>
                  <a:schemeClr val="bg1"/>
                </a:solidFill>
                <a:latin typeface="+mj-lt"/>
                <a:ea typeface="Tahoma" charset="0"/>
                <a:cs typeface="Tahoma" charset="0"/>
              </a:defRPr>
            </a:lvl1pPr>
          </a:lstStyle>
          <a:p>
            <a:pPr lvl="0"/>
            <a:r>
              <a:rPr lang="en-US"/>
              <a:t>Click to edit Master text styles</a:t>
            </a:r>
          </a:p>
        </p:txBody>
      </p:sp>
      <p:cxnSp>
        <p:nvCxnSpPr>
          <p:cNvPr id="27" name="Straight Connector 26">
            <a:extLst>
              <a:ext uri="{FF2B5EF4-FFF2-40B4-BE49-F238E27FC236}">
                <a16:creationId xmlns:a16="http://schemas.microsoft.com/office/drawing/2014/main" id="{763A8BFE-74A7-E94B-8A00-4CD70EAFA367}"/>
              </a:ext>
            </a:extLst>
          </p:cNvPr>
          <p:cNvCxnSpPr>
            <a:cxnSpLocks/>
          </p:cNvCxnSpPr>
          <p:nvPr userDrawn="1"/>
        </p:nvCxnSpPr>
        <p:spPr>
          <a:xfrm>
            <a:off x="2559051" y="1916832"/>
            <a:ext cx="0" cy="3802212"/>
          </a:xfrm>
          <a:prstGeom prst="line">
            <a:avLst/>
          </a:prstGeom>
          <a:ln w="6350">
            <a:solidFill>
              <a:schemeClr val="bg1"/>
            </a:solidFill>
          </a:ln>
        </p:spPr>
        <p:style>
          <a:lnRef idx="1">
            <a:schemeClr val="accent2"/>
          </a:lnRef>
          <a:fillRef idx="0">
            <a:schemeClr val="accent2"/>
          </a:fillRef>
          <a:effectRef idx="0">
            <a:schemeClr val="accent2"/>
          </a:effectRef>
          <a:fontRef idx="minor">
            <a:schemeClr val="tx1"/>
          </a:fontRef>
        </p:style>
      </p:cxnSp>
      <p:sp>
        <p:nvSpPr>
          <p:cNvPr id="19" name="Text Placeholder 14">
            <a:extLst>
              <a:ext uri="{FF2B5EF4-FFF2-40B4-BE49-F238E27FC236}">
                <a16:creationId xmlns:a16="http://schemas.microsoft.com/office/drawing/2014/main" id="{55B2378F-7E74-5649-B1F7-5BE87863FDAE}"/>
              </a:ext>
            </a:extLst>
          </p:cNvPr>
          <p:cNvSpPr>
            <a:spLocks noGrp="1"/>
          </p:cNvSpPr>
          <p:nvPr>
            <p:ph type="body" sz="quarter" idx="18" hasCustomPrompt="1"/>
          </p:nvPr>
        </p:nvSpPr>
        <p:spPr>
          <a:xfrm>
            <a:off x="798008" y="5373216"/>
            <a:ext cx="1625519" cy="345828"/>
          </a:xfrm>
          <a:prstGeom prst="rect">
            <a:avLst/>
          </a:prstGeom>
        </p:spPr>
        <p:txBody>
          <a:bodyPr lIns="0" tIns="0" rIns="0" bIns="0"/>
          <a:lstStyle>
            <a:lvl1pPr marL="0" indent="0" algn="l">
              <a:lnSpc>
                <a:spcPct val="100000"/>
              </a:lnSpc>
              <a:spcBef>
                <a:spcPts val="0"/>
              </a:spcBef>
              <a:buFontTx/>
              <a:buNone/>
              <a:defRPr sz="1800" b="0" i="0">
                <a:solidFill>
                  <a:schemeClr val="bg1"/>
                </a:solidFill>
                <a:latin typeface="+mn-lt"/>
                <a:ea typeface="Tahoma"/>
                <a:cs typeface="Tahoma"/>
              </a:defRPr>
            </a:lvl1pPr>
          </a:lstStyle>
          <a:p>
            <a:pPr lvl="0"/>
            <a:r>
              <a:rPr lang="en-US" dirty="0"/>
              <a:t>Presentation date</a:t>
            </a:r>
          </a:p>
        </p:txBody>
      </p:sp>
    </p:spTree>
    <p:extLst>
      <p:ext uri="{BB962C8B-B14F-4D97-AF65-F5344CB8AC3E}">
        <p14:creationId xmlns:p14="http://schemas.microsoft.com/office/powerpoint/2010/main" val="2037226853"/>
      </p:ext>
    </p:extLst>
  </p:cSld>
  <p:clrMapOvr>
    <a:masterClrMapping/>
  </p:clrMapOvr>
  <p:transition spd="slow">
    <p:fade/>
  </p:transition>
  <p:extLst>
    <p:ext uri="{DCECCB84-F9BA-43D5-87BE-67443E8EF086}">
      <p15:sldGuideLst xmlns:p15="http://schemas.microsoft.com/office/powerpoint/2012/main">
        <p15:guide id="1" orient="horz" pos="1207" userDrawn="1">
          <p15:clr>
            <a:srgbClr val="FBAE40"/>
          </p15:clr>
        </p15:guide>
        <p15:guide id="2" pos="172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D979-55B4-3C48-802B-10CF449D32FC}"/>
              </a:ext>
            </a:extLst>
          </p:cNvPr>
          <p:cNvSpPr>
            <a:spLocks noGrp="1"/>
          </p:cNvSpPr>
          <p:nvPr>
            <p:ph type="title"/>
          </p:nvPr>
        </p:nvSpPr>
        <p:spPr>
          <a:xfrm>
            <a:off x="1199456" y="692699"/>
            <a:ext cx="10515600" cy="720077"/>
          </a:xfrm>
        </p:spPr>
        <p:txBody>
          <a:bodyPr/>
          <a:lstStyle/>
          <a:p>
            <a:r>
              <a:rPr lang="en-US"/>
              <a:t>Click to edit Master title style</a:t>
            </a:r>
            <a:endParaRPr lang="en-US" dirty="0"/>
          </a:p>
        </p:txBody>
      </p:sp>
      <p:sp>
        <p:nvSpPr>
          <p:cNvPr id="4" name="Picture Placeholder 12">
            <a:extLst>
              <a:ext uri="{C183D7F6-B498-43B3-948B-1728B52AA6E4}">
                <adec:decorative xmlns:adec="http://schemas.microsoft.com/office/drawing/2017/decorative" val="1"/>
              </a:ext>
            </a:extLst>
          </p:cNvPr>
          <p:cNvSpPr>
            <a:spLocks noGrp="1"/>
          </p:cNvSpPr>
          <p:nvPr>
            <p:ph type="pic" sz="quarter" idx="13"/>
          </p:nvPr>
        </p:nvSpPr>
        <p:spPr>
          <a:xfrm>
            <a:off x="14953" y="1412776"/>
            <a:ext cx="12192000" cy="5951190"/>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25068060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AD231-0526-BA4B-A751-485A68D4F146}"/>
              </a:ext>
            </a:extLst>
          </p:cNvPr>
          <p:cNvSpPr>
            <a:spLocks noGrp="1"/>
          </p:cNvSpPr>
          <p:nvPr>
            <p:ph type="title"/>
          </p:nvPr>
        </p:nvSpPr>
        <p:spPr>
          <a:xfrm>
            <a:off x="1200151" y="692699"/>
            <a:ext cx="9938841" cy="768353"/>
          </a:xfrm>
        </p:spPr>
        <p:txBody>
          <a:bodyPr/>
          <a:lstStyle/>
          <a:p>
            <a:r>
              <a:rPr lang="en-US"/>
              <a:t>Click to edit Master title style</a:t>
            </a:r>
            <a:endParaRPr lang="en-US" dirty="0"/>
          </a:p>
        </p:txBody>
      </p:sp>
      <p:sp>
        <p:nvSpPr>
          <p:cNvPr id="14" name="Picture Placeholder 12">
            <a:extLst>
              <a:ext uri="{C183D7F6-B498-43B3-948B-1728B52AA6E4}">
                <adec:decorative xmlns:adec="http://schemas.microsoft.com/office/drawing/2017/decorative" val="1"/>
              </a:ext>
            </a:extLst>
          </p:cNvPr>
          <p:cNvSpPr>
            <a:spLocks noGrp="1"/>
          </p:cNvSpPr>
          <p:nvPr>
            <p:ph type="pic" sz="quarter" idx="12"/>
          </p:nvPr>
        </p:nvSpPr>
        <p:spPr>
          <a:xfrm>
            <a:off x="1" y="1461052"/>
            <a:ext cx="4032251" cy="5396948"/>
          </a:xfrm>
          <a:prstGeom prst="rect">
            <a:avLst/>
          </a:prstGeom>
        </p:spPr>
        <p:txBody>
          <a:bodyPr/>
          <a:lstStyle/>
          <a:p>
            <a:r>
              <a:rPr lang="en-US"/>
              <a:t>Click icon to add picture</a:t>
            </a:r>
            <a:endParaRPr lang="en-US" dirty="0"/>
          </a:p>
        </p:txBody>
      </p:sp>
      <p:sp>
        <p:nvSpPr>
          <p:cNvPr id="15" name="Picture Placeholder 12">
            <a:extLst>
              <a:ext uri="{C183D7F6-B498-43B3-948B-1728B52AA6E4}">
                <adec:decorative xmlns:adec="http://schemas.microsoft.com/office/drawing/2017/decorative" val="1"/>
              </a:ext>
            </a:extLst>
          </p:cNvPr>
          <p:cNvSpPr>
            <a:spLocks noGrp="1"/>
          </p:cNvSpPr>
          <p:nvPr>
            <p:ph type="pic" sz="quarter" idx="13"/>
          </p:nvPr>
        </p:nvSpPr>
        <p:spPr>
          <a:xfrm>
            <a:off x="4078817" y="1461053"/>
            <a:ext cx="4027088" cy="2650572"/>
          </a:xfrm>
          <a:prstGeom prst="rect">
            <a:avLst/>
          </a:prstGeom>
        </p:spPr>
        <p:txBody>
          <a:bodyPr/>
          <a:lstStyle/>
          <a:p>
            <a:r>
              <a:rPr lang="en-US"/>
              <a:t>Click icon to add picture</a:t>
            </a:r>
            <a:endParaRPr lang="en-US" dirty="0"/>
          </a:p>
        </p:txBody>
      </p:sp>
      <p:sp>
        <p:nvSpPr>
          <p:cNvPr id="17" name="Picture Placeholder 12">
            <a:extLst>
              <a:ext uri="{C183D7F6-B498-43B3-948B-1728B52AA6E4}">
                <adec:decorative xmlns:adec="http://schemas.microsoft.com/office/drawing/2017/decorative" val="1"/>
              </a:ext>
            </a:extLst>
          </p:cNvPr>
          <p:cNvSpPr>
            <a:spLocks noGrp="1"/>
          </p:cNvSpPr>
          <p:nvPr>
            <p:ph type="pic" sz="quarter" idx="14"/>
          </p:nvPr>
        </p:nvSpPr>
        <p:spPr>
          <a:xfrm>
            <a:off x="4078817" y="4149728"/>
            <a:ext cx="4027088" cy="2708275"/>
          </a:xfrm>
          <a:prstGeom prst="rect">
            <a:avLst/>
          </a:prstGeom>
        </p:spPr>
        <p:txBody>
          <a:bodyPr/>
          <a:lstStyle/>
          <a:p>
            <a:r>
              <a:rPr lang="en-US"/>
              <a:t>Click icon to add picture</a:t>
            </a:r>
            <a:endParaRPr lang="en-US" dirty="0"/>
          </a:p>
        </p:txBody>
      </p:sp>
      <p:sp>
        <p:nvSpPr>
          <p:cNvPr id="13" name="Picture Placeholder 12">
            <a:extLst>
              <a:ext uri="{C183D7F6-B498-43B3-948B-1728B52AA6E4}">
                <adec:decorative xmlns:adec="http://schemas.microsoft.com/office/drawing/2017/decorative" val="1"/>
              </a:ext>
            </a:extLst>
          </p:cNvPr>
          <p:cNvSpPr>
            <a:spLocks noGrp="1"/>
          </p:cNvSpPr>
          <p:nvPr>
            <p:ph type="pic" sz="quarter" idx="11"/>
          </p:nvPr>
        </p:nvSpPr>
        <p:spPr>
          <a:xfrm>
            <a:off x="8157635" y="1461052"/>
            <a:ext cx="4034367" cy="5396948"/>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1974219801"/>
      </p:ext>
    </p:extLst>
  </p:cSld>
  <p:clrMapOvr>
    <a:masterClrMapping/>
  </p:clrMapOvr>
  <p:transition spd="slow">
    <p:fade/>
  </p:transition>
  <p:extLst>
    <p:ext uri="{DCECCB84-F9BA-43D5-87BE-67443E8EF086}">
      <p15:sldGuideLst xmlns:p15="http://schemas.microsoft.com/office/powerpoint/2012/main">
        <p15:guide id="1" orient="horz" pos="332" userDrawn="1">
          <p15:clr>
            <a:srgbClr val="FBAE40"/>
          </p15:clr>
        </p15:guide>
        <p15:guide id="2" pos="3840" userDrawn="1">
          <p15:clr>
            <a:srgbClr val="FBAE40"/>
          </p15:clr>
        </p15:guide>
        <p15:guide id="4" pos="5111" userDrawn="1">
          <p15:clr>
            <a:srgbClr val="FBAE40"/>
          </p15:clr>
        </p15:guide>
        <p15:guide id="5" orient="horz" pos="2614" userDrawn="1">
          <p15:clr>
            <a:srgbClr val="FBAE40"/>
          </p15:clr>
        </p15:guide>
        <p15:guide id="6" pos="756" userDrawn="1">
          <p15:clr>
            <a:srgbClr val="FBAE40"/>
          </p15:clr>
        </p15:guide>
        <p15:guide id="8" pos="2569" userDrawn="1">
          <p15:clr>
            <a:srgbClr val="FBAE40"/>
          </p15:clr>
        </p15:guide>
        <p15:guide id="9" pos="5139" userDrawn="1">
          <p15:clr>
            <a:srgbClr val="FBAE40"/>
          </p15:clr>
        </p15:guide>
        <p15:guide id="10" orient="horz" pos="25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E2A74-33A9-1E47-9EBD-B4B8BA3C3C75}"/>
              </a:ext>
            </a:extLst>
          </p:cNvPr>
          <p:cNvSpPr>
            <a:spLocks noGrp="1"/>
          </p:cNvSpPr>
          <p:nvPr>
            <p:ph type="title"/>
          </p:nvPr>
        </p:nvSpPr>
        <p:spPr>
          <a:xfrm>
            <a:off x="610753" y="692699"/>
            <a:ext cx="10515600" cy="768353"/>
          </a:xfrm>
        </p:spPr>
        <p:txBody>
          <a:bodyPr/>
          <a:lstStyle/>
          <a:p>
            <a:r>
              <a:rPr lang="en-US"/>
              <a:t>Click to edit Master title style</a:t>
            </a:r>
            <a:endParaRPr lang="en-US" dirty="0"/>
          </a:p>
        </p:txBody>
      </p:sp>
      <p:sp>
        <p:nvSpPr>
          <p:cNvPr id="8" name="Text Placeholder 5"/>
          <p:cNvSpPr>
            <a:spLocks noGrp="1"/>
          </p:cNvSpPr>
          <p:nvPr>
            <p:ph type="body" sz="quarter" idx="15" hasCustomPrompt="1"/>
          </p:nvPr>
        </p:nvSpPr>
        <p:spPr>
          <a:xfrm>
            <a:off x="610755" y="1461052"/>
            <a:ext cx="3396094"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7A7392"/>
              </a:buClr>
              <a:buSzTx/>
              <a:buFont typeface="Arial" panose="020B0604020202020204" pitchFamily="34" charset="0"/>
              <a:buChar char="•"/>
              <a:tabLst/>
              <a:defRPr sz="20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7A7392"/>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177800">
              <a:buClr>
                <a:srgbClr val="7A7392"/>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163638" indent="-301625">
              <a:defRPr sz="16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Second Bullet Point</a:t>
            </a:r>
          </a:p>
          <a:p>
            <a:pPr lvl="2"/>
            <a:r>
              <a:rPr lang="en-GB" dirty="0"/>
              <a:t>Third Bullet Point</a:t>
            </a:r>
          </a:p>
          <a:p>
            <a:pPr lvl="3"/>
            <a:endParaRPr lang="en-GB" dirty="0"/>
          </a:p>
        </p:txBody>
      </p:sp>
      <p:sp>
        <p:nvSpPr>
          <p:cNvPr id="5" name="Picture Placeholder 12">
            <a:extLst>
              <a:ext uri="{C183D7F6-B498-43B3-948B-1728B52AA6E4}">
                <adec:decorative xmlns:adec="http://schemas.microsoft.com/office/drawing/2017/decorative" val="1"/>
              </a:ext>
            </a:extLst>
          </p:cNvPr>
          <p:cNvSpPr>
            <a:spLocks noGrp="1"/>
          </p:cNvSpPr>
          <p:nvPr>
            <p:ph type="pic" sz="quarter" idx="11"/>
          </p:nvPr>
        </p:nvSpPr>
        <p:spPr>
          <a:xfrm>
            <a:off x="4055533" y="1461052"/>
            <a:ext cx="4057651" cy="5396948"/>
          </a:xfrm>
          <a:prstGeom prst="rect">
            <a:avLst/>
          </a:prstGeom>
        </p:spPr>
        <p:txBody>
          <a:bodyPr/>
          <a:lstStyle/>
          <a:p>
            <a:r>
              <a:rPr lang="en-US"/>
              <a:t>Click icon to add picture</a:t>
            </a:r>
            <a:endParaRPr lang="en-US" dirty="0"/>
          </a:p>
        </p:txBody>
      </p:sp>
      <p:sp>
        <p:nvSpPr>
          <p:cNvPr id="6" name="Picture Placeholder 12">
            <a:extLst>
              <a:ext uri="{C183D7F6-B498-43B3-948B-1728B52AA6E4}">
                <adec:decorative xmlns:adec="http://schemas.microsoft.com/office/drawing/2017/decorative" val="1"/>
              </a:ext>
            </a:extLst>
          </p:cNvPr>
          <p:cNvSpPr>
            <a:spLocks noGrp="1"/>
          </p:cNvSpPr>
          <p:nvPr>
            <p:ph type="pic" sz="quarter" idx="13"/>
          </p:nvPr>
        </p:nvSpPr>
        <p:spPr>
          <a:xfrm>
            <a:off x="8161867" y="1461053"/>
            <a:ext cx="4030132" cy="2650572"/>
          </a:xfrm>
          <a:prstGeom prst="rect">
            <a:avLst/>
          </a:prstGeom>
        </p:spPr>
        <p:txBody>
          <a:bodyPr/>
          <a:lstStyle/>
          <a:p>
            <a:r>
              <a:rPr lang="en-US"/>
              <a:t>Click icon to add picture</a:t>
            </a:r>
            <a:endParaRPr lang="en-US" dirty="0"/>
          </a:p>
        </p:txBody>
      </p:sp>
      <p:sp>
        <p:nvSpPr>
          <p:cNvPr id="7" name="Picture Placeholder 12">
            <a:extLst>
              <a:ext uri="{C183D7F6-B498-43B3-948B-1728B52AA6E4}">
                <adec:decorative xmlns:adec="http://schemas.microsoft.com/office/drawing/2017/decorative" val="1"/>
              </a:ext>
            </a:extLst>
          </p:cNvPr>
          <p:cNvSpPr>
            <a:spLocks noGrp="1"/>
          </p:cNvSpPr>
          <p:nvPr>
            <p:ph type="pic" sz="quarter" idx="14"/>
          </p:nvPr>
        </p:nvSpPr>
        <p:spPr>
          <a:xfrm>
            <a:off x="8161868" y="4146550"/>
            <a:ext cx="4030133" cy="2711450"/>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276145381"/>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141" userDrawn="1">
          <p15:clr>
            <a:srgbClr val="FBAE40"/>
          </p15:clr>
        </p15:guide>
        <p15:guide id="4" pos="5111" userDrawn="1">
          <p15:clr>
            <a:srgbClr val="FBAE40"/>
          </p15:clr>
        </p15:guide>
        <p15:guide id="6" orient="horz" pos="2590" userDrawn="1">
          <p15:clr>
            <a:srgbClr val="FBAE40"/>
          </p15:clr>
        </p15:guide>
        <p15:guide id="7" orient="horz" pos="26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F419B-FC38-4656-9F77-C3E7F5DE4FC2}"/>
              </a:ext>
            </a:extLst>
          </p:cNvPr>
          <p:cNvSpPr>
            <a:spLocks noGrp="1"/>
          </p:cNvSpPr>
          <p:nvPr>
            <p:ph type="title"/>
          </p:nvPr>
        </p:nvSpPr>
        <p:spPr/>
        <p:txBody>
          <a:body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FA3280AE-A27A-4C21-8018-4CDF514359A5}"/>
              </a:ext>
            </a:extLst>
          </p:cNvPr>
          <p:cNvSpPr>
            <a:spLocks noGrp="1"/>
          </p:cNvSpPr>
          <p:nvPr>
            <p:ph type="body" sz="quarter" idx="10"/>
          </p:nvPr>
        </p:nvSpPr>
        <p:spPr>
          <a:xfrm>
            <a:off x="1416050" y="1700213"/>
            <a:ext cx="9217025" cy="3960812"/>
          </a:xfrm>
          <a:prstGeom prst="rect">
            <a:avLst/>
          </a:prstGeom>
        </p:spPr>
        <p:txBody>
          <a:bodyPr/>
          <a:lstStyle>
            <a:lvl1pPr marL="0" indent="0">
              <a:buNone/>
              <a:defRPr sz="2000">
                <a:solidFill>
                  <a:srgbClr val="7A7392"/>
                </a:solidFill>
              </a:defRPr>
            </a:lvl1pPr>
            <a:lvl2pPr marL="609600" indent="0">
              <a:buNone/>
              <a:defRPr sz="2000">
                <a:solidFill>
                  <a:srgbClr val="7A7392"/>
                </a:solidFill>
              </a:defRPr>
            </a:lvl2pPr>
            <a:lvl3pPr marL="1219200" indent="0">
              <a:buNone/>
              <a:defRPr sz="2000">
                <a:solidFill>
                  <a:srgbClr val="7A7392"/>
                </a:solidFill>
              </a:defRPr>
            </a:lvl3pPr>
            <a:lvl4pPr marL="1828800" indent="0">
              <a:buNone/>
              <a:defRPr sz="2000">
                <a:solidFill>
                  <a:srgbClr val="7A7392"/>
                </a:solidFill>
              </a:defRPr>
            </a:lvl4pPr>
            <a:lvl5pPr marL="2438400" indent="0">
              <a:buNone/>
              <a:defRPr sz="2000">
                <a:solidFill>
                  <a:srgbClr val="7A739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a:extLst>
              <a:ext uri="{FF2B5EF4-FFF2-40B4-BE49-F238E27FC236}">
                <a16:creationId xmlns:a16="http://schemas.microsoft.com/office/drawing/2014/main" id="{A5660BAE-66FC-42F6-BD3C-5B58157AAAB0}"/>
              </a:ext>
            </a:extLst>
          </p:cNvPr>
          <p:cNvSpPr>
            <a:spLocks noGrp="1"/>
          </p:cNvSpPr>
          <p:nvPr>
            <p:ph type="body" sz="quarter" idx="11"/>
          </p:nvPr>
        </p:nvSpPr>
        <p:spPr>
          <a:xfrm>
            <a:off x="1416050" y="5661025"/>
            <a:ext cx="9217025" cy="1081088"/>
          </a:xfrm>
          <a:prstGeom prst="rect">
            <a:avLst/>
          </a:prstGeom>
        </p:spPr>
        <p:txBody>
          <a:bodyPr/>
          <a:lstStyle>
            <a:lvl1pPr marL="0" indent="0" algn="r">
              <a:buNone/>
              <a:defRPr sz="1800">
                <a:solidFill>
                  <a:schemeClr val="tx1"/>
                </a:solidFill>
              </a:defRPr>
            </a:lvl1pPr>
            <a:lvl2pPr marL="609600" indent="0" algn="r">
              <a:buNone/>
              <a:defRPr sz="1800">
                <a:solidFill>
                  <a:schemeClr val="tx1"/>
                </a:solidFill>
              </a:defRPr>
            </a:lvl2pPr>
            <a:lvl3pPr marL="1219200" indent="0" algn="r">
              <a:buNone/>
              <a:defRPr sz="1800">
                <a:solidFill>
                  <a:schemeClr val="tx1"/>
                </a:solidFill>
              </a:defRPr>
            </a:lvl3pPr>
            <a:lvl4pPr marL="1828800" indent="0" algn="r">
              <a:buNone/>
              <a:defRPr sz="1800">
                <a:solidFill>
                  <a:schemeClr val="tx1"/>
                </a:solidFill>
              </a:defRPr>
            </a:lvl4pPr>
            <a:lvl5pPr marL="2438400" indent="0" algn="r">
              <a:buNone/>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2704163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83A07-22BD-4911-A932-8F2D6698F1F7}"/>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B8842487-5D92-4193-8C12-E3811303EAF5}"/>
              </a:ext>
            </a:extLst>
          </p:cNvPr>
          <p:cNvSpPr>
            <a:spLocks noGrp="1"/>
          </p:cNvSpPr>
          <p:nvPr>
            <p:ph type="body" sz="quarter" idx="10" hasCustomPrompt="1"/>
          </p:nvPr>
        </p:nvSpPr>
        <p:spPr>
          <a:xfrm>
            <a:off x="623392" y="2348880"/>
            <a:ext cx="4176464" cy="2995612"/>
          </a:xfrm>
          <a:prstGeom prst="rect">
            <a:avLst/>
          </a:prstGeom>
        </p:spPr>
        <p:txBody>
          <a:bodyPr/>
          <a:lstStyle>
            <a:lvl1pPr marL="0" indent="0">
              <a:buNone/>
              <a:defRPr sz="13000">
                <a:solidFill>
                  <a:srgbClr val="7A7392"/>
                </a:solidFill>
              </a:defRPr>
            </a:lvl1pPr>
          </a:lstStyle>
          <a:p>
            <a:pPr lvl="0"/>
            <a:r>
              <a:rPr lang="en-GB" dirty="0"/>
              <a:t>100%</a:t>
            </a:r>
          </a:p>
        </p:txBody>
      </p:sp>
      <p:sp>
        <p:nvSpPr>
          <p:cNvPr id="6" name="Text Placeholder 5">
            <a:extLst>
              <a:ext uri="{FF2B5EF4-FFF2-40B4-BE49-F238E27FC236}">
                <a16:creationId xmlns:a16="http://schemas.microsoft.com/office/drawing/2014/main" id="{0CF246C3-55F5-41A0-A73E-5368C3F43B53}"/>
              </a:ext>
            </a:extLst>
          </p:cNvPr>
          <p:cNvSpPr>
            <a:spLocks noGrp="1"/>
          </p:cNvSpPr>
          <p:nvPr>
            <p:ph type="body" sz="quarter" idx="11"/>
          </p:nvPr>
        </p:nvSpPr>
        <p:spPr>
          <a:xfrm>
            <a:off x="4943872" y="2348880"/>
            <a:ext cx="6481366" cy="2995612"/>
          </a:xfrm>
          <a:prstGeom prst="rect">
            <a:avLst/>
          </a:prstGeom>
        </p:spPr>
        <p:txBody>
          <a:bodyPr/>
          <a:lstStyle>
            <a:lvl1pPr marL="0" indent="0">
              <a:buNone/>
              <a:defRPr sz="2000">
                <a:solidFill>
                  <a:srgbClr val="7A7392"/>
                </a:solidFill>
              </a:defRPr>
            </a:lvl1pPr>
            <a:lvl2pPr marL="609600" indent="0">
              <a:buNone/>
              <a:defRPr sz="2000">
                <a:solidFill>
                  <a:srgbClr val="7A7392"/>
                </a:solidFill>
              </a:defRPr>
            </a:lvl2pPr>
            <a:lvl3pPr marL="1219200" indent="0">
              <a:buNone/>
              <a:defRPr sz="2000">
                <a:solidFill>
                  <a:srgbClr val="7A7392"/>
                </a:solidFill>
              </a:defRPr>
            </a:lvl3pPr>
            <a:lvl4pPr marL="1828800" indent="0">
              <a:buNone/>
              <a:defRPr sz="2000">
                <a:solidFill>
                  <a:srgbClr val="7A7392"/>
                </a:solidFill>
              </a:defRPr>
            </a:lvl4pPr>
            <a:lvl5pPr marL="2438400" indent="0">
              <a:buNone/>
              <a:defRPr sz="2000">
                <a:solidFill>
                  <a:srgbClr val="7A739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7">
            <a:extLst>
              <a:ext uri="{FF2B5EF4-FFF2-40B4-BE49-F238E27FC236}">
                <a16:creationId xmlns:a16="http://schemas.microsoft.com/office/drawing/2014/main" id="{62E5FF59-326E-4B4E-9D7D-CFDB81AC6C9E}"/>
              </a:ext>
            </a:extLst>
          </p:cNvPr>
          <p:cNvSpPr>
            <a:spLocks noGrp="1"/>
          </p:cNvSpPr>
          <p:nvPr>
            <p:ph type="body" sz="quarter" idx="12"/>
          </p:nvPr>
        </p:nvSpPr>
        <p:spPr>
          <a:xfrm>
            <a:off x="1558925" y="5344492"/>
            <a:ext cx="9650413" cy="1108696"/>
          </a:xfrm>
          <a:prstGeom prst="rect">
            <a:avLst/>
          </a:prstGeom>
        </p:spPr>
        <p:txBody>
          <a:bodyPr/>
          <a:lstStyle>
            <a:lvl1pPr marL="0" indent="0" algn="r">
              <a:buFont typeface="Arial" panose="020B0604020202020204" pitchFamily="34" charset="0"/>
              <a:buNone/>
              <a:defRPr sz="1800"/>
            </a:lvl1pPr>
            <a:lvl2pPr marL="609600" indent="0" algn="r">
              <a:buNone/>
              <a:defRPr sz="1800"/>
            </a:lvl2pPr>
            <a:lvl3pPr marL="1219200" indent="0" algn="r">
              <a:buNone/>
              <a:defRPr sz="1800"/>
            </a:lvl3pPr>
            <a:lvl4pPr marL="1828800" indent="0" algn="r">
              <a:buNone/>
              <a:defRPr sz="1800"/>
            </a:lvl4pPr>
            <a:lvl5pPr marL="2438400" indent="0" algn="r">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1952614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3279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in headings, text and bullet poi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64AAA3-E9D4-B544-B77B-0789573E9C02}"/>
              </a:ext>
            </a:extLst>
          </p:cNvPr>
          <p:cNvSpPr>
            <a:spLocks noGrp="1"/>
          </p:cNvSpPr>
          <p:nvPr>
            <p:ph type="title" hasCustomPrompt="1"/>
          </p:nvPr>
        </p:nvSpPr>
        <p:spPr>
          <a:xfrm>
            <a:off x="1199455" y="689703"/>
            <a:ext cx="9937104" cy="1011105"/>
          </a:xfrm>
          <a:prstGeom prst="rect">
            <a:avLst/>
          </a:prstGeom>
        </p:spPr>
        <p:txBody>
          <a:bodyPr lIns="0" tIns="0" rIns="0" bIns="0"/>
          <a:lstStyle>
            <a:lvl1pPr>
              <a:defRPr>
                <a:solidFill>
                  <a:srgbClr val="1A9DAC"/>
                </a:solidFill>
              </a:defRPr>
            </a:lvl1pPr>
          </a:lstStyle>
          <a:p>
            <a:pPr lvl="0"/>
            <a:r>
              <a:rPr lang="en-GB" dirty="0"/>
              <a:t>Click to edit Master text styles</a:t>
            </a:r>
          </a:p>
        </p:txBody>
      </p:sp>
      <p:sp>
        <p:nvSpPr>
          <p:cNvPr id="6" name="Text Placeholder 5"/>
          <p:cNvSpPr>
            <a:spLocks noGrp="1"/>
          </p:cNvSpPr>
          <p:nvPr>
            <p:ph type="body" sz="quarter" idx="11" hasCustomPrompt="1"/>
          </p:nvPr>
        </p:nvSpPr>
        <p:spPr>
          <a:xfrm>
            <a:off x="1199456" y="1700808"/>
            <a:ext cx="9937104" cy="4608512"/>
          </a:xfrm>
          <a:prstGeom prst="rect">
            <a:avLst/>
          </a:prstGeom>
        </p:spPr>
        <p:txBody>
          <a:bodyPr lIns="0" tIns="0" rIns="0" bIns="0"/>
          <a:lstStyle>
            <a:lvl1pPr marL="266700" indent="-257175">
              <a:buClr>
                <a:srgbClr val="1A9DAC"/>
              </a:buClr>
              <a:tabLst/>
              <a:defRPr sz="1800">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1800">
                <a:latin typeface="+mn-lt"/>
                <a:ea typeface="Tahoma" panose="020B0604030504040204" pitchFamily="34" charset="0"/>
                <a:cs typeface="Tahoma" panose="020B0604030504040204" pitchFamily="34" charset="0"/>
              </a:defRPr>
            </a:lvl2pPr>
            <a:lvl3pPr marL="808038" indent="-266700">
              <a:buClr>
                <a:srgbClr val="1A9DAC"/>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66330494"/>
      </p:ext>
    </p:extLst>
  </p:cSld>
  <p:clrMapOvr>
    <a:masterClrMapping/>
  </p:clrMapOvr>
  <p:transition spd="slow">
    <p:fade/>
  </p:transition>
  <p:extLst>
    <p:ext uri="{DCECCB84-F9BA-43D5-87BE-67443E8EF086}">
      <p15:sldGuideLst xmlns:p15="http://schemas.microsoft.com/office/powerpoint/2012/main">
        <p15:guide id="1" orient="horz" pos="436">
          <p15:clr>
            <a:srgbClr val="FBAE40"/>
          </p15:clr>
        </p15:guide>
        <p15:guide id="2" pos="75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D979-55B4-3C48-802B-10CF449D32FC}"/>
              </a:ext>
            </a:extLst>
          </p:cNvPr>
          <p:cNvSpPr>
            <a:spLocks noGrp="1"/>
          </p:cNvSpPr>
          <p:nvPr>
            <p:ph type="title"/>
          </p:nvPr>
        </p:nvSpPr>
        <p:spPr>
          <a:xfrm>
            <a:off x="1199456" y="692699"/>
            <a:ext cx="10515600" cy="648069"/>
          </a:xfrm>
        </p:spPr>
        <p:txBody>
          <a:bodyPr/>
          <a:lstStyle/>
          <a:p>
            <a:r>
              <a:rPr lang="en-US"/>
              <a:t>Click to edit Master title style</a:t>
            </a:r>
            <a:endParaRPr lang="en-US" dirty="0"/>
          </a:p>
        </p:txBody>
      </p:sp>
      <p:sp>
        <p:nvSpPr>
          <p:cNvPr id="4" name="Picture Placeholder 12">
            <a:extLst>
              <a:ext uri="{C183D7F6-B498-43B3-948B-1728B52AA6E4}">
                <adec:decorative xmlns:adec="http://schemas.microsoft.com/office/drawing/2017/decorative" val="1"/>
              </a:ext>
            </a:extLst>
          </p:cNvPr>
          <p:cNvSpPr>
            <a:spLocks noGrp="1"/>
          </p:cNvSpPr>
          <p:nvPr>
            <p:ph type="pic" sz="quarter" idx="13"/>
          </p:nvPr>
        </p:nvSpPr>
        <p:spPr>
          <a:xfrm>
            <a:off x="14953" y="1412776"/>
            <a:ext cx="12192000" cy="5951190"/>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1882823217"/>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AD231-0526-BA4B-A751-485A68D4F146}"/>
              </a:ext>
            </a:extLst>
          </p:cNvPr>
          <p:cNvSpPr>
            <a:spLocks noGrp="1"/>
          </p:cNvSpPr>
          <p:nvPr>
            <p:ph type="title"/>
          </p:nvPr>
        </p:nvSpPr>
        <p:spPr>
          <a:xfrm>
            <a:off x="1200151" y="692699"/>
            <a:ext cx="9938841" cy="768353"/>
          </a:xfrm>
        </p:spPr>
        <p:txBody>
          <a:bodyPr/>
          <a:lstStyle/>
          <a:p>
            <a:r>
              <a:rPr lang="en-US"/>
              <a:t>Click to edit Master title style</a:t>
            </a:r>
            <a:endParaRPr lang="en-US" dirty="0"/>
          </a:p>
        </p:txBody>
      </p:sp>
      <p:sp>
        <p:nvSpPr>
          <p:cNvPr id="14" name="Picture Placeholder 12">
            <a:extLst>
              <a:ext uri="{C183D7F6-B498-43B3-948B-1728B52AA6E4}">
                <adec:decorative xmlns:adec="http://schemas.microsoft.com/office/drawing/2017/decorative" val="1"/>
              </a:ext>
            </a:extLst>
          </p:cNvPr>
          <p:cNvSpPr>
            <a:spLocks noGrp="1"/>
          </p:cNvSpPr>
          <p:nvPr>
            <p:ph type="pic" sz="quarter" idx="12"/>
          </p:nvPr>
        </p:nvSpPr>
        <p:spPr>
          <a:xfrm>
            <a:off x="1" y="1461052"/>
            <a:ext cx="4032251" cy="5396948"/>
          </a:xfrm>
          <a:prstGeom prst="rect">
            <a:avLst/>
          </a:prstGeom>
        </p:spPr>
        <p:txBody>
          <a:bodyPr/>
          <a:lstStyle/>
          <a:p>
            <a:r>
              <a:rPr lang="en-US"/>
              <a:t>Click icon to add picture</a:t>
            </a:r>
            <a:endParaRPr lang="en-US" dirty="0"/>
          </a:p>
        </p:txBody>
      </p:sp>
      <p:sp>
        <p:nvSpPr>
          <p:cNvPr id="15" name="Picture Placeholder 12">
            <a:extLst>
              <a:ext uri="{C183D7F6-B498-43B3-948B-1728B52AA6E4}">
                <adec:decorative xmlns:adec="http://schemas.microsoft.com/office/drawing/2017/decorative" val="1"/>
              </a:ext>
            </a:extLst>
          </p:cNvPr>
          <p:cNvSpPr>
            <a:spLocks noGrp="1"/>
          </p:cNvSpPr>
          <p:nvPr>
            <p:ph type="pic" sz="quarter" idx="13"/>
          </p:nvPr>
        </p:nvSpPr>
        <p:spPr>
          <a:xfrm>
            <a:off x="4078817" y="1461053"/>
            <a:ext cx="4027088" cy="2650572"/>
          </a:xfrm>
          <a:prstGeom prst="rect">
            <a:avLst/>
          </a:prstGeom>
        </p:spPr>
        <p:txBody>
          <a:bodyPr/>
          <a:lstStyle/>
          <a:p>
            <a:r>
              <a:rPr lang="en-US"/>
              <a:t>Click icon to add picture</a:t>
            </a:r>
            <a:endParaRPr lang="en-US" dirty="0"/>
          </a:p>
        </p:txBody>
      </p:sp>
      <p:sp>
        <p:nvSpPr>
          <p:cNvPr id="17" name="Picture Placeholder 12">
            <a:extLst>
              <a:ext uri="{C183D7F6-B498-43B3-948B-1728B52AA6E4}">
                <adec:decorative xmlns:adec="http://schemas.microsoft.com/office/drawing/2017/decorative" val="1"/>
              </a:ext>
            </a:extLst>
          </p:cNvPr>
          <p:cNvSpPr>
            <a:spLocks noGrp="1"/>
          </p:cNvSpPr>
          <p:nvPr>
            <p:ph type="pic" sz="quarter" idx="14"/>
          </p:nvPr>
        </p:nvSpPr>
        <p:spPr>
          <a:xfrm>
            <a:off x="4078817" y="4149728"/>
            <a:ext cx="4027088" cy="2708275"/>
          </a:xfrm>
          <a:prstGeom prst="rect">
            <a:avLst/>
          </a:prstGeom>
        </p:spPr>
        <p:txBody>
          <a:bodyPr/>
          <a:lstStyle/>
          <a:p>
            <a:r>
              <a:rPr lang="en-US"/>
              <a:t>Click icon to add picture</a:t>
            </a:r>
          </a:p>
        </p:txBody>
      </p:sp>
      <p:sp>
        <p:nvSpPr>
          <p:cNvPr id="13" name="Picture Placeholder 12">
            <a:extLst>
              <a:ext uri="{C183D7F6-B498-43B3-948B-1728B52AA6E4}">
                <adec:decorative xmlns:adec="http://schemas.microsoft.com/office/drawing/2017/decorative" val="1"/>
              </a:ext>
            </a:extLst>
          </p:cNvPr>
          <p:cNvSpPr>
            <a:spLocks noGrp="1"/>
          </p:cNvSpPr>
          <p:nvPr>
            <p:ph type="pic" sz="quarter" idx="11"/>
          </p:nvPr>
        </p:nvSpPr>
        <p:spPr>
          <a:xfrm>
            <a:off x="8157635" y="1461052"/>
            <a:ext cx="4034367" cy="5396948"/>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1974219801"/>
      </p:ext>
    </p:extLst>
  </p:cSld>
  <p:clrMapOvr>
    <a:masterClrMapping/>
  </p:clrMapOvr>
  <p:transition spd="slow">
    <p:fade/>
  </p:transition>
  <p:extLst>
    <p:ext uri="{DCECCB84-F9BA-43D5-87BE-67443E8EF086}">
      <p15:sldGuideLst xmlns:p15="http://schemas.microsoft.com/office/powerpoint/2012/main">
        <p15:guide id="1" orient="horz" pos="332" userDrawn="1">
          <p15:clr>
            <a:srgbClr val="FBAE40"/>
          </p15:clr>
        </p15:guide>
        <p15:guide id="2" pos="3840" userDrawn="1">
          <p15:clr>
            <a:srgbClr val="FBAE40"/>
          </p15:clr>
        </p15:guide>
        <p15:guide id="4" pos="5111" userDrawn="1">
          <p15:clr>
            <a:srgbClr val="FBAE40"/>
          </p15:clr>
        </p15:guide>
        <p15:guide id="5" orient="horz" pos="2614" userDrawn="1">
          <p15:clr>
            <a:srgbClr val="FBAE40"/>
          </p15:clr>
        </p15:guide>
        <p15:guide id="6" pos="756" userDrawn="1">
          <p15:clr>
            <a:srgbClr val="FBAE40"/>
          </p15:clr>
        </p15:guide>
        <p15:guide id="8" pos="2569" userDrawn="1">
          <p15:clr>
            <a:srgbClr val="FBAE40"/>
          </p15:clr>
        </p15:guide>
        <p15:guide id="9" pos="5139" userDrawn="1">
          <p15:clr>
            <a:srgbClr val="FBAE40"/>
          </p15:clr>
        </p15:guide>
        <p15:guide id="10" orient="horz" pos="259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in headings, text and bullet poi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64AAA3-E9D4-B544-B77B-0789573E9C02}"/>
              </a:ext>
            </a:extLst>
          </p:cNvPr>
          <p:cNvSpPr>
            <a:spLocks noGrp="1"/>
          </p:cNvSpPr>
          <p:nvPr>
            <p:ph type="title" hasCustomPrompt="1"/>
          </p:nvPr>
        </p:nvSpPr>
        <p:spPr>
          <a:xfrm>
            <a:off x="1199455" y="689703"/>
            <a:ext cx="9937104" cy="1011105"/>
          </a:xfrm>
          <a:prstGeom prst="rect">
            <a:avLst/>
          </a:prstGeom>
        </p:spPr>
        <p:txBody>
          <a:bodyPr lIns="0" tIns="0" rIns="0" bIns="0"/>
          <a:lstStyle>
            <a:lvl1pPr>
              <a:defRPr>
                <a:solidFill>
                  <a:srgbClr val="1A9DAC"/>
                </a:solidFill>
              </a:defRPr>
            </a:lvl1pPr>
          </a:lstStyle>
          <a:p>
            <a:pPr lvl="0"/>
            <a:r>
              <a:rPr lang="en-GB" dirty="0"/>
              <a:t>Click to edit Master text styles</a:t>
            </a:r>
          </a:p>
        </p:txBody>
      </p:sp>
      <p:sp>
        <p:nvSpPr>
          <p:cNvPr id="6" name="Text Placeholder 5"/>
          <p:cNvSpPr>
            <a:spLocks noGrp="1"/>
          </p:cNvSpPr>
          <p:nvPr>
            <p:ph type="body" sz="quarter" idx="11" hasCustomPrompt="1"/>
          </p:nvPr>
        </p:nvSpPr>
        <p:spPr>
          <a:xfrm>
            <a:off x="1199456" y="1700808"/>
            <a:ext cx="9937104" cy="4608512"/>
          </a:xfrm>
          <a:prstGeom prst="rect">
            <a:avLst/>
          </a:prstGeom>
        </p:spPr>
        <p:txBody>
          <a:bodyPr lIns="0" tIns="0" rIns="0" bIns="0"/>
          <a:lstStyle>
            <a:lvl1pPr marL="266700" indent="-257175">
              <a:buClr>
                <a:srgbClr val="1A9DAC"/>
              </a:buClr>
              <a:tabLst/>
              <a:defRPr sz="1800">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1800">
                <a:latin typeface="+mn-lt"/>
                <a:ea typeface="Tahoma" panose="020B0604030504040204" pitchFamily="34" charset="0"/>
                <a:cs typeface="Tahoma" panose="020B0604030504040204" pitchFamily="34" charset="0"/>
              </a:defRPr>
            </a:lvl2pPr>
            <a:lvl3pPr marL="808038" indent="-266700">
              <a:buClr>
                <a:srgbClr val="1A9DAC"/>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39409754"/>
      </p:ext>
    </p:extLst>
  </p:cSld>
  <p:clrMapOvr>
    <a:masterClrMapping/>
  </p:clrMapOvr>
  <p:transition spd="slow">
    <p:fade/>
  </p:transition>
  <p:extLst>
    <p:ext uri="{DCECCB84-F9BA-43D5-87BE-67443E8EF086}">
      <p15:sldGuideLst xmlns:p15="http://schemas.microsoft.com/office/powerpoint/2012/main">
        <p15:guide id="1" orient="horz" pos="436">
          <p15:clr>
            <a:srgbClr val="FBAE40"/>
          </p15:clr>
        </p15:guide>
        <p15:guide id="2" pos="7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and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E3DBD-28B5-6744-B93D-384D879AF993}"/>
              </a:ext>
            </a:extLst>
          </p:cNvPr>
          <p:cNvSpPr>
            <a:spLocks noGrp="1"/>
          </p:cNvSpPr>
          <p:nvPr>
            <p:ph type="title"/>
          </p:nvPr>
        </p:nvSpPr>
        <p:spPr>
          <a:xfrm>
            <a:off x="1199456" y="1974058"/>
            <a:ext cx="8687493" cy="1325563"/>
          </a:xfrm>
          <a:prstGeom prst="rect">
            <a:avLst/>
          </a:prstGeom>
        </p:spPr>
        <p:txBody>
          <a:bodyPr/>
          <a:lstStyle>
            <a:lvl1pPr>
              <a:defRPr>
                <a:solidFill>
                  <a:srgbClr val="7A7392"/>
                </a:solidFill>
              </a:defRPr>
            </a:lvl1pPr>
          </a:lstStyle>
          <a:p>
            <a:r>
              <a:rPr lang="en-US"/>
              <a:t>Click to edit Master title style</a:t>
            </a:r>
            <a:endParaRPr lang="en-US" dirty="0"/>
          </a:p>
        </p:txBody>
      </p:sp>
      <p:sp>
        <p:nvSpPr>
          <p:cNvPr id="7" name="Text Placeholder 5"/>
          <p:cNvSpPr>
            <a:spLocks noGrp="1"/>
          </p:cNvSpPr>
          <p:nvPr>
            <p:ph type="body" sz="quarter" idx="11"/>
          </p:nvPr>
        </p:nvSpPr>
        <p:spPr>
          <a:xfrm>
            <a:off x="1199456" y="4221163"/>
            <a:ext cx="8687493" cy="603104"/>
          </a:xfrm>
          <a:prstGeom prst="rect">
            <a:avLst/>
          </a:prstGeom>
        </p:spPr>
        <p:txBody>
          <a:bodyPr lIns="0" tIns="0" rIns="0" bIns="0"/>
          <a:lstStyle>
            <a:lvl1pPr marL="0" indent="0">
              <a:lnSpc>
                <a:spcPct val="100000"/>
              </a:lnSpc>
              <a:buFontTx/>
              <a:buNone/>
              <a:defRPr sz="1800" b="0" i="0">
                <a:solidFill>
                  <a:schemeClr val="tx1"/>
                </a:solidFill>
                <a:latin typeface="+mn-lt"/>
                <a:ea typeface="Tahoma"/>
                <a:cs typeface="Tahoma"/>
              </a:defRPr>
            </a:lvl1pPr>
          </a:lstStyle>
          <a:p>
            <a:pPr lvl="0"/>
            <a:r>
              <a:rPr lang="en-US"/>
              <a:t>Click to edit Master text styles</a:t>
            </a:r>
          </a:p>
        </p:txBody>
      </p:sp>
    </p:spTree>
    <p:extLst>
      <p:ext uri="{BB962C8B-B14F-4D97-AF65-F5344CB8AC3E}">
        <p14:creationId xmlns:p14="http://schemas.microsoft.com/office/powerpoint/2010/main" val="192450603"/>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in headings, text and bullet poi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64AAA3-E9D4-B544-B77B-0789573E9C02}"/>
              </a:ext>
            </a:extLst>
          </p:cNvPr>
          <p:cNvSpPr>
            <a:spLocks noGrp="1"/>
          </p:cNvSpPr>
          <p:nvPr>
            <p:ph type="title" hasCustomPrompt="1"/>
          </p:nvPr>
        </p:nvSpPr>
        <p:spPr>
          <a:xfrm>
            <a:off x="1199455" y="689703"/>
            <a:ext cx="9937104" cy="1011105"/>
          </a:xfrm>
          <a:prstGeom prst="rect">
            <a:avLst/>
          </a:prstGeom>
        </p:spPr>
        <p:txBody>
          <a:bodyPr lIns="0" tIns="0" rIns="0" bIns="0"/>
          <a:lstStyle>
            <a:lvl1pPr>
              <a:defRPr>
                <a:solidFill>
                  <a:srgbClr val="7A7392"/>
                </a:solidFill>
              </a:defRPr>
            </a:lvl1pPr>
          </a:lstStyle>
          <a:p>
            <a:pPr lvl="0"/>
            <a:r>
              <a:rPr lang="en-GB" dirty="0"/>
              <a:t>Click to edit Master text styles</a:t>
            </a:r>
          </a:p>
        </p:txBody>
      </p:sp>
      <p:sp>
        <p:nvSpPr>
          <p:cNvPr id="6" name="Text Placeholder 5"/>
          <p:cNvSpPr>
            <a:spLocks noGrp="1"/>
          </p:cNvSpPr>
          <p:nvPr>
            <p:ph type="body" sz="quarter" idx="11" hasCustomPrompt="1"/>
          </p:nvPr>
        </p:nvSpPr>
        <p:spPr>
          <a:xfrm>
            <a:off x="1199456" y="1700808"/>
            <a:ext cx="9937104" cy="4608512"/>
          </a:xfrm>
          <a:prstGeom prst="rect">
            <a:avLst/>
          </a:prstGeom>
        </p:spPr>
        <p:txBody>
          <a:bodyPr lIns="0" tIns="0" rIns="0" bIns="0"/>
          <a:lstStyle>
            <a:lvl1pPr marL="266700" indent="-257175">
              <a:buClr>
                <a:srgbClr val="7A7392"/>
              </a:buClr>
              <a:tabLst/>
              <a:defRPr sz="1800">
                <a:latin typeface="+mn-lt"/>
                <a:ea typeface="Tahoma" panose="020B0604030504040204" pitchFamily="34" charset="0"/>
                <a:cs typeface="Tahoma" panose="020B0604030504040204" pitchFamily="34" charset="0"/>
              </a:defRPr>
            </a:lvl1pPr>
            <a:lvl2pPr marL="541338" indent="-274638">
              <a:buClr>
                <a:srgbClr val="7A7392"/>
              </a:buClr>
              <a:buFont typeface="Courier New" panose="02070309020205020404" pitchFamily="49" charset="0"/>
              <a:buChar char="o"/>
              <a:defRPr sz="1800">
                <a:latin typeface="+mn-lt"/>
                <a:ea typeface="Tahoma" panose="020B0604030504040204" pitchFamily="34" charset="0"/>
                <a:cs typeface="Tahoma" panose="020B0604030504040204" pitchFamily="34" charset="0"/>
              </a:defRPr>
            </a:lvl2pPr>
            <a:lvl3pPr marL="808038" indent="-266700">
              <a:buClr>
                <a:srgbClr val="7A7392"/>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6912239"/>
      </p:ext>
    </p:extLst>
  </p:cSld>
  <p:clrMapOvr>
    <a:masterClrMapping/>
  </p:clrMapOvr>
  <p:transition spd="slow">
    <p:fade/>
  </p:transition>
  <p:extLst>
    <p:ext uri="{DCECCB84-F9BA-43D5-87BE-67443E8EF086}">
      <p15:sldGuideLst xmlns:p15="http://schemas.microsoft.com/office/powerpoint/2012/main">
        <p15:guide id="1" orient="horz" pos="436" userDrawn="1">
          <p15:clr>
            <a:srgbClr val="FBAE40"/>
          </p15:clr>
        </p15:guide>
        <p15:guide id="2" pos="75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headings, text and bullet poi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64AAA3-E9D4-B544-B77B-0789573E9C02}"/>
              </a:ext>
            </a:extLst>
          </p:cNvPr>
          <p:cNvSpPr>
            <a:spLocks noGrp="1"/>
          </p:cNvSpPr>
          <p:nvPr>
            <p:ph type="title" hasCustomPrompt="1"/>
          </p:nvPr>
        </p:nvSpPr>
        <p:spPr>
          <a:xfrm>
            <a:off x="1199455" y="689703"/>
            <a:ext cx="9937104" cy="1011105"/>
          </a:xfrm>
          <a:prstGeom prst="rect">
            <a:avLst/>
          </a:prstGeom>
        </p:spPr>
        <p:txBody>
          <a:bodyPr lIns="0" tIns="0" rIns="0" bIns="0"/>
          <a:lstStyle>
            <a:lvl1pPr>
              <a:defRPr>
                <a:solidFill>
                  <a:srgbClr val="7A7392"/>
                </a:solidFill>
              </a:defRPr>
            </a:lvl1pPr>
          </a:lstStyle>
          <a:p>
            <a:pPr lvl="0"/>
            <a:r>
              <a:rPr lang="en-GB" dirty="0"/>
              <a:t>Click to edit Master text styles</a:t>
            </a:r>
          </a:p>
        </p:txBody>
      </p:sp>
      <p:sp>
        <p:nvSpPr>
          <p:cNvPr id="6" name="Text Placeholder 5"/>
          <p:cNvSpPr>
            <a:spLocks noGrp="1"/>
          </p:cNvSpPr>
          <p:nvPr>
            <p:ph type="body" sz="quarter" idx="11" hasCustomPrompt="1"/>
          </p:nvPr>
        </p:nvSpPr>
        <p:spPr>
          <a:xfrm>
            <a:off x="1199456" y="1700808"/>
            <a:ext cx="9937104" cy="4608512"/>
          </a:xfrm>
          <a:prstGeom prst="rect">
            <a:avLst/>
          </a:prstGeom>
        </p:spPr>
        <p:txBody>
          <a:bodyPr lIns="0" tIns="0" rIns="0" bIns="0"/>
          <a:lstStyle>
            <a:lvl1pPr marL="266700" indent="-257175">
              <a:buClr>
                <a:srgbClr val="7A7392"/>
              </a:buClr>
              <a:tabLst/>
              <a:defRPr sz="2000">
                <a:latin typeface="+mn-lt"/>
                <a:ea typeface="Tahoma" panose="020B0604030504040204" pitchFamily="34" charset="0"/>
                <a:cs typeface="Tahoma" panose="020B0604030504040204" pitchFamily="34" charset="0"/>
              </a:defRPr>
            </a:lvl1pPr>
            <a:lvl2pPr marL="541338" indent="-274638">
              <a:buClr>
                <a:srgbClr val="7A7392"/>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266700">
              <a:buClr>
                <a:srgbClr val="7A7392"/>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6912239"/>
      </p:ext>
    </p:extLst>
  </p:cSld>
  <p:clrMapOvr>
    <a:masterClrMapping/>
  </p:clrMapOvr>
  <p:transition spd="slow">
    <p:fade/>
  </p:transition>
  <p:extLst>
    <p:ext uri="{DCECCB84-F9BA-43D5-87BE-67443E8EF086}">
      <p15:sldGuideLst xmlns:p15="http://schemas.microsoft.com/office/powerpoint/2012/main">
        <p15:guide id="1" orient="horz" pos="436" userDrawn="1">
          <p15:clr>
            <a:srgbClr val="FBAE40"/>
          </p15:clr>
        </p15:guide>
        <p15:guide id="2" pos="7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headings, text and numbered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4AA9-9B1B-7D49-821B-E768D4FEE2D2}"/>
              </a:ext>
            </a:extLst>
          </p:cNvPr>
          <p:cNvSpPr>
            <a:spLocks noGrp="1"/>
          </p:cNvSpPr>
          <p:nvPr>
            <p:ph type="title"/>
          </p:nvPr>
        </p:nvSpPr>
        <p:spPr>
          <a:xfrm>
            <a:off x="1200151" y="687617"/>
            <a:ext cx="9936408" cy="1012599"/>
          </a:xfrm>
        </p:spPr>
        <p:txBody>
          <a:bodyPr/>
          <a:lstStyle/>
          <a:p>
            <a:r>
              <a:rPr lang="en-US"/>
              <a:t>Click to edit Master title style</a:t>
            </a:r>
            <a:endParaRPr lang="en-US" dirty="0"/>
          </a:p>
        </p:txBody>
      </p:sp>
      <p:sp>
        <p:nvSpPr>
          <p:cNvPr id="3" name="Text Placeholder 2"/>
          <p:cNvSpPr>
            <a:spLocks noGrp="1"/>
          </p:cNvSpPr>
          <p:nvPr>
            <p:ph type="body" sz="quarter" idx="11" hasCustomPrompt="1"/>
          </p:nvPr>
        </p:nvSpPr>
        <p:spPr>
          <a:xfrm>
            <a:off x="1200152" y="1700216"/>
            <a:ext cx="9936408" cy="4465637"/>
          </a:xfrm>
          <a:prstGeom prst="rect">
            <a:avLst/>
          </a:prstGeom>
        </p:spPr>
        <p:txBody>
          <a:bodyPr lIns="0" tIns="0" rIns="0" bIns="0"/>
          <a:lstStyle>
            <a:lvl1pPr marL="266700" indent="-266700">
              <a:buClr>
                <a:srgbClr val="7A7392"/>
              </a:buClr>
              <a:buFont typeface="+mj-lt"/>
              <a:buAutoNum type="arabicPeriod"/>
              <a:defRPr sz="2000">
                <a:latin typeface="+mn-lt"/>
                <a:ea typeface="Tahoma" panose="020B0604030504040204" pitchFamily="34" charset="0"/>
                <a:cs typeface="Tahoma" panose="020B0604030504040204" pitchFamily="34" charset="0"/>
              </a:defRPr>
            </a:lvl1pPr>
            <a:lvl2pPr marL="541338" indent="-274638">
              <a:buClr>
                <a:srgbClr val="7A7392"/>
              </a:buClr>
              <a:buFont typeface="+mj-lt"/>
              <a:buAutoNum type="romanLcPeriod"/>
              <a:defRPr sz="2000">
                <a:latin typeface="+mn-lt"/>
                <a:ea typeface="Tahoma" panose="020B0604030504040204" pitchFamily="34" charset="0"/>
                <a:cs typeface="Tahoma" panose="020B0604030504040204" pitchFamily="34" charset="0"/>
              </a:defRPr>
            </a:lvl2pPr>
            <a:lvl3pPr marL="896938" indent="-266700">
              <a:buClr>
                <a:srgbClr val="7A7392"/>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23431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4pPr>
            <a:lvl5pPr marL="29527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8606882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sty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85A6-D158-2E49-90B4-F2441730F410}"/>
              </a:ext>
            </a:extLst>
          </p:cNvPr>
          <p:cNvSpPr>
            <a:spLocks noGrp="1"/>
          </p:cNvSpPr>
          <p:nvPr>
            <p:ph type="title"/>
          </p:nvPr>
        </p:nvSpPr>
        <p:spPr>
          <a:xfrm>
            <a:off x="1199455" y="692699"/>
            <a:ext cx="9912077" cy="936101"/>
          </a:xfrm>
        </p:spPr>
        <p:txBody>
          <a:bodyPr/>
          <a:lstStyle/>
          <a:p>
            <a:r>
              <a:rPr lang="en-US"/>
              <a:t>Click to edit Master title style</a:t>
            </a:r>
            <a:endParaRPr lang="en-US" dirty="0"/>
          </a:p>
        </p:txBody>
      </p:sp>
      <p:sp>
        <p:nvSpPr>
          <p:cNvPr id="6" name="Text Placeholder 5"/>
          <p:cNvSpPr>
            <a:spLocks noGrp="1"/>
          </p:cNvSpPr>
          <p:nvPr>
            <p:ph type="body" sz="quarter" idx="11"/>
          </p:nvPr>
        </p:nvSpPr>
        <p:spPr>
          <a:xfrm>
            <a:off x="1199457" y="1628800"/>
            <a:ext cx="4871515"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2000" b="0" i="0" baseline="0">
                <a:solidFill>
                  <a:schemeClr val="tx1"/>
                </a:solidFill>
                <a:latin typeface="+mn-lt"/>
                <a:ea typeface="Tahoma"/>
                <a:cs typeface="Tahoma"/>
              </a:defRPr>
            </a:lvl1pPr>
          </a:lstStyle>
          <a:p>
            <a:pPr lvl="0"/>
            <a:r>
              <a:rPr lang="en-US"/>
              <a:t>Click to edit Master text styles</a:t>
            </a:r>
          </a:p>
        </p:txBody>
      </p:sp>
      <p:sp>
        <p:nvSpPr>
          <p:cNvPr id="7" name="Text Placeholder 5"/>
          <p:cNvSpPr>
            <a:spLocks noGrp="1"/>
          </p:cNvSpPr>
          <p:nvPr>
            <p:ph type="body" sz="quarter" idx="12"/>
          </p:nvPr>
        </p:nvSpPr>
        <p:spPr>
          <a:xfrm>
            <a:off x="6240016" y="1628800"/>
            <a:ext cx="4871516"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2000" b="0" i="0" baseline="0">
                <a:solidFill>
                  <a:schemeClr val="tx1"/>
                </a:solidFill>
                <a:latin typeface="+mn-lt"/>
                <a:ea typeface="Tahoma"/>
                <a:cs typeface="Tahoma"/>
              </a:defRPr>
            </a:lvl1pPr>
          </a:lstStyle>
          <a:p>
            <a:pPr lvl="0"/>
            <a:r>
              <a:rPr lang="en-US"/>
              <a:t>Click to edit Master text styles</a:t>
            </a:r>
          </a:p>
        </p:txBody>
      </p:sp>
    </p:spTree>
    <p:extLst>
      <p:ext uri="{BB962C8B-B14F-4D97-AF65-F5344CB8AC3E}">
        <p14:creationId xmlns:p14="http://schemas.microsoft.com/office/powerpoint/2010/main" val="190362276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text style with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63C3-2B19-3E4C-861A-2B5A52BA7233}"/>
              </a:ext>
            </a:extLst>
          </p:cNvPr>
          <p:cNvSpPr>
            <a:spLocks noGrp="1"/>
          </p:cNvSpPr>
          <p:nvPr>
            <p:ph type="title"/>
          </p:nvPr>
        </p:nvSpPr>
        <p:spPr>
          <a:xfrm>
            <a:off x="1199455" y="692699"/>
            <a:ext cx="10515600" cy="936101"/>
          </a:xfrm>
        </p:spPr>
        <p:txBody>
          <a:bodyPr/>
          <a:lstStyle/>
          <a:p>
            <a:r>
              <a:rPr lang="en-US"/>
              <a:t>Click to edit Master title style</a:t>
            </a:r>
          </a:p>
        </p:txBody>
      </p:sp>
      <p:sp>
        <p:nvSpPr>
          <p:cNvPr id="8" name="Text Placeholder 5"/>
          <p:cNvSpPr>
            <a:spLocks noGrp="1"/>
          </p:cNvSpPr>
          <p:nvPr>
            <p:ph type="body" sz="quarter" idx="11" hasCustomPrompt="1"/>
          </p:nvPr>
        </p:nvSpPr>
        <p:spPr>
          <a:xfrm>
            <a:off x="1199458" y="1628800"/>
            <a:ext cx="4896542"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7A7392"/>
              </a:buClr>
              <a:buSzTx/>
              <a:buFont typeface="Arial" panose="020B0604020202020204" pitchFamily="34" charset="0"/>
              <a:buChar char="•"/>
              <a:tabLst/>
              <a:defRPr sz="20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7A7392"/>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177800">
              <a:buClr>
                <a:srgbClr val="7A7392"/>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163638" indent="-301625">
              <a:defRPr sz="16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Second Bullet Point</a:t>
            </a:r>
          </a:p>
          <a:p>
            <a:pPr lvl="2"/>
            <a:r>
              <a:rPr lang="en-GB" dirty="0"/>
              <a:t>Third Bullet Point</a:t>
            </a:r>
          </a:p>
          <a:p>
            <a:pPr lvl="3"/>
            <a:endParaRPr lang="en-GB" dirty="0"/>
          </a:p>
        </p:txBody>
      </p:sp>
      <p:sp>
        <p:nvSpPr>
          <p:cNvPr id="9" name="Text Placeholder 5"/>
          <p:cNvSpPr>
            <a:spLocks noGrp="1"/>
          </p:cNvSpPr>
          <p:nvPr>
            <p:ph type="body" sz="quarter" idx="12" hasCustomPrompt="1"/>
          </p:nvPr>
        </p:nvSpPr>
        <p:spPr>
          <a:xfrm>
            <a:off x="6240016" y="1628800"/>
            <a:ext cx="4752528"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7A7392"/>
              </a:buClr>
              <a:buSzTx/>
              <a:buFont typeface="Arial" panose="020B0604020202020204" pitchFamily="34" charset="0"/>
              <a:buChar char="•"/>
              <a:tabLst/>
              <a:defRPr sz="24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7A7392"/>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177800">
              <a:buClr>
                <a:srgbClr val="7A7392"/>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163638" indent="-301625">
              <a:defRPr sz="2000">
                <a:latin typeface="+mn-lt"/>
                <a:ea typeface="Tahoma" panose="020B0604030504040204" pitchFamily="34" charset="0"/>
                <a:cs typeface="Tahoma" panose="020B0604030504040204" pitchFamily="34" charset="0"/>
              </a:defRPr>
            </a:lvl4pPr>
          </a:lstStyle>
          <a:p>
            <a:pPr lvl="0"/>
            <a:r>
              <a:rPr lang="en-US" dirty="0"/>
              <a:t>Click to add text</a:t>
            </a:r>
          </a:p>
          <a:p>
            <a:pPr lvl="1"/>
            <a:r>
              <a:rPr lang="en-US" dirty="0"/>
              <a:t>Second Bullet Point</a:t>
            </a:r>
          </a:p>
          <a:p>
            <a:pPr lvl="2"/>
            <a:r>
              <a:rPr lang="en-US" dirty="0"/>
              <a:t>Third Bullet Point</a:t>
            </a:r>
          </a:p>
          <a:p>
            <a:pPr lvl="3"/>
            <a:endParaRPr lang="en-US" dirty="0"/>
          </a:p>
          <a:p>
            <a:pPr lvl="0"/>
            <a:endParaRPr lang="en-GB" dirty="0"/>
          </a:p>
        </p:txBody>
      </p:sp>
    </p:spTree>
    <p:extLst>
      <p:ext uri="{BB962C8B-B14F-4D97-AF65-F5344CB8AC3E}">
        <p14:creationId xmlns:p14="http://schemas.microsoft.com/office/powerpoint/2010/main" val="97645515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text style with numbered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AA39C-6E99-FE4F-B641-F44C7B4B4DB4}"/>
              </a:ext>
            </a:extLst>
          </p:cNvPr>
          <p:cNvSpPr>
            <a:spLocks noGrp="1"/>
          </p:cNvSpPr>
          <p:nvPr>
            <p:ph type="title"/>
          </p:nvPr>
        </p:nvSpPr>
        <p:spPr>
          <a:xfrm>
            <a:off x="1199456" y="692699"/>
            <a:ext cx="10515600" cy="936101"/>
          </a:xfrm>
        </p:spPr>
        <p:txBody>
          <a:bodyPr/>
          <a:lstStyle/>
          <a:p>
            <a:r>
              <a:rPr lang="en-US"/>
              <a:t>Click to edit Master title style</a:t>
            </a:r>
          </a:p>
        </p:txBody>
      </p:sp>
      <p:sp>
        <p:nvSpPr>
          <p:cNvPr id="8" name="Text Placeholder 5"/>
          <p:cNvSpPr>
            <a:spLocks noGrp="1"/>
          </p:cNvSpPr>
          <p:nvPr>
            <p:ph type="body" sz="quarter" idx="11" hasCustomPrompt="1"/>
          </p:nvPr>
        </p:nvSpPr>
        <p:spPr>
          <a:xfrm>
            <a:off x="1199458" y="1628800"/>
            <a:ext cx="4896542"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7A7392"/>
              </a:buClr>
              <a:buSzTx/>
              <a:buFont typeface="+mj-lt"/>
              <a:buAutoNum type="arabicPeriod"/>
              <a:tabLst/>
              <a:defRPr sz="2000" b="0" i="0" baseline="0">
                <a:solidFill>
                  <a:schemeClr val="tx1"/>
                </a:solidFill>
                <a:latin typeface="+mn-lt"/>
                <a:ea typeface="Tahoma"/>
                <a:cs typeface="Tahoma"/>
              </a:defRPr>
            </a:lvl1pPr>
            <a:lvl2pPr marL="541338" indent="-274638">
              <a:buClr>
                <a:srgbClr val="7A7392"/>
              </a:buClr>
              <a:buFont typeface="+mj-lt"/>
              <a:buAutoNum type="romanLcPeriod"/>
              <a:defRPr sz="2000" baseline="0">
                <a:latin typeface="+mn-lt"/>
                <a:ea typeface="Tahoma" panose="020B0604030504040204" pitchFamily="34" charset="0"/>
                <a:cs typeface="Tahoma" panose="020B0604030504040204" pitchFamily="34" charset="0"/>
              </a:defRPr>
            </a:lvl2pPr>
            <a:lvl3pPr marL="896938" indent="-266700">
              <a:buClr>
                <a:srgbClr val="7A7392"/>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252538" indent="-28575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Number Position Number 2</a:t>
            </a:r>
          </a:p>
          <a:p>
            <a:pPr lvl="2"/>
            <a:r>
              <a:rPr lang="en-GB" dirty="0"/>
              <a:t>Number Position Number 3</a:t>
            </a:r>
          </a:p>
          <a:p>
            <a:pPr lvl="3"/>
            <a:endParaRPr lang="en-GB" dirty="0"/>
          </a:p>
          <a:p>
            <a:pPr lvl="3"/>
            <a:endParaRPr lang="en-GB" dirty="0"/>
          </a:p>
        </p:txBody>
      </p:sp>
      <p:sp>
        <p:nvSpPr>
          <p:cNvPr id="9" name="Text Placeholder 5"/>
          <p:cNvSpPr>
            <a:spLocks noGrp="1"/>
          </p:cNvSpPr>
          <p:nvPr>
            <p:ph type="body" sz="quarter" idx="12" hasCustomPrompt="1"/>
          </p:nvPr>
        </p:nvSpPr>
        <p:spPr>
          <a:xfrm>
            <a:off x="6240018" y="1628800"/>
            <a:ext cx="4896542"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7A7392"/>
              </a:buClr>
              <a:buSzTx/>
              <a:buFont typeface="+mj-lt"/>
              <a:buAutoNum type="arabicPeriod"/>
              <a:tabLst/>
              <a:defRPr sz="2000" b="0" i="0" baseline="0">
                <a:solidFill>
                  <a:schemeClr val="tx1"/>
                </a:solidFill>
                <a:latin typeface="+mn-lt"/>
                <a:ea typeface="Tahoma"/>
                <a:cs typeface="Tahoma"/>
              </a:defRPr>
            </a:lvl1pPr>
            <a:lvl2pPr marL="541338" indent="-274638">
              <a:buClr>
                <a:srgbClr val="7A7392"/>
              </a:buClr>
              <a:buFont typeface="+mj-lt"/>
              <a:buAutoNum type="romanLcPeriod"/>
              <a:defRPr sz="2000">
                <a:latin typeface="+mn-lt"/>
                <a:ea typeface="Tahoma" panose="020B0604030504040204" pitchFamily="34" charset="0"/>
                <a:cs typeface="Tahoma" panose="020B0604030504040204" pitchFamily="34" charset="0"/>
              </a:defRPr>
            </a:lvl2pPr>
            <a:lvl3pPr marL="896938" indent="-266700">
              <a:buClr>
                <a:srgbClr val="7A7392"/>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252538" indent="-285750">
              <a:buFont typeface="Arial" panose="020B0604020202020204" pitchFamily="34" charset="0"/>
              <a:buChar char="̶"/>
              <a:defRPr sz="20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Number Position Number 2</a:t>
            </a:r>
          </a:p>
          <a:p>
            <a:pPr lvl="2"/>
            <a:r>
              <a:rPr lang="en-GB" dirty="0"/>
              <a:t>Number Position Number 3</a:t>
            </a:r>
          </a:p>
          <a:p>
            <a:pPr lvl="3"/>
            <a:endParaRPr lang="en-GB" dirty="0"/>
          </a:p>
        </p:txBody>
      </p:sp>
    </p:spTree>
    <p:extLst>
      <p:ext uri="{BB962C8B-B14F-4D97-AF65-F5344CB8AC3E}">
        <p14:creationId xmlns:p14="http://schemas.microsoft.com/office/powerpoint/2010/main" val="21177651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and graph pos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0C80B-5DE2-104C-BCD7-114FA55CDFA5}"/>
              </a:ext>
            </a:extLst>
          </p:cNvPr>
          <p:cNvSpPr>
            <a:spLocks noGrp="1"/>
          </p:cNvSpPr>
          <p:nvPr>
            <p:ph type="title"/>
          </p:nvPr>
        </p:nvSpPr>
        <p:spPr>
          <a:xfrm>
            <a:off x="1190020" y="692700"/>
            <a:ext cx="10515600" cy="862064"/>
          </a:xfrm>
        </p:spPr>
        <p:txBody>
          <a:bodyPr/>
          <a:lstStyle/>
          <a:p>
            <a:r>
              <a:rPr lang="en-US"/>
              <a:t>Click to edit Master title style</a:t>
            </a:r>
            <a:endParaRPr lang="en-US" dirty="0"/>
          </a:p>
        </p:txBody>
      </p:sp>
      <p:sp>
        <p:nvSpPr>
          <p:cNvPr id="3" name="Chart Placeholder 2"/>
          <p:cNvSpPr>
            <a:spLocks noGrp="1"/>
          </p:cNvSpPr>
          <p:nvPr>
            <p:ph type="chart" sz="quarter" idx="11"/>
          </p:nvPr>
        </p:nvSpPr>
        <p:spPr>
          <a:xfrm>
            <a:off x="1199456" y="1554763"/>
            <a:ext cx="9865096" cy="4538065"/>
          </a:xfrm>
          <a:prstGeom prst="rect">
            <a:avLst/>
          </a:prstGeom>
        </p:spPr>
        <p:txBody>
          <a:bodyPr/>
          <a:lstStyle/>
          <a:p>
            <a:pPr lvl="0"/>
            <a:r>
              <a:rPr lang="en-US" noProof="0"/>
              <a:t>Click icon to add chart</a:t>
            </a:r>
            <a:endParaRPr lang="en-US" noProof="0" dirty="0"/>
          </a:p>
        </p:txBody>
      </p:sp>
    </p:spTree>
    <p:extLst>
      <p:ext uri="{BB962C8B-B14F-4D97-AF65-F5344CB8AC3E}">
        <p14:creationId xmlns:p14="http://schemas.microsoft.com/office/powerpoint/2010/main" val="94753494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rrow column text style with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465AE-FBB8-C547-A863-8ACFC537D477}"/>
              </a:ext>
            </a:extLst>
          </p:cNvPr>
          <p:cNvSpPr>
            <a:spLocks noGrp="1"/>
          </p:cNvSpPr>
          <p:nvPr>
            <p:ph type="title"/>
          </p:nvPr>
        </p:nvSpPr>
        <p:spPr>
          <a:xfrm>
            <a:off x="1199455" y="692699"/>
            <a:ext cx="10515600" cy="936101"/>
          </a:xfrm>
        </p:spPr>
        <p:txBody>
          <a:bodyPr/>
          <a:lstStyle/>
          <a:p>
            <a:r>
              <a:rPr lang="en-US"/>
              <a:t>Click to edit Master title style</a:t>
            </a:r>
            <a:endParaRPr lang="en-US" dirty="0"/>
          </a:p>
        </p:txBody>
      </p:sp>
      <p:sp>
        <p:nvSpPr>
          <p:cNvPr id="6" name="Text Placeholder 5"/>
          <p:cNvSpPr>
            <a:spLocks noGrp="1"/>
          </p:cNvSpPr>
          <p:nvPr>
            <p:ph type="body" sz="quarter" idx="11"/>
          </p:nvPr>
        </p:nvSpPr>
        <p:spPr>
          <a:xfrm>
            <a:off x="1199458" y="1628800"/>
            <a:ext cx="4392486"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2000" b="0" i="0" baseline="0">
                <a:solidFill>
                  <a:schemeClr val="tx1"/>
                </a:solidFill>
                <a:latin typeface="+mn-lt"/>
                <a:ea typeface="Tahoma"/>
                <a:cs typeface="Tahoma"/>
              </a:defRPr>
            </a:lvl1pPr>
          </a:lstStyle>
          <a:p>
            <a:pPr lvl="0"/>
            <a:r>
              <a:rPr lang="en-US"/>
              <a:t>Click to edit Master text styles</a:t>
            </a:r>
          </a:p>
        </p:txBody>
      </p:sp>
      <p:sp>
        <p:nvSpPr>
          <p:cNvPr id="3" name="Chart Placeholder 2"/>
          <p:cNvSpPr>
            <a:spLocks noGrp="1"/>
          </p:cNvSpPr>
          <p:nvPr>
            <p:ph type="chart" sz="quarter" idx="12"/>
          </p:nvPr>
        </p:nvSpPr>
        <p:spPr>
          <a:xfrm>
            <a:off x="5712885" y="1628802"/>
            <a:ext cx="5351667" cy="4464025"/>
          </a:xfrm>
          <a:prstGeom prst="rect">
            <a:avLst/>
          </a:prstGeom>
        </p:spPr>
        <p:txBody>
          <a:bodyPr/>
          <a:lstStyle/>
          <a:p>
            <a:pPr lvl="0"/>
            <a:r>
              <a:rPr lang="en-US" noProof="0"/>
              <a:t>Click icon to add chart</a:t>
            </a:r>
            <a:endParaRPr lang="en-US" noProof="0" dirty="0"/>
          </a:p>
        </p:txBody>
      </p:sp>
    </p:spTree>
    <p:extLst>
      <p:ext uri="{BB962C8B-B14F-4D97-AF65-F5344CB8AC3E}">
        <p14:creationId xmlns:p14="http://schemas.microsoft.com/office/powerpoint/2010/main" val="162861172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631A212-DAA8-B544-9BA8-9F3465AA8AB6}"/>
              </a:ext>
            </a:extLst>
          </p:cNvPr>
          <p:cNvSpPr>
            <a:spLocks noGrp="1"/>
          </p:cNvSpPr>
          <p:nvPr>
            <p:ph type="title"/>
          </p:nvPr>
        </p:nvSpPr>
        <p:spPr>
          <a:xfrm>
            <a:off x="838200" y="692699"/>
            <a:ext cx="10299327" cy="720077"/>
          </a:xfrm>
          <a:prstGeom prst="rect">
            <a:avLst/>
          </a:prstGeom>
        </p:spPr>
        <p:txBody>
          <a:bodyPr vert="horz" lIns="0" tIns="0" rIns="0" bIns="0" rtlCol="0" anchor="t" anchorCtr="0">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7" r:id="rId13"/>
    <p:sldLayoutId id="2147483976" r:id="rId14"/>
    <p:sldLayoutId id="2147484003" r:id="rId15"/>
  </p:sldLayoutIdLst>
  <p:transition spd="slow">
    <p:fade/>
  </p:transition>
  <p:txStyles>
    <p:titleStyle>
      <a:lvl1pPr algn="l" defTabSz="606425" rtl="0" eaLnBrk="1" fontAlgn="base" hangingPunct="1">
        <a:spcBef>
          <a:spcPct val="0"/>
        </a:spcBef>
        <a:spcAft>
          <a:spcPct val="0"/>
        </a:spcAft>
        <a:defRPr sz="3600" kern="1200">
          <a:solidFill>
            <a:srgbClr val="7A7392"/>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631A212-DAA8-B544-9BA8-9F3465AA8AB6}"/>
              </a:ext>
            </a:extLst>
          </p:cNvPr>
          <p:cNvSpPr>
            <a:spLocks noGrp="1"/>
          </p:cNvSpPr>
          <p:nvPr>
            <p:ph type="title"/>
          </p:nvPr>
        </p:nvSpPr>
        <p:spPr>
          <a:xfrm>
            <a:off x="838200" y="692699"/>
            <a:ext cx="10299327" cy="792085"/>
          </a:xfrm>
          <a:prstGeom prst="rect">
            <a:avLst/>
          </a:prstGeom>
        </p:spPr>
        <p:txBody>
          <a:bodyPr vert="horz" lIns="0" tIns="0" rIns="0" bIns="0" rtlCol="0" anchor="t" anchorCtr="0">
            <a:normAutofit/>
          </a:bodyPr>
          <a:lstStyle/>
          <a:p>
            <a:r>
              <a:rPr lang="en-US"/>
              <a:t>Click to edit Master title style</a:t>
            </a:r>
            <a:endParaRPr lang="en-US" dirty="0"/>
          </a:p>
        </p:txBody>
      </p:sp>
      <p:pic>
        <p:nvPicPr>
          <p:cNvPr id="5" name="Picture 4">
            <a:extLst>
              <a:ext uri="{FF2B5EF4-FFF2-40B4-BE49-F238E27FC236}">
                <a16:creationId xmlns:a16="http://schemas.microsoft.com/office/drawing/2014/main" id="{ADC2A975-9E0E-5D43-ADC1-E0089E324263}"/>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56440"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1786282"/>
      </p:ext>
    </p:extLst>
  </p:cSld>
  <p:clrMap bg1="lt1" tx1="dk1" bg2="lt2" tx2="dk2" accent1="accent1" accent2="accent2" accent3="accent3" accent4="accent4" accent5="accent5" accent6="accent6" hlink="hlink" folHlink="folHlink"/>
  <p:sldLayoutIdLst>
    <p:sldLayoutId id="2147483993" r:id="rId1"/>
    <p:sldLayoutId id="2147484000" r:id="rId2"/>
  </p:sldLayoutIdLst>
  <p:transition spd="slow">
    <p:fade/>
  </p:transition>
  <p:txStyles>
    <p:titleStyle>
      <a:lvl1pPr algn="l" defTabSz="606425" rtl="0" eaLnBrk="1" fontAlgn="base" hangingPunct="1">
        <a:spcBef>
          <a:spcPct val="0"/>
        </a:spcBef>
        <a:spcAft>
          <a:spcPct val="0"/>
        </a:spcAft>
        <a:defRPr sz="3600" kern="1200">
          <a:solidFill>
            <a:srgbClr val="1A9DAC"/>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631A212-DAA8-B544-9BA8-9F3465AA8AB6}"/>
              </a:ext>
            </a:extLst>
          </p:cNvPr>
          <p:cNvSpPr>
            <a:spLocks noGrp="1"/>
          </p:cNvSpPr>
          <p:nvPr>
            <p:ph type="title"/>
          </p:nvPr>
        </p:nvSpPr>
        <p:spPr>
          <a:xfrm>
            <a:off x="838200" y="692699"/>
            <a:ext cx="10299327" cy="792085"/>
          </a:xfrm>
          <a:prstGeom prst="rect">
            <a:avLst/>
          </a:prstGeom>
        </p:spPr>
        <p:txBody>
          <a:bodyPr vert="horz" lIns="0" tIns="0" rIns="0" bIns="0" rtlCol="0" anchor="t" anchorCtr="0">
            <a:normAutofit/>
          </a:bodyPr>
          <a:lstStyle/>
          <a:p>
            <a:r>
              <a:rPr lang="en-US"/>
              <a:t>Click to edit Master title style</a:t>
            </a:r>
            <a:endParaRPr lang="en-US" dirty="0"/>
          </a:p>
        </p:txBody>
      </p:sp>
      <p:pic>
        <p:nvPicPr>
          <p:cNvPr id="5" name="Picture 4">
            <a:extLst>
              <a:ext uri="{FF2B5EF4-FFF2-40B4-BE49-F238E27FC236}">
                <a16:creationId xmlns:a16="http://schemas.microsoft.com/office/drawing/2014/main" id="{ADC2A975-9E0E-5D43-ADC1-E0089E32426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0056440"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2" r:id="rId1"/>
  </p:sldLayoutIdLst>
  <p:transition spd="slow">
    <p:fade/>
  </p:transition>
  <p:txStyles>
    <p:titleStyle>
      <a:lvl1pPr algn="l" defTabSz="606425" rtl="0" eaLnBrk="1" fontAlgn="base" hangingPunct="1">
        <a:spcBef>
          <a:spcPct val="0"/>
        </a:spcBef>
        <a:spcAft>
          <a:spcPct val="0"/>
        </a:spcAft>
        <a:defRPr sz="3600" kern="1200">
          <a:solidFill>
            <a:srgbClr val="1A9DAC"/>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631A212-DAA8-B544-9BA8-9F3465AA8AB6}"/>
              </a:ext>
            </a:extLst>
          </p:cNvPr>
          <p:cNvSpPr>
            <a:spLocks noGrp="1"/>
          </p:cNvSpPr>
          <p:nvPr>
            <p:ph type="title"/>
          </p:nvPr>
        </p:nvSpPr>
        <p:spPr>
          <a:xfrm>
            <a:off x="838200" y="692699"/>
            <a:ext cx="10299327" cy="792085"/>
          </a:xfrm>
          <a:prstGeom prst="rect">
            <a:avLst/>
          </a:prstGeom>
        </p:spPr>
        <p:txBody>
          <a:bodyPr vert="horz" lIns="0" tIns="0" rIns="0" bIns="0" rtlCol="0" anchor="t" anchorCtr="0">
            <a:normAutofit/>
          </a:bodyPr>
          <a:lstStyle/>
          <a:p>
            <a:r>
              <a:rPr lang="en-US"/>
              <a:t>Click to edit Master title style</a:t>
            </a:r>
            <a:endParaRPr lang="en-US" dirty="0"/>
          </a:p>
        </p:txBody>
      </p:sp>
      <p:pic>
        <p:nvPicPr>
          <p:cNvPr id="5" name="Picture 4">
            <a:extLst>
              <a:ext uri="{FF2B5EF4-FFF2-40B4-BE49-F238E27FC236}">
                <a16:creationId xmlns:a16="http://schemas.microsoft.com/office/drawing/2014/main" id="{ADC2A975-9E0E-5D43-ADC1-E0089E32426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0056440"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4068819"/>
      </p:ext>
    </p:extLst>
  </p:cSld>
  <p:clrMap bg1="lt1" tx1="dk1" bg2="lt2" tx2="dk2" accent1="accent1" accent2="accent2" accent3="accent3" accent4="accent4" accent5="accent5" accent6="accent6" hlink="hlink" folHlink="folHlink"/>
  <p:sldLayoutIdLst>
    <p:sldLayoutId id="2147483983" r:id="rId1"/>
  </p:sldLayoutIdLst>
  <p:transition spd="slow">
    <p:fade/>
  </p:transition>
  <p:txStyles>
    <p:titleStyle>
      <a:lvl1pPr algn="l" defTabSz="606425" rtl="0" eaLnBrk="1" fontAlgn="base" hangingPunct="1">
        <a:spcBef>
          <a:spcPct val="0"/>
        </a:spcBef>
        <a:spcAft>
          <a:spcPct val="0"/>
        </a:spcAft>
        <a:defRPr sz="3600" kern="1200">
          <a:solidFill>
            <a:srgbClr val="1A9DAC"/>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C2A975-9E0E-5D43-ADC1-E0089E32426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0056440"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Placeholder 3">
            <a:extLst>
              <a:ext uri="{FF2B5EF4-FFF2-40B4-BE49-F238E27FC236}">
                <a16:creationId xmlns:a16="http://schemas.microsoft.com/office/drawing/2014/main" id="{3631A212-DAA8-B544-9BA8-9F3465AA8AB6}"/>
              </a:ext>
            </a:extLst>
          </p:cNvPr>
          <p:cNvSpPr>
            <a:spLocks noGrp="1"/>
          </p:cNvSpPr>
          <p:nvPr>
            <p:ph type="title"/>
          </p:nvPr>
        </p:nvSpPr>
        <p:spPr>
          <a:xfrm>
            <a:off x="838200" y="692699"/>
            <a:ext cx="10299327" cy="720077"/>
          </a:xfrm>
          <a:prstGeom prst="rect">
            <a:avLst/>
          </a:prstGeom>
        </p:spPr>
        <p:txBody>
          <a:bodyPr vert="horz" lIns="0" tIns="0" rIns="0" bIns="0" rtlCol="0" anchor="t" anchorCtr="0">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4005" r:id="rId1"/>
  </p:sldLayoutIdLst>
  <p:transition spd="slow">
    <p:fade/>
  </p:transition>
  <p:txStyles>
    <p:titleStyle>
      <a:lvl1pPr algn="l" defTabSz="606425" rtl="0" eaLnBrk="1" fontAlgn="base" hangingPunct="1">
        <a:spcBef>
          <a:spcPct val="0"/>
        </a:spcBef>
        <a:spcAft>
          <a:spcPct val="0"/>
        </a:spcAft>
        <a:defRPr sz="3600" kern="1200">
          <a:solidFill>
            <a:srgbClr val="7A7392"/>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uwe-repository.worktribe.com/output/1491851" TargetMode="External"/><Relationship Id="rId5" Type="http://schemas.openxmlformats.org/officeDocument/2006/relationships/hyperlink" Target="http://eprints.uwe.ac.uk/41299" TargetMode="Externa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hyperlink" Target="http://eprints.uwe.ac.uk/30133/"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eprints.uwe.ac.uk/3013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hyperlink" Target="https://uwe-repository.worktribe.com/output/869590" TargetMode="Externa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hyperlink" Target="https://www.gov.uk/government/publications/health-matters-air-pollution/health-matters-air-pollu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hyperlink" Target="http://eprints.uwe.ac.uk/30133" TargetMode="External"/><Relationship Id="rId4" Type="http://schemas.openxmlformats.org/officeDocument/2006/relationships/hyperlink" Target="http://eprints.uwe.ac.uk/3013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hyperlink" Target="https://uwe-repository.worktribe.com/output/1491851"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hyperlink" Target="http://eprints.uwe.ac.uk/41299" TargetMode="External"/><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hyperlink" Target="https://uwe-repository.worktribe.com/output/1491851" TargetMode="External"/><Relationship Id="rId5" Type="http://schemas.openxmlformats.org/officeDocument/2006/relationships/hyperlink" Target="http://eprints.uwe.ac.uk/41299" TargetMode="Externa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hyperlink" Target="https://uwe-repository.worktribe.com/output/1491851"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eprints.uwe.ac.uk/41299" TargetMode="External"/><Relationship Id="rId5" Type="http://schemas.openxmlformats.org/officeDocument/2006/relationships/image" Target="../media/image20.jp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DCF89-A503-4108-A796-4A7429EBFA02}"/>
              </a:ext>
            </a:extLst>
          </p:cNvPr>
          <p:cNvSpPr>
            <a:spLocks noGrp="1"/>
          </p:cNvSpPr>
          <p:nvPr>
            <p:ph type="title"/>
          </p:nvPr>
        </p:nvSpPr>
        <p:spPr>
          <a:xfrm>
            <a:off x="2734434" y="1915482"/>
            <a:ext cx="8618149" cy="2089585"/>
          </a:xfrm>
        </p:spPr>
        <p:txBody>
          <a:bodyPr>
            <a:normAutofit fontScale="90000"/>
          </a:bodyPr>
          <a:lstStyle/>
          <a:p>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rPr>
              <a:t>Air Quality and Inequalities in the UK: </a:t>
            </a:r>
            <a:b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rPr>
            </a:b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rPr>
              <a:t>- What do we know? </a:t>
            </a:r>
            <a:b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rPr>
            </a:b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rPr>
              <a:t>- What do we need to know?</a:t>
            </a:r>
            <a:b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rPr>
            </a:br>
            <a:b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rPr>
            </a:b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rPr>
              <a:t>Distributive, procedural and policy justices</a:t>
            </a:r>
            <a:b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rPr>
            </a:br>
            <a:br>
              <a:rPr lang="en-GB" sz="2400" b="1" dirty="0">
                <a:effectLst/>
                <a:latin typeface="Calibri" panose="020F0502020204030204" pitchFamily="34" charset="0"/>
                <a:ea typeface="Calibri" panose="020F0502020204030204" pitchFamily="34" charset="0"/>
              </a:rPr>
            </a:br>
            <a:br>
              <a:rPr lang="en-GB" sz="2400" b="1" dirty="0">
                <a:effectLst/>
                <a:latin typeface="Calibri" panose="020F0502020204030204" pitchFamily="34" charset="0"/>
                <a:ea typeface="Calibri" panose="020F0502020204030204" pitchFamily="34" charset="0"/>
              </a:rPr>
            </a:br>
            <a:r>
              <a:rPr lang="en-GB" sz="3100" b="1" dirty="0">
                <a:effectLst/>
                <a:latin typeface="Calibri" panose="020F0502020204030204" pitchFamily="34" charset="0"/>
                <a:ea typeface="Calibri" panose="020F0502020204030204" pitchFamily="34" charset="0"/>
              </a:rPr>
              <a:t>Air &amp; Waste Management Association </a:t>
            </a:r>
            <a:br>
              <a:rPr lang="en-GB" sz="3100" b="1" dirty="0">
                <a:effectLst/>
                <a:latin typeface="Calibri" panose="020F0502020204030204" pitchFamily="34" charset="0"/>
                <a:ea typeface="Calibri" panose="020F0502020204030204" pitchFamily="34" charset="0"/>
              </a:rPr>
            </a:br>
            <a:r>
              <a:rPr lang="en-GB" sz="3100" b="1" dirty="0">
                <a:latin typeface="Calibri" panose="020F0502020204030204" pitchFamily="34" charset="0"/>
                <a:ea typeface="Calibri" panose="020F0502020204030204" pitchFamily="34" charset="0"/>
              </a:rPr>
              <a:t>Environmental Justice Conference:  From Policy to Practice</a:t>
            </a:r>
            <a:br>
              <a:rPr lang="en-GB" sz="3100" b="1" dirty="0">
                <a:latin typeface="Calibri" panose="020F0502020204030204" pitchFamily="34" charset="0"/>
                <a:ea typeface="Calibri" panose="020F0502020204030204" pitchFamily="34" charset="0"/>
              </a:rPr>
            </a:br>
            <a:r>
              <a:rPr lang="en-GB" sz="3100" b="1" dirty="0">
                <a:effectLst/>
                <a:latin typeface="Calibri" panose="020F0502020204030204" pitchFamily="34" charset="0"/>
                <a:ea typeface="Calibri" panose="020F0502020204030204" pitchFamily="34" charset="0"/>
              </a:rPr>
              <a:t>Arlington, VA</a:t>
            </a:r>
            <a:endParaRPr lang="en-GB" sz="4400" dirty="0"/>
          </a:p>
        </p:txBody>
      </p:sp>
      <p:sp>
        <p:nvSpPr>
          <p:cNvPr id="3" name="Text Placeholder 2">
            <a:extLst>
              <a:ext uri="{FF2B5EF4-FFF2-40B4-BE49-F238E27FC236}">
                <a16:creationId xmlns:a16="http://schemas.microsoft.com/office/drawing/2014/main" id="{546C6C32-86F4-4A6E-9193-22900D7A4B09}"/>
              </a:ext>
            </a:extLst>
          </p:cNvPr>
          <p:cNvSpPr>
            <a:spLocks noGrp="1"/>
          </p:cNvSpPr>
          <p:nvPr>
            <p:ph type="body" sz="quarter" idx="15"/>
          </p:nvPr>
        </p:nvSpPr>
        <p:spPr>
          <a:xfrm>
            <a:off x="191344" y="1979862"/>
            <a:ext cx="2216072" cy="225002"/>
          </a:xfrm>
        </p:spPr>
        <p:txBody>
          <a:bodyPr/>
          <a:lstStyle/>
          <a:p>
            <a:r>
              <a:rPr lang="en-GB" sz="2400" dirty="0"/>
              <a:t>Presented by</a:t>
            </a:r>
          </a:p>
        </p:txBody>
      </p:sp>
      <p:sp>
        <p:nvSpPr>
          <p:cNvPr id="4" name="Text Placeholder 3">
            <a:extLst>
              <a:ext uri="{FF2B5EF4-FFF2-40B4-BE49-F238E27FC236}">
                <a16:creationId xmlns:a16="http://schemas.microsoft.com/office/drawing/2014/main" id="{CE57C949-7376-42D5-B9CF-296C0AECE1F2}"/>
              </a:ext>
            </a:extLst>
          </p:cNvPr>
          <p:cNvSpPr>
            <a:spLocks noGrp="1"/>
          </p:cNvSpPr>
          <p:nvPr>
            <p:ph type="body" sz="quarter" idx="16"/>
          </p:nvPr>
        </p:nvSpPr>
        <p:spPr>
          <a:xfrm>
            <a:off x="191344" y="2323736"/>
            <a:ext cx="2433785" cy="2761447"/>
          </a:xfrm>
        </p:spPr>
        <p:txBody>
          <a:bodyPr/>
          <a:lstStyle/>
          <a:p>
            <a:r>
              <a:rPr lang="en-GB" sz="2800" dirty="0"/>
              <a:t>Dr Jo Barnes, </a:t>
            </a:r>
            <a:r>
              <a:rPr lang="en-GB" dirty="0"/>
              <a:t>Professor of Clean Air,  </a:t>
            </a:r>
          </a:p>
          <a:p>
            <a:r>
              <a:rPr lang="en-GB" dirty="0"/>
              <a:t>Air Quality Management Resource Centre,</a:t>
            </a:r>
          </a:p>
          <a:p>
            <a:r>
              <a:rPr lang="en-GB" dirty="0"/>
              <a:t>University of the West of England (UWE) Bristol, UK</a:t>
            </a:r>
          </a:p>
          <a:p>
            <a:endParaRPr lang="en-GB" dirty="0"/>
          </a:p>
        </p:txBody>
      </p:sp>
      <p:sp>
        <p:nvSpPr>
          <p:cNvPr id="6" name="Text Placeholder 5">
            <a:extLst>
              <a:ext uri="{FF2B5EF4-FFF2-40B4-BE49-F238E27FC236}">
                <a16:creationId xmlns:a16="http://schemas.microsoft.com/office/drawing/2014/main" id="{BE9C4B78-4233-41F1-BAB6-9FACC8F9023E}"/>
              </a:ext>
            </a:extLst>
          </p:cNvPr>
          <p:cNvSpPr>
            <a:spLocks noGrp="1"/>
          </p:cNvSpPr>
          <p:nvPr>
            <p:ph type="body" sz="quarter" idx="18"/>
          </p:nvPr>
        </p:nvSpPr>
        <p:spPr>
          <a:xfrm>
            <a:off x="191344" y="5373216"/>
            <a:ext cx="2433785" cy="216024"/>
          </a:xfrm>
        </p:spPr>
        <p:txBody>
          <a:bodyPr/>
          <a:lstStyle/>
          <a:p>
            <a:r>
              <a:rPr lang="en-GB" sz="2000" b="1" dirty="0">
                <a:latin typeface="Calibri" panose="020F0502020204030204" pitchFamily="34" charset="0"/>
                <a:ea typeface="Calibri" panose="020F0502020204030204" pitchFamily="34" charset="0"/>
              </a:rPr>
              <a:t>23-24 October </a:t>
            </a:r>
            <a:r>
              <a:rPr lang="en-GB" sz="2000" b="1" dirty="0">
                <a:effectLst/>
                <a:latin typeface="Calibri" panose="020F0502020204030204" pitchFamily="34" charset="0"/>
                <a:ea typeface="Calibri" panose="020F0502020204030204" pitchFamily="34" charset="0"/>
              </a:rPr>
              <a:t>2023</a:t>
            </a:r>
            <a:endParaRPr lang="en-GB" sz="2000" dirty="0"/>
          </a:p>
        </p:txBody>
      </p:sp>
    </p:spTree>
    <p:extLst>
      <p:ext uri="{BB962C8B-B14F-4D97-AF65-F5344CB8AC3E}">
        <p14:creationId xmlns:p14="http://schemas.microsoft.com/office/powerpoint/2010/main" val="304956617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aph of diesel vehicles&#10;&#10;Description automatically generated">
            <a:extLst>
              <a:ext uri="{FF2B5EF4-FFF2-40B4-BE49-F238E27FC236}">
                <a16:creationId xmlns:a16="http://schemas.microsoft.com/office/drawing/2014/main" id="{0106B709-1EBF-4276-AE07-D23D122BB5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24736" y="1772816"/>
            <a:ext cx="4439816" cy="4439816"/>
          </a:xfrm>
          <a:prstGeom prst="rect">
            <a:avLst/>
          </a:prstGeom>
        </p:spPr>
      </p:pic>
      <p:pic>
        <p:nvPicPr>
          <p:cNvPr id="19" name="Picture 18" descr="A graph of a number of individuals&#10;&#10;Description automatically generated">
            <a:extLst>
              <a:ext uri="{FF2B5EF4-FFF2-40B4-BE49-F238E27FC236}">
                <a16:creationId xmlns:a16="http://schemas.microsoft.com/office/drawing/2014/main" id="{E0B38ECB-364F-D0AC-84AF-E03B934FAB6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15480" y="1797496"/>
            <a:ext cx="4439816" cy="4439816"/>
          </a:xfrm>
          <a:prstGeom prst="rect">
            <a:avLst/>
          </a:prstGeom>
        </p:spPr>
      </p:pic>
      <p:sp>
        <p:nvSpPr>
          <p:cNvPr id="9" name="Title 8">
            <a:extLst>
              <a:ext uri="{FF2B5EF4-FFF2-40B4-BE49-F238E27FC236}">
                <a16:creationId xmlns:a16="http://schemas.microsoft.com/office/drawing/2014/main" id="{48066CE3-29E3-6B77-E346-F5E17E1379D2}"/>
              </a:ext>
            </a:extLst>
          </p:cNvPr>
          <p:cNvSpPr>
            <a:spLocks noGrp="1"/>
          </p:cNvSpPr>
          <p:nvPr>
            <p:ph type="title"/>
          </p:nvPr>
        </p:nvSpPr>
        <p:spPr/>
        <p:txBody>
          <a:bodyPr/>
          <a:lstStyle/>
          <a:p>
            <a:r>
              <a:rPr lang="en-GB" dirty="0"/>
              <a:t>Vehicle ownership</a:t>
            </a:r>
          </a:p>
        </p:txBody>
      </p:sp>
      <p:sp>
        <p:nvSpPr>
          <p:cNvPr id="13" name="Text Placeholder 12">
            <a:extLst>
              <a:ext uri="{FF2B5EF4-FFF2-40B4-BE49-F238E27FC236}">
                <a16:creationId xmlns:a16="http://schemas.microsoft.com/office/drawing/2014/main" id="{88F2E0B0-3D9E-C735-7732-8C9CBC465AD2}"/>
              </a:ext>
            </a:extLst>
          </p:cNvPr>
          <p:cNvSpPr>
            <a:spLocks noGrp="1"/>
          </p:cNvSpPr>
          <p:nvPr>
            <p:ph type="body" sz="quarter" idx="11"/>
          </p:nvPr>
        </p:nvSpPr>
        <p:spPr>
          <a:xfrm>
            <a:off x="1055441" y="1700808"/>
            <a:ext cx="10702687" cy="792088"/>
          </a:xfrm>
        </p:spPr>
        <p:txBody>
          <a:bodyPr numCol="2"/>
          <a:lstStyle/>
          <a:p>
            <a:r>
              <a:rPr lang="en-GB" sz="2800" dirty="0"/>
              <a:t>More affluent households drive further</a:t>
            </a:r>
          </a:p>
          <a:p>
            <a:r>
              <a:rPr lang="en-GB" sz="2800" dirty="0"/>
              <a:t>And more likely to drive diesels</a:t>
            </a:r>
          </a:p>
        </p:txBody>
      </p:sp>
      <p:sp>
        <p:nvSpPr>
          <p:cNvPr id="20" name="Rectangle 7">
            <a:extLst>
              <a:ext uri="{FF2B5EF4-FFF2-40B4-BE49-F238E27FC236}">
                <a16:creationId xmlns:a16="http://schemas.microsoft.com/office/drawing/2014/main" id="{8D687BDA-0196-62BF-9A3D-120E88820376}"/>
              </a:ext>
            </a:extLst>
          </p:cNvPr>
          <p:cNvSpPr>
            <a:spLocks noChangeArrowheads="1"/>
          </p:cNvSpPr>
          <p:nvPr/>
        </p:nvSpPr>
        <p:spPr bwMode="auto">
          <a:xfrm>
            <a:off x="0" y="6042812"/>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har char="•"/>
              <a:defRPr sz="3200">
                <a:solidFill>
                  <a:schemeClr val="tx1"/>
                </a:solidFill>
                <a:latin typeface="Arial" panose="020B0604020202020204" pitchFamily="34" charset="0"/>
              </a:defRPr>
            </a:lvl1pPr>
            <a:lvl2pPr marL="742950" indent="-285750">
              <a:spcBef>
                <a:spcPct val="20000"/>
              </a:spcBef>
              <a:spcAft>
                <a:spcPct val="20000"/>
              </a:spcAft>
              <a:buChar char="–"/>
              <a:defRPr sz="2800">
                <a:solidFill>
                  <a:schemeClr val="tx1"/>
                </a:solidFill>
                <a:latin typeface="Arial" panose="020B0604020202020204" pitchFamily="34" charset="0"/>
              </a:defRPr>
            </a:lvl2pPr>
            <a:lvl3pPr marL="1143000" indent="-228600">
              <a:spcBef>
                <a:spcPct val="20000"/>
              </a:spcBef>
              <a:spcAft>
                <a:spcPct val="20000"/>
              </a:spcAft>
              <a:buChar char="•"/>
              <a:defRPr sz="2400">
                <a:solidFill>
                  <a:schemeClr val="tx1"/>
                </a:solidFill>
                <a:latin typeface="Arial" panose="020B0604020202020204" pitchFamily="34" charset="0"/>
              </a:defRPr>
            </a:lvl3pPr>
            <a:lvl4pPr marL="1600200" indent="-228600">
              <a:spcBef>
                <a:spcPct val="20000"/>
              </a:spcBef>
              <a:spcAft>
                <a:spcPct val="20000"/>
              </a:spcAft>
              <a:buChar char="–"/>
              <a:defRPr sz="2000">
                <a:solidFill>
                  <a:schemeClr val="tx1"/>
                </a:solidFill>
                <a:latin typeface="Arial" panose="020B0604020202020204" pitchFamily="34" charset="0"/>
              </a:defRPr>
            </a:lvl4pPr>
            <a:lvl5pPr marL="2057400" indent="-228600">
              <a:spcBef>
                <a:spcPct val="20000"/>
              </a:spcBef>
              <a:spcAft>
                <a:spcPct val="20000"/>
              </a:spcAft>
              <a:buChar char="»"/>
              <a:defRPr sz="2000">
                <a:solidFill>
                  <a:schemeClr val="tx1"/>
                </a:solidFill>
                <a:latin typeface="Arial" panose="020B0604020202020204" pitchFamily="34" charset="0"/>
              </a:defRPr>
            </a:lvl5pPr>
            <a:lvl6pPr marL="2514600" indent="-228600" eaLnBrk="0" fontAlgn="base" hangingPunct="0">
              <a:spcBef>
                <a:spcPct val="20000"/>
              </a:spcBef>
              <a:spcAft>
                <a:spcPct val="2000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2000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2000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20000"/>
              </a:spcAft>
              <a:buChar char="»"/>
              <a:defRPr sz="2000">
                <a:solidFill>
                  <a:schemeClr val="tx1"/>
                </a:solidFill>
                <a:latin typeface="Arial" panose="020B0604020202020204" pitchFamily="34" charset="0"/>
              </a:defRPr>
            </a:lvl9pPr>
          </a:lstStyle>
          <a:p>
            <a:pPr lvl="0">
              <a:spcBef>
                <a:spcPct val="0"/>
              </a:spcBef>
              <a:spcAft>
                <a:spcPct val="0"/>
              </a:spcAft>
              <a:buNone/>
              <a:defRPr/>
            </a:pPr>
            <a:r>
              <a:rPr lang="en-GB" sz="1600" dirty="0">
                <a:latin typeface="+mn-lt"/>
              </a:rPr>
              <a:t>Barnes, J. , Chatterton, T. and </a:t>
            </a:r>
            <a:r>
              <a:rPr lang="en-GB" sz="1600" dirty="0" err="1">
                <a:latin typeface="+mn-lt"/>
              </a:rPr>
              <a:t>Longhurst</a:t>
            </a:r>
            <a:r>
              <a:rPr lang="en-GB" sz="1600" dirty="0">
                <a:latin typeface="+mn-lt"/>
              </a:rPr>
              <a:t>, J. (2019) </a:t>
            </a:r>
            <a:r>
              <a:rPr lang="en-GB" sz="1600" dirty="0">
                <a:latin typeface="+mn-lt"/>
                <a:hlinkClick r:id="rId5"/>
              </a:rPr>
              <a:t>E missions vs exposure: Increasing injustice from road traffic-related air pollution in the United Kingdom</a:t>
            </a:r>
            <a:r>
              <a:rPr lang="en-GB" sz="1600" dirty="0">
                <a:latin typeface="+mn-lt"/>
              </a:rPr>
              <a:t>. Transportation Research Part D: Transport and Environment, 73. pp. 56-66. ISSN 1361-9209 Available from: </a:t>
            </a:r>
            <a:r>
              <a:rPr lang="en-GB" sz="1600" dirty="0">
                <a:latin typeface="+mn-lt"/>
                <a:hlinkClick r:id="rId6"/>
              </a:rPr>
              <a:t>https://uwe-repository.worktribe.com/output/1491851</a:t>
            </a:r>
            <a:endParaRPr lang="en-GB" altLang="en-US" sz="700" dirty="0">
              <a:solidFill>
                <a:srgbClr val="000000"/>
              </a:solidFill>
              <a:latin typeface="+mn-lt"/>
              <a:ea typeface="+mn-ea"/>
            </a:endParaRPr>
          </a:p>
        </p:txBody>
      </p:sp>
    </p:spTree>
    <p:extLst>
      <p:ext uri="{BB962C8B-B14F-4D97-AF65-F5344CB8AC3E}">
        <p14:creationId xmlns:p14="http://schemas.microsoft.com/office/powerpoint/2010/main" val="300494773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3239A-A8AA-96AE-8BB9-C58A0194ABFA}"/>
              </a:ext>
            </a:extLst>
          </p:cNvPr>
          <p:cNvSpPr>
            <a:spLocks noGrp="1"/>
          </p:cNvSpPr>
          <p:nvPr>
            <p:ph type="title"/>
          </p:nvPr>
        </p:nvSpPr>
        <p:spPr/>
        <p:txBody>
          <a:bodyPr/>
          <a:lstStyle/>
          <a:p>
            <a:r>
              <a:rPr lang="en-GB" dirty="0"/>
              <a:t>Air pollution, deprivation and health</a:t>
            </a:r>
          </a:p>
        </p:txBody>
      </p:sp>
      <p:sp>
        <p:nvSpPr>
          <p:cNvPr id="4" name="Text Placeholder 3">
            <a:extLst>
              <a:ext uri="{FF2B5EF4-FFF2-40B4-BE49-F238E27FC236}">
                <a16:creationId xmlns:a16="http://schemas.microsoft.com/office/drawing/2014/main" id="{7BC463D8-C03D-BD35-AA96-76BA030555DD}"/>
              </a:ext>
            </a:extLst>
          </p:cNvPr>
          <p:cNvSpPr>
            <a:spLocks noGrp="1"/>
          </p:cNvSpPr>
          <p:nvPr>
            <p:ph type="body" sz="quarter" idx="12"/>
          </p:nvPr>
        </p:nvSpPr>
        <p:spPr>
          <a:xfrm>
            <a:off x="7775127" y="1484784"/>
            <a:ext cx="4297536" cy="3240360"/>
          </a:xfrm>
        </p:spPr>
        <p:txBody>
          <a:bodyPr/>
          <a:lstStyle/>
          <a:p>
            <a:pPr lvl="0">
              <a:lnSpc>
                <a:spcPct val="100000"/>
              </a:lnSpc>
              <a:spcBef>
                <a:spcPts val="1200"/>
              </a:spcBef>
              <a:defRPr/>
            </a:pPr>
            <a:r>
              <a:rPr kumimoji="0" lang="en-GB" sz="2800" b="0"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rPr>
              <a:t>Air pollution + deprivation </a:t>
            </a:r>
            <a:r>
              <a:rPr lang="en-GB" sz="2800" dirty="0">
                <a:solidFill>
                  <a:prstClr val="black"/>
                </a:solidFill>
              </a:rPr>
              <a:t>= greater health impacts</a:t>
            </a:r>
            <a:endParaRPr kumimoji="0" lang="en-GB" sz="2800" b="0"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endParaRPr>
          </a:p>
          <a:p>
            <a:pPr lvl="0">
              <a:lnSpc>
                <a:spcPct val="100000"/>
              </a:lnSpc>
              <a:spcBef>
                <a:spcPts val="1200"/>
              </a:spcBef>
              <a:defRPr/>
            </a:pPr>
            <a:r>
              <a:rPr kumimoji="0" lang="en-GB" sz="2800" b="0"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rPr>
              <a:t>Higher all-cause and respiratory disease mortality </a:t>
            </a:r>
          </a:p>
          <a:p>
            <a:pPr lvl="0">
              <a:lnSpc>
                <a:spcPct val="100000"/>
              </a:lnSpc>
              <a:spcBef>
                <a:spcPts val="1200"/>
              </a:spcBef>
              <a:defRPr/>
            </a:pPr>
            <a:r>
              <a:rPr kumimoji="0" lang="en-GB" sz="2800" b="0"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rPr>
              <a:t>Especially in ‘most </a:t>
            </a:r>
            <a:r>
              <a:rPr lang="en-GB" sz="2800" dirty="0">
                <a:solidFill>
                  <a:prstClr val="black"/>
                </a:solidFill>
              </a:rPr>
              <a:t>deprived’ </a:t>
            </a:r>
            <a:r>
              <a:rPr kumimoji="0" lang="en-GB" sz="2800" b="0"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rPr>
              <a:t>areas</a:t>
            </a:r>
            <a:endParaRPr lang="en-GB" sz="2800" dirty="0"/>
          </a:p>
        </p:txBody>
      </p:sp>
      <p:graphicFrame>
        <p:nvGraphicFramePr>
          <p:cNvPr id="8" name="Table 7">
            <a:extLst>
              <a:ext uri="{FF2B5EF4-FFF2-40B4-BE49-F238E27FC236}">
                <a16:creationId xmlns:a16="http://schemas.microsoft.com/office/drawing/2014/main" id="{1F1345D9-21ED-0221-CDCC-B5BB7AD7A96C}"/>
              </a:ext>
            </a:extLst>
          </p:cNvPr>
          <p:cNvGraphicFramePr>
            <a:graphicFrameLocks noGrp="1"/>
          </p:cNvGraphicFramePr>
          <p:nvPr>
            <p:extLst>
              <p:ext uri="{D42A27DB-BD31-4B8C-83A1-F6EECF244321}">
                <p14:modId xmlns:p14="http://schemas.microsoft.com/office/powerpoint/2010/main" val="1478156086"/>
              </p:ext>
            </p:extLst>
          </p:nvPr>
        </p:nvGraphicFramePr>
        <p:xfrm>
          <a:off x="360040" y="1484784"/>
          <a:ext cx="7128796" cy="4370112"/>
        </p:xfrm>
        <a:graphic>
          <a:graphicData uri="http://schemas.openxmlformats.org/drawingml/2006/table">
            <a:tbl>
              <a:tblPr firstRow="1" firstCol="1" bandRow="1"/>
              <a:tblGrid>
                <a:gridCol w="1271464">
                  <a:extLst>
                    <a:ext uri="{9D8B030D-6E8A-4147-A177-3AD203B41FA5}">
                      <a16:colId xmlns:a16="http://schemas.microsoft.com/office/drawing/2014/main" val="159163541"/>
                    </a:ext>
                  </a:extLst>
                </a:gridCol>
                <a:gridCol w="1070856">
                  <a:extLst>
                    <a:ext uri="{9D8B030D-6E8A-4147-A177-3AD203B41FA5}">
                      <a16:colId xmlns:a16="http://schemas.microsoft.com/office/drawing/2014/main" val="3118720896"/>
                    </a:ext>
                  </a:extLst>
                </a:gridCol>
                <a:gridCol w="1595492">
                  <a:extLst>
                    <a:ext uri="{9D8B030D-6E8A-4147-A177-3AD203B41FA5}">
                      <a16:colId xmlns:a16="http://schemas.microsoft.com/office/drawing/2014/main" val="564169013"/>
                    </a:ext>
                  </a:extLst>
                </a:gridCol>
                <a:gridCol w="1595492">
                  <a:extLst>
                    <a:ext uri="{9D8B030D-6E8A-4147-A177-3AD203B41FA5}">
                      <a16:colId xmlns:a16="http://schemas.microsoft.com/office/drawing/2014/main" val="1726960328"/>
                    </a:ext>
                  </a:extLst>
                </a:gridCol>
                <a:gridCol w="1595492">
                  <a:extLst>
                    <a:ext uri="{9D8B030D-6E8A-4147-A177-3AD203B41FA5}">
                      <a16:colId xmlns:a16="http://schemas.microsoft.com/office/drawing/2014/main" val="2939990498"/>
                    </a:ext>
                  </a:extLst>
                </a:gridCol>
              </a:tblGrid>
              <a:tr h="521570">
                <a:tc>
                  <a:txBody>
                    <a:bodyPr/>
                    <a:lstStyle/>
                    <a:p>
                      <a:endParaRPr lang="en-GB" sz="1800" kern="100" dirty="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endParaRPr lang="en-GB" sz="1800" kern="100">
                        <a:effectLst/>
                        <a:latin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gridSpan="3">
                  <a:txBody>
                    <a:bodyPr/>
                    <a:lstStyle/>
                    <a:p>
                      <a:pPr algn="ctr">
                        <a:lnSpc>
                          <a:spcPct val="150000"/>
                        </a:lnSpc>
                        <a:spcAft>
                          <a:spcPts val="800"/>
                        </a:spcAft>
                      </a:pPr>
                      <a:r>
                        <a:rPr lang="en-GB" sz="1800" b="1"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Air pollution status (PM</a:t>
                      </a:r>
                      <a:r>
                        <a:rPr lang="en-GB" sz="1800" b="1" kern="100" baseline="-250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10</a:t>
                      </a:r>
                      <a:r>
                        <a:rPr lang="en-GB" sz="1800" b="1"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59755941"/>
                  </a:ext>
                </a:extLst>
              </a:tr>
              <a:tr h="569172">
                <a:tc>
                  <a:txBody>
                    <a:bodyPr/>
                    <a:lstStyle/>
                    <a:p>
                      <a:endParaRPr lang="en-GB" sz="1800" kern="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endParaRPr lang="en-GB" sz="1800" kern="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50000"/>
                        </a:lnSpc>
                        <a:spcAft>
                          <a:spcPts val="8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Low</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50000"/>
                        </a:lnSpc>
                        <a:spcAft>
                          <a:spcPts val="800"/>
                        </a:spcAft>
                      </a:pPr>
                      <a:r>
                        <a:rPr lang="en-GB"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Moderate</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50000"/>
                        </a:lnSpc>
                        <a:spcAft>
                          <a:spcPts val="800"/>
                        </a:spcAft>
                      </a:pPr>
                      <a:r>
                        <a:rPr lang="en-GB"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High</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3070761334"/>
                  </a:ext>
                </a:extLst>
              </a:tr>
              <a:tr h="867273">
                <a:tc rowSpan="2">
                  <a:txBody>
                    <a:bodyPr/>
                    <a:lstStyle/>
                    <a:p>
                      <a:pPr algn="ctr">
                        <a:lnSpc>
                          <a:spcPct val="150000"/>
                        </a:lnSpc>
                        <a:spcAft>
                          <a:spcPts val="800"/>
                        </a:spcAft>
                      </a:pPr>
                      <a:r>
                        <a:rPr lang="en-GB" sz="1800" b="1"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All-cause mortality</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50000"/>
                        </a:lnSpc>
                        <a:spcAft>
                          <a:spcPts val="800"/>
                        </a:spcAft>
                      </a:pPr>
                      <a:r>
                        <a:rPr lang="en-GB"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Least deprived</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50000"/>
                        </a:lnSpc>
                        <a:spcAft>
                          <a:spcPts val="8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50000"/>
                        </a:lnSpc>
                        <a:spcAft>
                          <a:spcPts val="8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RR = 1.02 </a:t>
                      </a:r>
                      <a:b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(0.96 to 1.08)</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50000"/>
                        </a:lnSpc>
                        <a:spcAft>
                          <a:spcPts val="8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RR = 1.06 </a:t>
                      </a:r>
                      <a:b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(0.91-1.24)</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extLst>
                  <a:ext uri="{0D108BD9-81ED-4DB2-BD59-A6C34878D82A}">
                    <a16:rowId xmlns:a16="http://schemas.microsoft.com/office/drawing/2014/main" val="813245457"/>
                  </a:ext>
                </a:extLst>
              </a:tr>
              <a:tr h="815841">
                <a:tc vMerge="1">
                  <a:txBody>
                    <a:bodyPr/>
                    <a:lstStyle/>
                    <a:p>
                      <a:endParaRPr lang="en-GB"/>
                    </a:p>
                  </a:txBody>
                  <a:tcPr/>
                </a:tc>
                <a:tc>
                  <a:txBody>
                    <a:bodyPr/>
                    <a:lstStyle/>
                    <a:p>
                      <a:pPr algn="ctr">
                        <a:lnSpc>
                          <a:spcPct val="150000"/>
                        </a:lnSpc>
                        <a:spcAft>
                          <a:spcPts val="800"/>
                        </a:spcAft>
                      </a:pPr>
                      <a:r>
                        <a:rPr lang="en-GB"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Most deprived</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50000"/>
                        </a:lnSpc>
                        <a:spcAft>
                          <a:spcPts val="8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RR = </a:t>
                      </a:r>
                      <a:r>
                        <a:rPr lang="en-GB" sz="1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1.56</a:t>
                      </a: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b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(1.46 to 1.66)</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50000"/>
                        </a:lnSpc>
                        <a:spcAft>
                          <a:spcPts val="8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RR = </a:t>
                      </a:r>
                      <a:r>
                        <a:rPr lang="en-GB" sz="1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1.58</a:t>
                      </a: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b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(1.50 to 1.66)</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50000"/>
                        </a:lnSpc>
                        <a:spcAft>
                          <a:spcPts val="8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RR = </a:t>
                      </a:r>
                      <a:r>
                        <a:rPr lang="en-GB" sz="1800" b="1" u="sng"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1.65</a:t>
                      </a: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b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(1.50 to 1.80)</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2906413860"/>
                  </a:ext>
                </a:extLst>
              </a:tr>
              <a:tr h="815841">
                <a:tc rowSpan="2">
                  <a:txBody>
                    <a:bodyPr/>
                    <a:lstStyle/>
                    <a:p>
                      <a:pPr algn="ctr">
                        <a:lnSpc>
                          <a:spcPct val="150000"/>
                        </a:lnSpc>
                        <a:spcAft>
                          <a:spcPts val="800"/>
                        </a:spcAft>
                      </a:pPr>
                      <a:r>
                        <a:rPr lang="en-GB" sz="1800" b="1"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Respiratory disease mortality</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50000"/>
                        </a:lnSpc>
                        <a:spcAft>
                          <a:spcPts val="800"/>
                        </a:spcAft>
                      </a:pPr>
                      <a:r>
                        <a:rPr lang="en-GB"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Least deprived</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50000"/>
                        </a:lnSpc>
                        <a:spcAft>
                          <a:spcPts val="800"/>
                        </a:spcAft>
                      </a:pPr>
                      <a:r>
                        <a:rPr lang="en-GB"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50000"/>
                        </a:lnSpc>
                        <a:spcAft>
                          <a:spcPts val="8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RR = </a:t>
                      </a:r>
                      <a:r>
                        <a:rPr lang="en-GB" sz="1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1.19</a:t>
                      </a: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b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(1.02 to 1.39)</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50000"/>
                        </a:lnSpc>
                        <a:spcAft>
                          <a:spcPts val="8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RR = 1.35 </a:t>
                      </a:r>
                      <a:b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(0.86 to 1.95)</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extLst>
                  <a:ext uri="{0D108BD9-81ED-4DB2-BD59-A6C34878D82A}">
                    <a16:rowId xmlns:a16="http://schemas.microsoft.com/office/drawing/2014/main" val="2005776664"/>
                  </a:ext>
                </a:extLst>
              </a:tr>
              <a:tr h="753964">
                <a:tc vMerge="1">
                  <a:txBody>
                    <a:bodyPr/>
                    <a:lstStyle/>
                    <a:p>
                      <a:endParaRPr lang="en-GB"/>
                    </a:p>
                  </a:txBody>
                  <a:tcPr/>
                </a:tc>
                <a:tc>
                  <a:txBody>
                    <a:bodyPr/>
                    <a:lstStyle/>
                    <a:p>
                      <a:pPr algn="ctr">
                        <a:lnSpc>
                          <a:spcPct val="150000"/>
                        </a:lnSpc>
                        <a:spcAft>
                          <a:spcPts val="800"/>
                        </a:spcAft>
                      </a:pPr>
                      <a:r>
                        <a:rPr lang="en-GB"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Most deprived</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50000"/>
                        </a:lnSpc>
                        <a:spcAft>
                          <a:spcPts val="8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RR = </a:t>
                      </a:r>
                      <a:r>
                        <a:rPr lang="en-GB" sz="1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2.05</a:t>
                      </a: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b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(1.73 to 2.41)</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50000"/>
                        </a:lnSpc>
                        <a:spcAft>
                          <a:spcPts val="8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RR = </a:t>
                      </a:r>
                      <a:r>
                        <a:rPr lang="en-GB" sz="1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2.21</a:t>
                      </a: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b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(1.92 to 2.53)</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50000"/>
                        </a:lnSpc>
                        <a:spcAft>
                          <a:spcPts val="8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RR = </a:t>
                      </a:r>
                      <a:r>
                        <a:rPr lang="en-GB" sz="1800" b="1" u="sng"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2.38</a:t>
                      </a: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b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(1.89 to 2.95)</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526723989"/>
                  </a:ext>
                </a:extLst>
              </a:tr>
            </a:tbl>
          </a:graphicData>
        </a:graphic>
      </p:graphicFrame>
      <p:sp>
        <p:nvSpPr>
          <p:cNvPr id="9" name="Rectangle 2">
            <a:extLst>
              <a:ext uri="{FF2B5EF4-FFF2-40B4-BE49-F238E27FC236}">
                <a16:creationId xmlns:a16="http://schemas.microsoft.com/office/drawing/2014/main" id="{2BC204A4-2C2F-0699-C49D-1FD6C736761F}"/>
              </a:ext>
            </a:extLst>
          </p:cNvPr>
          <p:cNvSpPr>
            <a:spLocks noGrp="1" noChangeArrowheads="1"/>
          </p:cNvSpPr>
          <p:nvPr>
            <p:ph type="body" sz="quarter" idx="11"/>
          </p:nvPr>
        </p:nvSpPr>
        <p:spPr bwMode="auto">
          <a:xfrm>
            <a:off x="7775128" y="4882514"/>
            <a:ext cx="4297536" cy="1077218"/>
          </a:xfrm>
          <a:prstGeom prst="rect">
            <a:avLst/>
          </a:prstGeom>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Bold</a:t>
            </a:r>
            <a:r>
              <a:rPr kumimoji="0" lang="en-GB"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Statistically signiﬁcant result.</a:t>
            </a:r>
            <a:br>
              <a:rPr kumimoji="0" lang="en-GB"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en-GB" altLang="en-US" sz="16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Bold underlined</a:t>
            </a:r>
            <a:r>
              <a:rPr kumimoji="0" lang="en-GB"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Statistically signiﬁcant result; RR increased as area-level air pollution status worsened.</a:t>
            </a:r>
            <a:endParaRPr kumimoji="0" lang="en-GB" altLang="en-US" sz="2800" b="0" i="0" u="none" strike="noStrike" cap="none" normalizeH="0" baseline="0" dirty="0">
              <a:ln>
                <a:noFill/>
              </a:ln>
              <a:solidFill>
                <a:schemeClr val="tx1"/>
              </a:solidFill>
              <a:effectLst/>
              <a:latin typeface="Arial" panose="020B0604020202020204" pitchFamily="34" charset="0"/>
            </a:endParaRPr>
          </a:p>
        </p:txBody>
      </p:sp>
      <p:sp>
        <p:nvSpPr>
          <p:cNvPr id="10" name="Content Placeholder 2">
            <a:extLst>
              <a:ext uri="{FF2B5EF4-FFF2-40B4-BE49-F238E27FC236}">
                <a16:creationId xmlns:a16="http://schemas.microsoft.com/office/drawing/2014/main" id="{CAE8ABB6-7318-5770-DAC3-0ADD57ECE005}"/>
              </a:ext>
            </a:extLst>
          </p:cNvPr>
          <p:cNvSpPr txBox="1">
            <a:spLocks/>
          </p:cNvSpPr>
          <p:nvPr/>
        </p:nvSpPr>
        <p:spPr>
          <a:xfrm>
            <a:off x="0" y="5972430"/>
            <a:ext cx="12192000" cy="908919"/>
          </a:xfrm>
        </p:spPr>
        <p:txBody>
          <a:bodyPr/>
          <a:lst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charset="0"/>
              <a:buNone/>
            </a:pPr>
            <a:r>
              <a:rPr lang="en-GB" sz="1600" dirty="0"/>
              <a:t>Brunt, H., Barnes, J., Jones, S., Longhurst, J., Scally, G. and Hayes, E. T. (2017) </a:t>
            </a:r>
            <a:r>
              <a:rPr lang="en-GB" sz="1600" dirty="0">
                <a:hlinkClick r:id="rId3"/>
              </a:rPr>
              <a:t>Air pollution, deprivation and health: Understanding relationships to add value to local air quality management policy and practice in Wales, UK.</a:t>
            </a:r>
            <a:r>
              <a:rPr lang="en-GB" sz="1600" dirty="0"/>
              <a:t> </a:t>
            </a:r>
            <a:r>
              <a:rPr lang="en-GB" sz="1600" i="1" dirty="0"/>
              <a:t>Journal of Public Health</a:t>
            </a:r>
            <a:r>
              <a:rPr lang="en-GB" sz="1600" dirty="0"/>
              <a:t>, 39 (3). pp. 485-497. ISSN 1741-3842 Available from: </a:t>
            </a:r>
            <a:r>
              <a:rPr lang="en-GB" sz="1600" dirty="0">
                <a:hlinkClick r:id="rId4"/>
              </a:rPr>
              <a:t>http://eprints.uwe.ac.uk/30133</a:t>
            </a:r>
            <a:r>
              <a:rPr lang="en-GB" sz="1600" dirty="0"/>
              <a:t> </a:t>
            </a:r>
          </a:p>
        </p:txBody>
      </p:sp>
    </p:spTree>
    <p:extLst>
      <p:ext uri="{BB962C8B-B14F-4D97-AF65-F5344CB8AC3E}">
        <p14:creationId xmlns:p14="http://schemas.microsoft.com/office/powerpoint/2010/main" val="115830518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8688E-3B86-F130-2488-D253B66BE64E}"/>
              </a:ext>
            </a:extLst>
          </p:cNvPr>
          <p:cNvSpPr>
            <a:spLocks noGrp="1"/>
          </p:cNvSpPr>
          <p:nvPr>
            <p:ph type="title"/>
          </p:nvPr>
        </p:nvSpPr>
        <p:spPr/>
        <p:txBody>
          <a:bodyPr/>
          <a:lstStyle/>
          <a:p>
            <a:r>
              <a:rPr lang="en-GB" dirty="0"/>
              <a:t>Air pollution and ethnicity</a:t>
            </a:r>
          </a:p>
        </p:txBody>
      </p:sp>
      <p:sp>
        <p:nvSpPr>
          <p:cNvPr id="3" name="Text Placeholder 2">
            <a:extLst>
              <a:ext uri="{FF2B5EF4-FFF2-40B4-BE49-F238E27FC236}">
                <a16:creationId xmlns:a16="http://schemas.microsoft.com/office/drawing/2014/main" id="{0B63FB8D-0A15-2F2E-215F-E632A9A97A0E}"/>
              </a:ext>
            </a:extLst>
          </p:cNvPr>
          <p:cNvSpPr>
            <a:spLocks noGrp="1"/>
          </p:cNvSpPr>
          <p:nvPr>
            <p:ph type="body" sz="quarter" idx="11"/>
          </p:nvPr>
        </p:nvSpPr>
        <p:spPr>
          <a:xfrm>
            <a:off x="1199455" y="1700808"/>
            <a:ext cx="7200801" cy="4467489"/>
          </a:xfrm>
        </p:spPr>
        <p:txBody>
          <a:bodyPr/>
          <a:lstStyle/>
          <a:p>
            <a:pPr>
              <a:spcBef>
                <a:spcPts val="600"/>
              </a:spcBef>
            </a:pPr>
            <a:r>
              <a:rPr lang="en-GB" sz="2400" dirty="0">
                <a:solidFill>
                  <a:srgbClr val="2E2E2E"/>
                </a:solidFill>
              </a:rPr>
              <a:t>Neighbourhoods in England &gt;20% non-White: </a:t>
            </a:r>
          </a:p>
          <a:p>
            <a:pPr lvl="1">
              <a:spcBef>
                <a:spcPts val="600"/>
              </a:spcBef>
            </a:pPr>
            <a:r>
              <a:rPr lang="en-GB" sz="2400" b="0" i="0" dirty="0">
                <a:solidFill>
                  <a:srgbClr val="2E2E2E"/>
                </a:solidFill>
                <a:effectLst/>
              </a:rPr>
              <a:t>higher mean PM</a:t>
            </a:r>
            <a:r>
              <a:rPr lang="en-GB" sz="2400" b="0" i="0" baseline="-25000" dirty="0">
                <a:solidFill>
                  <a:srgbClr val="2E2E2E"/>
                </a:solidFill>
                <a:effectLst/>
              </a:rPr>
              <a:t>10</a:t>
            </a:r>
            <a:r>
              <a:rPr lang="en-GB" sz="2400" dirty="0">
                <a:solidFill>
                  <a:srgbClr val="2E2E2E"/>
                </a:solidFill>
              </a:rPr>
              <a:t> (4.2 μg/m</a:t>
            </a:r>
            <a:r>
              <a:rPr lang="en-GB" sz="2400" baseline="30000" dirty="0">
                <a:solidFill>
                  <a:srgbClr val="2E2E2E"/>
                </a:solidFill>
              </a:rPr>
              <a:t>3</a:t>
            </a:r>
            <a:r>
              <a:rPr lang="en-GB" sz="2400" b="0" i="0" dirty="0">
                <a:solidFill>
                  <a:srgbClr val="2E2E2E"/>
                </a:solidFill>
                <a:effectLst/>
              </a:rPr>
              <a:t>)  and NO</a:t>
            </a:r>
            <a:r>
              <a:rPr lang="en-GB" sz="2400" b="0" i="0" baseline="-25000" dirty="0">
                <a:solidFill>
                  <a:srgbClr val="2E2E2E"/>
                </a:solidFill>
                <a:effectLst/>
              </a:rPr>
              <a:t>2</a:t>
            </a:r>
            <a:r>
              <a:rPr lang="en-GB" sz="2400" dirty="0">
                <a:solidFill>
                  <a:srgbClr val="2E2E2E"/>
                </a:solidFill>
              </a:rPr>
              <a:t> (13.5 μg/m</a:t>
            </a:r>
            <a:r>
              <a:rPr lang="en-GB" sz="2400" baseline="30000" dirty="0">
                <a:solidFill>
                  <a:srgbClr val="2E2E2E"/>
                </a:solidFill>
              </a:rPr>
              <a:t>3</a:t>
            </a:r>
            <a:r>
              <a:rPr lang="en-GB" sz="2400" b="0" i="0" dirty="0">
                <a:solidFill>
                  <a:srgbClr val="2E2E2E"/>
                </a:solidFill>
                <a:effectLst/>
              </a:rPr>
              <a:t>) </a:t>
            </a:r>
          </a:p>
          <a:p>
            <a:pPr lvl="1">
              <a:spcBef>
                <a:spcPts val="600"/>
              </a:spcBef>
            </a:pPr>
            <a:r>
              <a:rPr lang="en-GB" sz="2400" dirty="0"/>
              <a:t>after adjustment for deprivation and demographics </a:t>
            </a:r>
          </a:p>
          <a:p>
            <a:pPr lvl="2">
              <a:spcBef>
                <a:spcPts val="600"/>
              </a:spcBef>
            </a:pPr>
            <a:r>
              <a:rPr lang="en-GB" sz="2400" dirty="0"/>
              <a:t>(Fecht et al., 2015)</a:t>
            </a:r>
          </a:p>
          <a:p>
            <a:pPr algn="l">
              <a:spcBef>
                <a:spcPts val="600"/>
              </a:spcBef>
            </a:pPr>
            <a:r>
              <a:rPr lang="en-GB" sz="2400" b="0" i="0" u="none" strike="noStrike" baseline="0" dirty="0">
                <a:solidFill>
                  <a:srgbClr val="000000"/>
                </a:solidFill>
              </a:rPr>
              <a:t>In London:</a:t>
            </a:r>
          </a:p>
          <a:p>
            <a:pPr lvl="1">
              <a:spcBef>
                <a:spcPts val="600"/>
              </a:spcBef>
            </a:pPr>
            <a:r>
              <a:rPr lang="en-GB" sz="2400" b="0" i="0" u="none" strike="noStrike" baseline="0" dirty="0">
                <a:solidFill>
                  <a:srgbClr val="000000"/>
                </a:solidFill>
              </a:rPr>
              <a:t>NO</a:t>
            </a:r>
            <a:r>
              <a:rPr lang="en-GB" sz="2400" b="0" i="0" u="none" strike="noStrike" baseline="-25000" dirty="0">
                <a:solidFill>
                  <a:srgbClr val="000000"/>
                </a:solidFill>
              </a:rPr>
              <a:t>2</a:t>
            </a:r>
            <a:r>
              <a:rPr lang="en-GB" sz="2400" b="0" i="0" u="none" strike="noStrike" baseline="0" dirty="0">
                <a:solidFill>
                  <a:srgbClr val="000000"/>
                </a:solidFill>
              </a:rPr>
              <a:t> 16-27% higher where ethnic minorities live </a:t>
            </a:r>
          </a:p>
          <a:p>
            <a:pPr lvl="2">
              <a:spcBef>
                <a:spcPts val="600"/>
              </a:spcBef>
            </a:pPr>
            <a:r>
              <a:rPr lang="en-GB" sz="2400" b="0" i="0" u="none" strike="noStrike" baseline="0" dirty="0">
                <a:solidFill>
                  <a:srgbClr val="000000"/>
                </a:solidFill>
              </a:rPr>
              <a:t>(Environmental </a:t>
            </a:r>
            <a:r>
              <a:rPr lang="en-GB" sz="2400" b="0" i="0" u="none" strike="noStrike" baseline="0" dirty="0" err="1">
                <a:solidFill>
                  <a:srgbClr val="000000"/>
                </a:solidFill>
              </a:rPr>
              <a:t>Defense</a:t>
            </a:r>
            <a:r>
              <a:rPr lang="en-GB" sz="2400" b="0" i="0" u="none" strike="noStrike" baseline="0" dirty="0">
                <a:solidFill>
                  <a:srgbClr val="000000"/>
                </a:solidFill>
              </a:rPr>
              <a:t> Fund, 2021)</a:t>
            </a:r>
          </a:p>
          <a:p>
            <a:pPr lvl="1">
              <a:spcBef>
                <a:spcPts val="600"/>
              </a:spcBef>
            </a:pPr>
            <a:r>
              <a:rPr lang="en-GB" sz="2400" b="0" i="0" u="none" strike="noStrike" baseline="0" dirty="0">
                <a:solidFill>
                  <a:srgbClr val="000000"/>
                </a:solidFill>
              </a:rPr>
              <a:t>31-35% black and mixed/multiple ethnicities have higher AP </a:t>
            </a:r>
          </a:p>
          <a:p>
            <a:pPr lvl="1">
              <a:spcBef>
                <a:spcPts val="600"/>
              </a:spcBef>
            </a:pPr>
            <a:r>
              <a:rPr lang="en-GB" sz="2400" b="0" i="0" u="none" strike="noStrike" baseline="0" dirty="0">
                <a:solidFill>
                  <a:srgbClr val="000000"/>
                </a:solidFill>
              </a:rPr>
              <a:t>cf. 4-5% for white ethnic groups</a:t>
            </a:r>
          </a:p>
          <a:p>
            <a:pPr lvl="2">
              <a:spcBef>
                <a:spcPts val="600"/>
              </a:spcBef>
            </a:pPr>
            <a:r>
              <a:rPr lang="en-GB" sz="2400" b="0" i="0" u="none" strike="noStrike" baseline="0" dirty="0">
                <a:solidFill>
                  <a:srgbClr val="000000"/>
                </a:solidFill>
              </a:rPr>
              <a:t>(Greater London Authority, 2021)</a:t>
            </a:r>
            <a:endParaRPr lang="en-GB" sz="2400" dirty="0"/>
          </a:p>
        </p:txBody>
      </p:sp>
      <p:pic>
        <p:nvPicPr>
          <p:cNvPr id="1026" name="Picture 2" descr="Co-founders of Choked Up: Destiny Boka Batesa, Anjali Raman-Middleton and Nyeleti Brauer-Maxaeia,">
            <a:extLst>
              <a:ext uri="{FF2B5EF4-FFF2-40B4-BE49-F238E27FC236}">
                <a16:creationId xmlns:a16="http://schemas.microsoft.com/office/drawing/2014/main" id="{4E9934C9-BEF8-7DA2-ECF1-A5FDA267357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00256" y="2204864"/>
            <a:ext cx="3620402" cy="2036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3408EB8-EE8F-B6E4-2D20-2FF69D3B5FB2}"/>
              </a:ext>
            </a:extLst>
          </p:cNvPr>
          <p:cNvSpPr txBox="1"/>
          <p:nvPr/>
        </p:nvSpPr>
        <p:spPr>
          <a:xfrm>
            <a:off x="8400256" y="3872007"/>
            <a:ext cx="864096" cy="369332"/>
          </a:xfrm>
          <a:prstGeom prst="rect">
            <a:avLst/>
          </a:prstGeom>
          <a:noFill/>
        </p:spPr>
        <p:txBody>
          <a:bodyPr wrap="square" rtlCol="0">
            <a:spAutoFit/>
          </a:bodyPr>
          <a:lstStyle/>
          <a:p>
            <a:r>
              <a:rPr lang="en-GB" dirty="0"/>
              <a:t>EDF</a:t>
            </a:r>
          </a:p>
        </p:txBody>
      </p:sp>
    </p:spTree>
    <p:extLst>
      <p:ext uri="{BB962C8B-B14F-4D97-AF65-F5344CB8AC3E}">
        <p14:creationId xmlns:p14="http://schemas.microsoft.com/office/powerpoint/2010/main" val="1774768501"/>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55177-8592-4894-8E5A-0EA44044DD50}"/>
              </a:ext>
            </a:extLst>
          </p:cNvPr>
          <p:cNvSpPr>
            <a:spLocks noGrp="1"/>
          </p:cNvSpPr>
          <p:nvPr>
            <p:ph type="title"/>
          </p:nvPr>
        </p:nvSpPr>
        <p:spPr/>
        <p:txBody>
          <a:bodyPr/>
          <a:lstStyle/>
          <a:p>
            <a:r>
              <a:rPr lang="en-GB" dirty="0"/>
              <a:t>Intersectionalities – </a:t>
            </a:r>
            <a:r>
              <a:rPr lang="en-GB" dirty="0">
                <a:solidFill>
                  <a:schemeClr val="accent2"/>
                </a:solidFill>
              </a:rPr>
              <a:t>social</a:t>
            </a:r>
            <a:r>
              <a:rPr lang="en-GB" dirty="0"/>
              <a:t> &amp; </a:t>
            </a:r>
            <a:r>
              <a:rPr lang="en-GB" dirty="0">
                <a:solidFill>
                  <a:schemeClr val="accent3">
                    <a:lumMod val="75000"/>
                  </a:schemeClr>
                </a:solidFill>
              </a:rPr>
              <a:t>environmental</a:t>
            </a:r>
          </a:p>
        </p:txBody>
      </p:sp>
      <p:graphicFrame>
        <p:nvGraphicFramePr>
          <p:cNvPr id="6" name="Diagram 5">
            <a:extLst>
              <a:ext uri="{FF2B5EF4-FFF2-40B4-BE49-F238E27FC236}">
                <a16:creationId xmlns:a16="http://schemas.microsoft.com/office/drawing/2014/main" id="{F1137815-E063-4113-8C9B-3330F1E4F4AC}"/>
              </a:ext>
            </a:extLst>
          </p:cNvPr>
          <p:cNvGraphicFramePr/>
          <p:nvPr>
            <p:extLst>
              <p:ext uri="{D42A27DB-BD31-4B8C-83A1-F6EECF244321}">
                <p14:modId xmlns:p14="http://schemas.microsoft.com/office/powerpoint/2010/main" val="1307174414"/>
              </p:ext>
            </p:extLst>
          </p:nvPr>
        </p:nvGraphicFramePr>
        <p:xfrm>
          <a:off x="1199458" y="1484784"/>
          <a:ext cx="4896542"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32D0E06F-EA65-4418-A234-49D6BC721CD2}"/>
              </a:ext>
            </a:extLst>
          </p:cNvPr>
          <p:cNvGraphicFramePr/>
          <p:nvPr>
            <p:extLst>
              <p:ext uri="{D42A27DB-BD31-4B8C-83A1-F6EECF244321}">
                <p14:modId xmlns:p14="http://schemas.microsoft.com/office/powerpoint/2010/main" val="2004035366"/>
              </p:ext>
            </p:extLst>
          </p:nvPr>
        </p:nvGraphicFramePr>
        <p:xfrm>
          <a:off x="6240016" y="1484784"/>
          <a:ext cx="4752528" cy="45365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extBox 3">
            <a:extLst>
              <a:ext uri="{FF2B5EF4-FFF2-40B4-BE49-F238E27FC236}">
                <a16:creationId xmlns:a16="http://schemas.microsoft.com/office/drawing/2014/main" id="{BE060D65-47D0-96FC-9994-ACA2290D2409}"/>
              </a:ext>
            </a:extLst>
          </p:cNvPr>
          <p:cNvSpPr txBox="1"/>
          <p:nvPr/>
        </p:nvSpPr>
        <p:spPr>
          <a:xfrm>
            <a:off x="0" y="6054387"/>
            <a:ext cx="12192000" cy="830997"/>
          </a:xfrm>
          <a:prstGeom prst="rect">
            <a:avLst/>
          </a:prstGeom>
          <a:noFill/>
        </p:spPr>
        <p:txBody>
          <a:bodyPr wrap="square">
            <a:spAutoFit/>
          </a:bodyPr>
          <a:lstStyle/>
          <a:p>
            <a:r>
              <a:rPr lang="en-GB" altLang="en-US" sz="1600" dirty="0">
                <a:solidFill>
                  <a:srgbClr val="000000"/>
                </a:solidFill>
                <a:latin typeface="+mn-lt"/>
                <a:ea typeface="Times New Roman" panose="02020603050405020304" pitchFamily="18" charset="0"/>
                <a:cs typeface="Arial" panose="020B0604020202020204" pitchFamily="34" charset="0"/>
              </a:rPr>
              <a:t>Barnes, J. , De Vito, L. , Blanes </a:t>
            </a:r>
            <a:r>
              <a:rPr lang="en-GB" altLang="en-US" sz="1600" dirty="0" err="1">
                <a:solidFill>
                  <a:srgbClr val="000000"/>
                </a:solidFill>
                <a:latin typeface="+mn-lt"/>
                <a:ea typeface="Times New Roman" panose="02020603050405020304" pitchFamily="18" charset="0"/>
                <a:cs typeface="Arial" panose="020B0604020202020204" pitchFamily="34" charset="0"/>
              </a:rPr>
              <a:t>Guàrdia</a:t>
            </a:r>
            <a:r>
              <a:rPr lang="en-GB" altLang="en-US" sz="1600" dirty="0">
                <a:solidFill>
                  <a:srgbClr val="000000"/>
                </a:solidFill>
                <a:latin typeface="+mn-lt"/>
                <a:ea typeface="Times New Roman" panose="02020603050405020304" pitchFamily="18" charset="0"/>
                <a:cs typeface="Arial" panose="020B0604020202020204" pitchFamily="34" charset="0"/>
              </a:rPr>
              <a:t>, </a:t>
            </a:r>
            <a:r>
              <a:rPr lang="en-GB" altLang="en-US" sz="1600" dirty="0" err="1">
                <a:solidFill>
                  <a:srgbClr val="000000"/>
                </a:solidFill>
                <a:latin typeface="+mn-lt"/>
                <a:ea typeface="Times New Roman" panose="02020603050405020304" pitchFamily="18" charset="0"/>
                <a:cs typeface="Arial" panose="020B0604020202020204" pitchFamily="34" charset="0"/>
              </a:rPr>
              <a:t>Núria</a:t>
            </a:r>
            <a:r>
              <a:rPr lang="en-GB" altLang="en-US" sz="1600" dirty="0">
                <a:solidFill>
                  <a:srgbClr val="000000"/>
                </a:solidFill>
                <a:latin typeface="+mn-lt"/>
                <a:ea typeface="Times New Roman" panose="02020603050405020304" pitchFamily="18" charset="0"/>
                <a:cs typeface="Arial" panose="020B0604020202020204" pitchFamily="34" charset="0"/>
              </a:rPr>
              <a:t>, Fons Esteve, J. , van Kamp, I. , Marín Puig, A. , Hayes, E. </a:t>
            </a:r>
            <a:r>
              <a:rPr lang="en-GB" altLang="en-US" sz="1600" dirty="0" err="1">
                <a:solidFill>
                  <a:srgbClr val="000000"/>
                </a:solidFill>
                <a:latin typeface="+mn-lt"/>
                <a:ea typeface="Times New Roman" panose="02020603050405020304" pitchFamily="18" charset="0"/>
                <a:cs typeface="Arial" panose="020B0604020202020204" pitchFamily="34" charset="0"/>
              </a:rPr>
              <a:t>T.and</a:t>
            </a:r>
            <a:r>
              <a:rPr lang="en-GB" altLang="en-US" sz="1600" dirty="0">
                <a:solidFill>
                  <a:srgbClr val="000000"/>
                </a:solidFill>
                <a:latin typeface="+mn-lt"/>
                <a:ea typeface="Times New Roman" panose="02020603050405020304" pitchFamily="18" charset="0"/>
                <a:cs typeface="Arial" panose="020B0604020202020204" pitchFamily="34" charset="0"/>
              </a:rPr>
              <a:t> Michalec, A. (2019) </a:t>
            </a:r>
            <a:r>
              <a:rPr lang="en-GB" altLang="en-US" sz="1600" i="1" dirty="0">
                <a:solidFill>
                  <a:srgbClr val="000000"/>
                </a:solidFill>
                <a:latin typeface="+mn-lt"/>
                <a:ea typeface="Times New Roman" panose="02020603050405020304" pitchFamily="18" charset="0"/>
                <a:cs typeface="Arial" panose="020B0604020202020204" pitchFamily="34" charset="0"/>
              </a:rPr>
              <a:t>Qualitative assessment of links between exposure to noise and air pollution and socioeconomic status.</a:t>
            </a:r>
            <a:r>
              <a:rPr lang="en-GB" altLang="en-US" sz="1600" dirty="0">
                <a:solidFill>
                  <a:srgbClr val="000000"/>
                </a:solidFill>
                <a:latin typeface="+mn-lt"/>
                <a:ea typeface="Times New Roman" panose="02020603050405020304" pitchFamily="18" charset="0"/>
                <a:cs typeface="Arial" panose="020B0604020202020204" pitchFamily="34" charset="0"/>
              </a:rPr>
              <a:t> Technical Report. University of the West of England. Available from: </a:t>
            </a:r>
            <a:r>
              <a:rPr lang="en-GB" sz="1600" dirty="0">
                <a:latin typeface="+mn-lt"/>
                <a:hlinkClick r:id="rId13"/>
              </a:rPr>
              <a:t>https://uwe-repository.worktribe.com/output/869590</a:t>
            </a:r>
            <a:endParaRPr lang="en-GB" altLang="en-US" sz="1600" dirty="0">
              <a:latin typeface="+mn-lt"/>
              <a:cs typeface="Arial" panose="020B0604020202020204" pitchFamily="34" charset="0"/>
            </a:endParaRPr>
          </a:p>
        </p:txBody>
      </p:sp>
    </p:spTree>
    <p:extLst>
      <p:ext uri="{BB962C8B-B14F-4D97-AF65-F5344CB8AC3E}">
        <p14:creationId xmlns:p14="http://schemas.microsoft.com/office/powerpoint/2010/main" val="432402503"/>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FA1EBC-E0D5-4A73-13B0-F9AD99B7945C}"/>
              </a:ext>
            </a:extLst>
          </p:cNvPr>
          <p:cNvPicPr>
            <a:picLocks noChangeAspect="1"/>
          </p:cNvPicPr>
          <p:nvPr/>
        </p:nvPicPr>
        <p:blipFill>
          <a:blip r:embed="rId3"/>
          <a:stretch>
            <a:fillRect/>
          </a:stretch>
        </p:blipFill>
        <p:spPr>
          <a:xfrm>
            <a:off x="5395221" y="2323834"/>
            <a:ext cx="3584636" cy="3071467"/>
          </a:xfrm>
          <a:prstGeom prst="rect">
            <a:avLst/>
          </a:prstGeom>
        </p:spPr>
      </p:pic>
      <p:sp>
        <p:nvSpPr>
          <p:cNvPr id="2" name="Title 1">
            <a:extLst>
              <a:ext uri="{FF2B5EF4-FFF2-40B4-BE49-F238E27FC236}">
                <a16:creationId xmlns:a16="http://schemas.microsoft.com/office/drawing/2014/main" id="{D3A5A47B-FB02-4903-2B67-55AB69C31C00}"/>
              </a:ext>
            </a:extLst>
          </p:cNvPr>
          <p:cNvSpPr>
            <a:spLocks noGrp="1"/>
          </p:cNvSpPr>
          <p:nvPr>
            <p:ph type="title"/>
          </p:nvPr>
        </p:nvSpPr>
        <p:spPr>
          <a:xfrm>
            <a:off x="10865559" y="552495"/>
            <a:ext cx="1185443" cy="345571"/>
          </a:xfrm>
        </p:spPr>
        <p:txBody>
          <a:bodyPr>
            <a:normAutofit/>
          </a:bodyPr>
          <a:lstStyle/>
          <a:p>
            <a:pPr algn="r"/>
            <a:r>
              <a:rPr lang="en-GB" sz="1800" dirty="0"/>
              <a:t>(Gary Fuller)</a:t>
            </a:r>
          </a:p>
        </p:txBody>
      </p:sp>
      <p:pic>
        <p:nvPicPr>
          <p:cNvPr id="5" name="Picture 4">
            <a:extLst>
              <a:ext uri="{FF2B5EF4-FFF2-40B4-BE49-F238E27FC236}">
                <a16:creationId xmlns:a16="http://schemas.microsoft.com/office/drawing/2014/main" id="{ACB532EB-D24F-BA72-A0F7-A238F227B94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7585" y="128623"/>
            <a:ext cx="4392488" cy="2664296"/>
          </a:xfrm>
          <a:prstGeom prst="rect">
            <a:avLst/>
          </a:prstGeom>
        </p:spPr>
      </p:pic>
      <p:pic>
        <p:nvPicPr>
          <p:cNvPr id="7" name="Picture 6">
            <a:extLst>
              <a:ext uri="{FF2B5EF4-FFF2-40B4-BE49-F238E27FC236}">
                <a16:creationId xmlns:a16="http://schemas.microsoft.com/office/drawing/2014/main" id="{BC63BE4B-FA7F-8ECC-D12F-751FE142321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305931" y="641426"/>
            <a:ext cx="4896544" cy="1512168"/>
          </a:xfrm>
          <a:prstGeom prst="rect">
            <a:avLst/>
          </a:prstGeom>
        </p:spPr>
      </p:pic>
      <p:pic>
        <p:nvPicPr>
          <p:cNvPr id="13" name="Picture 12">
            <a:extLst>
              <a:ext uri="{FF2B5EF4-FFF2-40B4-BE49-F238E27FC236}">
                <a16:creationId xmlns:a16="http://schemas.microsoft.com/office/drawing/2014/main" id="{488B5C6F-762F-1C1B-D8BF-7003BE4D841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1266" y="4157700"/>
            <a:ext cx="3096344" cy="2664296"/>
          </a:xfrm>
          <a:prstGeom prst="rect">
            <a:avLst/>
          </a:prstGeom>
        </p:spPr>
      </p:pic>
      <p:pic>
        <p:nvPicPr>
          <p:cNvPr id="20" name="Picture 2" descr="Imperial College London in Universities In The United Kingdom Reviews &amp;  Rankings | EDUopinions">
            <a:extLst>
              <a:ext uri="{FF2B5EF4-FFF2-40B4-BE49-F238E27FC236}">
                <a16:creationId xmlns:a16="http://schemas.microsoft.com/office/drawing/2014/main" id="{E0DBC45D-8B13-6C92-D9F9-1BE544C07801}"/>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10724562" y="0"/>
            <a:ext cx="1467438" cy="5468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D808CCA0-5355-8F59-EC8D-04EE9A82EB8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8519779" y="1954329"/>
            <a:ext cx="3584636" cy="1930677"/>
          </a:xfrm>
          <a:prstGeom prst="rect">
            <a:avLst/>
          </a:prstGeom>
        </p:spPr>
      </p:pic>
      <p:pic>
        <p:nvPicPr>
          <p:cNvPr id="26" name="Picture 25">
            <a:extLst>
              <a:ext uri="{FF2B5EF4-FFF2-40B4-BE49-F238E27FC236}">
                <a16:creationId xmlns:a16="http://schemas.microsoft.com/office/drawing/2014/main" id="{3B36A74F-8293-69A6-3782-1C30975F6F0C}"/>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7627827" y="0"/>
            <a:ext cx="3060340" cy="2124240"/>
          </a:xfrm>
          <a:prstGeom prst="rect">
            <a:avLst/>
          </a:prstGeom>
        </p:spPr>
      </p:pic>
      <p:pic>
        <p:nvPicPr>
          <p:cNvPr id="30" name="Picture 29">
            <a:extLst>
              <a:ext uri="{FF2B5EF4-FFF2-40B4-BE49-F238E27FC236}">
                <a16:creationId xmlns:a16="http://schemas.microsoft.com/office/drawing/2014/main" id="{749C338B-8775-5CC6-8805-356B2A785355}"/>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7021914" y="5489848"/>
            <a:ext cx="5159896" cy="1368152"/>
          </a:xfrm>
          <a:prstGeom prst="rect">
            <a:avLst/>
          </a:prstGeom>
        </p:spPr>
      </p:pic>
      <p:pic>
        <p:nvPicPr>
          <p:cNvPr id="19" name="Picture 18">
            <a:extLst>
              <a:ext uri="{FF2B5EF4-FFF2-40B4-BE49-F238E27FC236}">
                <a16:creationId xmlns:a16="http://schemas.microsoft.com/office/drawing/2014/main" id="{88C063F1-AE2C-EFC7-F9F4-6E3B627429CD}"/>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8423480" y="3541063"/>
            <a:ext cx="3627522" cy="1783535"/>
          </a:xfrm>
          <a:prstGeom prst="rect">
            <a:avLst/>
          </a:prstGeom>
        </p:spPr>
      </p:pic>
      <p:pic>
        <p:nvPicPr>
          <p:cNvPr id="8" name="Picture 7">
            <a:extLst>
              <a:ext uri="{FF2B5EF4-FFF2-40B4-BE49-F238E27FC236}">
                <a16:creationId xmlns:a16="http://schemas.microsoft.com/office/drawing/2014/main" id="{146086FE-7FBE-DACB-7103-22986ADC7877}"/>
              </a:ext>
            </a:extLst>
          </p:cNvPr>
          <p:cNvPicPr>
            <a:picLocks noChangeAspect="1"/>
          </p:cNvPicPr>
          <p:nvPr/>
        </p:nvPicPr>
        <p:blipFill>
          <a:blip r:embed="rId12"/>
          <a:stretch>
            <a:fillRect/>
          </a:stretch>
        </p:blipFill>
        <p:spPr>
          <a:xfrm>
            <a:off x="1919536" y="2387127"/>
            <a:ext cx="3427536" cy="3070088"/>
          </a:xfrm>
          <a:prstGeom prst="rect">
            <a:avLst/>
          </a:prstGeom>
        </p:spPr>
      </p:pic>
      <p:pic>
        <p:nvPicPr>
          <p:cNvPr id="28" name="Picture 27">
            <a:extLst>
              <a:ext uri="{FF2B5EF4-FFF2-40B4-BE49-F238E27FC236}">
                <a16:creationId xmlns:a16="http://schemas.microsoft.com/office/drawing/2014/main" id="{F684F49E-D9C4-FB2C-9354-783FB252A71A}"/>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3731314" y="4475327"/>
            <a:ext cx="3096344" cy="2232248"/>
          </a:xfrm>
          <a:prstGeom prst="rect">
            <a:avLst/>
          </a:prstGeom>
        </p:spPr>
      </p:pic>
    </p:spTree>
    <p:extLst>
      <p:ext uri="{BB962C8B-B14F-4D97-AF65-F5344CB8AC3E}">
        <p14:creationId xmlns:p14="http://schemas.microsoft.com/office/powerpoint/2010/main" val="132779671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D941D-F452-4779-8A48-DC96D9EEB14D}"/>
              </a:ext>
            </a:extLst>
          </p:cNvPr>
          <p:cNvSpPr>
            <a:spLocks noGrp="1"/>
          </p:cNvSpPr>
          <p:nvPr>
            <p:ph type="title"/>
          </p:nvPr>
        </p:nvSpPr>
        <p:spPr/>
        <p:txBody>
          <a:bodyPr/>
          <a:lstStyle/>
          <a:p>
            <a:endParaRPr lang="en-GB"/>
          </a:p>
        </p:txBody>
      </p:sp>
      <p:pic>
        <p:nvPicPr>
          <p:cNvPr id="1032" name="Picture 8">
            <a:extLst>
              <a:ext uri="{FF2B5EF4-FFF2-40B4-BE49-F238E27FC236}">
                <a16:creationId xmlns:a16="http://schemas.microsoft.com/office/drawing/2014/main" id="{0FFBA470-326B-3B93-8025-4B75E061A1B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124" y="700597"/>
            <a:ext cx="9306476" cy="62062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0ED70DC-44BC-2857-44FB-553486EC37F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71861" y="0"/>
            <a:ext cx="5820139" cy="43651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CF0761D-F240-ACDB-D4A1-37167CA0CB87}"/>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9081742" y="2541546"/>
            <a:ext cx="3246781" cy="43290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cton Low Traffic Neighbourhood, Acacia Road closure">
            <a:extLst>
              <a:ext uri="{FF2B5EF4-FFF2-40B4-BE49-F238E27FC236}">
                <a16:creationId xmlns:a16="http://schemas.microsoft.com/office/drawing/2014/main" id="{CFF5A012-2DAA-48CF-7962-FEB71D828AF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4913" y="-16520"/>
            <a:ext cx="3514173" cy="263563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_MG_2209 | Protesting ULEZ Expansion at Trafalgar Square, Lo… | Flickr">
            <a:extLst>
              <a:ext uri="{FF2B5EF4-FFF2-40B4-BE49-F238E27FC236}">
                <a16:creationId xmlns:a16="http://schemas.microsoft.com/office/drawing/2014/main" id="{1D7096D2-BD22-C171-5F35-2C8C10DA220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639616" y="-16520"/>
            <a:ext cx="4681488" cy="312251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96F75F29-61D7-596B-01B3-88310A4662B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447928" y="4208264"/>
            <a:ext cx="4050381" cy="269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240656"/>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E586D81-17D4-92B1-E8FA-C485F7F0996D}"/>
              </a:ext>
            </a:extLst>
          </p:cNvPr>
          <p:cNvPicPr>
            <a:picLocks noChangeAspect="1"/>
          </p:cNvPicPr>
          <p:nvPr/>
        </p:nvPicPr>
        <p:blipFill>
          <a:blip r:embed="rId3"/>
          <a:stretch>
            <a:fillRect/>
          </a:stretch>
        </p:blipFill>
        <p:spPr>
          <a:xfrm>
            <a:off x="-4667" y="0"/>
            <a:ext cx="8476931" cy="2856590"/>
          </a:xfrm>
          <a:prstGeom prst="rect">
            <a:avLst/>
          </a:prstGeom>
        </p:spPr>
      </p:pic>
      <p:pic>
        <p:nvPicPr>
          <p:cNvPr id="11" name="Picture 10">
            <a:extLst>
              <a:ext uri="{FF2B5EF4-FFF2-40B4-BE49-F238E27FC236}">
                <a16:creationId xmlns:a16="http://schemas.microsoft.com/office/drawing/2014/main" id="{1CB0C0CA-B6C2-A3F1-9924-1F9AA2403CEE}"/>
              </a:ext>
            </a:extLst>
          </p:cNvPr>
          <p:cNvPicPr>
            <a:picLocks noChangeAspect="1"/>
          </p:cNvPicPr>
          <p:nvPr/>
        </p:nvPicPr>
        <p:blipFill>
          <a:blip r:embed="rId4"/>
          <a:stretch>
            <a:fillRect/>
          </a:stretch>
        </p:blipFill>
        <p:spPr>
          <a:xfrm>
            <a:off x="14953" y="3356992"/>
            <a:ext cx="11383964" cy="2524477"/>
          </a:xfrm>
          <a:prstGeom prst="rect">
            <a:avLst/>
          </a:prstGeom>
          <a:ln>
            <a:noFill/>
          </a:ln>
        </p:spPr>
        <p:style>
          <a:lnRef idx="2">
            <a:schemeClr val="dk1"/>
          </a:lnRef>
          <a:fillRef idx="1">
            <a:schemeClr val="lt1"/>
          </a:fillRef>
          <a:effectRef idx="0">
            <a:schemeClr val="dk1"/>
          </a:effectRef>
          <a:fontRef idx="minor">
            <a:schemeClr val="dk1"/>
          </a:fontRef>
        </p:style>
      </p:pic>
      <p:pic>
        <p:nvPicPr>
          <p:cNvPr id="13" name="Picture 12">
            <a:extLst>
              <a:ext uri="{FF2B5EF4-FFF2-40B4-BE49-F238E27FC236}">
                <a16:creationId xmlns:a16="http://schemas.microsoft.com/office/drawing/2014/main" id="{902B6BB7-26F3-1AA9-0984-823134F4E90C}"/>
              </a:ext>
            </a:extLst>
          </p:cNvPr>
          <p:cNvPicPr>
            <a:picLocks noChangeAspect="1"/>
          </p:cNvPicPr>
          <p:nvPr/>
        </p:nvPicPr>
        <p:blipFill>
          <a:blip r:embed="rId5"/>
          <a:stretch>
            <a:fillRect/>
          </a:stretch>
        </p:blipFill>
        <p:spPr>
          <a:xfrm>
            <a:off x="14953" y="5733257"/>
            <a:ext cx="12162094" cy="1012328"/>
          </a:xfrm>
          <a:prstGeom prst="rect">
            <a:avLst/>
          </a:prstGeom>
        </p:spPr>
        <p:style>
          <a:lnRef idx="2">
            <a:schemeClr val="dk1"/>
          </a:lnRef>
          <a:fillRef idx="1">
            <a:schemeClr val="lt1"/>
          </a:fillRef>
          <a:effectRef idx="0">
            <a:schemeClr val="dk1"/>
          </a:effectRef>
          <a:fontRef idx="minor">
            <a:schemeClr val="dk1"/>
          </a:fontRef>
        </p:style>
      </p:pic>
      <p:pic>
        <p:nvPicPr>
          <p:cNvPr id="5" name="Picture 4">
            <a:extLst>
              <a:ext uri="{FF2B5EF4-FFF2-40B4-BE49-F238E27FC236}">
                <a16:creationId xmlns:a16="http://schemas.microsoft.com/office/drawing/2014/main" id="{29A9B9EC-8BE1-0619-4B63-D4D33B40C685}"/>
              </a:ext>
            </a:extLst>
          </p:cNvPr>
          <p:cNvPicPr>
            <a:picLocks noChangeAspect="1"/>
          </p:cNvPicPr>
          <p:nvPr/>
        </p:nvPicPr>
        <p:blipFill>
          <a:blip r:embed="rId6"/>
          <a:stretch>
            <a:fillRect/>
          </a:stretch>
        </p:blipFill>
        <p:spPr>
          <a:xfrm>
            <a:off x="0" y="1903260"/>
            <a:ext cx="12192000" cy="1497511"/>
          </a:xfrm>
          <a:prstGeom prst="rect">
            <a:avLst/>
          </a:prstGeom>
        </p:spPr>
        <p:style>
          <a:lnRef idx="2">
            <a:schemeClr val="dk1"/>
          </a:lnRef>
          <a:fillRef idx="1">
            <a:schemeClr val="lt1"/>
          </a:fillRef>
          <a:effectRef idx="0">
            <a:schemeClr val="dk1"/>
          </a:effectRef>
          <a:fontRef idx="minor">
            <a:schemeClr val="dk1"/>
          </a:fontRef>
        </p:style>
      </p:pic>
      <p:pic>
        <p:nvPicPr>
          <p:cNvPr id="1026" name="Picture 2" descr="Prime Minister Rishi Sunak arrives in Downing Street | Flickr">
            <a:extLst>
              <a:ext uri="{FF2B5EF4-FFF2-40B4-BE49-F238E27FC236}">
                <a16:creationId xmlns:a16="http://schemas.microsoft.com/office/drawing/2014/main" id="{730AD23B-567D-8343-B493-607DABAB986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545436" y="-1425"/>
            <a:ext cx="3631696" cy="24223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AC0E5F0-7355-414A-34C6-E6DBD42CA973}"/>
              </a:ext>
            </a:extLst>
          </p:cNvPr>
          <p:cNvSpPr txBox="1"/>
          <p:nvPr/>
        </p:nvSpPr>
        <p:spPr>
          <a:xfrm>
            <a:off x="8457747" y="2402605"/>
            <a:ext cx="3734253" cy="230832"/>
          </a:xfrm>
          <a:prstGeom prst="rect">
            <a:avLst/>
          </a:prstGeom>
          <a:noFill/>
        </p:spPr>
        <p:txBody>
          <a:bodyPr wrap="square">
            <a:spAutoFit/>
          </a:bodyPr>
          <a:lstStyle/>
          <a:p>
            <a:r>
              <a:rPr lang="en-GB" sz="900" dirty="0"/>
              <a:t>https://live.staticflickr.com/65535/52453487910_614eb21345_b.jpg</a:t>
            </a:r>
          </a:p>
        </p:txBody>
      </p:sp>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3BD7CC56-78BE-1637-3CEC-91AD5F8CFCE5}"/>
                  </a:ext>
                </a:extLst>
              </p14:cNvPr>
              <p14:cNvContentPartPr/>
              <p14:nvPr/>
            </p14:nvContentPartPr>
            <p14:xfrm>
              <a:off x="7069223" y="3075945"/>
              <a:ext cx="5096160" cy="360"/>
            </p14:xfrm>
          </p:contentPart>
        </mc:Choice>
        <mc:Fallback xmlns="">
          <p:pic>
            <p:nvPicPr>
              <p:cNvPr id="20" name="Ink 19">
                <a:extLst>
                  <a:ext uri="{FF2B5EF4-FFF2-40B4-BE49-F238E27FC236}">
                    <a16:creationId xmlns:a16="http://schemas.microsoft.com/office/drawing/2014/main" id="{3BD7CC56-78BE-1637-3CEC-91AD5F8CFCE5}"/>
                  </a:ext>
                </a:extLst>
              </p:cNvPr>
              <p:cNvPicPr/>
              <p:nvPr/>
            </p:nvPicPr>
            <p:blipFill>
              <a:blip r:embed="rId9"/>
              <a:stretch>
                <a:fillRect/>
              </a:stretch>
            </p:blipFill>
            <p:spPr>
              <a:xfrm>
                <a:off x="7015583" y="2968305"/>
                <a:ext cx="5203800" cy="216000"/>
              </a:xfrm>
              <a:prstGeom prst="rect">
                <a:avLst/>
              </a:prstGeom>
            </p:spPr>
          </p:pic>
        </mc:Fallback>
      </mc:AlternateContent>
    </p:spTree>
    <p:extLst>
      <p:ext uri="{BB962C8B-B14F-4D97-AF65-F5344CB8AC3E}">
        <p14:creationId xmlns:p14="http://schemas.microsoft.com/office/powerpoint/2010/main" val="54180848"/>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421B5-13F5-BC3F-AFC9-ED2C79E11CD7}"/>
              </a:ext>
            </a:extLst>
          </p:cNvPr>
          <p:cNvSpPr>
            <a:spLocks noGrp="1"/>
          </p:cNvSpPr>
          <p:nvPr>
            <p:ph type="title"/>
          </p:nvPr>
        </p:nvSpPr>
        <p:spPr/>
        <p:txBody>
          <a:bodyPr/>
          <a:lstStyle/>
          <a:p>
            <a:r>
              <a:rPr lang="en-GB" dirty="0"/>
              <a:t>Limitation of Choice</a:t>
            </a:r>
          </a:p>
        </p:txBody>
      </p:sp>
      <p:graphicFrame>
        <p:nvGraphicFramePr>
          <p:cNvPr id="4" name="Diagram 3">
            <a:extLst>
              <a:ext uri="{FF2B5EF4-FFF2-40B4-BE49-F238E27FC236}">
                <a16:creationId xmlns:a16="http://schemas.microsoft.com/office/drawing/2014/main" id="{BD47A1E1-005F-FDEC-2F65-04EC8536B843}"/>
              </a:ext>
            </a:extLst>
          </p:cNvPr>
          <p:cNvGraphicFramePr/>
          <p:nvPr>
            <p:extLst>
              <p:ext uri="{D42A27DB-BD31-4B8C-83A1-F6EECF244321}">
                <p14:modId xmlns:p14="http://schemas.microsoft.com/office/powerpoint/2010/main" val="3263493855"/>
              </p:ext>
            </p:extLst>
          </p:nvPr>
        </p:nvGraphicFramePr>
        <p:xfrm>
          <a:off x="335360" y="1484784"/>
          <a:ext cx="11521280"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4113683"/>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D99F1-70AA-269D-8A80-7F8BE28E9422}"/>
              </a:ext>
            </a:extLst>
          </p:cNvPr>
          <p:cNvSpPr>
            <a:spLocks noGrp="1"/>
          </p:cNvSpPr>
          <p:nvPr>
            <p:ph type="title"/>
          </p:nvPr>
        </p:nvSpPr>
        <p:spPr/>
        <p:txBody>
          <a:bodyPr>
            <a:normAutofit fontScale="90000"/>
          </a:bodyPr>
          <a:lstStyle/>
          <a:p>
            <a:r>
              <a:rPr lang="en-GB" dirty="0"/>
              <a:t>Local Authority avenues to address Air Quality Disparities </a:t>
            </a:r>
          </a:p>
        </p:txBody>
      </p:sp>
      <p:graphicFrame>
        <p:nvGraphicFramePr>
          <p:cNvPr id="4" name="Diagram 3">
            <a:extLst>
              <a:ext uri="{FF2B5EF4-FFF2-40B4-BE49-F238E27FC236}">
                <a16:creationId xmlns:a16="http://schemas.microsoft.com/office/drawing/2014/main" id="{B08B9A70-9CFF-F1C0-11A1-52C4CF3D241B}"/>
              </a:ext>
            </a:extLst>
          </p:cNvPr>
          <p:cNvGraphicFramePr/>
          <p:nvPr>
            <p:extLst>
              <p:ext uri="{D42A27DB-BD31-4B8C-83A1-F6EECF244321}">
                <p14:modId xmlns:p14="http://schemas.microsoft.com/office/powerpoint/2010/main" val="72842129"/>
              </p:ext>
            </p:extLst>
          </p:nvPr>
        </p:nvGraphicFramePr>
        <p:xfrm>
          <a:off x="623392" y="1340768"/>
          <a:ext cx="11233247"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438977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68543-6ED0-51F2-56BB-3F87C2D9519D}"/>
              </a:ext>
            </a:extLst>
          </p:cNvPr>
          <p:cNvSpPr>
            <a:spLocks noGrp="1"/>
          </p:cNvSpPr>
          <p:nvPr>
            <p:ph type="title"/>
          </p:nvPr>
        </p:nvSpPr>
        <p:spPr/>
        <p:txBody>
          <a:bodyPr/>
          <a:lstStyle/>
          <a:p>
            <a:r>
              <a:rPr lang="en-GB" dirty="0"/>
              <a:t>So, what do we need to know?</a:t>
            </a:r>
          </a:p>
        </p:txBody>
      </p:sp>
      <p:sp>
        <p:nvSpPr>
          <p:cNvPr id="3" name="Text Placeholder 2">
            <a:extLst>
              <a:ext uri="{FF2B5EF4-FFF2-40B4-BE49-F238E27FC236}">
                <a16:creationId xmlns:a16="http://schemas.microsoft.com/office/drawing/2014/main" id="{25AA9880-26DF-B365-37B8-50827307FACB}"/>
              </a:ext>
            </a:extLst>
          </p:cNvPr>
          <p:cNvSpPr>
            <a:spLocks noGrp="1"/>
          </p:cNvSpPr>
          <p:nvPr>
            <p:ph type="body" sz="quarter" idx="11"/>
          </p:nvPr>
        </p:nvSpPr>
        <p:spPr/>
        <p:txBody>
          <a:bodyPr/>
          <a:lstStyle/>
          <a:p>
            <a:r>
              <a:rPr lang="en-GB" sz="2800" dirty="0"/>
              <a:t>Sub-areal analysis of AQ inequalities</a:t>
            </a:r>
          </a:p>
          <a:p>
            <a:r>
              <a:rPr lang="en-GB" sz="2800" dirty="0"/>
              <a:t>Other sources, pollutants and locations</a:t>
            </a:r>
          </a:p>
          <a:p>
            <a:r>
              <a:rPr lang="en-GB" sz="2800" dirty="0"/>
              <a:t>Trends – temporal and spatial</a:t>
            </a:r>
          </a:p>
          <a:p>
            <a:r>
              <a:rPr lang="en-GB" sz="2800" dirty="0"/>
              <a:t>Contributing factors</a:t>
            </a:r>
          </a:p>
          <a:p>
            <a:r>
              <a:rPr lang="en-GB" sz="2800" dirty="0"/>
              <a:t>Policy analysis – systemic drivers</a:t>
            </a:r>
          </a:p>
          <a:p>
            <a:r>
              <a:rPr lang="en-GB" sz="2800" dirty="0"/>
              <a:t>Effective engagement strategies</a:t>
            </a:r>
          </a:p>
          <a:p>
            <a:endParaRPr lang="en-GB" sz="2800" dirty="0"/>
          </a:p>
        </p:txBody>
      </p:sp>
      <p:pic>
        <p:nvPicPr>
          <p:cNvPr id="5" name="Picture 4" descr="Question mark on green pastel background">
            <a:extLst>
              <a:ext uri="{FF2B5EF4-FFF2-40B4-BE49-F238E27FC236}">
                <a16:creationId xmlns:a16="http://schemas.microsoft.com/office/drawing/2014/main" id="{76309B93-527C-2296-0329-F51CA68C61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08708" y="1700808"/>
            <a:ext cx="3227851" cy="2420888"/>
          </a:xfrm>
          <a:prstGeom prst="rect">
            <a:avLst/>
          </a:prstGeom>
          <a:ln>
            <a:noFill/>
          </a:ln>
          <a:effectLst>
            <a:softEdge rad="112500"/>
          </a:effectLst>
        </p:spPr>
      </p:pic>
    </p:spTree>
    <p:extLst>
      <p:ext uri="{BB962C8B-B14F-4D97-AF65-F5344CB8AC3E}">
        <p14:creationId xmlns:p14="http://schemas.microsoft.com/office/powerpoint/2010/main" val="340812376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D8AEB4-5593-1076-C69E-79F4596521D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689404" y="1700808"/>
            <a:ext cx="4239243" cy="4800898"/>
          </a:xfrm>
          <a:prstGeom prst="rect">
            <a:avLst/>
          </a:prstGeom>
          <a:noFill/>
        </p:spPr>
      </p:pic>
      <p:sp>
        <p:nvSpPr>
          <p:cNvPr id="8" name="Title 7">
            <a:extLst>
              <a:ext uri="{FF2B5EF4-FFF2-40B4-BE49-F238E27FC236}">
                <a16:creationId xmlns:a16="http://schemas.microsoft.com/office/drawing/2014/main" id="{EBDFCB00-6CB6-9DE8-3CD7-B8BA215867B8}"/>
              </a:ext>
            </a:extLst>
          </p:cNvPr>
          <p:cNvSpPr>
            <a:spLocks noGrp="1"/>
          </p:cNvSpPr>
          <p:nvPr>
            <p:ph type="title"/>
          </p:nvPr>
        </p:nvSpPr>
        <p:spPr>
          <a:xfrm>
            <a:off x="1199454" y="689703"/>
            <a:ext cx="10729193" cy="1011105"/>
          </a:xfrm>
        </p:spPr>
        <p:txBody>
          <a:bodyPr>
            <a:normAutofit/>
          </a:bodyPr>
          <a:lstStyle/>
          <a:p>
            <a:r>
              <a:rPr lang="en-GB" dirty="0"/>
              <a:t>Air Quality Management Resource Centre, UWE Bristol</a:t>
            </a:r>
          </a:p>
        </p:txBody>
      </p:sp>
      <p:sp>
        <p:nvSpPr>
          <p:cNvPr id="9" name="Text Placeholder 8">
            <a:extLst>
              <a:ext uri="{FF2B5EF4-FFF2-40B4-BE49-F238E27FC236}">
                <a16:creationId xmlns:a16="http://schemas.microsoft.com/office/drawing/2014/main" id="{EA5062DE-E68A-6638-31A5-9CFC44C84A65}"/>
              </a:ext>
            </a:extLst>
          </p:cNvPr>
          <p:cNvSpPr>
            <a:spLocks noGrp="1"/>
          </p:cNvSpPr>
          <p:nvPr>
            <p:ph type="body" sz="quarter" idx="11"/>
          </p:nvPr>
        </p:nvSpPr>
        <p:spPr>
          <a:xfrm>
            <a:off x="1199455" y="1700808"/>
            <a:ext cx="6408713" cy="2088232"/>
          </a:xfrm>
        </p:spPr>
        <p:txBody>
          <a:bodyPr/>
          <a:lstStyle/>
          <a:p>
            <a:r>
              <a:rPr lang="en-GB" sz="2800" dirty="0"/>
              <a:t>Established 1997</a:t>
            </a:r>
          </a:p>
          <a:p>
            <a:r>
              <a:rPr lang="en-GB" sz="2800" dirty="0"/>
              <a:t>Research group in SW UK</a:t>
            </a:r>
          </a:p>
          <a:p>
            <a:r>
              <a:rPr lang="en-GB" sz="2800" dirty="0"/>
              <a:t>“AQ science, policy and people nexus”</a:t>
            </a:r>
          </a:p>
          <a:p>
            <a:r>
              <a:rPr lang="en-GB" sz="2800" dirty="0"/>
              <a:t>Supporting local and national government</a:t>
            </a:r>
          </a:p>
        </p:txBody>
      </p:sp>
      <p:pic>
        <p:nvPicPr>
          <p:cNvPr id="3" name="Picture 2">
            <a:extLst>
              <a:ext uri="{FF2B5EF4-FFF2-40B4-BE49-F238E27FC236}">
                <a16:creationId xmlns:a16="http://schemas.microsoft.com/office/drawing/2014/main" id="{D3B43FD9-1ED1-819C-ACDF-D662132452E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55541" y="4223957"/>
            <a:ext cx="5400600" cy="2277749"/>
          </a:xfrm>
          <a:prstGeom prst="rect">
            <a:avLst/>
          </a:prstGeom>
        </p:spPr>
      </p:pic>
    </p:spTree>
    <p:extLst>
      <p:ext uri="{BB962C8B-B14F-4D97-AF65-F5344CB8AC3E}">
        <p14:creationId xmlns:p14="http://schemas.microsoft.com/office/powerpoint/2010/main" val="3565763992"/>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75F315-7EBC-1ACC-0189-AE1CD450ED25}"/>
              </a:ext>
            </a:extLst>
          </p:cNvPr>
          <p:cNvSpPr>
            <a:spLocks noGrp="1"/>
          </p:cNvSpPr>
          <p:nvPr>
            <p:ph type="title"/>
          </p:nvPr>
        </p:nvSpPr>
        <p:spPr>
          <a:xfrm>
            <a:off x="2734435" y="1915482"/>
            <a:ext cx="7586032" cy="3601750"/>
          </a:xfrm>
        </p:spPr>
        <p:txBody>
          <a:bodyPr>
            <a:noAutofit/>
          </a:bodyPr>
          <a:lstStyle/>
          <a:p>
            <a:r>
              <a:rPr lang="en-GB" sz="4400" dirty="0"/>
              <a:t>Thanks for your attention</a:t>
            </a:r>
            <a:br>
              <a:rPr lang="en-GB" sz="4400" dirty="0"/>
            </a:br>
            <a:r>
              <a:rPr lang="en-GB" sz="4400" dirty="0"/>
              <a:t> – Any questions?</a:t>
            </a:r>
            <a:br>
              <a:rPr lang="en-GB" dirty="0"/>
            </a:br>
            <a:br>
              <a:rPr lang="en-GB" dirty="0"/>
            </a:br>
            <a:r>
              <a:rPr lang="en-GB" dirty="0"/>
              <a:t>jo.barnes@uwe.ac.uk</a:t>
            </a:r>
            <a:br>
              <a:rPr lang="en-GB" dirty="0"/>
            </a:br>
            <a:br>
              <a:rPr lang="en-GB" dirty="0"/>
            </a:br>
            <a:r>
              <a:rPr lang="en-GB" dirty="0"/>
              <a:t>linkedin.com/in/jo-barnes-561299a/</a:t>
            </a:r>
            <a:br>
              <a:rPr lang="en-GB" dirty="0"/>
            </a:br>
            <a:endParaRPr lang="en-GB" dirty="0"/>
          </a:p>
        </p:txBody>
      </p:sp>
      <p:sp>
        <p:nvSpPr>
          <p:cNvPr id="5" name="Text Placeholder 4">
            <a:extLst>
              <a:ext uri="{FF2B5EF4-FFF2-40B4-BE49-F238E27FC236}">
                <a16:creationId xmlns:a16="http://schemas.microsoft.com/office/drawing/2014/main" id="{3FC938F1-08CF-D906-694C-A50CDA7DC331}"/>
              </a:ext>
            </a:extLst>
          </p:cNvPr>
          <p:cNvSpPr>
            <a:spLocks noGrp="1"/>
          </p:cNvSpPr>
          <p:nvPr>
            <p:ph type="body" sz="quarter" idx="15"/>
          </p:nvPr>
        </p:nvSpPr>
        <p:spPr/>
        <p:txBody>
          <a:bodyPr/>
          <a:lstStyle/>
          <a:p>
            <a:endParaRPr lang="en-GB" dirty="0"/>
          </a:p>
        </p:txBody>
      </p:sp>
      <p:sp>
        <p:nvSpPr>
          <p:cNvPr id="6" name="Text Placeholder 5">
            <a:extLst>
              <a:ext uri="{FF2B5EF4-FFF2-40B4-BE49-F238E27FC236}">
                <a16:creationId xmlns:a16="http://schemas.microsoft.com/office/drawing/2014/main" id="{CB1F535E-CED8-D953-C5EA-0DD246888C21}"/>
              </a:ext>
            </a:extLst>
          </p:cNvPr>
          <p:cNvSpPr>
            <a:spLocks noGrp="1"/>
          </p:cNvSpPr>
          <p:nvPr>
            <p:ph type="body" sz="quarter" idx="16"/>
          </p:nvPr>
        </p:nvSpPr>
        <p:spPr/>
        <p:txBody>
          <a:bodyPr/>
          <a:lstStyle/>
          <a:p>
            <a:endParaRPr lang="en-GB"/>
          </a:p>
        </p:txBody>
      </p:sp>
      <p:sp>
        <p:nvSpPr>
          <p:cNvPr id="7" name="Text Placeholder 6">
            <a:extLst>
              <a:ext uri="{FF2B5EF4-FFF2-40B4-BE49-F238E27FC236}">
                <a16:creationId xmlns:a16="http://schemas.microsoft.com/office/drawing/2014/main" id="{A9214349-9572-BA3B-016C-5FC440C58920}"/>
              </a:ext>
            </a:extLst>
          </p:cNvPr>
          <p:cNvSpPr>
            <a:spLocks noGrp="1"/>
          </p:cNvSpPr>
          <p:nvPr>
            <p:ph type="body" sz="quarter" idx="17"/>
          </p:nvPr>
        </p:nvSpPr>
        <p:spPr/>
        <p:txBody>
          <a:bodyPr/>
          <a:lstStyle/>
          <a:p>
            <a:endParaRPr lang="en-GB"/>
          </a:p>
        </p:txBody>
      </p:sp>
      <p:sp>
        <p:nvSpPr>
          <p:cNvPr id="8" name="Text Placeholder 7">
            <a:extLst>
              <a:ext uri="{FF2B5EF4-FFF2-40B4-BE49-F238E27FC236}">
                <a16:creationId xmlns:a16="http://schemas.microsoft.com/office/drawing/2014/main" id="{D903BC3F-96AF-9005-ABA3-CEC84A9B3E0E}"/>
              </a:ext>
            </a:extLst>
          </p:cNvPr>
          <p:cNvSpPr>
            <a:spLocks noGrp="1"/>
          </p:cNvSpPr>
          <p:nvPr>
            <p:ph type="body" sz="quarter" idx="18"/>
          </p:nvPr>
        </p:nvSpPr>
        <p:spPr/>
        <p:txBody>
          <a:bodyPr/>
          <a:lstStyle/>
          <a:p>
            <a:endParaRPr lang="en-GB"/>
          </a:p>
        </p:txBody>
      </p:sp>
    </p:spTree>
    <p:extLst>
      <p:ext uri="{BB962C8B-B14F-4D97-AF65-F5344CB8AC3E}">
        <p14:creationId xmlns:p14="http://schemas.microsoft.com/office/powerpoint/2010/main" val="2620143931"/>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FAB8C9-DE5F-B49A-DF3A-57175553096F}"/>
              </a:ext>
            </a:extLst>
          </p:cNvPr>
          <p:cNvSpPr>
            <a:spLocks noGrp="1"/>
          </p:cNvSpPr>
          <p:nvPr>
            <p:ph type="title"/>
          </p:nvPr>
        </p:nvSpPr>
        <p:spPr/>
        <p:txBody>
          <a:bodyPr/>
          <a:lstStyle/>
          <a:p>
            <a:r>
              <a:rPr lang="en-GB" dirty="0"/>
              <a:t>Introduction – EJ definitions used</a:t>
            </a:r>
          </a:p>
        </p:txBody>
      </p:sp>
      <p:graphicFrame>
        <p:nvGraphicFramePr>
          <p:cNvPr id="7" name="Diagram 6">
            <a:extLst>
              <a:ext uri="{FF2B5EF4-FFF2-40B4-BE49-F238E27FC236}">
                <a16:creationId xmlns:a16="http://schemas.microsoft.com/office/drawing/2014/main" id="{0E298224-11AE-FB0A-8C08-28066E749433}"/>
              </a:ext>
            </a:extLst>
          </p:cNvPr>
          <p:cNvGraphicFramePr/>
          <p:nvPr>
            <p:extLst>
              <p:ext uri="{D42A27DB-BD31-4B8C-83A1-F6EECF244321}">
                <p14:modId xmlns:p14="http://schemas.microsoft.com/office/powerpoint/2010/main" val="3988383755"/>
              </p:ext>
            </p:extLst>
          </p:nvPr>
        </p:nvGraphicFramePr>
        <p:xfrm>
          <a:off x="767408" y="1556792"/>
          <a:ext cx="10729192" cy="4611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03CA43A7-6FCA-8DCB-870E-2F5B77732E6B}"/>
              </a:ext>
            </a:extLst>
          </p:cNvPr>
          <p:cNvSpPr txBox="1"/>
          <p:nvPr/>
        </p:nvSpPr>
        <p:spPr>
          <a:xfrm>
            <a:off x="4583832" y="6488668"/>
            <a:ext cx="7608168" cy="369332"/>
          </a:xfrm>
          <a:prstGeom prst="rect">
            <a:avLst/>
          </a:prstGeom>
          <a:noFill/>
        </p:spPr>
        <p:txBody>
          <a:bodyPr wrap="square">
            <a:spAutoFit/>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Environmental Justice definitions (from Stephens and Church (2017))</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637842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E26231-CECB-478D-A42A-F185F5DE1A35}"/>
              </a:ext>
            </a:extLst>
          </p:cNvPr>
          <p:cNvSpPr>
            <a:spLocks noGrp="1"/>
          </p:cNvSpPr>
          <p:nvPr>
            <p:ph type="title"/>
          </p:nvPr>
        </p:nvSpPr>
        <p:spPr>
          <a:xfrm>
            <a:off x="1200151" y="692699"/>
            <a:ext cx="10966422" cy="768353"/>
          </a:xfrm>
        </p:spPr>
        <p:txBody>
          <a:bodyPr>
            <a:normAutofit fontScale="90000"/>
          </a:bodyPr>
          <a:lstStyle/>
          <a:p>
            <a:r>
              <a:rPr lang="en-GB" dirty="0">
                <a:solidFill>
                  <a:srgbClr val="7A7392"/>
                </a:solidFill>
              </a:rPr>
              <a:t>Historical UK sulphurous </a:t>
            </a:r>
            <a:r>
              <a:rPr lang="en-GB" dirty="0" err="1">
                <a:solidFill>
                  <a:srgbClr val="7A7392"/>
                </a:solidFill>
              </a:rPr>
              <a:t>smogs</a:t>
            </a:r>
            <a:r>
              <a:rPr lang="en-GB" dirty="0">
                <a:solidFill>
                  <a:srgbClr val="7A7392"/>
                </a:solidFill>
              </a:rPr>
              <a:t> – e.g. Great London Smog 1952</a:t>
            </a:r>
          </a:p>
        </p:txBody>
      </p:sp>
      <p:pic>
        <p:nvPicPr>
          <p:cNvPr id="9" name="Picture 7" descr="6">
            <a:extLst>
              <a:ext uri="{FF2B5EF4-FFF2-40B4-BE49-F238E27FC236}">
                <a16:creationId xmlns:a16="http://schemas.microsoft.com/office/drawing/2014/main" id="{C6A209A7-7EFC-4DCF-AEA0-79DCBD4AB50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7148041" y="4300054"/>
            <a:ext cx="2476352" cy="2476352"/>
          </a:xfrm>
          <a:prstGeom prst="rect">
            <a:avLst/>
          </a:prstGeom>
        </p:spPr>
      </p:pic>
      <p:pic>
        <p:nvPicPr>
          <p:cNvPr id="10" name="Picture 9" descr="Smog of 1952">
            <a:extLst>
              <a:ext uri="{FF2B5EF4-FFF2-40B4-BE49-F238E27FC236}">
                <a16:creationId xmlns:a16="http://schemas.microsoft.com/office/drawing/2014/main" id="{BF047DF7-8F08-4C44-82FC-C71F82DCC4E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a:xfrm>
            <a:off x="4799856" y="1497564"/>
            <a:ext cx="4513791" cy="2708275"/>
          </a:xfrm>
          <a:prstGeom prst="rect">
            <a:avLst/>
          </a:prstGeom>
        </p:spPr>
      </p:pic>
      <p:pic>
        <p:nvPicPr>
          <p:cNvPr id="11" name="Picture 5" descr="23">
            <a:extLst>
              <a:ext uri="{FF2B5EF4-FFF2-40B4-BE49-F238E27FC236}">
                <a16:creationId xmlns:a16="http://schemas.microsoft.com/office/drawing/2014/main" id="{03197B5A-3872-4787-AED9-DE76E3CF498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a:xfrm>
            <a:off x="9907762" y="1497564"/>
            <a:ext cx="2258811" cy="2920537"/>
          </a:xfrm>
          <a:prstGeom prst="rect">
            <a:avLst/>
          </a:prstGeom>
          <a:ln>
            <a:solidFill>
              <a:schemeClr val="tx1"/>
            </a:solidFill>
            <a:miter lim="800000"/>
            <a:headEnd/>
            <a:tailEnd/>
          </a:ln>
        </p:spPr>
      </p:pic>
      <p:pic>
        <p:nvPicPr>
          <p:cNvPr id="12" name="Picture 4" descr="16">
            <a:extLst>
              <a:ext uri="{FF2B5EF4-FFF2-40B4-BE49-F238E27FC236}">
                <a16:creationId xmlns:a16="http://schemas.microsoft.com/office/drawing/2014/main" id="{00BAFF97-321B-42AB-9407-4F5AD47C1BEF}"/>
              </a:ext>
            </a:extLst>
          </p:cNvPr>
          <p:cNvPicPr>
            <a:picLocks noChangeAspect="1" noChangeArrowheads="1"/>
          </p:cNvPicPr>
          <p:nvPr/>
        </p:nvPicPr>
        <p:blipFill>
          <a:blip r:embed="rId6">
            <a:lum contrast="-12000"/>
            <a:extLst>
              <a:ext uri="{28A0092B-C50C-407E-A947-70E740481C1C}">
                <a14:useLocalDpi xmlns:a14="http://schemas.microsoft.com/office/drawing/2010/main"/>
              </a:ext>
            </a:extLst>
          </a:blip>
          <a:srcRect/>
          <a:stretch>
            <a:fillRect/>
          </a:stretch>
        </p:blipFill>
        <p:spPr>
          <a:xfrm>
            <a:off x="300847" y="4047582"/>
            <a:ext cx="2694800" cy="2708275"/>
          </a:xfrm>
          <a:prstGeom prst="rect">
            <a:avLst/>
          </a:prstGeom>
          <a:ln>
            <a:solidFill>
              <a:schemeClr val="tx1"/>
            </a:solidFill>
          </a:ln>
        </p:spPr>
      </p:pic>
      <p:pic>
        <p:nvPicPr>
          <p:cNvPr id="13" name="Picture 8" descr="56">
            <a:extLst>
              <a:ext uri="{FF2B5EF4-FFF2-40B4-BE49-F238E27FC236}">
                <a16:creationId xmlns:a16="http://schemas.microsoft.com/office/drawing/2014/main" id="{30F71A27-DA19-4584-9F53-62CFD70D720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9192" y="1499341"/>
            <a:ext cx="3433944" cy="2462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6" descr="14">
            <a:extLst>
              <a:ext uri="{FF2B5EF4-FFF2-40B4-BE49-F238E27FC236}">
                <a16:creationId xmlns:a16="http://schemas.microsoft.com/office/drawing/2014/main" id="{7D48D602-E16A-4D2D-8254-7479C565736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a:xfrm>
            <a:off x="3229438" y="4300053"/>
            <a:ext cx="3629045" cy="2455804"/>
          </a:xfrm>
          <a:prstGeom prst="rect">
            <a:avLst/>
          </a:prstGeom>
          <a:ln>
            <a:solidFill>
              <a:schemeClr val="tx1"/>
            </a:solidFill>
          </a:ln>
        </p:spPr>
      </p:pic>
    </p:spTree>
    <p:extLst>
      <p:ext uri="{BB962C8B-B14F-4D97-AF65-F5344CB8AC3E}">
        <p14:creationId xmlns:p14="http://schemas.microsoft.com/office/powerpoint/2010/main" val="151300043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dirty="0"/>
          </a:p>
        </p:txBody>
      </p:sp>
      <p:pic>
        <p:nvPicPr>
          <p:cNvPr id="7170" name="Picture 2" descr="Infographic showing inequalities in exposure to air pollu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5601" y="0"/>
            <a:ext cx="9954096" cy="66360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954" y="6577607"/>
            <a:ext cx="10484172" cy="307777"/>
          </a:xfrm>
          <a:prstGeom prst="rect">
            <a:avLst/>
          </a:prstGeom>
        </p:spPr>
        <p:txBody>
          <a:bodyPr wrap="square">
            <a:spAutoFit/>
          </a:bodyPr>
          <a:lstStyle/>
          <a:p>
            <a:r>
              <a:rPr lang="en-GB" sz="1400" dirty="0">
                <a:hlinkClick r:id="rId4"/>
              </a:rPr>
              <a:t>https://www.gov.uk/government/publications/health-matters-air-pollution/health-matters-air-pollution</a:t>
            </a:r>
            <a:r>
              <a:rPr lang="en-GB" sz="1400" dirty="0"/>
              <a:t> </a:t>
            </a:r>
          </a:p>
        </p:txBody>
      </p:sp>
    </p:spTree>
    <p:extLst>
      <p:ext uri="{BB962C8B-B14F-4D97-AF65-F5344CB8AC3E}">
        <p14:creationId xmlns:p14="http://schemas.microsoft.com/office/powerpoint/2010/main" val="1639824559"/>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91E1-B042-2068-6CAC-278A6DF83D30}"/>
              </a:ext>
            </a:extLst>
          </p:cNvPr>
          <p:cNvSpPr>
            <a:spLocks noGrp="1"/>
          </p:cNvSpPr>
          <p:nvPr>
            <p:ph type="title"/>
          </p:nvPr>
        </p:nvSpPr>
        <p:spPr/>
        <p:txBody>
          <a:bodyPr/>
          <a:lstStyle/>
          <a:p>
            <a:r>
              <a:rPr lang="en-GB" dirty="0"/>
              <a:t>Air pollution exposure and deprivation</a:t>
            </a:r>
          </a:p>
        </p:txBody>
      </p:sp>
      <p:pic>
        <p:nvPicPr>
          <p:cNvPr id="4" name="New picture">
            <a:extLst>
              <a:ext uri="{FF2B5EF4-FFF2-40B4-BE49-F238E27FC236}">
                <a16:creationId xmlns:a16="http://schemas.microsoft.com/office/drawing/2014/main" id="{3C50622A-2F94-83AE-2273-BD3007052F9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83742" y="1266740"/>
            <a:ext cx="8424515" cy="4795381"/>
          </a:xfrm>
          <a:prstGeom prst="rect">
            <a:avLst/>
          </a:prstGeom>
        </p:spPr>
      </p:pic>
      <p:sp>
        <p:nvSpPr>
          <p:cNvPr id="5" name="Content Placeholder 2">
            <a:extLst>
              <a:ext uri="{FF2B5EF4-FFF2-40B4-BE49-F238E27FC236}">
                <a16:creationId xmlns:a16="http://schemas.microsoft.com/office/drawing/2014/main" id="{7D89B122-6335-8543-479F-A3DA0FD60E03}"/>
              </a:ext>
            </a:extLst>
          </p:cNvPr>
          <p:cNvSpPr txBox="1">
            <a:spLocks/>
          </p:cNvSpPr>
          <p:nvPr/>
        </p:nvSpPr>
        <p:spPr>
          <a:xfrm>
            <a:off x="0" y="6027138"/>
            <a:ext cx="12192000" cy="908919"/>
          </a:xfrm>
        </p:spPr>
        <p:txBody>
          <a:bodyPr/>
          <a:lst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charset="0"/>
              <a:buNone/>
            </a:pPr>
            <a:r>
              <a:rPr lang="en-GB" sz="1600" dirty="0"/>
              <a:t>Brunt, H., Barnes, J., Jones, S., Longhurst, J., Scally, G. and Hayes, E. T. (2017) </a:t>
            </a:r>
            <a:r>
              <a:rPr lang="en-GB" sz="1600" dirty="0">
                <a:hlinkClick r:id="rId4"/>
              </a:rPr>
              <a:t>Air pollution, deprivation and health: Understanding relationships to add value to local air quality management policy and practice in Wales, UK.</a:t>
            </a:r>
            <a:r>
              <a:rPr lang="en-GB" sz="1600" dirty="0"/>
              <a:t> </a:t>
            </a:r>
            <a:r>
              <a:rPr lang="en-GB" sz="1600" i="1" dirty="0"/>
              <a:t>Journal of Public Health</a:t>
            </a:r>
            <a:r>
              <a:rPr lang="en-GB" sz="1600" dirty="0"/>
              <a:t>, 39 (3). pp. 485-497. ISSN 1741-3842 Available from: </a:t>
            </a:r>
            <a:r>
              <a:rPr lang="en-GB" sz="1600" dirty="0">
                <a:hlinkClick r:id="rId5"/>
              </a:rPr>
              <a:t>http://eprints.uwe.ac.uk/30133</a:t>
            </a:r>
            <a:r>
              <a:rPr lang="en-GB" sz="1600" dirty="0"/>
              <a:t> </a:t>
            </a:r>
          </a:p>
        </p:txBody>
      </p:sp>
    </p:spTree>
    <p:extLst>
      <p:ext uri="{BB962C8B-B14F-4D97-AF65-F5344CB8AC3E}">
        <p14:creationId xmlns:p14="http://schemas.microsoft.com/office/powerpoint/2010/main" val="3382061830"/>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individuals&#10;&#10;Description automatically generated">
            <a:extLst>
              <a:ext uri="{FF2B5EF4-FFF2-40B4-BE49-F238E27FC236}">
                <a16:creationId xmlns:a16="http://schemas.microsoft.com/office/drawing/2014/main" id="{5D917742-0334-F7C5-071C-BCABEA782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332742"/>
            <a:ext cx="5761856" cy="5761856"/>
          </a:xfrm>
          <a:prstGeom prst="rect">
            <a:avLst/>
          </a:prstGeom>
        </p:spPr>
      </p:pic>
      <p:sp>
        <p:nvSpPr>
          <p:cNvPr id="165890" name="Title 1"/>
          <p:cNvSpPr>
            <a:spLocks noGrp="1"/>
          </p:cNvSpPr>
          <p:nvPr>
            <p:ph type="title"/>
          </p:nvPr>
        </p:nvSpPr>
        <p:spPr/>
        <p:txBody>
          <a:bodyPr/>
          <a:lstStyle/>
          <a:p>
            <a:r>
              <a:rPr lang="en-GB" altLang="en-US"/>
              <a:t>NO</a:t>
            </a:r>
            <a:r>
              <a:rPr lang="en-GB" altLang="en-US" baseline="-25000"/>
              <a:t>2</a:t>
            </a:r>
            <a:r>
              <a:rPr lang="en-GB" altLang="en-US"/>
              <a:t> concentrations against poverty</a:t>
            </a:r>
          </a:p>
        </p:txBody>
      </p:sp>
      <p:pic>
        <p:nvPicPr>
          <p:cNvPr id="165891" name="Picture 2"/>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7319964" y="1236664"/>
            <a:ext cx="3259137" cy="2192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5892"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19964" y="3500439"/>
            <a:ext cx="3259137" cy="219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5894" name="Rectangle 7"/>
          <p:cNvSpPr>
            <a:spLocks noChangeArrowheads="1"/>
          </p:cNvSpPr>
          <p:nvPr/>
        </p:nvSpPr>
        <p:spPr bwMode="auto">
          <a:xfrm>
            <a:off x="0" y="6018730"/>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har char="•"/>
              <a:defRPr sz="3200">
                <a:solidFill>
                  <a:schemeClr val="tx1"/>
                </a:solidFill>
                <a:latin typeface="Arial" panose="020B0604020202020204" pitchFamily="34" charset="0"/>
              </a:defRPr>
            </a:lvl1pPr>
            <a:lvl2pPr marL="742950" indent="-285750">
              <a:spcBef>
                <a:spcPct val="20000"/>
              </a:spcBef>
              <a:spcAft>
                <a:spcPct val="20000"/>
              </a:spcAft>
              <a:buChar char="–"/>
              <a:defRPr sz="2800">
                <a:solidFill>
                  <a:schemeClr val="tx1"/>
                </a:solidFill>
                <a:latin typeface="Arial" panose="020B0604020202020204" pitchFamily="34" charset="0"/>
              </a:defRPr>
            </a:lvl2pPr>
            <a:lvl3pPr marL="1143000" indent="-228600">
              <a:spcBef>
                <a:spcPct val="20000"/>
              </a:spcBef>
              <a:spcAft>
                <a:spcPct val="20000"/>
              </a:spcAft>
              <a:buChar char="•"/>
              <a:defRPr sz="2400">
                <a:solidFill>
                  <a:schemeClr val="tx1"/>
                </a:solidFill>
                <a:latin typeface="Arial" panose="020B0604020202020204" pitchFamily="34" charset="0"/>
              </a:defRPr>
            </a:lvl3pPr>
            <a:lvl4pPr marL="1600200" indent="-228600">
              <a:spcBef>
                <a:spcPct val="20000"/>
              </a:spcBef>
              <a:spcAft>
                <a:spcPct val="20000"/>
              </a:spcAft>
              <a:buChar char="–"/>
              <a:defRPr sz="2000">
                <a:solidFill>
                  <a:schemeClr val="tx1"/>
                </a:solidFill>
                <a:latin typeface="Arial" panose="020B0604020202020204" pitchFamily="34" charset="0"/>
              </a:defRPr>
            </a:lvl4pPr>
            <a:lvl5pPr marL="2057400" indent="-228600">
              <a:spcBef>
                <a:spcPct val="20000"/>
              </a:spcBef>
              <a:spcAft>
                <a:spcPct val="20000"/>
              </a:spcAft>
              <a:buChar char="»"/>
              <a:defRPr sz="2000">
                <a:solidFill>
                  <a:schemeClr val="tx1"/>
                </a:solidFill>
                <a:latin typeface="Arial" panose="020B0604020202020204" pitchFamily="34" charset="0"/>
              </a:defRPr>
            </a:lvl5pPr>
            <a:lvl6pPr marL="2514600" indent="-228600" eaLnBrk="0" fontAlgn="base" hangingPunct="0">
              <a:spcBef>
                <a:spcPct val="20000"/>
              </a:spcBef>
              <a:spcAft>
                <a:spcPct val="2000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2000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2000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20000"/>
              </a:spcAft>
              <a:buChar char="»"/>
              <a:defRPr sz="2000">
                <a:solidFill>
                  <a:schemeClr val="tx1"/>
                </a:solidFill>
                <a:latin typeface="Arial" panose="020B0604020202020204" pitchFamily="34" charset="0"/>
              </a:defRPr>
            </a:lvl9pPr>
          </a:lstStyle>
          <a:p>
            <a:pPr lvl="0">
              <a:spcBef>
                <a:spcPct val="0"/>
              </a:spcBef>
              <a:spcAft>
                <a:spcPct val="0"/>
              </a:spcAft>
              <a:buNone/>
              <a:defRPr/>
            </a:pPr>
            <a:r>
              <a:rPr lang="en-GB" sz="1600" dirty="0">
                <a:latin typeface="+mn-lt"/>
              </a:rPr>
              <a:t>Barnes, J. , Chatterton, T. and </a:t>
            </a:r>
            <a:r>
              <a:rPr lang="en-GB" sz="1600" dirty="0" err="1">
                <a:latin typeface="+mn-lt"/>
              </a:rPr>
              <a:t>Longhurst</a:t>
            </a:r>
            <a:r>
              <a:rPr lang="en-GB" sz="1600" dirty="0">
                <a:latin typeface="+mn-lt"/>
              </a:rPr>
              <a:t>, J. (2019) </a:t>
            </a:r>
            <a:r>
              <a:rPr lang="en-GB" sz="1600" dirty="0">
                <a:latin typeface="+mn-lt"/>
                <a:hlinkClick r:id="rId6"/>
              </a:rPr>
              <a:t>Emissions vs exposure: Increasing injustice from road traffic-related air pollution in the United Kingdom</a:t>
            </a:r>
            <a:r>
              <a:rPr lang="en-GB" sz="1600" dirty="0">
                <a:latin typeface="+mn-lt"/>
              </a:rPr>
              <a:t>. Transportation Research Part D: Transport and Environment, 73. pp. 56-66. ISSN 1361-9209 Available from: </a:t>
            </a:r>
            <a:r>
              <a:rPr lang="en-GB" sz="1600" dirty="0">
                <a:latin typeface="+mn-lt"/>
                <a:hlinkClick r:id="rId7"/>
              </a:rPr>
              <a:t>https://uwe-repository.worktribe.com/output/1491851</a:t>
            </a:r>
            <a:endParaRPr lang="en-GB" altLang="en-US" sz="700" dirty="0">
              <a:solidFill>
                <a:srgbClr val="000000"/>
              </a:solidFill>
              <a:latin typeface="+mn-lt"/>
              <a:ea typeface="+mn-ea"/>
            </a:endParaRPr>
          </a:p>
        </p:txBody>
      </p:sp>
    </p:spTree>
    <p:extLst>
      <p:ext uri="{BB962C8B-B14F-4D97-AF65-F5344CB8AC3E}">
        <p14:creationId xmlns:p14="http://schemas.microsoft.com/office/powerpoint/2010/main" val="139946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number of vehicles&#10;&#10;Description automatically generated">
            <a:extLst>
              <a:ext uri="{FF2B5EF4-FFF2-40B4-BE49-F238E27FC236}">
                <a16:creationId xmlns:a16="http://schemas.microsoft.com/office/drawing/2014/main" id="{BA2575C1-BA4D-78A3-67FC-E0F654E875F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39379" y="434733"/>
            <a:ext cx="5763600" cy="5763600"/>
          </a:xfrm>
          <a:prstGeom prst="rect">
            <a:avLst/>
          </a:prstGeom>
        </p:spPr>
      </p:pic>
      <p:pic>
        <p:nvPicPr>
          <p:cNvPr id="3" name="Picture 2" descr="A graph of a number of individuals&#10;&#10;Description automatically generated">
            <a:extLst>
              <a:ext uri="{FF2B5EF4-FFF2-40B4-BE49-F238E27FC236}">
                <a16:creationId xmlns:a16="http://schemas.microsoft.com/office/drawing/2014/main" id="{A3867930-6942-10F0-2C14-1C41B49E507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2840" y="404664"/>
            <a:ext cx="5761856" cy="5761856"/>
          </a:xfrm>
          <a:prstGeom prst="rect">
            <a:avLst/>
          </a:prstGeom>
        </p:spPr>
      </p:pic>
      <p:sp>
        <p:nvSpPr>
          <p:cNvPr id="165890" name="Title 1"/>
          <p:cNvSpPr>
            <a:spLocks noGrp="1"/>
          </p:cNvSpPr>
          <p:nvPr>
            <p:ph type="title"/>
          </p:nvPr>
        </p:nvSpPr>
        <p:spPr/>
        <p:txBody>
          <a:bodyPr/>
          <a:lstStyle/>
          <a:p>
            <a:r>
              <a:rPr lang="en-GB" altLang="en-US" dirty="0"/>
              <a:t>NO</a:t>
            </a:r>
            <a:r>
              <a:rPr lang="en-GB" altLang="en-US" baseline="-25000" dirty="0"/>
              <a:t>2</a:t>
            </a:r>
            <a:r>
              <a:rPr lang="en-GB" altLang="en-US" dirty="0"/>
              <a:t> concentrations vs NOx emissions against poverty</a:t>
            </a:r>
          </a:p>
        </p:txBody>
      </p:sp>
      <p:sp>
        <p:nvSpPr>
          <p:cNvPr id="165894" name="Rectangle 7"/>
          <p:cNvSpPr>
            <a:spLocks noChangeArrowheads="1"/>
          </p:cNvSpPr>
          <p:nvPr/>
        </p:nvSpPr>
        <p:spPr bwMode="auto">
          <a:xfrm>
            <a:off x="0" y="6018730"/>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har char="•"/>
              <a:defRPr sz="3200">
                <a:solidFill>
                  <a:schemeClr val="tx1"/>
                </a:solidFill>
                <a:latin typeface="Arial" panose="020B0604020202020204" pitchFamily="34" charset="0"/>
              </a:defRPr>
            </a:lvl1pPr>
            <a:lvl2pPr marL="742950" indent="-285750">
              <a:spcBef>
                <a:spcPct val="20000"/>
              </a:spcBef>
              <a:spcAft>
                <a:spcPct val="20000"/>
              </a:spcAft>
              <a:buChar char="–"/>
              <a:defRPr sz="2800">
                <a:solidFill>
                  <a:schemeClr val="tx1"/>
                </a:solidFill>
                <a:latin typeface="Arial" panose="020B0604020202020204" pitchFamily="34" charset="0"/>
              </a:defRPr>
            </a:lvl2pPr>
            <a:lvl3pPr marL="1143000" indent="-228600">
              <a:spcBef>
                <a:spcPct val="20000"/>
              </a:spcBef>
              <a:spcAft>
                <a:spcPct val="20000"/>
              </a:spcAft>
              <a:buChar char="•"/>
              <a:defRPr sz="2400">
                <a:solidFill>
                  <a:schemeClr val="tx1"/>
                </a:solidFill>
                <a:latin typeface="Arial" panose="020B0604020202020204" pitchFamily="34" charset="0"/>
              </a:defRPr>
            </a:lvl3pPr>
            <a:lvl4pPr marL="1600200" indent="-228600">
              <a:spcBef>
                <a:spcPct val="20000"/>
              </a:spcBef>
              <a:spcAft>
                <a:spcPct val="20000"/>
              </a:spcAft>
              <a:buChar char="–"/>
              <a:defRPr sz="2000">
                <a:solidFill>
                  <a:schemeClr val="tx1"/>
                </a:solidFill>
                <a:latin typeface="Arial" panose="020B0604020202020204" pitchFamily="34" charset="0"/>
              </a:defRPr>
            </a:lvl4pPr>
            <a:lvl5pPr marL="2057400" indent="-228600">
              <a:spcBef>
                <a:spcPct val="20000"/>
              </a:spcBef>
              <a:spcAft>
                <a:spcPct val="20000"/>
              </a:spcAft>
              <a:buChar char="»"/>
              <a:defRPr sz="2000">
                <a:solidFill>
                  <a:schemeClr val="tx1"/>
                </a:solidFill>
                <a:latin typeface="Arial" panose="020B0604020202020204" pitchFamily="34" charset="0"/>
              </a:defRPr>
            </a:lvl5pPr>
            <a:lvl6pPr marL="2514600" indent="-228600" eaLnBrk="0" fontAlgn="base" hangingPunct="0">
              <a:spcBef>
                <a:spcPct val="20000"/>
              </a:spcBef>
              <a:spcAft>
                <a:spcPct val="2000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2000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2000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20000"/>
              </a:spcAft>
              <a:buChar char="»"/>
              <a:defRPr sz="2000">
                <a:solidFill>
                  <a:schemeClr val="tx1"/>
                </a:solidFill>
                <a:latin typeface="Arial" panose="020B0604020202020204" pitchFamily="34" charset="0"/>
              </a:defRPr>
            </a:lvl9pPr>
          </a:lstStyle>
          <a:p>
            <a:pPr lvl="0">
              <a:spcBef>
                <a:spcPct val="0"/>
              </a:spcBef>
              <a:spcAft>
                <a:spcPct val="0"/>
              </a:spcAft>
              <a:buNone/>
              <a:defRPr/>
            </a:pPr>
            <a:r>
              <a:rPr lang="en-GB" sz="1600" dirty="0">
                <a:latin typeface="+mn-lt"/>
              </a:rPr>
              <a:t>Barnes, J. , Chatterton, T. and </a:t>
            </a:r>
            <a:r>
              <a:rPr lang="en-GB" sz="1600" dirty="0" err="1">
                <a:latin typeface="+mn-lt"/>
              </a:rPr>
              <a:t>Longhurst</a:t>
            </a:r>
            <a:r>
              <a:rPr lang="en-GB" sz="1600" dirty="0">
                <a:latin typeface="+mn-lt"/>
              </a:rPr>
              <a:t>, J. (2019) </a:t>
            </a:r>
            <a:r>
              <a:rPr lang="en-GB" sz="1600" dirty="0">
                <a:latin typeface="+mn-lt"/>
                <a:hlinkClick r:id="rId5"/>
              </a:rPr>
              <a:t>Emissions vs exposure: Increasing injustice from road traffic-related air pollution in the United Kingdom</a:t>
            </a:r>
            <a:r>
              <a:rPr lang="en-GB" sz="1600" dirty="0">
                <a:latin typeface="+mn-lt"/>
              </a:rPr>
              <a:t>. Transportation Research Part D: Transport and Environment, 73. pp. 56-66. ISSN 1361-9209 Available from: </a:t>
            </a:r>
            <a:r>
              <a:rPr lang="en-GB" sz="1600" dirty="0">
                <a:latin typeface="+mn-lt"/>
                <a:hlinkClick r:id="rId6"/>
              </a:rPr>
              <a:t>https://uwe-repository.worktribe.com/output/1491851</a:t>
            </a:r>
            <a:endParaRPr lang="en-GB" altLang="en-US" sz="700" dirty="0">
              <a:solidFill>
                <a:srgbClr val="000000"/>
              </a:solidFill>
              <a:latin typeface="+mn-lt"/>
              <a:ea typeface="+mn-ea"/>
            </a:endParaRPr>
          </a:p>
        </p:txBody>
      </p:sp>
    </p:spTree>
    <p:extLst>
      <p:ext uri="{BB962C8B-B14F-4D97-AF65-F5344CB8AC3E}">
        <p14:creationId xmlns:p14="http://schemas.microsoft.com/office/powerpoint/2010/main" val="409547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poverty and households&#10;&#10;Description automatically generated with medium confidence">
            <a:extLst>
              <a:ext uri="{FF2B5EF4-FFF2-40B4-BE49-F238E27FC236}">
                <a16:creationId xmlns:a16="http://schemas.microsoft.com/office/drawing/2014/main" id="{5EFD7349-2E6D-336D-50A4-E82F9DF6F3F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59495" y="2380077"/>
            <a:ext cx="4104457" cy="3818774"/>
          </a:xfrm>
          <a:prstGeom prst="rect">
            <a:avLst/>
          </a:prstGeom>
        </p:spPr>
      </p:pic>
      <p:pic>
        <p:nvPicPr>
          <p:cNvPr id="10" name="Picture 9" descr="A graph of the average age of vehicles&#10;&#10;Description automatically generated">
            <a:extLst>
              <a:ext uri="{FF2B5EF4-FFF2-40B4-BE49-F238E27FC236}">
                <a16:creationId xmlns:a16="http://schemas.microsoft.com/office/drawing/2014/main" id="{4F23A05D-BF2E-BDE0-6F28-E7A77AEBB64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960096" y="2303720"/>
            <a:ext cx="4430702" cy="4026667"/>
          </a:xfrm>
          <a:prstGeom prst="rect">
            <a:avLst/>
          </a:prstGeom>
        </p:spPr>
      </p:pic>
      <p:sp>
        <p:nvSpPr>
          <p:cNvPr id="2" name="Title 1">
            <a:extLst>
              <a:ext uri="{FF2B5EF4-FFF2-40B4-BE49-F238E27FC236}">
                <a16:creationId xmlns:a16="http://schemas.microsoft.com/office/drawing/2014/main" id="{2EE2FC73-8C22-E3C3-B107-A3A84D3B2935}"/>
              </a:ext>
            </a:extLst>
          </p:cNvPr>
          <p:cNvSpPr>
            <a:spLocks noGrp="1"/>
          </p:cNvSpPr>
          <p:nvPr>
            <p:ph type="title"/>
          </p:nvPr>
        </p:nvSpPr>
        <p:spPr/>
        <p:txBody>
          <a:bodyPr/>
          <a:lstStyle/>
          <a:p>
            <a:r>
              <a:rPr lang="en-GB" dirty="0"/>
              <a:t>Vehicle ownership</a:t>
            </a:r>
          </a:p>
        </p:txBody>
      </p:sp>
      <p:sp>
        <p:nvSpPr>
          <p:cNvPr id="13" name="Text Placeholder 12">
            <a:extLst>
              <a:ext uri="{FF2B5EF4-FFF2-40B4-BE49-F238E27FC236}">
                <a16:creationId xmlns:a16="http://schemas.microsoft.com/office/drawing/2014/main" id="{88F2E0B0-3D9E-C735-7732-8C9CBC465AD2}"/>
              </a:ext>
            </a:extLst>
          </p:cNvPr>
          <p:cNvSpPr>
            <a:spLocks noGrp="1"/>
          </p:cNvSpPr>
          <p:nvPr>
            <p:ph type="body" sz="quarter" idx="11"/>
          </p:nvPr>
        </p:nvSpPr>
        <p:spPr>
          <a:xfrm>
            <a:off x="1199456" y="1700808"/>
            <a:ext cx="10513168" cy="923330"/>
          </a:xfrm>
        </p:spPr>
        <p:txBody>
          <a:bodyPr numCol="2"/>
          <a:lstStyle/>
          <a:p>
            <a:r>
              <a:rPr lang="en-GB" sz="2800" dirty="0"/>
              <a:t>Poorer households less likely to own a car</a:t>
            </a:r>
          </a:p>
          <a:p>
            <a:r>
              <a:rPr lang="en-GB" sz="2800" dirty="0"/>
              <a:t>And vehicles only ~1.2 years older</a:t>
            </a:r>
          </a:p>
          <a:p>
            <a:pPr>
              <a:lnSpc>
                <a:spcPct val="100000"/>
              </a:lnSpc>
            </a:pPr>
            <a:endParaRPr lang="en-GB" sz="2800" dirty="0"/>
          </a:p>
        </p:txBody>
      </p:sp>
      <p:pic>
        <p:nvPicPr>
          <p:cNvPr id="8" name="Picture 7" descr="A graph of poverty and poverty&#10;&#10;Description automatically generated">
            <a:extLst>
              <a:ext uri="{FF2B5EF4-FFF2-40B4-BE49-F238E27FC236}">
                <a16:creationId xmlns:a16="http://schemas.microsoft.com/office/drawing/2014/main" id="{C566F082-6554-256C-CA3F-6D819932532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431148" y="1345596"/>
            <a:ext cx="4284000" cy="4284000"/>
          </a:xfrm>
          <a:prstGeom prst="rect">
            <a:avLst/>
          </a:prstGeom>
        </p:spPr>
      </p:pic>
      <p:sp>
        <p:nvSpPr>
          <p:cNvPr id="9" name="Rectangle 7">
            <a:extLst>
              <a:ext uri="{FF2B5EF4-FFF2-40B4-BE49-F238E27FC236}">
                <a16:creationId xmlns:a16="http://schemas.microsoft.com/office/drawing/2014/main" id="{6274D326-04ED-98A1-CB73-C51FA30BB281}"/>
              </a:ext>
            </a:extLst>
          </p:cNvPr>
          <p:cNvSpPr>
            <a:spLocks noChangeArrowheads="1"/>
          </p:cNvSpPr>
          <p:nvPr/>
        </p:nvSpPr>
        <p:spPr bwMode="auto">
          <a:xfrm>
            <a:off x="0" y="6048872"/>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har char="•"/>
              <a:defRPr sz="3200">
                <a:solidFill>
                  <a:schemeClr val="tx1"/>
                </a:solidFill>
                <a:latin typeface="Arial" panose="020B0604020202020204" pitchFamily="34" charset="0"/>
              </a:defRPr>
            </a:lvl1pPr>
            <a:lvl2pPr marL="742950" indent="-285750">
              <a:spcBef>
                <a:spcPct val="20000"/>
              </a:spcBef>
              <a:spcAft>
                <a:spcPct val="20000"/>
              </a:spcAft>
              <a:buChar char="–"/>
              <a:defRPr sz="2800">
                <a:solidFill>
                  <a:schemeClr val="tx1"/>
                </a:solidFill>
                <a:latin typeface="Arial" panose="020B0604020202020204" pitchFamily="34" charset="0"/>
              </a:defRPr>
            </a:lvl2pPr>
            <a:lvl3pPr marL="1143000" indent="-228600">
              <a:spcBef>
                <a:spcPct val="20000"/>
              </a:spcBef>
              <a:spcAft>
                <a:spcPct val="20000"/>
              </a:spcAft>
              <a:buChar char="•"/>
              <a:defRPr sz="2400">
                <a:solidFill>
                  <a:schemeClr val="tx1"/>
                </a:solidFill>
                <a:latin typeface="Arial" panose="020B0604020202020204" pitchFamily="34" charset="0"/>
              </a:defRPr>
            </a:lvl3pPr>
            <a:lvl4pPr marL="1600200" indent="-228600">
              <a:spcBef>
                <a:spcPct val="20000"/>
              </a:spcBef>
              <a:spcAft>
                <a:spcPct val="20000"/>
              </a:spcAft>
              <a:buChar char="–"/>
              <a:defRPr sz="2000">
                <a:solidFill>
                  <a:schemeClr val="tx1"/>
                </a:solidFill>
                <a:latin typeface="Arial" panose="020B0604020202020204" pitchFamily="34" charset="0"/>
              </a:defRPr>
            </a:lvl4pPr>
            <a:lvl5pPr marL="2057400" indent="-228600">
              <a:spcBef>
                <a:spcPct val="20000"/>
              </a:spcBef>
              <a:spcAft>
                <a:spcPct val="20000"/>
              </a:spcAft>
              <a:buChar char="»"/>
              <a:defRPr sz="2000">
                <a:solidFill>
                  <a:schemeClr val="tx1"/>
                </a:solidFill>
                <a:latin typeface="Arial" panose="020B0604020202020204" pitchFamily="34" charset="0"/>
              </a:defRPr>
            </a:lvl5pPr>
            <a:lvl6pPr marL="2514600" indent="-228600" eaLnBrk="0" fontAlgn="base" hangingPunct="0">
              <a:spcBef>
                <a:spcPct val="20000"/>
              </a:spcBef>
              <a:spcAft>
                <a:spcPct val="2000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2000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2000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20000"/>
              </a:spcAft>
              <a:buChar char="»"/>
              <a:defRPr sz="2000">
                <a:solidFill>
                  <a:schemeClr val="tx1"/>
                </a:solidFill>
                <a:latin typeface="Arial" panose="020B0604020202020204" pitchFamily="34" charset="0"/>
              </a:defRPr>
            </a:lvl9pPr>
          </a:lstStyle>
          <a:p>
            <a:pPr lvl="0">
              <a:spcBef>
                <a:spcPct val="0"/>
              </a:spcBef>
              <a:spcAft>
                <a:spcPct val="0"/>
              </a:spcAft>
              <a:buNone/>
              <a:defRPr/>
            </a:pPr>
            <a:r>
              <a:rPr lang="en-GB" sz="1600" dirty="0">
                <a:latin typeface="+mn-lt"/>
              </a:rPr>
              <a:t>Barnes, J. , Chatterton, T. and </a:t>
            </a:r>
            <a:r>
              <a:rPr lang="en-GB" sz="1600" dirty="0" err="1">
                <a:latin typeface="+mn-lt"/>
              </a:rPr>
              <a:t>Longhurst</a:t>
            </a:r>
            <a:r>
              <a:rPr lang="en-GB" sz="1600" dirty="0">
                <a:latin typeface="+mn-lt"/>
              </a:rPr>
              <a:t>, J. (2019) </a:t>
            </a:r>
            <a:r>
              <a:rPr lang="en-GB" sz="1600" dirty="0">
                <a:latin typeface="+mn-lt"/>
                <a:hlinkClick r:id="rId6"/>
              </a:rPr>
              <a:t>Emissions vs exposure: Increasing injustice from road traffic-related air pollution in the United Kingdom</a:t>
            </a:r>
            <a:r>
              <a:rPr lang="en-GB" sz="1600" dirty="0">
                <a:latin typeface="+mn-lt"/>
              </a:rPr>
              <a:t>. Transportation Research Part D: Transport and Environment, 73. pp. 56-66. ISSN 1361-9209 Available from: </a:t>
            </a:r>
            <a:r>
              <a:rPr lang="en-GB" sz="1600" dirty="0">
                <a:latin typeface="+mn-lt"/>
                <a:hlinkClick r:id="rId7"/>
              </a:rPr>
              <a:t>https://uwe-repository.worktribe.com/output/1491851</a:t>
            </a:r>
            <a:endParaRPr lang="en-GB" altLang="en-US" sz="700" dirty="0">
              <a:solidFill>
                <a:srgbClr val="000000"/>
              </a:solidFill>
              <a:latin typeface="+mn-lt"/>
              <a:ea typeface="+mn-ea"/>
            </a:endParaRPr>
          </a:p>
        </p:txBody>
      </p:sp>
    </p:spTree>
    <p:extLst>
      <p:ext uri="{BB962C8B-B14F-4D97-AF65-F5344CB8AC3E}">
        <p14:creationId xmlns:p14="http://schemas.microsoft.com/office/powerpoint/2010/main" val="3702321276"/>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8.0&quot;&gt;&lt;object type=&quot;1&quot; unique_id=&quot;10001&quot;&gt;&lt;object type=&quot;2&quot; unique_id=&quot;10073&quot;&gt;&lt;object type=&quot;3&quot; unique_id=&quot;10074&quot;&gt;&lt;property id=&quot;20148&quot; value=&quot;5&quot;/&gt;&lt;property id=&quot;20300&quot; value=&quot;Slide 1&quot;/&gt;&lt;property id=&quot;20307&quot; value=&quot;256&quot;/&gt;&lt;/object&gt;&lt;object type=&quot;3&quot; unique_id=&quot;10075&quot;&gt;&lt;property id=&quot;20148&quot; value=&quot;5&quot;/&gt;&lt;property id=&quot;20300&quot; value=&quot;Slide 2&quot;/&gt;&lt;property id=&quot;20307&quot; value=&quot;260&quot;/&gt;&lt;/object&gt;&lt;object type=&quot;3&quot; unique_id=&quot;10076&quot;&gt;&lt;property id=&quot;20148&quot; value=&quot;5&quot;/&gt;&lt;property id=&quot;20300&quot; value=&quot;Slide 3&quot;/&gt;&lt;property id=&quot;20307&quot; value=&quot;267&quot;/&gt;&lt;/object&gt;&lt;object type=&quot;3&quot; unique_id=&quot;10077&quot;&gt;&lt;property id=&quot;20148&quot; value=&quot;5&quot;/&gt;&lt;property id=&quot;20300&quot; value=&quot;Slide 4&quot;/&gt;&lt;property id=&quot;20307&quot; value=&quot;264&quot;/&gt;&lt;/object&gt;&lt;object type=&quot;3&quot; unique_id=&quot;10078&quot;&gt;&lt;property id=&quot;20148&quot; value=&quot;5&quot;/&gt;&lt;property id=&quot;20300&quot; value=&quot;Slide 5&quot;/&gt;&lt;property id=&quot;20307&quot; value=&quot;268&quot;/&gt;&lt;/object&gt;&lt;object type=&quot;3&quot; unique_id=&quot;10079&quot;&gt;&lt;property id=&quot;20148&quot; value=&quot;5&quot;/&gt;&lt;property id=&quot;20300&quot; value=&quot;Slide 6&quot;/&gt;&lt;property id=&quot;20307&quot; value=&quot;265&quot;/&gt;&lt;/object&gt;&lt;object type=&quot;3&quot; unique_id=&quot;10080&quot;&gt;&lt;property id=&quot;20148&quot; value=&quot;5&quot;/&gt;&lt;property id=&quot;20300&quot; value=&quot;Slide 7&quot;/&gt;&lt;property id=&quot;20307&quot; value=&quot;266&quot;/&gt;&lt;/object&gt;&lt;object type=&quot;3&quot; unique_id=&quot;10081&quot;&gt;&lt;property id=&quot;20148&quot; value=&quot;5&quot;/&gt;&lt;property id=&quot;20300&quot; value=&quot;Slide 8&quot;/&gt;&lt;property id=&quot;20307&quot; value=&quot;262&quot;/&gt;&lt;/object&gt;&lt;object type=&quot;3&quot; unique_id=&quot;10082&quot;&gt;&lt;property id=&quot;20148&quot; value=&quot;5&quot;/&gt;&lt;property id=&quot;20300&quot; value=&quot;Slide 9&quot;/&gt;&lt;property id=&quot;20307&quot; value=&quot;269&quot;/&gt;&lt;/object&gt;&lt;object type=&quot;3&quot; unique_id=&quot;10083&quot;&gt;&lt;property id=&quot;20148&quot; value=&quot;5&quot;/&gt;&lt;property id=&quot;20300&quot; value=&quot;Slide 10&quot;/&gt;&lt;property id=&quot;20307&quot; value=&quot;259&quot;/&gt;&lt;/object&gt;&lt;/object&gt;&lt;object type=&quot;8&quot; unique_id=&quot;10095&quot;&gt;&lt;/object&gt;&lt;/object&gt;&lt;/database&gt;"/>
  <p:tag name="MMPROD_NEXTUNIQUEID" val="10009"/>
  <p:tag name="SECTOMILLISECCONVERTED"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 template LILAC with UWE logo top WIDESCREEN" id="{43D5D6E4-9CA8-413C-A8DB-97D05B5BD478}" vid="{416AC107-BCB6-4289-85E4-79E89F800915}"/>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 template SKY with UWE logo top WIDESCREEN" id="{D5E3830D-3103-4E5E-AC5F-5DE02DBF69DA}" vid="{08B9A586-4B9B-4F03-A70B-D3FECD7AC53D}"/>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 template SKY with UWE logo top WIDESCREEN" id="{0ED145F9-EFAB-481F-80EE-DCE551447353}" vid="{99C972B8-CADA-475B-AAB0-163B1B4B36A7}"/>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 template SKY with UWE logo top WIDESCREEN" id="{D5E3830D-3103-4E5E-AC5F-5DE02DBF69DA}" vid="{08B9A586-4B9B-4F03-A70B-D3FECD7AC53D}"/>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 template LILAC with UWE logo top WIDESCREEN" id="{D8786394-A68C-4ECD-B63F-1FA58BA9DE5C}" vid="{C43B1DD4-ED80-4E42-882E-159875780130}"/>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7B0BB0EC335243A4CF78822AAF671C" ma:contentTypeVersion="14" ma:contentTypeDescription="Create a new document." ma:contentTypeScope="" ma:versionID="6c2eb1b5df38ab5d84827720349ca045">
  <xsd:schema xmlns:xsd="http://www.w3.org/2001/XMLSchema" xmlns:xs="http://www.w3.org/2001/XMLSchema" xmlns:p="http://schemas.microsoft.com/office/2006/metadata/properties" xmlns:ns2="e8946c25-bf8a-4e7a-b3bc-ca2d5c690832" xmlns:ns3="4008ae8d-d1eb-4f33-a34c-6ad8d87baf5e" targetNamespace="http://schemas.microsoft.com/office/2006/metadata/properties" ma:root="true" ma:fieldsID="41ce0839c6625f84d4c1eb29b9db494d" ns2:_="" ns3:_="">
    <xsd:import namespace="e8946c25-bf8a-4e7a-b3bc-ca2d5c690832"/>
    <xsd:import namespace="4008ae8d-d1eb-4f33-a34c-6ad8d87baf5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etingdate" minOccurs="0"/>
                <xsd:element ref="ns2:Typeofdocument"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946c25-bf8a-4e7a-b3bc-ca2d5c6908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etingdate" ma:index="17" nillable="true" ma:displayName="Meeting date" ma:format="DateOnly" ma:internalName="Meetingdate">
      <xsd:simpleType>
        <xsd:restriction base="dms:DateTime"/>
      </xsd:simpleType>
    </xsd:element>
    <xsd:element name="Typeofdocument" ma:index="18" nillable="true" ma:displayName="Type of document" ma:format="Dropdown" ma:internalName="Typeofdocument">
      <xsd:simpleType>
        <xsd:restriction base="dms:Choice">
          <xsd:enumeration value="Agenda"/>
          <xsd:enumeration value="Minutes"/>
          <xsd:enumeration value="Report"/>
          <xsd:enumeration value="Terms of Reference"/>
        </xsd:restriction>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08ae8d-d1eb-4f33-a34c-6ad8d87baf5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ypeofdocument xmlns="e8946c25-bf8a-4e7a-b3bc-ca2d5c690832" xsi:nil="true"/>
    <Meetingdate xmlns="e8946c25-bf8a-4e7a-b3bc-ca2d5c690832" xsi:nil="true"/>
  </documentManagement>
</p:properties>
</file>

<file path=customXml/itemProps1.xml><?xml version="1.0" encoding="utf-8"?>
<ds:datastoreItem xmlns:ds="http://schemas.openxmlformats.org/officeDocument/2006/customXml" ds:itemID="{B389102B-94DD-4360-A2A0-1A8F0D7F84BE}">
  <ds:schemaRefs>
    <ds:schemaRef ds:uri="http://schemas.microsoft.com/sharepoint/v3/contenttype/forms"/>
  </ds:schemaRefs>
</ds:datastoreItem>
</file>

<file path=customXml/itemProps2.xml><?xml version="1.0" encoding="utf-8"?>
<ds:datastoreItem xmlns:ds="http://schemas.openxmlformats.org/officeDocument/2006/customXml" ds:itemID="{8D0454D5-B79F-470E-A12E-F29853C5F7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946c25-bf8a-4e7a-b3bc-ca2d5c690832"/>
    <ds:schemaRef ds:uri="4008ae8d-d1eb-4f33-a34c-6ad8d87baf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7BB7B5-274C-4E94-9498-5C5B0E448458}">
  <ds:schemaRefs>
    <ds:schemaRef ds:uri="e8946c25-bf8a-4e7a-b3bc-ca2d5c690832"/>
    <ds:schemaRef ds:uri="http://purl.org/dc/terms/"/>
    <ds:schemaRef ds:uri="http://schemas.openxmlformats.org/package/2006/metadata/core-properties"/>
    <ds:schemaRef ds:uri="http://purl.org/dc/dcmitype/"/>
    <ds:schemaRef ds:uri="http://schemas.microsoft.com/office/2006/documentManagement/types"/>
    <ds:schemaRef ds:uri="4008ae8d-d1eb-4f33-a34c-6ad8d87baf5e"/>
    <ds:schemaRef ds:uri="http://purl.org/dc/elements/1.1/"/>
    <ds:schemaRef ds:uri="http://schemas.microsoft.com/office/2006/metadata/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UWE Lilac widescreen</Template>
  <TotalTime>4563</TotalTime>
  <Words>3143</Words>
  <Application>Microsoft Office PowerPoint</Application>
  <PresentationFormat>Widescreen</PresentationFormat>
  <Paragraphs>171</Paragraphs>
  <Slides>20</Slides>
  <Notes>19</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20</vt:i4>
      </vt:variant>
    </vt:vector>
  </HeadingPairs>
  <TitlesOfParts>
    <vt:vector size="31" baseType="lpstr">
      <vt:lpstr>Arial</vt:lpstr>
      <vt:lpstr>Calibri</vt:lpstr>
      <vt:lpstr>Courier New</vt:lpstr>
      <vt:lpstr>Shne Leicht</vt:lpstr>
      <vt:lpstr>Symbol</vt:lpstr>
      <vt:lpstr>Tahoma</vt:lpstr>
      <vt:lpstr>Custom Design</vt:lpstr>
      <vt:lpstr>3_Custom Design</vt:lpstr>
      <vt:lpstr>Custom Design</vt:lpstr>
      <vt:lpstr>1_Custom Design</vt:lpstr>
      <vt:lpstr>Custom Design</vt:lpstr>
      <vt:lpstr>Air Quality and Inequalities in the UK:  - What do we know?  - What do we need to know?  Distributive, procedural and policy justices   Air &amp; Waste Management Association  Environmental Justice Conference:  From Policy to Practice Arlington, VA</vt:lpstr>
      <vt:lpstr>Air Quality Management Resource Centre, UWE Bristol</vt:lpstr>
      <vt:lpstr>Introduction – EJ definitions used</vt:lpstr>
      <vt:lpstr>Historical UK sulphurous smogs – e.g. Great London Smog 1952</vt:lpstr>
      <vt:lpstr>PowerPoint Presentation</vt:lpstr>
      <vt:lpstr>Air pollution exposure and deprivation</vt:lpstr>
      <vt:lpstr>NO2 concentrations against poverty</vt:lpstr>
      <vt:lpstr>NO2 concentrations vs NOx emissions against poverty</vt:lpstr>
      <vt:lpstr>Vehicle ownership</vt:lpstr>
      <vt:lpstr>Vehicle ownership</vt:lpstr>
      <vt:lpstr>Air pollution, deprivation and health</vt:lpstr>
      <vt:lpstr>Air pollution and ethnicity</vt:lpstr>
      <vt:lpstr>Intersectionalities – social &amp; environmental</vt:lpstr>
      <vt:lpstr>(Gary Fuller)</vt:lpstr>
      <vt:lpstr>PowerPoint Presentation</vt:lpstr>
      <vt:lpstr>PowerPoint Presentation</vt:lpstr>
      <vt:lpstr>Limitation of Choice</vt:lpstr>
      <vt:lpstr>Local Authority avenues to address Air Quality Disparities </vt:lpstr>
      <vt:lpstr>So, what do we need to know?</vt:lpstr>
      <vt:lpstr>Thanks for your attention  – Any questions?  jo.barnes@uwe.ac.uk  linkedin.com/in/jo-barnes-561299a/ </vt:lpstr>
    </vt:vector>
  </TitlesOfParts>
  <Company>UWE Bristol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Clean Air Research Futures Group   Meeting 3   What research is needed to understand and track inequalities and vulnerabilities in air pollution exposure?</dc:title>
  <dc:creator>Jo Barnes (BNE)</dc:creator>
  <cp:lastModifiedBy>Jo Barnes (SAAE)</cp:lastModifiedBy>
  <cp:revision>29</cp:revision>
  <cp:lastPrinted>2016-09-22T10:08:48Z</cp:lastPrinted>
  <dcterms:created xsi:type="dcterms:W3CDTF">2022-05-05T10:13:55Z</dcterms:created>
  <dcterms:modified xsi:type="dcterms:W3CDTF">2023-09-24T12:42:25Z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0x0101006F7B0BB0EC335243A4CF78822AAF671C</vt:lpwstr>
  </property>
</Properties>
</file>