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2"/>
  </p:notesMasterIdLst>
  <p:handoutMasterIdLst>
    <p:handoutMasterId r:id="rId23"/>
  </p:handoutMasterIdLst>
  <p:sldIdLst>
    <p:sldId id="302" r:id="rId5"/>
    <p:sldId id="334" r:id="rId6"/>
    <p:sldId id="333" r:id="rId7"/>
    <p:sldId id="348" r:id="rId8"/>
    <p:sldId id="349" r:id="rId9"/>
    <p:sldId id="350" r:id="rId10"/>
    <p:sldId id="351" r:id="rId11"/>
    <p:sldId id="352" r:id="rId12"/>
    <p:sldId id="353" r:id="rId13"/>
    <p:sldId id="299" r:id="rId14"/>
    <p:sldId id="354" r:id="rId15"/>
    <p:sldId id="355" r:id="rId16"/>
    <p:sldId id="356" r:id="rId17"/>
    <p:sldId id="335" r:id="rId18"/>
    <p:sldId id="328" r:id="rId19"/>
    <p:sldId id="346" r:id="rId20"/>
    <p:sldId id="340" r:id="rId21"/>
  </p:sldIdLst>
  <p:sldSz cx="12192000" cy="6858000"/>
  <p:notesSz cx="6742113" cy="9872663"/>
  <p:defaultTextStyle>
    <a:defPPr>
      <a:defRPr lang="en-US"/>
    </a:defPPr>
    <a:lvl1pPr algn="l" rtl="0" fontAlgn="base">
      <a:spcBef>
        <a:spcPct val="0"/>
      </a:spcBef>
      <a:spcAft>
        <a:spcPct val="0"/>
      </a:spcAft>
      <a:defRPr sz="2800" kern="1200">
        <a:solidFill>
          <a:schemeClr val="bg1"/>
        </a:solidFill>
        <a:latin typeface="Arial" charset="0"/>
        <a:ea typeface="+mn-ea"/>
        <a:cs typeface="Arial" charset="0"/>
      </a:defRPr>
    </a:lvl1pPr>
    <a:lvl2pPr marL="457200" algn="l" rtl="0" fontAlgn="base">
      <a:spcBef>
        <a:spcPct val="0"/>
      </a:spcBef>
      <a:spcAft>
        <a:spcPct val="0"/>
      </a:spcAft>
      <a:defRPr sz="2800" kern="1200">
        <a:solidFill>
          <a:schemeClr val="bg1"/>
        </a:solidFill>
        <a:latin typeface="Arial" charset="0"/>
        <a:ea typeface="+mn-ea"/>
        <a:cs typeface="Arial" charset="0"/>
      </a:defRPr>
    </a:lvl2pPr>
    <a:lvl3pPr marL="914400" algn="l" rtl="0" fontAlgn="base">
      <a:spcBef>
        <a:spcPct val="0"/>
      </a:spcBef>
      <a:spcAft>
        <a:spcPct val="0"/>
      </a:spcAft>
      <a:defRPr sz="2800" kern="1200">
        <a:solidFill>
          <a:schemeClr val="bg1"/>
        </a:solidFill>
        <a:latin typeface="Arial" charset="0"/>
        <a:ea typeface="+mn-ea"/>
        <a:cs typeface="Arial" charset="0"/>
      </a:defRPr>
    </a:lvl3pPr>
    <a:lvl4pPr marL="1371600" algn="l" rtl="0" fontAlgn="base">
      <a:spcBef>
        <a:spcPct val="0"/>
      </a:spcBef>
      <a:spcAft>
        <a:spcPct val="0"/>
      </a:spcAft>
      <a:defRPr sz="2800" kern="1200">
        <a:solidFill>
          <a:schemeClr val="bg1"/>
        </a:solidFill>
        <a:latin typeface="Arial" charset="0"/>
        <a:ea typeface="+mn-ea"/>
        <a:cs typeface="Arial" charset="0"/>
      </a:defRPr>
    </a:lvl4pPr>
    <a:lvl5pPr marL="1828800" algn="l" rtl="0" fontAlgn="base">
      <a:spcBef>
        <a:spcPct val="0"/>
      </a:spcBef>
      <a:spcAft>
        <a:spcPct val="0"/>
      </a:spcAft>
      <a:defRPr sz="2800" kern="1200">
        <a:solidFill>
          <a:schemeClr val="bg1"/>
        </a:solidFill>
        <a:latin typeface="Arial" charset="0"/>
        <a:ea typeface="+mn-ea"/>
        <a:cs typeface="Arial" charset="0"/>
      </a:defRPr>
    </a:lvl5pPr>
    <a:lvl6pPr marL="2286000" algn="l" defTabSz="914400" rtl="0" eaLnBrk="1" latinLnBrk="0" hangingPunct="1">
      <a:defRPr sz="2800" kern="1200">
        <a:solidFill>
          <a:schemeClr val="bg1"/>
        </a:solidFill>
        <a:latin typeface="Arial" charset="0"/>
        <a:ea typeface="+mn-ea"/>
        <a:cs typeface="Arial" charset="0"/>
      </a:defRPr>
    </a:lvl6pPr>
    <a:lvl7pPr marL="2743200" algn="l" defTabSz="914400" rtl="0" eaLnBrk="1" latinLnBrk="0" hangingPunct="1">
      <a:defRPr sz="2800" kern="1200">
        <a:solidFill>
          <a:schemeClr val="bg1"/>
        </a:solidFill>
        <a:latin typeface="Arial" charset="0"/>
        <a:ea typeface="+mn-ea"/>
        <a:cs typeface="Arial" charset="0"/>
      </a:defRPr>
    </a:lvl7pPr>
    <a:lvl8pPr marL="3200400" algn="l" defTabSz="914400" rtl="0" eaLnBrk="1" latinLnBrk="0" hangingPunct="1">
      <a:defRPr sz="2800" kern="1200">
        <a:solidFill>
          <a:schemeClr val="bg1"/>
        </a:solidFill>
        <a:latin typeface="Arial" charset="0"/>
        <a:ea typeface="+mn-ea"/>
        <a:cs typeface="Arial" charset="0"/>
      </a:defRPr>
    </a:lvl8pPr>
    <a:lvl9pPr marL="3657600" algn="l" defTabSz="914400" rtl="0" eaLnBrk="1" latinLnBrk="0" hangingPunct="1">
      <a:defRPr sz="28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39"/>
    <a:srgbClr val="A6B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96" autoAdjust="0"/>
    <p:restoredTop sz="47686" autoAdjust="0"/>
  </p:normalViewPr>
  <p:slideViewPr>
    <p:cSldViewPr>
      <p:cViewPr varScale="1">
        <p:scale>
          <a:sx n="68" d="100"/>
          <a:sy n="68" d="100"/>
        </p:scale>
        <p:origin x="32" y="48"/>
      </p:cViewPr>
      <p:guideLst>
        <p:guide orient="horz" pos="2160"/>
        <p:guide pos="3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Bourton" userId="24d77210-6ac8-46de-8cc2-d0ab133cd66e" providerId="ADAL" clId="{4899799B-9886-412A-BB09-6D8C538141B7}"/>
    <pc:docChg chg="undo custSel addSld delSld modSld sldOrd">
      <pc:chgData name="Sam Bourton" userId="24d77210-6ac8-46de-8cc2-d0ab133cd66e" providerId="ADAL" clId="{4899799B-9886-412A-BB09-6D8C538141B7}" dt="2023-09-20T09:26:29.136" v="2611" actId="20577"/>
      <pc:docMkLst>
        <pc:docMk/>
      </pc:docMkLst>
      <pc:sldChg chg="modSp ord">
        <pc:chgData name="Sam Bourton" userId="24d77210-6ac8-46de-8cc2-d0ab133cd66e" providerId="ADAL" clId="{4899799B-9886-412A-BB09-6D8C538141B7}" dt="2023-09-20T08:54:21.300" v="1344" actId="403"/>
        <pc:sldMkLst>
          <pc:docMk/>
          <pc:sldMk cId="2856935928" sldId="299"/>
        </pc:sldMkLst>
        <pc:spChg chg="mod">
          <ac:chgData name="Sam Bourton" userId="24d77210-6ac8-46de-8cc2-d0ab133cd66e" providerId="ADAL" clId="{4899799B-9886-412A-BB09-6D8C538141B7}" dt="2023-09-20T08:53:52.368" v="1335" actId="20577"/>
          <ac:spMkLst>
            <pc:docMk/>
            <pc:sldMk cId="2856935928" sldId="299"/>
            <ac:spMk id="2" creationId="{00000000-0000-0000-0000-000000000000}"/>
          </ac:spMkLst>
        </pc:spChg>
        <pc:spChg chg="mod">
          <ac:chgData name="Sam Bourton" userId="24d77210-6ac8-46de-8cc2-d0ab133cd66e" providerId="ADAL" clId="{4899799B-9886-412A-BB09-6D8C538141B7}" dt="2023-09-20T08:54:21.300" v="1344" actId="403"/>
          <ac:spMkLst>
            <pc:docMk/>
            <pc:sldMk cId="2856935928" sldId="299"/>
            <ac:spMk id="3" creationId="{00000000-0000-0000-0000-000000000000}"/>
          </ac:spMkLst>
        </pc:spChg>
      </pc:sldChg>
      <pc:sldChg chg="modSp">
        <pc:chgData name="Sam Bourton" userId="24d77210-6ac8-46de-8cc2-d0ab133cd66e" providerId="ADAL" clId="{4899799B-9886-412A-BB09-6D8C538141B7}" dt="2023-09-20T08:23:11.819" v="57" actId="20577"/>
        <pc:sldMkLst>
          <pc:docMk/>
          <pc:sldMk cId="3602015099" sldId="302"/>
        </pc:sldMkLst>
        <pc:spChg chg="mod">
          <ac:chgData name="Sam Bourton" userId="24d77210-6ac8-46de-8cc2-d0ab133cd66e" providerId="ADAL" clId="{4899799B-9886-412A-BB09-6D8C538141B7}" dt="2023-09-20T08:22:56.965" v="2"/>
          <ac:spMkLst>
            <pc:docMk/>
            <pc:sldMk cId="3602015099" sldId="302"/>
            <ac:spMk id="7" creationId="{7E9CC781-2CCD-E84C-812F-91FB9E869430}"/>
          </ac:spMkLst>
        </pc:spChg>
        <pc:spChg chg="mod">
          <ac:chgData name="Sam Bourton" userId="24d77210-6ac8-46de-8cc2-d0ab133cd66e" providerId="ADAL" clId="{4899799B-9886-412A-BB09-6D8C538141B7}" dt="2023-09-20T08:23:11.819" v="57" actId="20577"/>
          <ac:spMkLst>
            <pc:docMk/>
            <pc:sldMk cId="3602015099" sldId="302"/>
            <ac:spMk id="8" creationId="{463465DB-6E7A-014E-A9EE-5429B097CB33}"/>
          </ac:spMkLst>
        </pc:spChg>
      </pc:sldChg>
      <pc:sldChg chg="modSp">
        <pc:chgData name="Sam Bourton" userId="24d77210-6ac8-46de-8cc2-d0ab133cd66e" providerId="ADAL" clId="{4899799B-9886-412A-BB09-6D8C538141B7}" dt="2023-09-20T09:24:51.640" v="2451" actId="404"/>
        <pc:sldMkLst>
          <pc:docMk/>
          <pc:sldMk cId="1088026085" sldId="328"/>
        </pc:sldMkLst>
        <pc:spChg chg="mod">
          <ac:chgData name="Sam Bourton" userId="24d77210-6ac8-46de-8cc2-d0ab133cd66e" providerId="ADAL" clId="{4899799B-9886-412A-BB09-6D8C538141B7}" dt="2023-09-20T09:24:51.640" v="2451" actId="404"/>
          <ac:spMkLst>
            <pc:docMk/>
            <pc:sldMk cId="1088026085" sldId="328"/>
            <ac:spMk id="3" creationId="{00000000-0000-0000-0000-000000000000}"/>
          </ac:spMkLst>
        </pc:spChg>
        <pc:spChg chg="mod">
          <ac:chgData name="Sam Bourton" userId="24d77210-6ac8-46de-8cc2-d0ab133cd66e" providerId="ADAL" clId="{4899799B-9886-412A-BB09-6D8C538141B7}" dt="2023-09-20T09:13:04.929" v="1806" actId="20577"/>
          <ac:spMkLst>
            <pc:docMk/>
            <pc:sldMk cId="1088026085" sldId="328"/>
            <ac:spMk id="7" creationId="{A9D4D15E-7ECC-FC43-82F0-5CCB60A98E81}"/>
          </ac:spMkLst>
        </pc:spChg>
      </pc:sldChg>
      <pc:sldChg chg="del">
        <pc:chgData name="Sam Bourton" userId="24d77210-6ac8-46de-8cc2-d0ab133cd66e" providerId="ADAL" clId="{4899799B-9886-412A-BB09-6D8C538141B7}" dt="2023-09-20T09:12:49.291" v="1793" actId="2696"/>
        <pc:sldMkLst>
          <pc:docMk/>
          <pc:sldMk cId="3646332872" sldId="332"/>
        </pc:sldMkLst>
      </pc:sldChg>
      <pc:sldChg chg="modSp">
        <pc:chgData name="Sam Bourton" userId="24d77210-6ac8-46de-8cc2-d0ab133cd66e" providerId="ADAL" clId="{4899799B-9886-412A-BB09-6D8C538141B7}" dt="2023-09-20T09:04:43.252" v="1518" actId="20577"/>
        <pc:sldMkLst>
          <pc:docMk/>
          <pc:sldMk cId="1883954691" sldId="333"/>
        </pc:sldMkLst>
        <pc:spChg chg="mod">
          <ac:chgData name="Sam Bourton" userId="24d77210-6ac8-46de-8cc2-d0ab133cd66e" providerId="ADAL" clId="{4899799B-9886-412A-BB09-6D8C538141B7}" dt="2023-09-20T09:04:43.252" v="1518" actId="20577"/>
          <ac:spMkLst>
            <pc:docMk/>
            <pc:sldMk cId="1883954691" sldId="333"/>
            <ac:spMk id="3" creationId="{00000000-0000-0000-0000-000000000000}"/>
          </ac:spMkLst>
        </pc:spChg>
        <pc:spChg chg="mod">
          <ac:chgData name="Sam Bourton" userId="24d77210-6ac8-46de-8cc2-d0ab133cd66e" providerId="ADAL" clId="{4899799B-9886-412A-BB09-6D8C538141B7}" dt="2023-09-20T08:23:52.656" v="73" actId="20577"/>
          <ac:spMkLst>
            <pc:docMk/>
            <pc:sldMk cId="1883954691" sldId="333"/>
            <ac:spMk id="6" creationId="{DE00D406-B62D-414C-8E6A-4ECFB7E6AD21}"/>
          </ac:spMkLst>
        </pc:spChg>
      </pc:sldChg>
      <pc:sldChg chg="modSp">
        <pc:chgData name="Sam Bourton" userId="24d77210-6ac8-46de-8cc2-d0ab133cd66e" providerId="ADAL" clId="{4899799B-9886-412A-BB09-6D8C538141B7}" dt="2023-09-20T08:23:43.498" v="59"/>
        <pc:sldMkLst>
          <pc:docMk/>
          <pc:sldMk cId="1449144047" sldId="334"/>
        </pc:sldMkLst>
        <pc:spChg chg="mod">
          <ac:chgData name="Sam Bourton" userId="24d77210-6ac8-46de-8cc2-d0ab133cd66e" providerId="ADAL" clId="{4899799B-9886-412A-BB09-6D8C538141B7}" dt="2023-09-20T08:23:36.988" v="58"/>
          <ac:spMkLst>
            <pc:docMk/>
            <pc:sldMk cId="1449144047" sldId="334"/>
            <ac:spMk id="9" creationId="{25EBAF11-8B48-3643-8F6E-83FAB2872351}"/>
          </ac:spMkLst>
        </pc:spChg>
        <pc:spChg chg="mod">
          <ac:chgData name="Sam Bourton" userId="24d77210-6ac8-46de-8cc2-d0ab133cd66e" providerId="ADAL" clId="{4899799B-9886-412A-BB09-6D8C538141B7}" dt="2023-09-20T08:23:43.498" v="59"/>
          <ac:spMkLst>
            <pc:docMk/>
            <pc:sldMk cId="1449144047" sldId="334"/>
            <ac:spMk id="10" creationId="{3FD8CB9D-D94F-D946-826C-86C7D8E26000}"/>
          </ac:spMkLst>
        </pc:spChg>
      </pc:sldChg>
      <pc:sldChg chg="modSp">
        <pc:chgData name="Sam Bourton" userId="24d77210-6ac8-46de-8cc2-d0ab133cd66e" providerId="ADAL" clId="{4899799B-9886-412A-BB09-6D8C538141B7}" dt="2023-09-20T09:12:27.163" v="1785" actId="207"/>
        <pc:sldMkLst>
          <pc:docMk/>
          <pc:sldMk cId="1100544745" sldId="335"/>
        </pc:sldMkLst>
        <pc:spChg chg="mod">
          <ac:chgData name="Sam Bourton" userId="24d77210-6ac8-46de-8cc2-d0ab133cd66e" providerId="ADAL" clId="{4899799B-9886-412A-BB09-6D8C538141B7}" dt="2023-09-20T09:11:05.929" v="1755" actId="20577"/>
          <ac:spMkLst>
            <pc:docMk/>
            <pc:sldMk cId="1100544745" sldId="335"/>
            <ac:spMk id="3" creationId="{00000000-0000-0000-0000-000000000000}"/>
          </ac:spMkLst>
        </pc:spChg>
        <pc:spChg chg="mod">
          <ac:chgData name="Sam Bourton" userId="24d77210-6ac8-46de-8cc2-d0ab133cd66e" providerId="ADAL" clId="{4899799B-9886-412A-BB09-6D8C538141B7}" dt="2023-09-20T09:12:27.163" v="1785" actId="207"/>
          <ac:spMkLst>
            <pc:docMk/>
            <pc:sldMk cId="1100544745" sldId="335"/>
            <ac:spMk id="5" creationId="{8A8189C1-5CCC-D74B-979D-BA100B24D4FF}"/>
          </ac:spMkLst>
        </pc:spChg>
        <pc:picChg chg="mod">
          <ac:chgData name="Sam Bourton" userId="24d77210-6ac8-46de-8cc2-d0ab133cd66e" providerId="ADAL" clId="{4899799B-9886-412A-BB09-6D8C538141B7}" dt="2023-09-20T09:11:01.936" v="1753" actId="1076"/>
          <ac:picMkLst>
            <pc:docMk/>
            <pc:sldMk cId="1100544745" sldId="335"/>
            <ac:picMk id="12" creationId="{2DFE942E-2205-F349-A89E-DF8D37E4BAAB}"/>
          </ac:picMkLst>
        </pc:picChg>
      </pc:sldChg>
      <pc:sldChg chg="del">
        <pc:chgData name="Sam Bourton" userId="24d77210-6ac8-46de-8cc2-d0ab133cd66e" providerId="ADAL" clId="{4899799B-9886-412A-BB09-6D8C538141B7}" dt="2023-09-20T09:12:39.306" v="1786" actId="2696"/>
        <pc:sldMkLst>
          <pc:docMk/>
          <pc:sldMk cId="3294566409" sldId="336"/>
        </pc:sldMkLst>
      </pc:sldChg>
      <pc:sldChg chg="del">
        <pc:chgData name="Sam Bourton" userId="24d77210-6ac8-46de-8cc2-d0ab133cd66e" providerId="ADAL" clId="{4899799B-9886-412A-BB09-6D8C538141B7}" dt="2023-09-20T09:12:41.931" v="1788" actId="2696"/>
        <pc:sldMkLst>
          <pc:docMk/>
          <pc:sldMk cId="3942602353" sldId="337"/>
        </pc:sldMkLst>
      </pc:sldChg>
      <pc:sldChg chg="del">
        <pc:chgData name="Sam Bourton" userId="24d77210-6ac8-46de-8cc2-d0ab133cd66e" providerId="ADAL" clId="{4899799B-9886-412A-BB09-6D8C538141B7}" dt="2023-09-20T09:12:44.837" v="1792" actId="2696"/>
        <pc:sldMkLst>
          <pc:docMk/>
          <pc:sldMk cId="1113152789" sldId="338"/>
        </pc:sldMkLst>
      </pc:sldChg>
      <pc:sldChg chg="del">
        <pc:chgData name="Sam Bourton" userId="24d77210-6ac8-46de-8cc2-d0ab133cd66e" providerId="ADAL" clId="{4899799B-9886-412A-BB09-6D8C538141B7}" dt="2023-09-20T09:12:42.755" v="1789" actId="2696"/>
        <pc:sldMkLst>
          <pc:docMk/>
          <pc:sldMk cId="3651256336" sldId="341"/>
        </pc:sldMkLst>
      </pc:sldChg>
      <pc:sldChg chg="del">
        <pc:chgData name="Sam Bourton" userId="24d77210-6ac8-46de-8cc2-d0ab133cd66e" providerId="ADAL" clId="{4899799B-9886-412A-BB09-6D8C538141B7}" dt="2023-09-20T09:12:43.404" v="1790" actId="2696"/>
        <pc:sldMkLst>
          <pc:docMk/>
          <pc:sldMk cId="2980054361" sldId="343"/>
        </pc:sldMkLst>
      </pc:sldChg>
      <pc:sldChg chg="del">
        <pc:chgData name="Sam Bourton" userId="24d77210-6ac8-46de-8cc2-d0ab133cd66e" providerId="ADAL" clId="{4899799B-9886-412A-BB09-6D8C538141B7}" dt="2023-09-20T09:12:43.936" v="1791" actId="2696"/>
        <pc:sldMkLst>
          <pc:docMk/>
          <pc:sldMk cId="1739309208" sldId="344"/>
        </pc:sldMkLst>
      </pc:sldChg>
      <pc:sldChg chg="delSp modSp">
        <pc:chgData name="Sam Bourton" userId="24d77210-6ac8-46de-8cc2-d0ab133cd66e" providerId="ADAL" clId="{4899799B-9886-412A-BB09-6D8C538141B7}" dt="2023-09-20T09:25:38.292" v="2586" actId="20577"/>
        <pc:sldMkLst>
          <pc:docMk/>
          <pc:sldMk cId="2904518406" sldId="346"/>
        </pc:sldMkLst>
        <pc:spChg chg="mod">
          <ac:chgData name="Sam Bourton" userId="24d77210-6ac8-46de-8cc2-d0ab133cd66e" providerId="ADAL" clId="{4899799B-9886-412A-BB09-6D8C538141B7}" dt="2023-09-20T09:25:38.292" v="2586" actId="20577"/>
          <ac:spMkLst>
            <pc:docMk/>
            <pc:sldMk cId="2904518406" sldId="346"/>
            <ac:spMk id="3" creationId="{16D398F5-C3E9-4DAD-B82A-8EDDDEE29EC9}"/>
          </ac:spMkLst>
        </pc:spChg>
        <pc:picChg chg="del">
          <ac:chgData name="Sam Bourton" userId="24d77210-6ac8-46de-8cc2-d0ab133cd66e" providerId="ADAL" clId="{4899799B-9886-412A-BB09-6D8C538141B7}" dt="2023-09-20T09:25:33.561" v="2583" actId="478"/>
          <ac:picMkLst>
            <pc:docMk/>
            <pc:sldMk cId="2904518406" sldId="346"/>
            <ac:picMk id="8" creationId="{047F81F3-F776-42F0-9DF9-ABAFCF0A24FE}"/>
          </ac:picMkLst>
        </pc:picChg>
      </pc:sldChg>
      <pc:sldChg chg="del">
        <pc:chgData name="Sam Bourton" userId="24d77210-6ac8-46de-8cc2-d0ab133cd66e" providerId="ADAL" clId="{4899799B-9886-412A-BB09-6D8C538141B7}" dt="2023-09-20T09:12:40.500" v="1787" actId="2696"/>
        <pc:sldMkLst>
          <pc:docMk/>
          <pc:sldMk cId="303626097" sldId="347"/>
        </pc:sldMkLst>
      </pc:sldChg>
      <pc:sldChg chg="modSp add">
        <pc:chgData name="Sam Bourton" userId="24d77210-6ac8-46de-8cc2-d0ab133cd66e" providerId="ADAL" clId="{4899799B-9886-412A-BB09-6D8C538141B7}" dt="2023-09-20T08:36:15.361" v="721" actId="20577"/>
        <pc:sldMkLst>
          <pc:docMk/>
          <pc:sldMk cId="498853466" sldId="348"/>
        </pc:sldMkLst>
        <pc:spChg chg="mod">
          <ac:chgData name="Sam Bourton" userId="24d77210-6ac8-46de-8cc2-d0ab133cd66e" providerId="ADAL" clId="{4899799B-9886-412A-BB09-6D8C538141B7}" dt="2023-09-20T08:36:15.361" v="721" actId="20577"/>
          <ac:spMkLst>
            <pc:docMk/>
            <pc:sldMk cId="498853466" sldId="348"/>
            <ac:spMk id="15" creationId="{1DAE583F-B6F5-EB40-878D-BC448351BBD9}"/>
          </ac:spMkLst>
        </pc:spChg>
        <pc:spChg chg="mod">
          <ac:chgData name="Sam Bourton" userId="24d77210-6ac8-46de-8cc2-d0ab133cd66e" providerId="ADAL" clId="{4899799B-9886-412A-BB09-6D8C538141B7}" dt="2023-09-20T08:26:34.668" v="214" actId="20577"/>
          <ac:spMkLst>
            <pc:docMk/>
            <pc:sldMk cId="498853466" sldId="348"/>
            <ac:spMk id="58" creationId="{8630A5CE-EEE7-0A42-966E-D32FC3B31EA9}"/>
          </ac:spMkLst>
        </pc:spChg>
      </pc:sldChg>
      <pc:sldChg chg="addSp modSp add">
        <pc:chgData name="Sam Bourton" userId="24d77210-6ac8-46de-8cc2-d0ab133cd66e" providerId="ADAL" clId="{4899799B-9886-412A-BB09-6D8C538141B7}" dt="2023-09-20T08:37:59.823" v="799" actId="1076"/>
        <pc:sldMkLst>
          <pc:docMk/>
          <pc:sldMk cId="956914401" sldId="349"/>
        </pc:sldMkLst>
        <pc:spChg chg="mod">
          <ac:chgData name="Sam Bourton" userId="24d77210-6ac8-46de-8cc2-d0ab133cd66e" providerId="ADAL" clId="{4899799B-9886-412A-BB09-6D8C538141B7}" dt="2023-09-20T08:37:29.406" v="770" actId="114"/>
          <ac:spMkLst>
            <pc:docMk/>
            <pc:sldMk cId="956914401" sldId="349"/>
            <ac:spMk id="15" creationId="{1DAE583F-B6F5-EB40-878D-BC448351BBD9}"/>
          </ac:spMkLst>
        </pc:spChg>
        <pc:spChg chg="mod">
          <ac:chgData name="Sam Bourton" userId="24d77210-6ac8-46de-8cc2-d0ab133cd66e" providerId="ADAL" clId="{4899799B-9886-412A-BB09-6D8C538141B7}" dt="2023-09-20T08:37:35.828" v="794" actId="20577"/>
          <ac:spMkLst>
            <pc:docMk/>
            <pc:sldMk cId="956914401" sldId="349"/>
            <ac:spMk id="58" creationId="{8630A5CE-EEE7-0A42-966E-D32FC3B31EA9}"/>
          </ac:spMkLst>
        </pc:spChg>
        <pc:picChg chg="add mod ord">
          <ac:chgData name="Sam Bourton" userId="24d77210-6ac8-46de-8cc2-d0ab133cd66e" providerId="ADAL" clId="{4899799B-9886-412A-BB09-6D8C538141B7}" dt="2023-09-20T08:37:59.823" v="799" actId="1076"/>
          <ac:picMkLst>
            <pc:docMk/>
            <pc:sldMk cId="956914401" sldId="349"/>
            <ac:picMk id="5" creationId="{AD49A255-2BFF-4A9C-BA6E-2FAEBC9F0DCB}"/>
          </ac:picMkLst>
        </pc:picChg>
      </pc:sldChg>
      <pc:sldChg chg="addSp delSp modSp add">
        <pc:chgData name="Sam Bourton" userId="24d77210-6ac8-46de-8cc2-d0ab133cd66e" providerId="ADAL" clId="{4899799B-9886-412A-BB09-6D8C538141B7}" dt="2023-09-20T08:43:26.889" v="856" actId="1076"/>
        <pc:sldMkLst>
          <pc:docMk/>
          <pc:sldMk cId="3107729844" sldId="350"/>
        </pc:sldMkLst>
        <pc:spChg chg="mod">
          <ac:chgData name="Sam Bourton" userId="24d77210-6ac8-46de-8cc2-d0ab133cd66e" providerId="ADAL" clId="{4899799B-9886-412A-BB09-6D8C538141B7}" dt="2023-09-20T08:38:35.782" v="803" actId="114"/>
          <ac:spMkLst>
            <pc:docMk/>
            <pc:sldMk cId="3107729844" sldId="350"/>
            <ac:spMk id="2" creationId="{00000000-0000-0000-0000-000000000000}"/>
          </ac:spMkLst>
        </pc:spChg>
        <pc:spChg chg="mod">
          <ac:chgData name="Sam Bourton" userId="24d77210-6ac8-46de-8cc2-d0ab133cd66e" providerId="ADAL" clId="{4899799B-9886-412A-BB09-6D8C538141B7}" dt="2023-09-20T08:38:58.872" v="808" actId="6549"/>
          <ac:spMkLst>
            <pc:docMk/>
            <pc:sldMk cId="3107729844" sldId="350"/>
            <ac:spMk id="3" creationId="{CFEB5166-91D5-1845-BF4A-9956F7DCE04C}"/>
          </ac:spMkLst>
        </pc:spChg>
        <pc:spChg chg="add del mod">
          <ac:chgData name="Sam Bourton" userId="24d77210-6ac8-46de-8cc2-d0ab133cd66e" providerId="ADAL" clId="{4899799B-9886-412A-BB09-6D8C538141B7}" dt="2023-09-20T08:41:35.368" v="819" actId="11529"/>
          <ac:spMkLst>
            <pc:docMk/>
            <pc:sldMk cId="3107729844" sldId="350"/>
            <ac:spMk id="5" creationId="{4DDB95A3-1A55-4AA2-8BDE-471E82FA3911}"/>
          </ac:spMkLst>
        </pc:spChg>
        <pc:spChg chg="add mod ord">
          <ac:chgData name="Sam Bourton" userId="24d77210-6ac8-46de-8cc2-d0ab133cd66e" providerId="ADAL" clId="{4899799B-9886-412A-BB09-6D8C538141B7}" dt="2023-09-20T08:42:01.680" v="824" actId="167"/>
          <ac:spMkLst>
            <pc:docMk/>
            <pc:sldMk cId="3107729844" sldId="350"/>
            <ac:spMk id="6" creationId="{A7774172-9F9C-4CB3-84D7-57FDA92162DD}"/>
          </ac:spMkLst>
        </pc:spChg>
        <pc:spChg chg="add mod">
          <ac:chgData name="Sam Bourton" userId="24d77210-6ac8-46de-8cc2-d0ab133cd66e" providerId="ADAL" clId="{4899799B-9886-412A-BB09-6D8C538141B7}" dt="2023-09-20T08:43:26.889" v="856" actId="1076"/>
          <ac:spMkLst>
            <pc:docMk/>
            <pc:sldMk cId="3107729844" sldId="350"/>
            <ac:spMk id="7" creationId="{3428C20C-C8BE-4071-AAC6-FA7D84C8080A}"/>
          </ac:spMkLst>
        </pc:spChg>
        <pc:picChg chg="add del mod">
          <ac:chgData name="Sam Bourton" userId="24d77210-6ac8-46de-8cc2-d0ab133cd66e" providerId="ADAL" clId="{4899799B-9886-412A-BB09-6D8C538141B7}" dt="2023-09-20T08:40:57.839" v="812" actId="478"/>
          <ac:picMkLst>
            <pc:docMk/>
            <pc:sldMk cId="3107729844" sldId="350"/>
            <ac:picMk id="4" creationId="{D216776D-E8CE-45AF-B7EB-C19C57A27F14}"/>
          </ac:picMkLst>
        </pc:picChg>
        <pc:picChg chg="add mod">
          <ac:chgData name="Sam Bourton" userId="24d77210-6ac8-46de-8cc2-d0ab133cd66e" providerId="ADAL" clId="{4899799B-9886-412A-BB09-6D8C538141B7}" dt="2023-09-20T08:41:24.556" v="817" actId="14100"/>
          <ac:picMkLst>
            <pc:docMk/>
            <pc:sldMk cId="3107729844" sldId="350"/>
            <ac:picMk id="1026" creationId="{3E9969BA-0B69-47DD-BC39-4D80198B0F31}"/>
          </ac:picMkLst>
        </pc:picChg>
      </pc:sldChg>
      <pc:sldChg chg="delSp modSp add ord">
        <pc:chgData name="Sam Bourton" userId="24d77210-6ac8-46de-8cc2-d0ab133cd66e" providerId="ADAL" clId="{4899799B-9886-412A-BB09-6D8C538141B7}" dt="2023-09-20T09:26:29.136" v="2611" actId="20577"/>
        <pc:sldMkLst>
          <pc:docMk/>
          <pc:sldMk cId="2019457896" sldId="351"/>
        </pc:sldMkLst>
        <pc:spChg chg="mod">
          <ac:chgData name="Sam Bourton" userId="24d77210-6ac8-46de-8cc2-d0ab133cd66e" providerId="ADAL" clId="{4899799B-9886-412A-BB09-6D8C538141B7}" dt="2023-09-20T09:26:29.136" v="2611" actId="20577"/>
          <ac:spMkLst>
            <pc:docMk/>
            <pc:sldMk cId="2019457896" sldId="351"/>
            <ac:spMk id="15" creationId="{1DAE583F-B6F5-EB40-878D-BC448351BBD9}"/>
          </ac:spMkLst>
        </pc:spChg>
        <pc:spChg chg="mod">
          <ac:chgData name="Sam Bourton" userId="24d77210-6ac8-46de-8cc2-d0ab133cd66e" providerId="ADAL" clId="{4899799B-9886-412A-BB09-6D8C538141B7}" dt="2023-09-20T08:44:37.295" v="889" actId="20577"/>
          <ac:spMkLst>
            <pc:docMk/>
            <pc:sldMk cId="2019457896" sldId="351"/>
            <ac:spMk id="58" creationId="{8630A5CE-EEE7-0A42-966E-D32FC3B31EA9}"/>
          </ac:spMkLst>
        </pc:spChg>
        <pc:picChg chg="del">
          <ac:chgData name="Sam Bourton" userId="24d77210-6ac8-46de-8cc2-d0ab133cd66e" providerId="ADAL" clId="{4899799B-9886-412A-BB09-6D8C538141B7}" dt="2023-09-20T08:44:30.771" v="859" actId="478"/>
          <ac:picMkLst>
            <pc:docMk/>
            <pc:sldMk cId="2019457896" sldId="351"/>
            <ac:picMk id="5" creationId="{AD49A255-2BFF-4A9C-BA6E-2FAEBC9F0DCB}"/>
          </ac:picMkLst>
        </pc:picChg>
      </pc:sldChg>
      <pc:sldChg chg="modSp add">
        <pc:chgData name="Sam Bourton" userId="24d77210-6ac8-46de-8cc2-d0ab133cd66e" providerId="ADAL" clId="{4899799B-9886-412A-BB09-6D8C538141B7}" dt="2023-09-20T08:50:11.377" v="1289" actId="20577"/>
        <pc:sldMkLst>
          <pc:docMk/>
          <pc:sldMk cId="3784170751" sldId="352"/>
        </pc:sldMkLst>
        <pc:spChg chg="mod">
          <ac:chgData name="Sam Bourton" userId="24d77210-6ac8-46de-8cc2-d0ab133cd66e" providerId="ADAL" clId="{4899799B-9886-412A-BB09-6D8C538141B7}" dt="2023-09-20T08:50:00.255" v="1275"/>
          <ac:spMkLst>
            <pc:docMk/>
            <pc:sldMk cId="3784170751" sldId="352"/>
            <ac:spMk id="15" creationId="{1DAE583F-B6F5-EB40-878D-BC448351BBD9}"/>
          </ac:spMkLst>
        </pc:spChg>
        <pc:spChg chg="mod">
          <ac:chgData name="Sam Bourton" userId="24d77210-6ac8-46de-8cc2-d0ab133cd66e" providerId="ADAL" clId="{4899799B-9886-412A-BB09-6D8C538141B7}" dt="2023-09-20T08:50:11.377" v="1289" actId="20577"/>
          <ac:spMkLst>
            <pc:docMk/>
            <pc:sldMk cId="3784170751" sldId="352"/>
            <ac:spMk id="58" creationId="{8630A5CE-EEE7-0A42-966E-D32FC3B31EA9}"/>
          </ac:spMkLst>
        </pc:spChg>
      </pc:sldChg>
      <pc:sldChg chg="modSp add">
        <pc:chgData name="Sam Bourton" userId="24d77210-6ac8-46de-8cc2-d0ab133cd66e" providerId="ADAL" clId="{4899799B-9886-412A-BB09-6D8C538141B7}" dt="2023-09-20T08:50:47.190" v="1308"/>
        <pc:sldMkLst>
          <pc:docMk/>
          <pc:sldMk cId="3699179518" sldId="353"/>
        </pc:sldMkLst>
        <pc:spChg chg="mod">
          <ac:chgData name="Sam Bourton" userId="24d77210-6ac8-46de-8cc2-d0ab133cd66e" providerId="ADAL" clId="{4899799B-9886-412A-BB09-6D8C538141B7}" dt="2023-09-20T08:50:47.190" v="1308"/>
          <ac:spMkLst>
            <pc:docMk/>
            <pc:sldMk cId="3699179518" sldId="353"/>
            <ac:spMk id="15" creationId="{1DAE583F-B6F5-EB40-878D-BC448351BBD9}"/>
          </ac:spMkLst>
        </pc:spChg>
        <pc:spChg chg="mod">
          <ac:chgData name="Sam Bourton" userId="24d77210-6ac8-46de-8cc2-d0ab133cd66e" providerId="ADAL" clId="{4899799B-9886-412A-BB09-6D8C538141B7}" dt="2023-09-20T08:50:45.722" v="1307" actId="20577"/>
          <ac:spMkLst>
            <pc:docMk/>
            <pc:sldMk cId="3699179518" sldId="353"/>
            <ac:spMk id="58" creationId="{8630A5CE-EEE7-0A42-966E-D32FC3B31EA9}"/>
          </ac:spMkLst>
        </pc:spChg>
      </pc:sldChg>
      <pc:sldChg chg="modSp add">
        <pc:chgData name="Sam Bourton" userId="24d77210-6ac8-46de-8cc2-d0ab133cd66e" providerId="ADAL" clId="{4899799B-9886-412A-BB09-6D8C538141B7}" dt="2023-09-20T09:21:25.632" v="1810" actId="14100"/>
        <pc:sldMkLst>
          <pc:docMk/>
          <pc:sldMk cId="4061515498" sldId="354"/>
        </pc:sldMkLst>
        <pc:spChg chg="mod">
          <ac:chgData name="Sam Bourton" userId="24d77210-6ac8-46de-8cc2-d0ab133cd66e" providerId="ADAL" clId="{4899799B-9886-412A-BB09-6D8C538141B7}" dt="2023-09-20T09:21:25.632" v="1810" actId="14100"/>
          <ac:spMkLst>
            <pc:docMk/>
            <pc:sldMk cId="4061515498" sldId="354"/>
            <ac:spMk id="15" creationId="{1DAE583F-B6F5-EB40-878D-BC448351BBD9}"/>
          </ac:spMkLst>
        </pc:spChg>
        <pc:spChg chg="mod">
          <ac:chgData name="Sam Bourton" userId="24d77210-6ac8-46de-8cc2-d0ab133cd66e" providerId="ADAL" clId="{4899799B-9886-412A-BB09-6D8C538141B7}" dt="2023-09-20T08:54:49.919" v="1371" actId="20577"/>
          <ac:spMkLst>
            <pc:docMk/>
            <pc:sldMk cId="4061515498" sldId="354"/>
            <ac:spMk id="58" creationId="{8630A5CE-EEE7-0A42-966E-D32FC3B31EA9}"/>
          </ac:spMkLst>
        </pc:spChg>
      </pc:sldChg>
      <pc:sldChg chg="modSp add">
        <pc:chgData name="Sam Bourton" userId="24d77210-6ac8-46de-8cc2-d0ab133cd66e" providerId="ADAL" clId="{4899799B-9886-412A-BB09-6D8C538141B7}" dt="2023-09-20T09:02:34.412" v="1500" actId="403"/>
        <pc:sldMkLst>
          <pc:docMk/>
          <pc:sldMk cId="2393328957" sldId="355"/>
        </pc:sldMkLst>
        <pc:spChg chg="mod">
          <ac:chgData name="Sam Bourton" userId="24d77210-6ac8-46de-8cc2-d0ab133cd66e" providerId="ADAL" clId="{4899799B-9886-412A-BB09-6D8C538141B7}" dt="2023-09-20T09:02:34.412" v="1500" actId="403"/>
          <ac:spMkLst>
            <pc:docMk/>
            <pc:sldMk cId="2393328957" sldId="355"/>
            <ac:spMk id="15" creationId="{1DAE583F-B6F5-EB40-878D-BC448351BBD9}"/>
          </ac:spMkLst>
        </pc:spChg>
        <pc:spChg chg="mod">
          <ac:chgData name="Sam Bourton" userId="24d77210-6ac8-46de-8cc2-d0ab133cd66e" providerId="ADAL" clId="{4899799B-9886-412A-BB09-6D8C538141B7}" dt="2023-09-20T09:01:10.182" v="1487" actId="20577"/>
          <ac:spMkLst>
            <pc:docMk/>
            <pc:sldMk cId="2393328957" sldId="355"/>
            <ac:spMk id="58" creationId="{8630A5CE-EEE7-0A42-966E-D32FC3B31EA9}"/>
          </ac:spMkLst>
        </pc:spChg>
      </pc:sldChg>
      <pc:sldChg chg="modSp add">
        <pc:chgData name="Sam Bourton" userId="24d77210-6ac8-46de-8cc2-d0ab133cd66e" providerId="ADAL" clId="{4899799B-9886-412A-BB09-6D8C538141B7}" dt="2023-09-20T09:09:05.112" v="1750" actId="20577"/>
        <pc:sldMkLst>
          <pc:docMk/>
          <pc:sldMk cId="4071095802" sldId="356"/>
        </pc:sldMkLst>
        <pc:spChg chg="mod">
          <ac:chgData name="Sam Bourton" userId="24d77210-6ac8-46de-8cc2-d0ab133cd66e" providerId="ADAL" clId="{4899799B-9886-412A-BB09-6D8C538141B7}" dt="2023-09-20T09:09:05.112" v="1750" actId="20577"/>
          <ac:spMkLst>
            <pc:docMk/>
            <pc:sldMk cId="4071095802" sldId="356"/>
            <ac:spMk id="15" creationId="{1DAE583F-B6F5-EB40-878D-BC448351BBD9}"/>
          </ac:spMkLst>
        </pc:spChg>
        <pc:spChg chg="mod">
          <ac:chgData name="Sam Bourton" userId="24d77210-6ac8-46de-8cc2-d0ab133cd66e" providerId="ADAL" clId="{4899799B-9886-412A-BB09-6D8C538141B7}" dt="2023-09-20T09:04:33.733" v="1512" actId="20577"/>
          <ac:spMkLst>
            <pc:docMk/>
            <pc:sldMk cId="4071095802" sldId="356"/>
            <ac:spMk id="58" creationId="{8630A5CE-EEE7-0A42-966E-D32FC3B31EA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12291" name="Rectangle 3"/>
          <p:cNvSpPr>
            <a:spLocks noGrp="1" noChangeArrowheads="1"/>
          </p:cNvSpPr>
          <p:nvPr>
            <p:ph type="dt" sz="quarter"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2292" name="Rectangle 4"/>
          <p:cNvSpPr>
            <a:spLocks noGrp="1" noChangeArrowheads="1"/>
          </p:cNvSpPr>
          <p:nvPr>
            <p:ph type="ftr" sz="quarter" idx="2"/>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12293" name="Rectangle 5"/>
          <p:cNvSpPr>
            <a:spLocks noGrp="1" noChangeArrowheads="1"/>
          </p:cNvSpPr>
          <p:nvPr>
            <p:ph type="sldNum" sz="quarter" idx="3"/>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EAF8BF8-CF7B-4E93-9C01-9369CB05BEE8}" type="slidenum">
              <a:rPr lang="en-US"/>
              <a:pPr>
                <a:defRPr/>
              </a:pPr>
              <a:t>‹#›</a:t>
            </a:fld>
            <a:endParaRPr lang="en-US"/>
          </a:p>
        </p:txBody>
      </p:sp>
    </p:spTree>
    <p:extLst>
      <p:ext uri="{BB962C8B-B14F-4D97-AF65-F5344CB8AC3E}">
        <p14:creationId xmlns:p14="http://schemas.microsoft.com/office/powerpoint/2010/main" val="198998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a:p>
        </p:txBody>
      </p:sp>
      <p:sp>
        <p:nvSpPr>
          <p:cNvPr id="329731" name="Rectangle 3"/>
          <p:cNvSpPr>
            <a:spLocks noGrp="1" noChangeArrowheads="1"/>
          </p:cNvSpPr>
          <p:nvPr>
            <p:ph type="dt"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3" name="Rectangle 5"/>
          <p:cNvSpPr>
            <a:spLocks noGrp="1" noChangeArrowheads="1"/>
          </p:cNvSpPr>
          <p:nvPr>
            <p:ph type="body" sz="quarter" idx="3"/>
          </p:nvPr>
        </p:nvSpPr>
        <p:spPr bwMode="auto">
          <a:xfrm>
            <a:off x="674051" y="4689476"/>
            <a:ext cx="5394012"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9734" name="Rectangle 6"/>
          <p:cNvSpPr>
            <a:spLocks noGrp="1" noChangeArrowheads="1"/>
          </p:cNvSpPr>
          <p:nvPr>
            <p:ph type="ftr" sz="quarter" idx="4"/>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a:p>
        </p:txBody>
      </p:sp>
      <p:sp>
        <p:nvSpPr>
          <p:cNvPr id="329735" name="Rectangle 7"/>
          <p:cNvSpPr>
            <a:spLocks noGrp="1" noChangeArrowheads="1"/>
          </p:cNvSpPr>
          <p:nvPr>
            <p:ph type="sldNum" sz="quarter" idx="5"/>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237CCD78-0B5E-4227-8E8E-C9E530FAA03D}" type="slidenum">
              <a:rPr lang="en-US"/>
              <a:pPr>
                <a:defRPr/>
              </a:pPr>
              <a:t>‹#›</a:t>
            </a:fld>
            <a:endParaRPr lang="en-US"/>
          </a:p>
        </p:txBody>
      </p:sp>
    </p:spTree>
    <p:extLst>
      <p:ext uri="{BB962C8B-B14F-4D97-AF65-F5344CB8AC3E}">
        <p14:creationId xmlns:p14="http://schemas.microsoft.com/office/powerpoint/2010/main" val="2804754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a:t>
            </a:fld>
            <a:endParaRPr lang="en-US" altLang="en-US"/>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4209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11</a:t>
            </a:fld>
            <a:endParaRPr lang="en-US"/>
          </a:p>
        </p:txBody>
      </p:sp>
    </p:spTree>
    <p:extLst>
      <p:ext uri="{BB962C8B-B14F-4D97-AF65-F5344CB8AC3E}">
        <p14:creationId xmlns:p14="http://schemas.microsoft.com/office/powerpoint/2010/main" val="352760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12</a:t>
            </a:fld>
            <a:endParaRPr lang="en-US"/>
          </a:p>
        </p:txBody>
      </p:sp>
    </p:spTree>
    <p:extLst>
      <p:ext uri="{BB962C8B-B14F-4D97-AF65-F5344CB8AC3E}">
        <p14:creationId xmlns:p14="http://schemas.microsoft.com/office/powerpoint/2010/main" val="511483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13</a:t>
            </a:fld>
            <a:endParaRPr lang="en-US"/>
          </a:p>
        </p:txBody>
      </p:sp>
    </p:spTree>
    <p:extLst>
      <p:ext uri="{BB962C8B-B14F-4D97-AF65-F5344CB8AC3E}">
        <p14:creationId xmlns:p14="http://schemas.microsoft.com/office/powerpoint/2010/main" val="1189590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17</a:t>
            </a:fld>
            <a:endParaRPr lang="en-US" altLang="en-US"/>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604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2</a:t>
            </a:fld>
            <a:endParaRPr lang="en-US" altLang="en-US"/>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888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3</a:t>
            </a:fld>
            <a:endParaRPr lang="en-US"/>
          </a:p>
        </p:txBody>
      </p:sp>
    </p:spTree>
    <p:extLst>
      <p:ext uri="{BB962C8B-B14F-4D97-AF65-F5344CB8AC3E}">
        <p14:creationId xmlns:p14="http://schemas.microsoft.com/office/powerpoint/2010/main" val="232950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4</a:t>
            </a:fld>
            <a:endParaRPr lang="en-US"/>
          </a:p>
        </p:txBody>
      </p:sp>
    </p:spTree>
    <p:extLst>
      <p:ext uri="{BB962C8B-B14F-4D97-AF65-F5344CB8AC3E}">
        <p14:creationId xmlns:p14="http://schemas.microsoft.com/office/powerpoint/2010/main" val="316643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5</a:t>
            </a:fld>
            <a:endParaRPr lang="en-US"/>
          </a:p>
        </p:txBody>
      </p:sp>
    </p:spTree>
    <p:extLst>
      <p:ext uri="{BB962C8B-B14F-4D97-AF65-F5344CB8AC3E}">
        <p14:creationId xmlns:p14="http://schemas.microsoft.com/office/powerpoint/2010/main" val="2972225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6</a:t>
            </a:fld>
            <a:endParaRPr lang="en-US"/>
          </a:p>
        </p:txBody>
      </p:sp>
    </p:spTree>
    <p:extLst>
      <p:ext uri="{BB962C8B-B14F-4D97-AF65-F5344CB8AC3E}">
        <p14:creationId xmlns:p14="http://schemas.microsoft.com/office/powerpoint/2010/main" val="1078417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7</a:t>
            </a:fld>
            <a:endParaRPr lang="en-US"/>
          </a:p>
        </p:txBody>
      </p:sp>
    </p:spTree>
    <p:extLst>
      <p:ext uri="{BB962C8B-B14F-4D97-AF65-F5344CB8AC3E}">
        <p14:creationId xmlns:p14="http://schemas.microsoft.com/office/powerpoint/2010/main" val="230340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8</a:t>
            </a:fld>
            <a:endParaRPr lang="en-US"/>
          </a:p>
        </p:txBody>
      </p:sp>
    </p:spTree>
    <p:extLst>
      <p:ext uri="{BB962C8B-B14F-4D97-AF65-F5344CB8AC3E}">
        <p14:creationId xmlns:p14="http://schemas.microsoft.com/office/powerpoint/2010/main" val="1406393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9</a:t>
            </a:fld>
            <a:endParaRPr lang="en-US"/>
          </a:p>
        </p:txBody>
      </p:sp>
    </p:spTree>
    <p:extLst>
      <p:ext uri="{BB962C8B-B14F-4D97-AF65-F5344CB8AC3E}">
        <p14:creationId xmlns:p14="http://schemas.microsoft.com/office/powerpoint/2010/main" val="4130742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958" b="21487"/>
          <a:stretch/>
        </p:blipFill>
        <p:spPr>
          <a:xfrm>
            <a:off x="0" y="2781300"/>
            <a:ext cx="12192000" cy="407670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913" y="610297"/>
            <a:ext cx="362836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756499"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9764687" y="2762410"/>
            <a:ext cx="242731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085752746"/>
      </p:ext>
    </p:extLst>
  </p:cSld>
  <p:clrMapOvr>
    <a:masterClrMapping/>
  </p:clrMapOvr>
  <p:extLst>
    <p:ext uri="{DCECCB84-F9BA-43D5-87BE-67443E8EF086}">
      <p15:sldGuideLst xmlns:p15="http://schemas.microsoft.com/office/powerpoint/2012/main">
        <p15:guide id="1" orient="horz" pos="812" userDrawn="1">
          <p15:clr>
            <a:srgbClr val="FBAE40"/>
          </p15:clr>
        </p15:guide>
        <p15:guide id="2" orient="horz" pos="1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7150"/>
            <a:ext cx="12184475" cy="686515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171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523220"/>
          </a:xfrm>
          <a:prstGeom prst="rect">
            <a:avLst/>
          </a:prstGeom>
          <a:noFill/>
        </p:spPr>
        <p:txBody>
          <a:bodyPr wrap="none" rtlCol="0">
            <a:spAutoFit/>
          </a:bodyPr>
          <a:lstStyle/>
          <a:p>
            <a:endParaRPr lang="en-US" sz="2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2200330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4510" b="10303"/>
          <a:stretch/>
        </p:blipFill>
        <p:spPr>
          <a:xfrm>
            <a:off x="3239"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053468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1"/>
            <a:ext cx="12205840" cy="6857999"/>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993578" y="2616222"/>
            <a:ext cx="2198422"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487548" cy="2924943"/>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AFE346-9A64-4689-8314-5A242B34F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5814" y="620689"/>
            <a:ext cx="3645107" cy="689579"/>
          </a:xfrm>
          <a:prstGeom prst="rect">
            <a:avLst/>
          </a:prstGeom>
        </p:spPr>
      </p:pic>
    </p:spTree>
    <p:extLst>
      <p:ext uri="{BB962C8B-B14F-4D97-AF65-F5344CB8AC3E}">
        <p14:creationId xmlns:p14="http://schemas.microsoft.com/office/powerpoint/2010/main" val="26614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6"/>
            <a:ext cx="12196687" cy="686258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993578" y="2678946"/>
            <a:ext cx="2198422"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7317" y="620689"/>
            <a:ext cx="3645107"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00228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5245"/>
          <a:stretch/>
        </p:blipFill>
        <p:spPr>
          <a:xfrm>
            <a:off x="-34160" y="0"/>
            <a:ext cx="7802622" cy="6858000"/>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831748"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59" y="1700808"/>
            <a:ext cx="1791221"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6510" t="11239" b="80115"/>
          <a:stretch/>
        </p:blipFill>
        <p:spPr>
          <a:xfrm>
            <a:off x="7768462" y="1460550"/>
            <a:ext cx="179631" cy="720081"/>
          </a:xfrm>
          <a:prstGeom prst="rect">
            <a:avLst/>
          </a:prstGeom>
        </p:spPr>
      </p:pic>
    </p:spTree>
    <p:extLst>
      <p:ext uri="{BB962C8B-B14F-4D97-AF65-F5344CB8AC3E}">
        <p14:creationId xmlns:p14="http://schemas.microsoft.com/office/powerpoint/2010/main" val="9416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9" name="Picture 8" descr="A person sitting at a table using a computer&#10;&#10;Description automatically generated">
            <a:extLst>
              <a:ext uri="{FF2B5EF4-FFF2-40B4-BE49-F238E27FC236}">
                <a16:creationId xmlns:a16="http://schemas.microsoft.com/office/drawing/2014/main" id="{FBE163FB-8929-D94F-BB62-0A440330D3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76" b="14034"/>
          <a:stretch/>
        </p:blipFill>
        <p:spPr>
          <a:xfrm>
            <a:off x="5303913"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93374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12" name="Picture 2" descr="C:\Users\FrancescaM\Downloads\rawpixel-760028-unsplash.jpg">
            <a:extLst>
              <a:ext uri="{FF2B5EF4-FFF2-40B4-BE49-F238E27FC236}">
                <a16:creationId xmlns:a16="http://schemas.microsoft.com/office/drawing/2014/main" id="{705D8B0D-5485-47C8-B505-7A248B4B74D4}"/>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43" r="13031"/>
          <a:stretch/>
        </p:blipFill>
        <p:spPr bwMode="auto">
          <a:xfrm>
            <a:off x="5303913" y="-27384"/>
            <a:ext cx="6888086"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143307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0" y="1772816"/>
            <a:ext cx="1000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968117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651370"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pic>
        <p:nvPicPr>
          <p:cNvPr id="11" name="Picture 10">
            <a:extLst>
              <a:ext uri="{FF2B5EF4-FFF2-40B4-BE49-F238E27FC236}">
                <a16:creationId xmlns:a16="http://schemas.microsoft.com/office/drawing/2014/main" id="{BFA8A0AD-D50F-42DA-9E36-CC32C6509A7D}"/>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spTree>
    <p:extLst>
      <p:ext uri="{BB962C8B-B14F-4D97-AF65-F5344CB8AC3E}">
        <p14:creationId xmlns:p14="http://schemas.microsoft.com/office/powerpoint/2010/main" val="328016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12695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BB27-B574-46EC-96A0-BD9651F50221}"/>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bg1"/>
              </a:solidFill>
              <a:effectLst/>
              <a:latin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435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77" r:id="rId1"/>
    <p:sldLayoutId id="2147483711" r:id="rId2"/>
    <p:sldLayoutId id="2147483678" r:id="rId3"/>
    <p:sldLayoutId id="2147483714" r:id="rId4"/>
    <p:sldLayoutId id="2147483722" r:id="rId5"/>
    <p:sldLayoutId id="2147483715" r:id="rId6"/>
    <p:sldLayoutId id="2147483716" r:id="rId7"/>
    <p:sldLayoutId id="2147483717" r:id="rId8"/>
    <p:sldLayoutId id="2147483712" r:id="rId9"/>
    <p:sldLayoutId id="2147483713" r:id="rId10"/>
    <p:sldLayoutId id="2147483718" r:id="rId11"/>
    <p:sldLayoutId id="2147483719" r:id="rId12"/>
    <p:sldLayoutId id="2147483720" r:id="rId13"/>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s://www.gov.uk/government/news/new-crackdown-on-fraud-introduced-by-home-offic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economic-crime-and-corporate-transparency-bill-2022-factsheets/factsheet-failure-to-prevent-fraud-offence" TargetMode="External"/><Relationship Id="rId2" Type="http://schemas.openxmlformats.org/officeDocument/2006/relationships/image" Target="../media/image19.emf"/><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Sam.Bourton@uwe.ac.uk" TargetMode="Externa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bbc.co.uk/news/business-4599363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number-of-live-corporate-criminal-offences-investigations/number-of-live-corporate-criminal-offences-investigation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3-eu-west-2.amazonaws.com/lawcom-prod-storage-11jsxou24uy7q/uploads/2022/06/Corporate-Criminal-Liability-Options-Paper_LC.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bills.parliament.uk/bills/333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9CC781-2CCD-E84C-812F-91FB9E869430}"/>
              </a:ext>
            </a:extLst>
          </p:cNvPr>
          <p:cNvSpPr>
            <a:spLocks noGrp="1"/>
          </p:cNvSpPr>
          <p:nvPr>
            <p:ph type="ctrTitle"/>
          </p:nvPr>
        </p:nvSpPr>
        <p:spPr/>
        <p:txBody>
          <a:bodyPr/>
          <a:lstStyle/>
          <a:p>
            <a:r>
              <a:rPr lang="en-GB" dirty="0"/>
              <a:t>Failure to prevent fraud – What impact will the new offence have on UK companies?</a:t>
            </a:r>
            <a:endParaRPr lang="en-US" dirty="0"/>
          </a:p>
        </p:txBody>
      </p:sp>
      <p:sp>
        <p:nvSpPr>
          <p:cNvPr id="8" name="Subtitle 7">
            <a:extLst>
              <a:ext uri="{FF2B5EF4-FFF2-40B4-BE49-F238E27FC236}">
                <a16:creationId xmlns:a16="http://schemas.microsoft.com/office/drawing/2014/main" id="{463465DB-6E7A-014E-A9EE-5429B097CB33}"/>
              </a:ext>
            </a:extLst>
          </p:cNvPr>
          <p:cNvSpPr>
            <a:spLocks noGrp="1"/>
          </p:cNvSpPr>
          <p:nvPr>
            <p:ph type="subTitle" idx="1"/>
          </p:nvPr>
        </p:nvSpPr>
        <p:spPr/>
        <p:txBody>
          <a:bodyPr/>
          <a:lstStyle/>
          <a:p>
            <a:r>
              <a:rPr lang="en-US" dirty="0"/>
              <a:t>Dr Sam Bourton </a:t>
            </a:r>
          </a:p>
          <a:p>
            <a:r>
              <a:rPr lang="en-US" dirty="0"/>
              <a:t>12</a:t>
            </a:r>
            <a:r>
              <a:rPr lang="en-US" baseline="30000" dirty="0"/>
              <a:t>th</a:t>
            </a:r>
            <a:r>
              <a:rPr lang="en-US" dirty="0"/>
              <a:t> October 2023</a:t>
            </a:r>
          </a:p>
        </p:txBody>
      </p:sp>
    </p:spTree>
    <p:extLst>
      <p:ext uri="{BB962C8B-B14F-4D97-AF65-F5344CB8AC3E}">
        <p14:creationId xmlns:p14="http://schemas.microsoft.com/office/powerpoint/2010/main" val="360201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r"/>
            <a:r>
              <a:rPr lang="en-GB" dirty="0">
                <a:solidFill>
                  <a:srgbClr val="A6B622"/>
                </a:solidFill>
                <a:hlinkClick r:id="rId2"/>
              </a:rPr>
              <a:t>Home Office</a:t>
            </a:r>
            <a:r>
              <a:rPr lang="en-GB" dirty="0">
                <a:solidFill>
                  <a:srgbClr val="A6B622"/>
                </a:solidFill>
              </a:rPr>
              <a:t>, April 2023</a:t>
            </a:r>
          </a:p>
        </p:txBody>
      </p:sp>
      <p:sp>
        <p:nvSpPr>
          <p:cNvPr id="3" name="Content Placeholder 2"/>
          <p:cNvSpPr>
            <a:spLocks noGrp="1"/>
          </p:cNvSpPr>
          <p:nvPr>
            <p:ph idx="1"/>
          </p:nvPr>
        </p:nvSpPr>
        <p:spPr/>
        <p:txBody>
          <a:bodyPr/>
          <a:lstStyle/>
          <a:p>
            <a:r>
              <a:rPr lang="en-GB" sz="2800" dirty="0"/>
              <a:t>A new “failure to prevent fraud offence will make it easier to prosecute a large organisation if an employee commits fraud for the organisation’s benefit”. </a:t>
            </a:r>
            <a:endParaRPr lang="en-GB" sz="2800" b="1" dirty="0"/>
          </a:p>
        </p:txBody>
      </p:sp>
      <p:pic>
        <p:nvPicPr>
          <p:cNvPr id="20" name="Picture 19">
            <a:extLst>
              <a:ext uri="{FF2B5EF4-FFF2-40B4-BE49-F238E27FC236}">
                <a16:creationId xmlns:a16="http://schemas.microsoft.com/office/drawing/2014/main" id="{5C42E6D4-02AC-E743-84D7-4E9245F0C0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7836" y="1857389"/>
            <a:ext cx="279055" cy="388250"/>
          </a:xfrm>
          <a:prstGeom prst="rect">
            <a:avLst/>
          </a:prstGeom>
        </p:spPr>
      </p:pic>
      <p:pic>
        <p:nvPicPr>
          <p:cNvPr id="21" name="Picture 20">
            <a:extLst>
              <a:ext uri="{FF2B5EF4-FFF2-40B4-BE49-F238E27FC236}">
                <a16:creationId xmlns:a16="http://schemas.microsoft.com/office/drawing/2014/main" id="{3D8DA84E-ABE8-B247-A337-4FA5294862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10137426" y="3857925"/>
            <a:ext cx="279055" cy="388250"/>
          </a:xfrm>
          <a:prstGeom prst="rect">
            <a:avLst/>
          </a:prstGeom>
        </p:spPr>
      </p:pic>
      <p:sp>
        <p:nvSpPr>
          <p:cNvPr id="4" name="TextBox 3">
            <a:extLst>
              <a:ext uri="{FF2B5EF4-FFF2-40B4-BE49-F238E27FC236}">
                <a16:creationId xmlns:a16="http://schemas.microsoft.com/office/drawing/2014/main" id="{3F976337-E3C3-344B-96B2-F069502C619A}"/>
              </a:ext>
            </a:extLst>
          </p:cNvPr>
          <p:cNvSpPr txBox="1"/>
          <p:nvPr/>
        </p:nvSpPr>
        <p:spPr>
          <a:xfrm>
            <a:off x="5022113" y="-435935"/>
            <a:ext cx="184731" cy="52322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5693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Failure to Prevent Fraud</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431370" y="1772816"/>
            <a:ext cx="10633182" cy="4824536"/>
          </a:xfrm>
        </p:spPr>
        <p:txBody>
          <a:bodyPr/>
          <a:lstStyle/>
          <a:p>
            <a:pPr marL="342900" indent="-342900">
              <a:buFont typeface="Arial" panose="020B0604020202020204" pitchFamily="34" charset="0"/>
              <a:buChar char="•"/>
            </a:pPr>
            <a:r>
              <a:rPr lang="en-GB" sz="2400" dirty="0"/>
              <a:t>An organisation could be held criminally liable if a stipulated fraud offence has been committed by an ‘associated person’ for the organisation’s benefit. </a:t>
            </a:r>
          </a:p>
          <a:p>
            <a:pPr marL="342900" indent="-342900">
              <a:buFont typeface="Arial" panose="020B0604020202020204" pitchFamily="34" charset="0"/>
              <a:buChar char="•"/>
            </a:pPr>
            <a:r>
              <a:rPr lang="en-GB" sz="2400" dirty="0"/>
              <a:t>Offences include: </a:t>
            </a:r>
          </a:p>
          <a:p>
            <a:pPr marL="682625" lvl="2" indent="-285750">
              <a:buFont typeface="Courier New" panose="02070309020205020404" pitchFamily="49" charset="0"/>
              <a:buChar char="o"/>
            </a:pPr>
            <a:r>
              <a:rPr lang="en-GB" sz="1600" dirty="0"/>
              <a:t>Fraud by false representation, by failing to disclose information, or by abuse of position,</a:t>
            </a:r>
          </a:p>
          <a:p>
            <a:pPr marL="682625" lvl="2" indent="-285750">
              <a:buFont typeface="Courier New" panose="02070309020205020404" pitchFamily="49" charset="0"/>
              <a:buChar char="o"/>
            </a:pPr>
            <a:r>
              <a:rPr lang="en-GB" sz="1600" dirty="0"/>
              <a:t>Obtaining services dishonestly,</a:t>
            </a:r>
          </a:p>
          <a:p>
            <a:pPr marL="682625" lvl="2" indent="-285750">
              <a:buFont typeface="Courier New" panose="02070309020205020404" pitchFamily="49" charset="0"/>
              <a:buChar char="o"/>
            </a:pPr>
            <a:r>
              <a:rPr lang="en-GB" sz="1600" dirty="0"/>
              <a:t>Participation in a fraudulent business, </a:t>
            </a:r>
          </a:p>
          <a:p>
            <a:pPr marL="682625" lvl="2" indent="-285750">
              <a:buFont typeface="Courier New" panose="02070309020205020404" pitchFamily="49" charset="0"/>
              <a:buChar char="o"/>
            </a:pPr>
            <a:r>
              <a:rPr lang="en-GB" sz="1600" dirty="0"/>
              <a:t>False accounting, </a:t>
            </a:r>
          </a:p>
          <a:p>
            <a:pPr marL="682625" lvl="2" indent="-285750">
              <a:buFont typeface="Courier New" panose="02070309020205020404" pitchFamily="49" charset="0"/>
              <a:buChar char="o"/>
            </a:pPr>
            <a:r>
              <a:rPr lang="en-GB" sz="1600" dirty="0"/>
              <a:t>False statements by company directors, </a:t>
            </a:r>
          </a:p>
          <a:p>
            <a:pPr marL="682625" lvl="2" indent="-285750">
              <a:buFont typeface="Courier New" panose="02070309020205020404" pitchFamily="49" charset="0"/>
              <a:buChar char="o"/>
            </a:pPr>
            <a:r>
              <a:rPr lang="en-GB" sz="1600" dirty="0"/>
              <a:t>Fraudulent trading,</a:t>
            </a:r>
          </a:p>
          <a:p>
            <a:pPr marL="682625" lvl="2" indent="-285750">
              <a:buFont typeface="Courier New" panose="02070309020205020404" pitchFamily="49" charset="0"/>
              <a:buChar char="o"/>
            </a:pPr>
            <a:r>
              <a:rPr lang="en-GB" sz="1600" dirty="0"/>
              <a:t>Cheating the public revenue.</a:t>
            </a:r>
          </a:p>
          <a:p>
            <a:pPr marL="682625" lvl="2" indent="-285750">
              <a:buFont typeface="Courier New" panose="02070309020205020404" pitchFamily="49" charset="0"/>
              <a:buChar char="o"/>
            </a:pPr>
            <a:endParaRPr lang="en-GB" sz="1600" dirty="0"/>
          </a:p>
          <a:p>
            <a:pPr marL="342900" indent="-342900">
              <a:buFont typeface="Arial" panose="020B0604020202020204" pitchFamily="34" charset="0"/>
              <a:buChar char="•"/>
            </a:pPr>
            <a:r>
              <a:rPr lang="en-GB" sz="2400" b="1" dirty="0"/>
              <a:t>Importantly, the prosecution does not have to illustrate that the organisation’s senior management arranged or knew about the fraud</a:t>
            </a:r>
          </a:p>
        </p:txBody>
      </p:sp>
    </p:spTree>
    <p:extLst>
      <p:ext uri="{BB962C8B-B14F-4D97-AF65-F5344CB8AC3E}">
        <p14:creationId xmlns:p14="http://schemas.microsoft.com/office/powerpoint/2010/main" val="406151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Failure to Prevent Fraud – Scope</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285750" indent="-285750">
              <a:buFont typeface="Arial" panose="020B0604020202020204" pitchFamily="34" charset="0"/>
              <a:buChar char="•"/>
            </a:pPr>
            <a:r>
              <a:rPr lang="en-GB" sz="2400" dirty="0"/>
              <a:t>The proposed offence applies to all large corporate bodies and partnerships. </a:t>
            </a:r>
          </a:p>
          <a:p>
            <a:pPr marL="285750" indent="-285750">
              <a:buFont typeface="Arial" panose="020B0604020202020204" pitchFamily="34" charset="0"/>
              <a:buChar char="•"/>
            </a:pPr>
            <a:r>
              <a:rPr lang="en-GB" sz="2400" dirty="0"/>
              <a:t>Whilst the offence will apply to all sectors, to ensure burdens on business are proportionate, only large organisations are in scope, irrespective of their place of incorporation. </a:t>
            </a:r>
          </a:p>
          <a:p>
            <a:pPr marL="285750" indent="-285750">
              <a:buFont typeface="Arial" panose="020B0604020202020204" pitchFamily="34" charset="0"/>
              <a:buChar char="•"/>
            </a:pPr>
            <a:r>
              <a:rPr lang="en-GB" sz="2400" dirty="0"/>
              <a:t>Large organisations (as defined using the standards of the Companies Act 2006) will need to meet two out of the three following criteria:</a:t>
            </a:r>
          </a:p>
          <a:p>
            <a:pPr marL="511175" lvl="1" indent="-285750">
              <a:buFont typeface="Courier New" panose="02070309020205020404" pitchFamily="49" charset="0"/>
              <a:buChar char="o"/>
            </a:pPr>
            <a:r>
              <a:rPr lang="en-GB" sz="2000" dirty="0"/>
              <a:t>more than 250 employees</a:t>
            </a:r>
          </a:p>
          <a:p>
            <a:pPr marL="511175" lvl="1" indent="-285750">
              <a:buFont typeface="Courier New" panose="02070309020205020404" pitchFamily="49" charset="0"/>
              <a:buChar char="o"/>
            </a:pPr>
            <a:r>
              <a:rPr lang="en-GB" sz="2000" dirty="0"/>
              <a:t>more than £36million turnover</a:t>
            </a:r>
          </a:p>
          <a:p>
            <a:pPr marL="511175" lvl="1" indent="-285750">
              <a:buFont typeface="Courier New" panose="02070309020205020404" pitchFamily="49" charset="0"/>
              <a:buChar char="o"/>
            </a:pPr>
            <a:r>
              <a:rPr lang="en-GB" sz="2000" dirty="0"/>
              <a:t>more than £18million in total assets.</a:t>
            </a:r>
          </a:p>
          <a:p>
            <a:pPr marL="0" indent="0"/>
            <a:endParaRPr lang="en-GB" sz="2400" dirty="0"/>
          </a:p>
        </p:txBody>
      </p:sp>
    </p:spTree>
    <p:extLst>
      <p:ext uri="{BB962C8B-B14F-4D97-AF65-F5344CB8AC3E}">
        <p14:creationId xmlns:p14="http://schemas.microsoft.com/office/powerpoint/2010/main" val="239332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Failure to Prevent Fraud – Impact</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342900" indent="-342900">
              <a:buFont typeface="Arial" panose="020B0604020202020204" pitchFamily="34" charset="0"/>
              <a:buChar char="•"/>
            </a:pPr>
            <a:r>
              <a:rPr lang="en-GB" sz="2400" dirty="0"/>
              <a:t>An organisation can avoid prosecution if they have ‘reasonable procedures’ in place to prevent fraud</a:t>
            </a:r>
          </a:p>
          <a:p>
            <a:pPr marL="342900" indent="-342900">
              <a:buFont typeface="Arial" panose="020B0604020202020204" pitchFamily="34" charset="0"/>
              <a:buChar char="•"/>
            </a:pPr>
            <a:r>
              <a:rPr lang="en-GB" sz="2400" dirty="0"/>
              <a:t>The Secretary of State must issue guidance </a:t>
            </a:r>
          </a:p>
          <a:p>
            <a:pPr marL="342900" indent="-342900">
              <a:buFont typeface="Arial" panose="020B0604020202020204" pitchFamily="34" charset="0"/>
              <a:buChar char="•"/>
            </a:pPr>
            <a:r>
              <a:rPr lang="en-GB" sz="2400" dirty="0"/>
              <a:t>The guidance is likely to be similar to the guidance for Failure to Prevent Bribery and Tax Evasion offences, which are based on six ‘guiding principles’: </a:t>
            </a:r>
          </a:p>
          <a:p>
            <a:pPr marL="739775" lvl="2" indent="-342900">
              <a:buFont typeface="Courier New" panose="02070309020205020404" pitchFamily="49" charset="0"/>
              <a:buChar char="o"/>
            </a:pPr>
            <a:r>
              <a:rPr lang="en-GB" sz="2000" dirty="0"/>
              <a:t>Proportionate prevention procedures</a:t>
            </a:r>
          </a:p>
          <a:p>
            <a:pPr marL="739775" lvl="2" indent="-342900">
              <a:buFont typeface="Courier New" panose="02070309020205020404" pitchFamily="49" charset="0"/>
              <a:buChar char="o"/>
            </a:pPr>
            <a:r>
              <a:rPr lang="en-GB" sz="2000" dirty="0"/>
              <a:t>Top level commitment</a:t>
            </a:r>
          </a:p>
          <a:p>
            <a:pPr marL="739775" lvl="2" indent="-342900">
              <a:buFont typeface="Courier New" panose="02070309020205020404" pitchFamily="49" charset="0"/>
              <a:buChar char="o"/>
            </a:pPr>
            <a:r>
              <a:rPr lang="en-GB" sz="2000" dirty="0"/>
              <a:t>Risk assessment</a:t>
            </a:r>
          </a:p>
          <a:p>
            <a:pPr marL="739775" lvl="2" indent="-342900">
              <a:buFont typeface="Courier New" panose="02070309020205020404" pitchFamily="49" charset="0"/>
              <a:buChar char="o"/>
            </a:pPr>
            <a:r>
              <a:rPr lang="en-GB" sz="2000" dirty="0"/>
              <a:t>Due diligence</a:t>
            </a:r>
          </a:p>
          <a:p>
            <a:pPr marL="739775" lvl="2" indent="-342900">
              <a:buFont typeface="Courier New" panose="02070309020205020404" pitchFamily="49" charset="0"/>
              <a:buChar char="o"/>
            </a:pPr>
            <a:r>
              <a:rPr lang="en-GB" sz="2000" dirty="0"/>
              <a:t>Communication (including training)</a:t>
            </a:r>
          </a:p>
          <a:p>
            <a:pPr marL="739775" lvl="2" indent="-342900">
              <a:buFont typeface="Courier New" panose="02070309020205020404" pitchFamily="49" charset="0"/>
              <a:buChar char="o"/>
            </a:pPr>
            <a:r>
              <a:rPr lang="en-GB" sz="2000" dirty="0"/>
              <a:t>Monitoring and review</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07109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ts val="1200"/>
              </a:spcBef>
            </a:pPr>
            <a:r>
              <a:rPr lang="en-GB" dirty="0"/>
              <a:t>The proposed offence “will discourage organisations from turning a blind eye to fraud by employees which may benefit them. The offence will encourage more companies to implement or improve prevention procedures, driving a major shift in corporate culture to help reduce fraud”.</a:t>
            </a:r>
          </a:p>
        </p:txBody>
      </p:sp>
      <p:pic>
        <p:nvPicPr>
          <p:cNvPr id="6" name="Picture 5">
            <a:extLst>
              <a:ext uri="{FF2B5EF4-FFF2-40B4-BE49-F238E27FC236}">
                <a16:creationId xmlns:a16="http://schemas.microsoft.com/office/drawing/2014/main" id="{B1C8E832-CBEA-B348-8E72-9B0312F09A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2501" y="2508115"/>
            <a:ext cx="279055" cy="388250"/>
          </a:xfrm>
          <a:prstGeom prst="rect">
            <a:avLst/>
          </a:prstGeom>
        </p:spPr>
      </p:pic>
      <p:pic>
        <p:nvPicPr>
          <p:cNvPr id="12" name="Picture 11">
            <a:extLst>
              <a:ext uri="{FF2B5EF4-FFF2-40B4-BE49-F238E27FC236}">
                <a16:creationId xmlns:a16="http://schemas.microsoft.com/office/drawing/2014/main" id="{2DFE942E-2205-F349-A89E-DF8D37E4BA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8256240" y="5013176"/>
            <a:ext cx="279055" cy="388250"/>
          </a:xfrm>
          <a:prstGeom prst="rect">
            <a:avLst/>
          </a:prstGeom>
        </p:spPr>
      </p:pic>
      <p:sp>
        <p:nvSpPr>
          <p:cNvPr id="5" name="Title 4">
            <a:extLst>
              <a:ext uri="{FF2B5EF4-FFF2-40B4-BE49-F238E27FC236}">
                <a16:creationId xmlns:a16="http://schemas.microsoft.com/office/drawing/2014/main" id="{8A8189C1-5CCC-D74B-979D-BA100B24D4FF}"/>
              </a:ext>
            </a:extLst>
          </p:cNvPr>
          <p:cNvSpPr>
            <a:spLocks noGrp="1"/>
          </p:cNvSpPr>
          <p:nvPr>
            <p:ph type="title"/>
          </p:nvPr>
        </p:nvSpPr>
        <p:spPr/>
        <p:txBody>
          <a:bodyPr/>
          <a:lstStyle/>
          <a:p>
            <a:r>
              <a:rPr lang="en-US" dirty="0">
                <a:hlinkClick r:id="rId3">
                  <a:extLst>
                    <a:ext uri="{A12FA001-AC4F-418D-AE19-62706E023703}">
                      <ahyp:hlinkClr xmlns:ahyp="http://schemas.microsoft.com/office/drawing/2018/hyperlinkcolor" val="tx"/>
                    </a:ext>
                  </a:extLst>
                </a:hlinkClick>
              </a:rPr>
              <a:t>HM Government</a:t>
            </a:r>
            <a:r>
              <a:rPr lang="en-US" dirty="0"/>
              <a:t>, June 2023</a:t>
            </a:r>
          </a:p>
        </p:txBody>
      </p:sp>
    </p:spTree>
    <p:extLst>
      <p:ext uri="{BB962C8B-B14F-4D97-AF65-F5344CB8AC3E}">
        <p14:creationId xmlns:p14="http://schemas.microsoft.com/office/powerpoint/2010/main" val="1100544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D4D15E-7ECC-FC43-82F0-5CCB60A98E81}"/>
              </a:ext>
            </a:extLst>
          </p:cNvPr>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285750" indent="-285750">
              <a:spcBef>
                <a:spcPts val="0"/>
              </a:spcBef>
              <a:spcAft>
                <a:spcPts val="1800"/>
              </a:spcAft>
              <a:buFont typeface="Arial" panose="020B0604020202020204" pitchFamily="34" charset="0"/>
              <a:buChar char="•"/>
            </a:pPr>
            <a:r>
              <a:rPr lang="en-GB" sz="2000" dirty="0">
                <a:solidFill>
                  <a:srgbClr val="292C39"/>
                </a:solidFill>
              </a:rPr>
              <a:t>A Failure to Prevent Fraud Offence will be enacted in the Economic Crime and Corporate Transparency Bill</a:t>
            </a:r>
          </a:p>
          <a:p>
            <a:pPr marL="285750" indent="-285750">
              <a:spcBef>
                <a:spcPts val="0"/>
              </a:spcBef>
              <a:spcAft>
                <a:spcPts val="1800"/>
              </a:spcAft>
              <a:buFont typeface="Arial" panose="020B0604020202020204" pitchFamily="34" charset="0"/>
              <a:buChar char="•"/>
            </a:pPr>
            <a:r>
              <a:rPr lang="en-GB" sz="2000" dirty="0">
                <a:solidFill>
                  <a:srgbClr val="292C39"/>
                </a:solidFill>
              </a:rPr>
              <a:t>The offence attempts to overcome the issues associated with the Identification Doctrine</a:t>
            </a:r>
          </a:p>
          <a:p>
            <a:pPr marL="285750" indent="-285750">
              <a:spcBef>
                <a:spcPts val="0"/>
              </a:spcBef>
              <a:spcAft>
                <a:spcPts val="1800"/>
              </a:spcAft>
              <a:buFont typeface="Arial" panose="020B0604020202020204" pitchFamily="34" charset="0"/>
              <a:buChar char="•"/>
            </a:pPr>
            <a:r>
              <a:rPr lang="en-GB" sz="2000" dirty="0">
                <a:solidFill>
                  <a:srgbClr val="292C39"/>
                </a:solidFill>
              </a:rPr>
              <a:t>The offence is likely to be limited in scope, applying only to large organisations and only to fraud offences committed for the organisation’s benefit</a:t>
            </a:r>
          </a:p>
          <a:p>
            <a:pPr marL="285750" indent="-285750">
              <a:spcBef>
                <a:spcPts val="0"/>
              </a:spcBef>
              <a:spcAft>
                <a:spcPts val="1800"/>
              </a:spcAft>
              <a:buFont typeface="Arial" panose="020B0604020202020204" pitchFamily="34" charset="0"/>
              <a:buChar char="•"/>
            </a:pPr>
            <a:r>
              <a:rPr lang="en-GB" sz="2000" dirty="0">
                <a:solidFill>
                  <a:srgbClr val="292C39"/>
                </a:solidFill>
              </a:rPr>
              <a:t>However, the application/scope of the offence could be extended at a later date </a:t>
            </a:r>
          </a:p>
          <a:p>
            <a:pPr marL="285750" indent="-285750">
              <a:spcBef>
                <a:spcPts val="0"/>
              </a:spcBef>
              <a:spcAft>
                <a:spcPts val="1800"/>
              </a:spcAft>
              <a:buFont typeface="Arial" panose="020B0604020202020204" pitchFamily="34" charset="0"/>
              <a:buChar char="•"/>
            </a:pPr>
            <a:r>
              <a:rPr lang="en-GB" sz="2000" dirty="0">
                <a:solidFill>
                  <a:srgbClr val="292C39"/>
                </a:solidFill>
              </a:rPr>
              <a:t>Organisations in scope need to implement reasonable procedures to prevent fraud </a:t>
            </a:r>
          </a:p>
        </p:txBody>
      </p:sp>
    </p:spTree>
    <p:extLst>
      <p:ext uri="{BB962C8B-B14F-4D97-AF65-F5344CB8AC3E}">
        <p14:creationId xmlns:p14="http://schemas.microsoft.com/office/powerpoint/2010/main" val="108802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A63FB-F452-494C-9124-87389402E864}"/>
              </a:ext>
            </a:extLst>
          </p:cNvPr>
          <p:cNvSpPr>
            <a:spLocks noGrp="1"/>
          </p:cNvSpPr>
          <p:nvPr>
            <p:ph type="title"/>
          </p:nvPr>
        </p:nvSpPr>
        <p:spPr/>
        <p:txBody>
          <a:bodyPr/>
          <a:lstStyle/>
          <a:p>
            <a:r>
              <a:rPr lang="en-GB" dirty="0"/>
              <a:t>Contact us</a:t>
            </a:r>
          </a:p>
        </p:txBody>
      </p:sp>
      <p:sp>
        <p:nvSpPr>
          <p:cNvPr id="3" name="Content Placeholder 2">
            <a:extLst>
              <a:ext uri="{FF2B5EF4-FFF2-40B4-BE49-F238E27FC236}">
                <a16:creationId xmlns:a16="http://schemas.microsoft.com/office/drawing/2014/main" id="{16D398F5-C3E9-4DAD-B82A-8EDDDEE29EC9}"/>
              </a:ext>
            </a:extLst>
          </p:cNvPr>
          <p:cNvSpPr>
            <a:spLocks noGrp="1"/>
          </p:cNvSpPr>
          <p:nvPr>
            <p:ph idx="1"/>
          </p:nvPr>
        </p:nvSpPr>
        <p:spPr/>
        <p:txBody>
          <a:bodyPr/>
          <a:lstStyle/>
          <a:p>
            <a:r>
              <a:rPr lang="en-GB" dirty="0"/>
              <a:t>Sam Bourton </a:t>
            </a:r>
          </a:p>
          <a:p>
            <a:r>
              <a:rPr lang="en-GB" dirty="0"/>
              <a:t>Senior Lecturer in Law, University of the West of England </a:t>
            </a:r>
          </a:p>
          <a:p>
            <a:pPr>
              <a:lnSpc>
                <a:spcPct val="150000"/>
              </a:lnSpc>
            </a:pPr>
            <a:r>
              <a:rPr lang="en-GB" dirty="0"/>
              <a:t>            </a:t>
            </a:r>
            <a:r>
              <a:rPr lang="en-GB" dirty="0">
                <a:hlinkClick r:id="rId2"/>
              </a:rPr>
              <a:t>Sam.Bourton@uwe.ac.uk</a:t>
            </a:r>
            <a:r>
              <a:rPr lang="en-GB" dirty="0"/>
              <a:t> </a:t>
            </a:r>
          </a:p>
          <a:p>
            <a:pPr algn="ctr"/>
            <a:endParaRPr lang="en-GB" dirty="0"/>
          </a:p>
          <a:p>
            <a:pPr algn="ctr"/>
            <a:endParaRPr lang="en-GB" dirty="0"/>
          </a:p>
          <a:p>
            <a:r>
              <a:rPr lang="en-GB" dirty="0"/>
              <a:t>Follow us on</a:t>
            </a:r>
          </a:p>
          <a:p>
            <a:endParaRPr lang="en-GB" dirty="0"/>
          </a:p>
          <a:p>
            <a:endParaRPr lang="en-GB" dirty="0"/>
          </a:p>
          <a:p>
            <a:r>
              <a:rPr lang="en-GB" dirty="0"/>
              <a:t>               @</a:t>
            </a:r>
            <a:r>
              <a:rPr lang="en-GB" dirty="0" err="1"/>
              <a:t>CharteredIIA</a:t>
            </a:r>
            <a:r>
              <a:rPr lang="en-GB" dirty="0"/>
              <a:t>    </a:t>
            </a:r>
          </a:p>
          <a:p>
            <a:endParaRPr lang="en-GB" dirty="0"/>
          </a:p>
          <a:p>
            <a:endParaRPr lang="en-GB" dirty="0"/>
          </a:p>
          <a:p>
            <a:r>
              <a:rPr lang="en-GB" dirty="0"/>
              <a:t>		Chartered Institute of Internal Auditors</a:t>
            </a:r>
          </a:p>
          <a:p>
            <a:endParaRPr lang="en-GB" dirty="0"/>
          </a:p>
          <a:p>
            <a:endParaRPr lang="en-GB" dirty="0"/>
          </a:p>
          <a:p>
            <a:r>
              <a:rPr lang="en-GB" dirty="0"/>
              <a:t>		@</a:t>
            </a:r>
            <a:r>
              <a:rPr lang="en-GB" dirty="0" err="1"/>
              <a:t>CharteredIIA</a:t>
            </a:r>
            <a:r>
              <a:rPr lang="en-GB" dirty="0"/>
              <a:t>    </a:t>
            </a:r>
          </a:p>
          <a:p>
            <a:endParaRPr lang="en-GB" dirty="0"/>
          </a:p>
        </p:txBody>
      </p:sp>
      <p:pic>
        <p:nvPicPr>
          <p:cNvPr id="4" name="Picture 3" descr="C:\Users\FrancescaM\Downloads\107170-512.png">
            <a:extLst>
              <a:ext uri="{FF2B5EF4-FFF2-40B4-BE49-F238E27FC236}">
                <a16:creationId xmlns:a16="http://schemas.microsoft.com/office/drawing/2014/main" id="{61D15F90-362D-42B4-B741-5569FC8C96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896" y="3501008"/>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rancescaM\Downloads\107178-512.png">
            <a:extLst>
              <a:ext uri="{FF2B5EF4-FFF2-40B4-BE49-F238E27FC236}">
                <a16:creationId xmlns:a16="http://schemas.microsoft.com/office/drawing/2014/main" id="{CF74EDC2-0E62-4058-B2A2-EC1783CBA8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896" y="4309151"/>
            <a:ext cx="585316" cy="5760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FrancescaM\Downloads\107175-512.png">
            <a:extLst>
              <a:ext uri="{FF2B5EF4-FFF2-40B4-BE49-F238E27FC236}">
                <a16:creationId xmlns:a16="http://schemas.microsoft.com/office/drawing/2014/main" id="{C9AB1AB4-1330-48DB-AFBD-084118923F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896" y="5117294"/>
            <a:ext cx="585316" cy="586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FrancescaM\Downloads\103176-512.png">
            <a:extLst>
              <a:ext uri="{FF2B5EF4-FFF2-40B4-BE49-F238E27FC236}">
                <a16:creationId xmlns:a16="http://schemas.microsoft.com/office/drawing/2014/main" id="{7A44CD0F-1E8A-4596-969F-AA5C90B3FC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7573" y="1679093"/>
            <a:ext cx="257245" cy="25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518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altLang="en-US" dirty="0"/>
              <a:t>Thank you</a:t>
            </a:r>
          </a:p>
        </p:txBody>
      </p:sp>
    </p:spTree>
    <p:extLst>
      <p:ext uri="{BB962C8B-B14F-4D97-AF65-F5344CB8AC3E}">
        <p14:creationId xmlns:p14="http://schemas.microsoft.com/office/powerpoint/2010/main" val="41551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5EBAF11-8B48-3643-8F6E-83FAB2872351}"/>
              </a:ext>
            </a:extLst>
          </p:cNvPr>
          <p:cNvSpPr>
            <a:spLocks noGrp="1"/>
          </p:cNvSpPr>
          <p:nvPr>
            <p:ph type="ctrTitle"/>
          </p:nvPr>
        </p:nvSpPr>
        <p:spPr/>
        <p:txBody>
          <a:bodyPr/>
          <a:lstStyle/>
          <a:p>
            <a:r>
              <a:rPr lang="en-GB" dirty="0"/>
              <a:t>Failure to prevent fraud – What impact will the new offence have on UK companies?</a:t>
            </a:r>
            <a:endParaRPr lang="en-US" dirty="0"/>
          </a:p>
        </p:txBody>
      </p:sp>
      <p:sp>
        <p:nvSpPr>
          <p:cNvPr id="10" name="Subtitle 9">
            <a:extLst>
              <a:ext uri="{FF2B5EF4-FFF2-40B4-BE49-F238E27FC236}">
                <a16:creationId xmlns:a16="http://schemas.microsoft.com/office/drawing/2014/main" id="{3FD8CB9D-D94F-D946-826C-86C7D8E26000}"/>
              </a:ext>
            </a:extLst>
          </p:cNvPr>
          <p:cNvSpPr>
            <a:spLocks noGrp="1"/>
          </p:cNvSpPr>
          <p:nvPr>
            <p:ph type="subTitle" idx="1"/>
          </p:nvPr>
        </p:nvSpPr>
        <p:spPr/>
        <p:txBody>
          <a:bodyPr/>
          <a:lstStyle/>
          <a:p>
            <a:r>
              <a:rPr lang="en-US" dirty="0"/>
              <a:t>Dr Sam Bourton </a:t>
            </a:r>
          </a:p>
          <a:p>
            <a:r>
              <a:rPr lang="en-US" dirty="0"/>
              <a:t>12</a:t>
            </a:r>
            <a:r>
              <a:rPr lang="en-US" baseline="30000" dirty="0"/>
              <a:t>th</a:t>
            </a:r>
            <a:r>
              <a:rPr lang="en-US" dirty="0"/>
              <a:t> October 2023</a:t>
            </a:r>
          </a:p>
        </p:txBody>
      </p:sp>
    </p:spTree>
    <p:extLst>
      <p:ext uri="{BB962C8B-B14F-4D97-AF65-F5344CB8AC3E}">
        <p14:creationId xmlns:p14="http://schemas.microsoft.com/office/powerpoint/2010/main" val="144914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0D406-B62D-414C-8E6A-4ECFB7E6AD21}"/>
              </a:ext>
            </a:extLst>
          </p:cNvPr>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14288" lvl="1" indent="0">
              <a:spcBef>
                <a:spcPts val="0"/>
              </a:spcBef>
              <a:spcAft>
                <a:spcPts val="1800"/>
              </a:spcAft>
              <a:buNone/>
            </a:pPr>
            <a:r>
              <a:rPr lang="en-GB" sz="1600" dirty="0">
                <a:solidFill>
                  <a:srgbClr val="292C39"/>
                </a:solidFill>
              </a:rPr>
              <a:t>Background</a:t>
            </a:r>
          </a:p>
          <a:p>
            <a:pPr marL="14288" lvl="1" indent="0">
              <a:spcBef>
                <a:spcPts val="0"/>
              </a:spcBef>
              <a:spcAft>
                <a:spcPts val="1800"/>
              </a:spcAft>
              <a:buNone/>
            </a:pPr>
            <a:r>
              <a:rPr lang="en-GB" sz="1600" dirty="0">
                <a:solidFill>
                  <a:srgbClr val="292C39"/>
                </a:solidFill>
              </a:rPr>
              <a:t>The Identification Doctrine</a:t>
            </a:r>
          </a:p>
          <a:p>
            <a:pPr marL="14288" lvl="1" indent="0">
              <a:spcBef>
                <a:spcPts val="0"/>
              </a:spcBef>
              <a:spcAft>
                <a:spcPts val="1800"/>
              </a:spcAft>
              <a:buNone/>
            </a:pPr>
            <a:r>
              <a:rPr lang="en-GB" sz="1600" dirty="0">
                <a:solidFill>
                  <a:srgbClr val="292C39"/>
                </a:solidFill>
              </a:rPr>
              <a:t>Failure to Prevent Offences </a:t>
            </a:r>
          </a:p>
          <a:p>
            <a:pPr marL="14288" lvl="1" indent="0">
              <a:spcBef>
                <a:spcPts val="0"/>
              </a:spcBef>
              <a:spcAft>
                <a:spcPts val="1800"/>
              </a:spcAft>
              <a:buNone/>
            </a:pPr>
            <a:r>
              <a:rPr lang="en-GB" sz="1600" dirty="0">
                <a:solidFill>
                  <a:srgbClr val="292C39"/>
                </a:solidFill>
              </a:rPr>
              <a:t>Failure to Prevent Fraud</a:t>
            </a:r>
          </a:p>
          <a:p>
            <a:pPr marL="14288" lvl="1" indent="0">
              <a:spcBef>
                <a:spcPts val="0"/>
              </a:spcBef>
              <a:spcAft>
                <a:spcPts val="1800"/>
              </a:spcAft>
              <a:buNone/>
            </a:pPr>
            <a:r>
              <a:rPr lang="en-GB" sz="1600" dirty="0">
                <a:solidFill>
                  <a:srgbClr val="292C39"/>
                </a:solidFill>
              </a:rPr>
              <a:t>Scope</a:t>
            </a:r>
          </a:p>
          <a:p>
            <a:pPr marL="14288" lvl="1" indent="0">
              <a:spcBef>
                <a:spcPts val="0"/>
              </a:spcBef>
              <a:spcAft>
                <a:spcPts val="1800"/>
              </a:spcAft>
              <a:buNone/>
            </a:pPr>
            <a:r>
              <a:rPr lang="en-GB" sz="1600" dirty="0">
                <a:solidFill>
                  <a:srgbClr val="292C39"/>
                </a:solidFill>
              </a:rPr>
              <a:t>Impact </a:t>
            </a:r>
          </a:p>
          <a:p>
            <a:pPr marL="14288" lvl="1" indent="0">
              <a:spcBef>
                <a:spcPts val="0"/>
              </a:spcBef>
              <a:spcAft>
                <a:spcPts val="1800"/>
              </a:spcAft>
              <a:buNone/>
            </a:pPr>
            <a:r>
              <a:rPr lang="en-GB" sz="1600" dirty="0">
                <a:solidFill>
                  <a:srgbClr val="292C39"/>
                </a:solidFill>
              </a:rPr>
              <a:t>Conclusion</a:t>
            </a:r>
          </a:p>
        </p:txBody>
      </p:sp>
      <p:cxnSp>
        <p:nvCxnSpPr>
          <p:cNvPr id="22" name="Straight Connector 21">
            <a:extLst>
              <a:ext uri="{FF2B5EF4-FFF2-40B4-BE49-F238E27FC236}">
                <a16:creationId xmlns:a16="http://schemas.microsoft.com/office/drawing/2014/main" id="{C2BE2CD5-3E72-B045-A661-AAD23BA813CD}"/>
              </a:ext>
            </a:extLst>
          </p:cNvPr>
          <p:cNvCxnSpPr/>
          <p:nvPr/>
        </p:nvCxnSpPr>
        <p:spPr bwMode="auto">
          <a:xfrm>
            <a:off x="7714905" y="2825378"/>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9A306662-F38B-0142-A908-D429968F3CD6}"/>
              </a:ext>
            </a:extLst>
          </p:cNvPr>
          <p:cNvCxnSpPr/>
          <p:nvPr/>
        </p:nvCxnSpPr>
        <p:spPr bwMode="auto">
          <a:xfrm>
            <a:off x="7714905" y="3789040"/>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F4F375C0-89CE-3B42-8720-451A2765AE7F}"/>
              </a:ext>
            </a:extLst>
          </p:cNvPr>
          <p:cNvCxnSpPr/>
          <p:nvPr/>
        </p:nvCxnSpPr>
        <p:spPr bwMode="auto">
          <a:xfrm>
            <a:off x="7718080" y="4725144"/>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6" name="Straight Connector 25">
            <a:extLst>
              <a:ext uri="{FF2B5EF4-FFF2-40B4-BE49-F238E27FC236}">
                <a16:creationId xmlns:a16="http://schemas.microsoft.com/office/drawing/2014/main" id="{44A0B9E7-D6F4-584B-BAE4-6B8E019E28E3}"/>
              </a:ext>
            </a:extLst>
          </p:cNvPr>
          <p:cNvCxnSpPr/>
          <p:nvPr/>
        </p:nvCxnSpPr>
        <p:spPr bwMode="auto">
          <a:xfrm>
            <a:off x="7718080" y="5225132"/>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7" name="Straight Connector 26">
            <a:extLst>
              <a:ext uri="{FF2B5EF4-FFF2-40B4-BE49-F238E27FC236}">
                <a16:creationId xmlns:a16="http://schemas.microsoft.com/office/drawing/2014/main" id="{903B5B14-6F92-4B41-93C3-B8DDFEF044A4}"/>
              </a:ext>
            </a:extLst>
          </p:cNvPr>
          <p:cNvCxnSpPr/>
          <p:nvPr/>
        </p:nvCxnSpPr>
        <p:spPr bwMode="auto">
          <a:xfrm>
            <a:off x="7718080" y="5700613"/>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B34EBD21-4C88-D246-A1DD-3B31FA5B8293}"/>
              </a:ext>
            </a:extLst>
          </p:cNvPr>
          <p:cNvCxnSpPr/>
          <p:nvPr/>
        </p:nvCxnSpPr>
        <p:spPr bwMode="auto">
          <a:xfrm>
            <a:off x="7718080" y="3284984"/>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0" name="Straight Connector 19">
            <a:extLst>
              <a:ext uri="{FF2B5EF4-FFF2-40B4-BE49-F238E27FC236}">
                <a16:creationId xmlns:a16="http://schemas.microsoft.com/office/drawing/2014/main" id="{9A716DF6-43D3-2942-B75E-4513685B252E}"/>
              </a:ext>
            </a:extLst>
          </p:cNvPr>
          <p:cNvCxnSpPr/>
          <p:nvPr/>
        </p:nvCxnSpPr>
        <p:spPr bwMode="auto">
          <a:xfrm>
            <a:off x="7718080" y="4245588"/>
            <a:ext cx="2664296" cy="0"/>
          </a:xfrm>
          <a:prstGeom prst="line">
            <a:avLst/>
          </a:prstGeom>
          <a:noFill/>
          <a:ln w="6350" cap="flat" cmpd="sng" algn="ctr">
            <a:solidFill>
              <a:srgbClr val="A6B622"/>
            </a:solidFill>
            <a:prstDash val="sysDot"/>
            <a:round/>
            <a:headEnd type="none" w="med" len="med"/>
            <a:tailEnd type="none" w="med" len="med"/>
          </a:ln>
          <a:effectLst/>
        </p:spPr>
      </p:cxnSp>
    </p:spTree>
    <p:extLst>
      <p:ext uri="{BB962C8B-B14F-4D97-AF65-F5344CB8AC3E}">
        <p14:creationId xmlns:p14="http://schemas.microsoft.com/office/powerpoint/2010/main" val="188395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Background</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285750" indent="-285750">
              <a:spcBef>
                <a:spcPts val="0"/>
              </a:spcBef>
              <a:spcAft>
                <a:spcPts val="1800"/>
              </a:spcAft>
              <a:buFont typeface="Arial" panose="020B0604020202020204" pitchFamily="34" charset="0"/>
              <a:buChar char="•"/>
            </a:pPr>
            <a:r>
              <a:rPr lang="en-GB" sz="1800" dirty="0">
                <a:solidFill>
                  <a:srgbClr val="292C39"/>
                </a:solidFill>
              </a:rPr>
              <a:t>Fraud accounts for 41% of all crime against individuals, making it the most common crime in England and Wales</a:t>
            </a:r>
          </a:p>
          <a:p>
            <a:pPr marL="285750" indent="-285750">
              <a:spcBef>
                <a:spcPts val="0"/>
              </a:spcBef>
              <a:spcAft>
                <a:spcPts val="1800"/>
              </a:spcAft>
              <a:buFont typeface="Arial" panose="020B0604020202020204" pitchFamily="34" charset="0"/>
              <a:buChar char="•"/>
            </a:pPr>
            <a:r>
              <a:rPr lang="en-GB" sz="1800" dirty="0">
                <a:solidFill>
                  <a:srgbClr val="292C39"/>
                </a:solidFill>
              </a:rPr>
              <a:t>Fraud increased by 25% during the Covid-19 Pandemic </a:t>
            </a:r>
          </a:p>
          <a:p>
            <a:pPr marL="285750" indent="-285750">
              <a:spcBef>
                <a:spcPts val="0"/>
              </a:spcBef>
              <a:spcAft>
                <a:spcPts val="1800"/>
              </a:spcAft>
              <a:buFont typeface="Arial" panose="020B0604020202020204" pitchFamily="34" charset="0"/>
              <a:buChar char="•"/>
            </a:pPr>
            <a:r>
              <a:rPr lang="en-GB" sz="1800" dirty="0">
                <a:solidFill>
                  <a:srgbClr val="292C39"/>
                </a:solidFill>
              </a:rPr>
              <a:t>From 2021-22, losses caused by fraud reached £4billion</a:t>
            </a:r>
          </a:p>
          <a:p>
            <a:pPr marL="285750" indent="-285750">
              <a:spcBef>
                <a:spcPts val="0"/>
              </a:spcBef>
              <a:spcAft>
                <a:spcPts val="1800"/>
              </a:spcAft>
              <a:buFont typeface="Arial" panose="020B0604020202020204" pitchFamily="34" charset="0"/>
              <a:buChar char="•"/>
            </a:pPr>
            <a:r>
              <a:rPr lang="en-GB" sz="1800" dirty="0">
                <a:solidFill>
                  <a:srgbClr val="292C39"/>
                </a:solidFill>
              </a:rPr>
              <a:t>Companies often commit fraud, or enable fraud to take place</a:t>
            </a:r>
          </a:p>
          <a:p>
            <a:pPr marL="0" indent="0">
              <a:spcBef>
                <a:spcPts val="0"/>
              </a:spcBef>
              <a:spcAft>
                <a:spcPts val="1800"/>
              </a:spcAft>
            </a:pPr>
            <a:r>
              <a:rPr lang="en-GB" sz="1800" dirty="0">
                <a:solidFill>
                  <a:srgbClr val="292C39"/>
                </a:solidFill>
              </a:rPr>
              <a:t>(House of Lords Fraud Act 2006 and Digital Fraud Committee, 2022) </a:t>
            </a:r>
          </a:p>
          <a:p>
            <a:pPr marL="0" indent="0">
              <a:spcBef>
                <a:spcPts val="0"/>
              </a:spcBef>
              <a:spcAft>
                <a:spcPts val="1800"/>
              </a:spcAft>
            </a:pPr>
            <a:endParaRPr lang="en-GB" sz="1800" dirty="0">
              <a:solidFill>
                <a:srgbClr val="292C39"/>
              </a:solidFill>
            </a:endParaRPr>
          </a:p>
        </p:txBody>
      </p:sp>
    </p:spTree>
    <p:extLst>
      <p:ext uri="{BB962C8B-B14F-4D97-AF65-F5344CB8AC3E}">
        <p14:creationId xmlns:p14="http://schemas.microsoft.com/office/powerpoint/2010/main" val="49885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brain">
            <a:extLst>
              <a:ext uri="{FF2B5EF4-FFF2-40B4-BE49-F238E27FC236}">
                <a16:creationId xmlns:a16="http://schemas.microsoft.com/office/drawing/2014/main" id="{AD49A255-2BFF-4A9C-BA6E-2FAEBC9F0DCB}"/>
              </a:ext>
            </a:extLst>
          </p:cNvPr>
          <p:cNvPicPr>
            <a:picLocks noChangeAspect="1"/>
          </p:cNvPicPr>
          <p:nvPr/>
        </p:nvPicPr>
        <p:blipFill>
          <a:blip r:embed="rId3"/>
          <a:stretch>
            <a:fillRect/>
          </a:stretch>
        </p:blipFill>
        <p:spPr>
          <a:xfrm>
            <a:off x="9814172" y="4639189"/>
            <a:ext cx="2377828" cy="2218811"/>
          </a:xfrm>
          <a:prstGeom prst="rect">
            <a:avLst/>
          </a:prstGeom>
        </p:spPr>
      </p:pic>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Prosecuting Companies - The Identification Doctrine</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0" indent="0">
              <a:spcBef>
                <a:spcPts val="0"/>
              </a:spcBef>
              <a:spcAft>
                <a:spcPts val="1800"/>
              </a:spcAft>
            </a:pPr>
            <a:r>
              <a:rPr lang="en-GB" sz="1800" i="1" dirty="0">
                <a:solidFill>
                  <a:srgbClr val="292C39"/>
                </a:solidFill>
              </a:rPr>
              <a:t>Lennard's Carrying Co. Ltd. v. Asiatic Petroleum Co. Ltd. </a:t>
            </a:r>
            <a:r>
              <a:rPr lang="en-GB" sz="1800" dirty="0">
                <a:solidFill>
                  <a:srgbClr val="292C39"/>
                </a:solidFill>
              </a:rPr>
              <a:t>[1915] A.C. 705 (HL), at p. 713: </a:t>
            </a:r>
          </a:p>
          <a:p>
            <a:pPr marL="285750" indent="-285750">
              <a:spcBef>
                <a:spcPts val="0"/>
              </a:spcBef>
              <a:spcAft>
                <a:spcPts val="1800"/>
              </a:spcAft>
              <a:buFont typeface="Arial" panose="020B0604020202020204" pitchFamily="34" charset="0"/>
              <a:buChar char="•"/>
            </a:pPr>
            <a:r>
              <a:rPr lang="en-GB" sz="1800" dirty="0">
                <a:solidFill>
                  <a:srgbClr val="292C39"/>
                </a:solidFill>
              </a:rPr>
              <a:t>‘Its active and directing will must consequently be sought in the person of somebody who for some purposes may be called an agent, but who is really the directing mind and will of the corporation, the very ego and centre of the personality of the corporation.’</a:t>
            </a:r>
          </a:p>
          <a:p>
            <a:pPr marL="0" indent="0">
              <a:spcBef>
                <a:spcPts val="0"/>
              </a:spcBef>
              <a:spcAft>
                <a:spcPts val="1800"/>
              </a:spcAft>
            </a:pPr>
            <a:endParaRPr lang="en-GB" sz="1800" dirty="0">
              <a:solidFill>
                <a:srgbClr val="292C39"/>
              </a:solidFill>
            </a:endParaRPr>
          </a:p>
          <a:p>
            <a:pPr marL="0" indent="0">
              <a:spcBef>
                <a:spcPts val="0"/>
              </a:spcBef>
              <a:spcAft>
                <a:spcPts val="1800"/>
              </a:spcAft>
            </a:pPr>
            <a:r>
              <a:rPr lang="en-GB" sz="1800" i="1" dirty="0">
                <a:solidFill>
                  <a:srgbClr val="292C39"/>
                </a:solidFill>
              </a:rPr>
              <a:t>Tesco Supermarkets Ltd v </a:t>
            </a:r>
            <a:r>
              <a:rPr lang="en-GB" sz="1800" i="1" dirty="0" err="1">
                <a:solidFill>
                  <a:srgbClr val="292C39"/>
                </a:solidFill>
              </a:rPr>
              <a:t>Nattrass</a:t>
            </a:r>
            <a:r>
              <a:rPr lang="en-GB" sz="1800" i="1" dirty="0">
                <a:solidFill>
                  <a:srgbClr val="292C39"/>
                </a:solidFill>
              </a:rPr>
              <a:t> </a:t>
            </a:r>
            <a:r>
              <a:rPr lang="en-GB" sz="1800" dirty="0">
                <a:solidFill>
                  <a:srgbClr val="292C39"/>
                </a:solidFill>
              </a:rPr>
              <a:t>[1972] A.C. 153 (HL), at p.171:</a:t>
            </a:r>
          </a:p>
          <a:p>
            <a:pPr marL="285750" indent="-285750">
              <a:spcBef>
                <a:spcPts val="0"/>
              </a:spcBef>
              <a:spcAft>
                <a:spcPts val="1800"/>
              </a:spcAft>
              <a:buFont typeface="Arial" panose="020B0604020202020204" pitchFamily="34" charset="0"/>
              <a:buChar char="•"/>
            </a:pPr>
            <a:r>
              <a:rPr lang="en-GB" sz="1800" dirty="0">
                <a:solidFill>
                  <a:srgbClr val="292C39"/>
                </a:solidFill>
              </a:rPr>
              <a:t>‘Normally the board of directors, the managing director and perhaps other superior officers of a company carry out the functions of management and speak and act as the company. Their subordinates do not.’</a:t>
            </a:r>
          </a:p>
          <a:p>
            <a:pPr marL="285750" indent="-285750">
              <a:spcBef>
                <a:spcPts val="0"/>
              </a:spcBef>
              <a:spcAft>
                <a:spcPts val="1800"/>
              </a:spcAft>
              <a:buFont typeface="Arial" panose="020B0604020202020204" pitchFamily="34" charset="0"/>
              <a:buChar char="•"/>
            </a:pPr>
            <a:endParaRPr lang="en-GB" sz="1800" dirty="0">
              <a:solidFill>
                <a:srgbClr val="292C39"/>
              </a:solidFill>
            </a:endParaRPr>
          </a:p>
          <a:p>
            <a:pPr marL="285750" indent="-285750">
              <a:spcBef>
                <a:spcPts val="0"/>
              </a:spcBef>
              <a:spcAft>
                <a:spcPts val="1800"/>
              </a:spcAft>
              <a:buFont typeface="Arial" panose="020B0604020202020204" pitchFamily="34" charset="0"/>
              <a:buChar char="•"/>
            </a:pPr>
            <a:endParaRPr lang="en-GB" sz="1800" dirty="0">
              <a:solidFill>
                <a:srgbClr val="292C39"/>
              </a:solidFill>
            </a:endParaRPr>
          </a:p>
        </p:txBody>
      </p:sp>
    </p:spTree>
    <p:extLst>
      <p:ext uri="{BB962C8B-B14F-4D97-AF65-F5344CB8AC3E}">
        <p14:creationId xmlns:p14="http://schemas.microsoft.com/office/powerpoint/2010/main" val="956914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774172-9F9C-4CB3-84D7-57FDA92162DD}"/>
              </a:ext>
            </a:extLst>
          </p:cNvPr>
          <p:cNvSpPr/>
          <p:nvPr/>
        </p:nvSpPr>
        <p:spPr bwMode="auto">
          <a:xfrm>
            <a:off x="5303912" y="0"/>
            <a:ext cx="6888088" cy="7029400"/>
          </a:xfrm>
          <a:prstGeom prst="rect">
            <a:avLst/>
          </a:prstGeom>
          <a:solidFill>
            <a:srgbClr val="292C3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a:ln>
                <a:noFill/>
              </a:ln>
              <a:solidFill>
                <a:schemeClr val="bg1"/>
              </a:solidFill>
              <a:effectLst/>
              <a:latin typeface="Arial" charset="0"/>
              <a:cs typeface="Arial" charset="0"/>
            </a:endParaRPr>
          </a:p>
        </p:txBody>
      </p:sp>
      <p:sp>
        <p:nvSpPr>
          <p:cNvPr id="2" name="Title 1"/>
          <p:cNvSpPr>
            <a:spLocks noGrp="1"/>
          </p:cNvSpPr>
          <p:nvPr>
            <p:ph type="title"/>
          </p:nvPr>
        </p:nvSpPr>
        <p:spPr/>
        <p:txBody>
          <a:bodyPr/>
          <a:lstStyle/>
          <a:p>
            <a:r>
              <a:rPr lang="en-GB" i="1" dirty="0">
                <a:solidFill>
                  <a:srgbClr val="292C39"/>
                </a:solidFill>
              </a:rPr>
              <a:t>Serious Fraud Office v Barclays Plc and Another </a:t>
            </a:r>
            <a:br>
              <a:rPr lang="en-GB" dirty="0">
                <a:solidFill>
                  <a:srgbClr val="292C39"/>
                </a:solidFill>
              </a:rPr>
            </a:br>
            <a:r>
              <a:rPr lang="en-GB" dirty="0">
                <a:solidFill>
                  <a:srgbClr val="292C39"/>
                </a:solidFill>
              </a:rPr>
              <a:t>[2018] EWHC 3055</a:t>
            </a:r>
          </a:p>
        </p:txBody>
      </p:sp>
      <p:sp>
        <p:nvSpPr>
          <p:cNvPr id="3" name="Content Placeholder 2">
            <a:extLst>
              <a:ext uri="{FF2B5EF4-FFF2-40B4-BE49-F238E27FC236}">
                <a16:creationId xmlns:a16="http://schemas.microsoft.com/office/drawing/2014/main" id="{CFEB5166-91D5-1845-BF4A-9956F7DCE04C}"/>
              </a:ext>
            </a:extLst>
          </p:cNvPr>
          <p:cNvSpPr>
            <a:spLocks noGrp="1"/>
          </p:cNvSpPr>
          <p:nvPr>
            <p:ph idx="1"/>
          </p:nvPr>
        </p:nvSpPr>
        <p:spPr/>
        <p:txBody>
          <a:bodyPr/>
          <a:lstStyle/>
          <a:p>
            <a:pPr marL="285750" indent="-285750">
              <a:buFont typeface="Arial" panose="020B0604020202020204" pitchFamily="34" charset="0"/>
              <a:buChar char="•"/>
            </a:pPr>
            <a:r>
              <a:rPr lang="en-GB" dirty="0"/>
              <a:t>The problems associated with the identification doctrine were illustrated by the failed prosecution of Barclays bank in 2018</a:t>
            </a:r>
          </a:p>
          <a:p>
            <a:pPr marL="285750" indent="-285750">
              <a:buFont typeface="Arial" panose="020B0604020202020204" pitchFamily="34" charset="0"/>
              <a:buChar char="•"/>
            </a:pPr>
            <a:r>
              <a:rPr lang="en-GB" dirty="0"/>
              <a:t>Here the court determined that the four senior executives were not the ‘directing mind and will’ of the company  </a:t>
            </a:r>
          </a:p>
          <a:p>
            <a:pPr marL="285750" indent="-285750">
              <a:buFont typeface="Arial" panose="020B0604020202020204" pitchFamily="34" charset="0"/>
              <a:buChar char="•"/>
            </a:pPr>
            <a:r>
              <a:rPr lang="en-GB" b="1" dirty="0"/>
              <a:t>The identification doctrine has become the principal reason that prevents prosecutors bringing criminal proceedings against corporations</a:t>
            </a:r>
          </a:p>
          <a:p>
            <a:pPr marL="0" indent="0"/>
            <a:endParaRPr lang="en-GB" dirty="0"/>
          </a:p>
        </p:txBody>
      </p:sp>
      <p:pic>
        <p:nvPicPr>
          <p:cNvPr id="1026" name="Picture 2" descr="Barclays logo">
            <a:extLst>
              <a:ext uri="{FF2B5EF4-FFF2-40B4-BE49-F238E27FC236}">
                <a16:creationId xmlns:a16="http://schemas.microsoft.com/office/drawing/2014/main" id="{3E9969BA-0B69-47DD-BC39-4D80198B0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912" y="1268760"/>
            <a:ext cx="6888088" cy="3874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428C20C-C8BE-4071-AAC6-FA7D84C8080A}"/>
              </a:ext>
            </a:extLst>
          </p:cNvPr>
          <p:cNvSpPr txBox="1"/>
          <p:nvPr/>
        </p:nvSpPr>
        <p:spPr>
          <a:xfrm>
            <a:off x="5303912" y="5165508"/>
            <a:ext cx="5400600" cy="338554"/>
          </a:xfrm>
          <a:prstGeom prst="rect">
            <a:avLst/>
          </a:prstGeom>
          <a:noFill/>
        </p:spPr>
        <p:txBody>
          <a:bodyPr wrap="square" rtlCol="0">
            <a:spAutoFit/>
          </a:bodyPr>
          <a:lstStyle/>
          <a:p>
            <a:r>
              <a:rPr lang="en-GB" sz="1600" dirty="0"/>
              <a:t>Image: </a:t>
            </a:r>
            <a:r>
              <a:rPr lang="en-GB" sz="1600" dirty="0">
                <a:hlinkClick r:id="rId4"/>
              </a:rPr>
              <a:t>BBC/Getty Images</a:t>
            </a:r>
            <a:endParaRPr lang="en-GB" sz="1600" dirty="0"/>
          </a:p>
        </p:txBody>
      </p:sp>
    </p:spTree>
    <p:extLst>
      <p:ext uri="{BB962C8B-B14F-4D97-AF65-F5344CB8AC3E}">
        <p14:creationId xmlns:p14="http://schemas.microsoft.com/office/powerpoint/2010/main" val="310772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Failure to Prevent Offences</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0" indent="0">
              <a:spcBef>
                <a:spcPts val="0"/>
              </a:spcBef>
              <a:spcAft>
                <a:spcPts val="1800"/>
              </a:spcAft>
            </a:pPr>
            <a:r>
              <a:rPr lang="en-GB" sz="2400" dirty="0">
                <a:solidFill>
                  <a:srgbClr val="292C39"/>
                </a:solidFill>
              </a:rPr>
              <a:t>To overcome the issues associated with the identification doctrine, strict liability offences have been introduced:</a:t>
            </a:r>
          </a:p>
          <a:p>
            <a:pPr marL="0" indent="0">
              <a:spcBef>
                <a:spcPts val="0"/>
              </a:spcBef>
              <a:spcAft>
                <a:spcPts val="1800"/>
              </a:spcAft>
            </a:pPr>
            <a:endParaRPr lang="en-GB" sz="2400" dirty="0">
              <a:solidFill>
                <a:srgbClr val="292C39"/>
              </a:solidFill>
            </a:endParaRPr>
          </a:p>
          <a:p>
            <a:pPr marL="285750" indent="-285750">
              <a:spcBef>
                <a:spcPts val="0"/>
              </a:spcBef>
              <a:spcAft>
                <a:spcPts val="1800"/>
              </a:spcAft>
              <a:buFont typeface="Arial" panose="020B0604020202020204" pitchFamily="34" charset="0"/>
              <a:buChar char="•"/>
            </a:pPr>
            <a:r>
              <a:rPr lang="en-GB" sz="2400" dirty="0">
                <a:solidFill>
                  <a:srgbClr val="292C39"/>
                </a:solidFill>
              </a:rPr>
              <a:t>s.7 of the Bribery Act 2010 - Failure to Prevent Bribery </a:t>
            </a:r>
          </a:p>
          <a:p>
            <a:pPr marL="285750" indent="-285750">
              <a:spcBef>
                <a:spcPts val="0"/>
              </a:spcBef>
              <a:spcAft>
                <a:spcPts val="1800"/>
              </a:spcAft>
              <a:buFont typeface="Arial" panose="020B0604020202020204" pitchFamily="34" charset="0"/>
              <a:buChar char="•"/>
            </a:pPr>
            <a:r>
              <a:rPr lang="en-GB" sz="2400" dirty="0">
                <a:solidFill>
                  <a:srgbClr val="292C39"/>
                </a:solidFill>
              </a:rPr>
              <a:t>ss.45&amp;46 of the Criminal Finances Act 2017 - Failure to Prevent Facilitation of UK and Foreign Tax Evasion Offences  </a:t>
            </a:r>
          </a:p>
          <a:p>
            <a:pPr marL="0" indent="0">
              <a:spcBef>
                <a:spcPts val="0"/>
              </a:spcBef>
              <a:spcAft>
                <a:spcPts val="1800"/>
              </a:spcAft>
            </a:pPr>
            <a:endParaRPr lang="en-GB" sz="2400" dirty="0">
              <a:solidFill>
                <a:srgbClr val="292C39"/>
              </a:solidFill>
            </a:endParaRPr>
          </a:p>
        </p:txBody>
      </p:sp>
    </p:spTree>
    <p:extLst>
      <p:ext uri="{BB962C8B-B14F-4D97-AF65-F5344CB8AC3E}">
        <p14:creationId xmlns:p14="http://schemas.microsoft.com/office/powerpoint/2010/main" val="2019457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Failure to Prevent Offences in Practice</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342900" indent="-342900">
              <a:buFont typeface="Arial" panose="020B0604020202020204" pitchFamily="34" charset="0"/>
              <a:buChar char="•"/>
            </a:pPr>
            <a:r>
              <a:rPr lang="en-GB" sz="2400" dirty="0">
                <a:hlinkClick r:id="rId3"/>
              </a:rPr>
              <a:t>To date</a:t>
            </a:r>
            <a:r>
              <a:rPr lang="en-GB" sz="2400" dirty="0"/>
              <a:t>, zero prosecutions have been brought against corporations for failing to prevent tax evasion </a:t>
            </a:r>
          </a:p>
          <a:p>
            <a:pPr marL="342900" indent="-342900">
              <a:buFont typeface="Arial" panose="020B0604020202020204" pitchFamily="34" charset="0"/>
              <a:buChar char="•"/>
            </a:pPr>
            <a:r>
              <a:rPr lang="en-GB" sz="2400" dirty="0"/>
              <a:t>In 2018, only 25% of businesses were aware of the offence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 comparison, there have been several prosecutions and 9 Deferred Prosecution Agreements for bribery offences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78417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endParaRPr lang="en-US" dirty="0"/>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Reform </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p:txBody>
          <a:bodyPr/>
          <a:lstStyle/>
          <a:p>
            <a:pPr marL="342900" indent="-342900">
              <a:buFont typeface="Arial" panose="020B0604020202020204" pitchFamily="34" charset="0"/>
              <a:buChar char="•"/>
            </a:pPr>
            <a:r>
              <a:rPr lang="en-GB" sz="2400" dirty="0"/>
              <a:t>In June 2022, the Law Commission published an </a:t>
            </a:r>
            <a:r>
              <a:rPr lang="en-GB" sz="2400" dirty="0">
                <a:hlinkClick r:id="rId3"/>
              </a:rPr>
              <a:t>Options Paper</a:t>
            </a:r>
            <a:r>
              <a:rPr lang="en-GB" sz="2400" dirty="0"/>
              <a:t>.  The options include:</a:t>
            </a:r>
          </a:p>
          <a:p>
            <a:pPr marL="617538" lvl="1" indent="-342900">
              <a:buFont typeface="Courier New" panose="02070309020205020404" pitchFamily="49" charset="0"/>
              <a:buChar char="o"/>
            </a:pPr>
            <a:r>
              <a:rPr lang="en-GB" sz="2400" dirty="0"/>
              <a:t>Retaining the identification doctrine as at present</a:t>
            </a:r>
          </a:p>
          <a:p>
            <a:pPr marL="617538" lvl="1" indent="-342900">
              <a:buFont typeface="Courier New" panose="02070309020205020404" pitchFamily="49" charset="0"/>
              <a:buChar char="o"/>
            </a:pPr>
            <a:r>
              <a:rPr lang="en-GB" sz="2400" dirty="0"/>
              <a:t>Retain the identification doctrine, but broaden the scope of the directing mind to include senior management of a corporation</a:t>
            </a:r>
          </a:p>
          <a:p>
            <a:pPr marL="617538" lvl="1" indent="-342900">
              <a:buFont typeface="Courier New" panose="02070309020205020404" pitchFamily="49" charset="0"/>
              <a:buChar char="o"/>
            </a:pPr>
            <a:r>
              <a:rPr lang="en-GB" sz="2400" dirty="0"/>
              <a:t>Failure to prevent fraud offence</a:t>
            </a:r>
          </a:p>
          <a:p>
            <a:pPr marL="617538" lvl="1" indent="-342900">
              <a:buFont typeface="Courier New" panose="02070309020205020404" pitchFamily="49" charset="0"/>
              <a:buChar char="o"/>
            </a:pPr>
            <a:r>
              <a:rPr lang="en-GB" sz="2400" dirty="0"/>
              <a:t>Failure to prevent Human Rights abuses, ill-treatment, neglect or computer misuse offences</a:t>
            </a:r>
          </a:p>
          <a:p>
            <a:pPr marL="285750" indent="-28575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 Failure to Prevent Fraud Offence will be enacted in the </a:t>
            </a:r>
            <a:r>
              <a:rPr lang="en-GB" sz="2400" dirty="0">
                <a:hlinkClick r:id="rId4"/>
              </a:rPr>
              <a:t>Economic Crime and Corporate Transparency HC Bill </a:t>
            </a:r>
            <a:r>
              <a:rPr lang="en-GB" sz="2400" dirty="0"/>
              <a:t>(2022-23) 154</a:t>
            </a:r>
          </a:p>
          <a:p>
            <a:pPr marL="0" indent="0">
              <a:buNone/>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699179518"/>
      </p:ext>
    </p:extLst>
  </p:cSld>
  <p:clrMapOvr>
    <a:masterClrMapping/>
  </p:clrMapOvr>
</p:sld>
</file>

<file path=ppt/theme/theme1.xml><?xml version="1.0" encoding="utf-8"?>
<a:theme xmlns:a="http://schemas.openxmlformats.org/drawingml/2006/main" name="IIA">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95DC29F69DA41B831D7985DDEFF7A" ma:contentTypeVersion="15" ma:contentTypeDescription="Create a new document." ma:contentTypeScope="" ma:versionID="470adb7271247610cf1ee58b30a2a3a3">
  <xsd:schema xmlns:xsd="http://www.w3.org/2001/XMLSchema" xmlns:xs="http://www.w3.org/2001/XMLSchema" xmlns:p="http://schemas.microsoft.com/office/2006/metadata/properties" xmlns:ns3="f6569699-ae44-4c85-9383-dd5a41d3d471" xmlns:ns4="da5da9df-85e1-4e4b-b319-af1e48434c21" targetNamespace="http://schemas.microsoft.com/office/2006/metadata/properties" ma:root="true" ma:fieldsID="37868817fed20e626980733b83e453e6" ns3:_="" ns4:_="">
    <xsd:import namespace="f6569699-ae44-4c85-9383-dd5a41d3d471"/>
    <xsd:import namespace="da5da9df-85e1-4e4b-b319-af1e48434c2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69699-ae44-4c85-9383-dd5a41d3d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5da9df-85e1-4e4b-b319-af1e48434c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6569699-ae44-4c85-9383-dd5a41d3d471" xsi:nil="true"/>
  </documentManagement>
</p:properties>
</file>

<file path=customXml/itemProps1.xml><?xml version="1.0" encoding="utf-8"?>
<ds:datastoreItem xmlns:ds="http://schemas.openxmlformats.org/officeDocument/2006/customXml" ds:itemID="{E35E72CF-F3E6-48D1-9DA6-A26F11CD3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69699-ae44-4c85-9383-dd5a41d3d471"/>
    <ds:schemaRef ds:uri="da5da9df-85e1-4e4b-b319-af1e48434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80450B-4C0B-4CCB-B6F1-E799ABE7AC56}">
  <ds:schemaRefs>
    <ds:schemaRef ds:uri="http://schemas.microsoft.com/sharepoint/v3/contenttype/forms"/>
  </ds:schemaRefs>
</ds:datastoreItem>
</file>

<file path=customXml/itemProps3.xml><?xml version="1.0" encoding="utf-8"?>
<ds:datastoreItem xmlns:ds="http://schemas.openxmlformats.org/officeDocument/2006/customXml" ds:itemID="{6B45D151-8D99-423D-A1F1-F5AF1BE84EB1}">
  <ds:schemaRefs>
    <ds:schemaRef ds:uri="f6569699-ae44-4c85-9383-dd5a41d3d47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a5da9df-85e1-4e4b-b319-af1e48434c2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584</TotalTime>
  <Words>1024</Words>
  <Application>Microsoft Office PowerPoint</Application>
  <PresentationFormat>Widescreen</PresentationFormat>
  <Paragraphs>118</Paragraphs>
  <Slides>17</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Courier New</vt:lpstr>
      <vt:lpstr>IIA</vt:lpstr>
      <vt:lpstr>Failure to prevent fraud – What impact will the new offence have on UK companies?</vt:lpstr>
      <vt:lpstr>Failure to prevent fraud – What impact will the new offence have on UK companies?</vt:lpstr>
      <vt:lpstr>Introduction</vt:lpstr>
      <vt:lpstr>Background</vt:lpstr>
      <vt:lpstr>Prosecuting Companies - The Identification Doctrine</vt:lpstr>
      <vt:lpstr>Serious Fraud Office v Barclays Plc and Another  [2018] EWHC 3055</vt:lpstr>
      <vt:lpstr>Failure to Prevent Offences</vt:lpstr>
      <vt:lpstr>Failure to Prevent Offences in Practice</vt:lpstr>
      <vt:lpstr>Reform </vt:lpstr>
      <vt:lpstr>Home Office, April 2023</vt:lpstr>
      <vt:lpstr>Failure to Prevent Fraud</vt:lpstr>
      <vt:lpstr>Failure to Prevent Fraud – Scope</vt:lpstr>
      <vt:lpstr>Failure to Prevent Fraud – Impact</vt:lpstr>
      <vt:lpstr>HM Government, June 2023</vt:lpstr>
      <vt:lpstr>Conclusion</vt:lpstr>
      <vt:lpstr>Contact us</vt:lpstr>
      <vt:lpstr>Thank you</vt:lpstr>
    </vt:vector>
  </TitlesOfParts>
  <Company>Lime Creative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dc:creator>
  <cp:keywords>For internal use only</cp:keywords>
  <cp:lastModifiedBy>Sam Bourton</cp:lastModifiedBy>
  <cp:revision>446</cp:revision>
  <cp:lastPrinted>2018-08-28T09:21:44Z</cp:lastPrinted>
  <dcterms:created xsi:type="dcterms:W3CDTF">2007-08-31T10:17:59Z</dcterms:created>
  <dcterms:modified xsi:type="dcterms:W3CDTF">2023-09-20T09:26:32Z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820e7fd9-4f07-4687-925d-f06ee46ac2ce</vt:lpwstr>
  </property>
  <property fmtid="{D5CDD505-2E9C-101B-9397-08002B2CF9AE}" pid="3" name="db.comClassification">
    <vt:lpwstr>For internal use only</vt:lpwstr>
  </property>
  <property fmtid="{D5CDD505-2E9C-101B-9397-08002B2CF9AE}" pid="4" name="aliashDocumentMarking">
    <vt:lpwstr>For internal use only</vt:lpwstr>
  </property>
  <property fmtid="{D5CDD505-2E9C-101B-9397-08002B2CF9AE}" pid="5" name="ContentTypeId">
    <vt:lpwstr>0x0101001C495DC29F69DA41B831D7985DDEFF7A</vt:lpwstr>
  </property>
</Properties>
</file>