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5"/>
  </p:sldMasterIdLst>
  <p:notesMasterIdLst>
    <p:notesMasterId r:id="rId15"/>
  </p:notesMasterIdLst>
  <p:handoutMasterIdLst>
    <p:handoutMasterId r:id="rId16"/>
  </p:handoutMasterIdLst>
  <p:sldIdLst>
    <p:sldId id="256" r:id="rId6"/>
    <p:sldId id="275" r:id="rId7"/>
    <p:sldId id="258" r:id="rId8"/>
    <p:sldId id="272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9144000" cy="6858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284EADD-FE41-494D-A42C-2B60CCFC2DE6}">
          <p14:sldIdLst>
            <p14:sldId id="256"/>
            <p14:sldId id="275"/>
            <p14:sldId id="258"/>
            <p14:sldId id="272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3838">
          <p15:clr>
            <a:srgbClr val="A4A3A4"/>
          </p15:clr>
        </p15:guide>
        <p15:guide id="5" pos="2880">
          <p15:clr>
            <a:srgbClr val="A4A3A4"/>
          </p15:clr>
        </p15:guide>
        <p15:guide id="7" pos="5103">
          <p15:clr>
            <a:srgbClr val="A4A3A4"/>
          </p15:clr>
        </p15:guide>
        <p15:guide id="12" pos="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DAC"/>
    <a:srgbClr val="1A9DAC"/>
    <a:srgbClr val="16818D"/>
    <a:srgbClr val="1C9DAC"/>
    <a:srgbClr val="7A7392"/>
    <a:srgbClr val="598752"/>
    <a:srgbClr val="6DA463"/>
    <a:srgbClr val="A65C45"/>
    <a:srgbClr val="CC705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08D166-8FD2-4A25-9789-BB7A2C7795A7}" v="714" dt="2023-09-11T12:37:27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6376"/>
  </p:normalViewPr>
  <p:slideViewPr>
    <p:cSldViewPr showGuides="1">
      <p:cViewPr varScale="1">
        <p:scale>
          <a:sx n="98" d="100"/>
          <a:sy n="98" d="100"/>
        </p:scale>
        <p:origin x="1452" y="90"/>
      </p:cViewPr>
      <p:guideLst>
        <p:guide orient="horz" pos="3838"/>
        <p:guide pos="2880"/>
        <p:guide pos="5103"/>
        <p:guide pos="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83" d="100"/>
          <a:sy n="183" d="100"/>
        </p:scale>
        <p:origin x="208" y="3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Green" userId="76f8a1dc-12f1-4923-a587-2fa9af6cc135" providerId="ADAL" clId="{9C08D166-8FD2-4A25-9789-BB7A2C7795A7}"/>
    <pc:docChg chg="custSel addSld delSld modSld sldOrd modSection">
      <pc:chgData name="James Green" userId="76f8a1dc-12f1-4923-a587-2fa9af6cc135" providerId="ADAL" clId="{9C08D166-8FD2-4A25-9789-BB7A2C7795A7}" dt="2023-09-11T12:37:53.979" v="933" actId="14100"/>
      <pc:docMkLst>
        <pc:docMk/>
      </pc:docMkLst>
      <pc:sldChg chg="modSp mod">
        <pc:chgData name="James Green" userId="76f8a1dc-12f1-4923-a587-2fa9af6cc135" providerId="ADAL" clId="{9C08D166-8FD2-4A25-9789-BB7A2C7795A7}" dt="2023-09-07T12:00:02.296" v="450" actId="6549"/>
        <pc:sldMkLst>
          <pc:docMk/>
          <pc:sldMk cId="3764760811" sldId="256"/>
        </pc:sldMkLst>
        <pc:spChg chg="mod">
          <ac:chgData name="James Green" userId="76f8a1dc-12f1-4923-a587-2fa9af6cc135" providerId="ADAL" clId="{9C08D166-8FD2-4A25-9789-BB7A2C7795A7}" dt="2023-09-07T12:00:02.296" v="450" actId="6549"/>
          <ac:spMkLst>
            <pc:docMk/>
            <pc:sldMk cId="3764760811" sldId="256"/>
            <ac:spMk id="2" creationId="{60EF4C6A-CA2E-4C35-8BA5-916C10203F2E}"/>
          </ac:spMkLst>
        </pc:spChg>
        <pc:spChg chg="mod">
          <ac:chgData name="James Green" userId="76f8a1dc-12f1-4923-a587-2fa9af6cc135" providerId="ADAL" clId="{9C08D166-8FD2-4A25-9789-BB7A2C7795A7}" dt="2023-09-07T11:58:58.650" v="439" actId="313"/>
          <ac:spMkLst>
            <pc:docMk/>
            <pc:sldMk cId="3764760811" sldId="256"/>
            <ac:spMk id="6" creationId="{8AF42F57-4342-4892-B2AD-019DCDCB61B2}"/>
          </ac:spMkLst>
        </pc:spChg>
      </pc:sldChg>
      <pc:sldChg chg="modSp mod modAnim">
        <pc:chgData name="James Green" userId="76f8a1dc-12f1-4923-a587-2fa9af6cc135" providerId="ADAL" clId="{9C08D166-8FD2-4A25-9789-BB7A2C7795A7}" dt="2023-09-07T14:31:02.234" v="871" actId="5793"/>
        <pc:sldMkLst>
          <pc:docMk/>
          <pc:sldMk cId="1719998758" sldId="258"/>
        </pc:sldMkLst>
        <pc:spChg chg="mod">
          <ac:chgData name="James Green" userId="76f8a1dc-12f1-4923-a587-2fa9af6cc135" providerId="ADAL" clId="{9C08D166-8FD2-4A25-9789-BB7A2C7795A7}" dt="2023-09-07T14:30:53.225" v="869" actId="27636"/>
          <ac:spMkLst>
            <pc:docMk/>
            <pc:sldMk cId="1719998758" sldId="258"/>
            <ac:spMk id="2" creationId="{DE9A93DA-9975-43A2-9678-60BDA25B6C21}"/>
          </ac:spMkLst>
        </pc:spChg>
        <pc:spChg chg="mod">
          <ac:chgData name="James Green" userId="76f8a1dc-12f1-4923-a587-2fa9af6cc135" providerId="ADAL" clId="{9C08D166-8FD2-4A25-9789-BB7A2C7795A7}" dt="2023-09-07T14:31:02.234" v="871" actId="5793"/>
          <ac:spMkLst>
            <pc:docMk/>
            <pc:sldMk cId="1719998758" sldId="258"/>
            <ac:spMk id="3" creationId="{D1474684-16B6-4667-AD9F-523AB5D333B5}"/>
          </ac:spMkLst>
        </pc:spChg>
      </pc:sldChg>
      <pc:sldChg chg="del">
        <pc:chgData name="James Green" userId="76f8a1dc-12f1-4923-a587-2fa9af6cc135" providerId="ADAL" clId="{9C08D166-8FD2-4A25-9789-BB7A2C7795A7}" dt="2023-09-07T11:50:27.439" v="144" actId="2696"/>
        <pc:sldMkLst>
          <pc:docMk/>
          <pc:sldMk cId="1321019824" sldId="261"/>
        </pc:sldMkLst>
      </pc:sldChg>
      <pc:sldChg chg="modSp del mod modAnim">
        <pc:chgData name="James Green" userId="76f8a1dc-12f1-4923-a587-2fa9af6cc135" providerId="ADAL" clId="{9C08D166-8FD2-4A25-9789-BB7A2C7795A7}" dt="2023-09-07T10:38:28.393" v="141" actId="2696"/>
        <pc:sldMkLst>
          <pc:docMk/>
          <pc:sldMk cId="3126595736" sldId="262"/>
        </pc:sldMkLst>
        <pc:spChg chg="mod">
          <ac:chgData name="James Green" userId="76f8a1dc-12f1-4923-a587-2fa9af6cc135" providerId="ADAL" clId="{9C08D166-8FD2-4A25-9789-BB7A2C7795A7}" dt="2023-09-07T10:15:42.714" v="106" actId="21"/>
          <ac:spMkLst>
            <pc:docMk/>
            <pc:sldMk cId="3126595736" sldId="262"/>
            <ac:spMk id="3" creationId="{D1474684-16B6-4667-AD9F-523AB5D333B5}"/>
          </ac:spMkLst>
        </pc:spChg>
      </pc:sldChg>
      <pc:sldChg chg="modSp del modAnim">
        <pc:chgData name="James Green" userId="76f8a1dc-12f1-4923-a587-2fa9af6cc135" providerId="ADAL" clId="{9C08D166-8FD2-4A25-9789-BB7A2C7795A7}" dt="2023-09-07T13:26:22.332" v="842" actId="2696"/>
        <pc:sldMkLst>
          <pc:docMk/>
          <pc:sldMk cId="3395087937" sldId="263"/>
        </pc:sldMkLst>
        <pc:spChg chg="mod">
          <ac:chgData name="James Green" userId="76f8a1dc-12f1-4923-a587-2fa9af6cc135" providerId="ADAL" clId="{9C08D166-8FD2-4A25-9789-BB7A2C7795A7}" dt="2023-09-07T10:38:37.984" v="142" actId="20577"/>
          <ac:spMkLst>
            <pc:docMk/>
            <pc:sldMk cId="3395087937" sldId="263"/>
            <ac:spMk id="3" creationId="{58886548-3AB2-27EF-5A0A-0BC78C739789}"/>
          </ac:spMkLst>
        </pc:spChg>
      </pc:sldChg>
      <pc:sldChg chg="del">
        <pc:chgData name="James Green" userId="76f8a1dc-12f1-4923-a587-2fa9af6cc135" providerId="ADAL" clId="{9C08D166-8FD2-4A25-9789-BB7A2C7795A7}" dt="2023-09-07T10:13:35.173" v="2" actId="2696"/>
        <pc:sldMkLst>
          <pc:docMk/>
          <pc:sldMk cId="2309048212" sldId="264"/>
        </pc:sldMkLst>
      </pc:sldChg>
      <pc:sldChg chg="del">
        <pc:chgData name="James Green" userId="76f8a1dc-12f1-4923-a587-2fa9af6cc135" providerId="ADAL" clId="{9C08D166-8FD2-4A25-9789-BB7A2C7795A7}" dt="2023-09-07T10:38:51.126" v="143" actId="2696"/>
        <pc:sldMkLst>
          <pc:docMk/>
          <pc:sldMk cId="1145025658" sldId="265"/>
        </pc:sldMkLst>
      </pc:sldChg>
      <pc:sldChg chg="del">
        <pc:chgData name="James Green" userId="76f8a1dc-12f1-4923-a587-2fa9af6cc135" providerId="ADAL" clId="{9C08D166-8FD2-4A25-9789-BB7A2C7795A7}" dt="2023-09-07T13:26:26.348" v="843" actId="2696"/>
        <pc:sldMkLst>
          <pc:docMk/>
          <pc:sldMk cId="1987198102" sldId="266"/>
        </pc:sldMkLst>
      </pc:sldChg>
      <pc:sldChg chg="modSp modAnim">
        <pc:chgData name="James Green" userId="76f8a1dc-12f1-4923-a587-2fa9af6cc135" providerId="ADAL" clId="{9C08D166-8FD2-4A25-9789-BB7A2C7795A7}" dt="2023-09-07T13:20:17.937" v="672"/>
        <pc:sldMkLst>
          <pc:docMk/>
          <pc:sldMk cId="592468444" sldId="267"/>
        </pc:sldMkLst>
        <pc:spChg chg="mod">
          <ac:chgData name="James Green" userId="76f8a1dc-12f1-4923-a587-2fa9af6cc135" providerId="ADAL" clId="{9C08D166-8FD2-4A25-9789-BB7A2C7795A7}" dt="2023-09-07T13:19:57.898" v="671" actId="6549"/>
          <ac:spMkLst>
            <pc:docMk/>
            <pc:sldMk cId="592468444" sldId="267"/>
            <ac:spMk id="3" creationId="{5E54BE91-5F7F-8D46-EA67-C7E42CD2223F}"/>
          </ac:spMkLst>
        </pc:spChg>
      </pc:sldChg>
      <pc:sldChg chg="modSp modAnim">
        <pc:chgData name="James Green" userId="76f8a1dc-12f1-4923-a587-2fa9af6cc135" providerId="ADAL" clId="{9C08D166-8FD2-4A25-9789-BB7A2C7795A7}" dt="2023-09-07T14:40:50.482" v="894" actId="20577"/>
        <pc:sldMkLst>
          <pc:docMk/>
          <pc:sldMk cId="3236104168" sldId="269"/>
        </pc:sldMkLst>
        <pc:spChg chg="mod">
          <ac:chgData name="James Green" userId="76f8a1dc-12f1-4923-a587-2fa9af6cc135" providerId="ADAL" clId="{9C08D166-8FD2-4A25-9789-BB7A2C7795A7}" dt="2023-09-07T14:40:50.482" v="894" actId="20577"/>
          <ac:spMkLst>
            <pc:docMk/>
            <pc:sldMk cId="3236104168" sldId="269"/>
            <ac:spMk id="3" creationId="{81E74DE4-4DA0-462F-5D67-71F4D558177D}"/>
          </ac:spMkLst>
        </pc:spChg>
      </pc:sldChg>
      <pc:sldChg chg="modSp modAnim">
        <pc:chgData name="James Green" userId="76f8a1dc-12f1-4923-a587-2fa9af6cc135" providerId="ADAL" clId="{9C08D166-8FD2-4A25-9789-BB7A2C7795A7}" dt="2023-09-07T14:44:24.436" v="899" actId="5793"/>
        <pc:sldMkLst>
          <pc:docMk/>
          <pc:sldMk cId="2452252329" sldId="270"/>
        </pc:sldMkLst>
        <pc:spChg chg="mod">
          <ac:chgData name="James Green" userId="76f8a1dc-12f1-4923-a587-2fa9af6cc135" providerId="ADAL" clId="{9C08D166-8FD2-4A25-9789-BB7A2C7795A7}" dt="2023-09-07T14:44:24.436" v="899" actId="5793"/>
          <ac:spMkLst>
            <pc:docMk/>
            <pc:sldMk cId="2452252329" sldId="270"/>
            <ac:spMk id="3" creationId="{0E2D9E6C-59D4-43D2-9D0C-A2577DE5C3DC}"/>
          </ac:spMkLst>
        </pc:spChg>
      </pc:sldChg>
      <pc:sldChg chg="modSp mod">
        <pc:chgData name="James Green" userId="76f8a1dc-12f1-4923-a587-2fa9af6cc135" providerId="ADAL" clId="{9C08D166-8FD2-4A25-9789-BB7A2C7795A7}" dt="2023-09-07T13:26:50.192" v="844" actId="33524"/>
        <pc:sldMkLst>
          <pc:docMk/>
          <pc:sldMk cId="3182677370" sldId="271"/>
        </pc:sldMkLst>
        <pc:spChg chg="mod">
          <ac:chgData name="James Green" userId="76f8a1dc-12f1-4923-a587-2fa9af6cc135" providerId="ADAL" clId="{9C08D166-8FD2-4A25-9789-BB7A2C7795A7}" dt="2023-09-07T13:26:50.192" v="844" actId="33524"/>
          <ac:spMkLst>
            <pc:docMk/>
            <pc:sldMk cId="3182677370" sldId="271"/>
            <ac:spMk id="3" creationId="{AAE04B38-21D4-DF18-7342-3F157B8EDD6C}"/>
          </ac:spMkLst>
        </pc:spChg>
      </pc:sldChg>
      <pc:sldChg chg="modSp">
        <pc:chgData name="James Green" userId="76f8a1dc-12f1-4923-a587-2fa9af6cc135" providerId="ADAL" clId="{9C08D166-8FD2-4A25-9789-BB7A2C7795A7}" dt="2023-09-07T14:33:26.188" v="890" actId="6549"/>
        <pc:sldMkLst>
          <pc:docMk/>
          <pc:sldMk cId="2293150574" sldId="272"/>
        </pc:sldMkLst>
        <pc:spChg chg="mod">
          <ac:chgData name="James Green" userId="76f8a1dc-12f1-4923-a587-2fa9af6cc135" providerId="ADAL" clId="{9C08D166-8FD2-4A25-9789-BB7A2C7795A7}" dt="2023-09-07T14:33:26.188" v="890" actId="6549"/>
          <ac:spMkLst>
            <pc:docMk/>
            <pc:sldMk cId="2293150574" sldId="272"/>
            <ac:spMk id="3" creationId="{96541F7E-DCFD-4924-4680-075EFD21FEDA}"/>
          </ac:spMkLst>
        </pc:spChg>
      </pc:sldChg>
      <pc:sldChg chg="del">
        <pc:chgData name="James Green" userId="76f8a1dc-12f1-4923-a587-2fa9af6cc135" providerId="ADAL" clId="{9C08D166-8FD2-4A25-9789-BB7A2C7795A7}" dt="2023-09-07T13:20:26.892" v="673" actId="2696"/>
        <pc:sldMkLst>
          <pc:docMk/>
          <pc:sldMk cId="622445303" sldId="274"/>
        </pc:sldMkLst>
      </pc:sldChg>
      <pc:sldChg chg="addSp modSp new mod ord modAnim">
        <pc:chgData name="James Green" userId="76f8a1dc-12f1-4923-a587-2fa9af6cc135" providerId="ADAL" clId="{9C08D166-8FD2-4A25-9789-BB7A2C7795A7}" dt="2023-09-11T12:37:53.979" v="933" actId="14100"/>
        <pc:sldMkLst>
          <pc:docMk/>
          <pc:sldMk cId="3235738894" sldId="275"/>
        </pc:sldMkLst>
        <pc:spChg chg="mod">
          <ac:chgData name="James Green" userId="76f8a1dc-12f1-4923-a587-2fa9af6cc135" providerId="ADAL" clId="{9C08D166-8FD2-4A25-9789-BB7A2C7795A7}" dt="2023-09-11T12:36:36.451" v="927" actId="6549"/>
          <ac:spMkLst>
            <pc:docMk/>
            <pc:sldMk cId="3235738894" sldId="275"/>
            <ac:spMk id="2" creationId="{D1A312C8-21DC-9E32-7F09-5BAFFF240D6D}"/>
          </ac:spMkLst>
        </pc:spChg>
        <pc:spChg chg="mod">
          <ac:chgData name="James Green" userId="76f8a1dc-12f1-4923-a587-2fa9af6cc135" providerId="ADAL" clId="{9C08D166-8FD2-4A25-9789-BB7A2C7795A7}" dt="2023-09-11T11:50:58.854" v="926" actId="255"/>
          <ac:spMkLst>
            <pc:docMk/>
            <pc:sldMk cId="3235738894" sldId="275"/>
            <ac:spMk id="3" creationId="{23C308EC-03CF-2A57-F65C-AE8CAB127DD7}"/>
          </ac:spMkLst>
        </pc:spChg>
        <pc:spChg chg="add mod">
          <ac:chgData name="James Green" userId="76f8a1dc-12f1-4923-a587-2fa9af6cc135" providerId="ADAL" clId="{9C08D166-8FD2-4A25-9789-BB7A2C7795A7}" dt="2023-09-11T12:37:53.979" v="933" actId="14100"/>
          <ac:spMkLst>
            <pc:docMk/>
            <pc:sldMk cId="3235738894" sldId="275"/>
            <ac:spMk id="6" creationId="{0B1AAC82-E932-7315-CD90-65C7D0AF8C5A}"/>
          </ac:spMkLst>
        </pc:spChg>
        <pc:spChg chg="add mod">
          <ac:chgData name="James Green" userId="76f8a1dc-12f1-4923-a587-2fa9af6cc135" providerId="ADAL" clId="{9C08D166-8FD2-4A25-9789-BB7A2C7795A7}" dt="2023-09-07T12:50:02.909" v="646" actId="571"/>
          <ac:spMkLst>
            <pc:docMk/>
            <pc:sldMk cId="3235738894" sldId="275"/>
            <ac:spMk id="7" creationId="{037C17D2-2DA2-E65E-CAD3-7B941A7CED58}"/>
          </ac:spMkLst>
        </pc:spChg>
        <pc:spChg chg="add mod">
          <ac:chgData name="James Green" userId="76f8a1dc-12f1-4923-a587-2fa9af6cc135" providerId="ADAL" clId="{9C08D166-8FD2-4A25-9789-BB7A2C7795A7}" dt="2023-09-07T12:50:02.909" v="646" actId="571"/>
          <ac:spMkLst>
            <pc:docMk/>
            <pc:sldMk cId="3235738894" sldId="275"/>
            <ac:spMk id="8" creationId="{07BBCFBC-ADD2-686B-B21A-D9CFC6EFD551}"/>
          </ac:spMkLst>
        </pc:spChg>
        <pc:picChg chg="add mod">
          <ac:chgData name="James Green" userId="76f8a1dc-12f1-4923-a587-2fa9af6cc135" providerId="ADAL" clId="{9C08D166-8FD2-4A25-9789-BB7A2C7795A7}" dt="2023-09-07T11:56:43.633" v="284" actId="14100"/>
          <ac:picMkLst>
            <pc:docMk/>
            <pc:sldMk cId="3235738894" sldId="275"/>
            <ac:picMk id="5" creationId="{750CFABB-460C-2545-F602-255FF54BB08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43CF07-9307-6C48-9A7D-CFB6D27789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7DB75-BAF4-B743-9A92-74B92A91E0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2C6B3-A39F-7849-8137-15C55F281F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1F245-9DFC-A14D-946D-EB14F66A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02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360570-2B09-DB43-BBE0-DA076DA91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87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A9D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1787872" cy="89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E3B5BC-7C7D-A745-8158-A53C466DA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26" y="1915479"/>
            <a:ext cx="5689524" cy="208958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9EC6F0B-C9B0-464E-ABF8-505FA2B99A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6421" y="1916832"/>
            <a:ext cx="1219139" cy="269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600" b="0" i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1E2BFEE-0AD7-C548-92B3-DE639BB40C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420" y="2323737"/>
            <a:ext cx="1219139" cy="402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800" b="1" i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FE54718D-4C22-E94B-A4C0-C34A3A4257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505" y="2913639"/>
            <a:ext cx="1219139" cy="3713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800" b="1" i="0">
                <a:solidFill>
                  <a:schemeClr val="bg1"/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3A8BFE-74A7-E94B-8A00-4CD70EAFA367}"/>
              </a:ext>
            </a:extLst>
          </p:cNvPr>
          <p:cNvCxnSpPr>
            <a:cxnSpLocks/>
          </p:cNvCxnSpPr>
          <p:nvPr userDrawn="1"/>
        </p:nvCxnSpPr>
        <p:spPr>
          <a:xfrm>
            <a:off x="1919288" y="1916832"/>
            <a:ext cx="0" cy="38022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5B2378F-7E74-5649-B1F7-5BE87863FD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8505" y="5373216"/>
            <a:ext cx="1219139" cy="3458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600" b="0" i="0">
                <a:solidFill>
                  <a:schemeClr val="bg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03722685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207" userDrawn="1">
          <p15:clr>
            <a:srgbClr val="FBAE40"/>
          </p15:clr>
        </p15:guide>
        <p15:guide id="2" pos="12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ED979-55B4-3C48-802B-10CF449D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92697"/>
            <a:ext cx="7886700" cy="720080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15" y="1412776"/>
            <a:ext cx="9144000" cy="59511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806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D231-0526-BA4B-A751-485A68D4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2" y="692697"/>
            <a:ext cx="7454131" cy="768356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461052"/>
            <a:ext cx="3024188" cy="53969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59113" y="1461053"/>
            <a:ext cx="3020316" cy="26505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9113" y="4149725"/>
            <a:ext cx="3020316" cy="2708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8225" y="1461052"/>
            <a:ext cx="3025775" cy="53969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1980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32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4" pos="3833" userDrawn="1">
          <p15:clr>
            <a:srgbClr val="FBAE40"/>
          </p15:clr>
        </p15:guide>
        <p15:guide id="5" orient="horz" pos="2614" userDrawn="1">
          <p15:clr>
            <a:srgbClr val="FBAE40"/>
          </p15:clr>
        </p15:guide>
        <p15:guide id="6" pos="567" userDrawn="1">
          <p15:clr>
            <a:srgbClr val="FBAE40"/>
          </p15:clr>
        </p15:guide>
        <p15:guide id="8" pos="1927" userDrawn="1">
          <p15:clr>
            <a:srgbClr val="FBAE40"/>
          </p15:clr>
        </p15:guide>
        <p15:guide id="9" pos="3854" userDrawn="1">
          <p15:clr>
            <a:srgbClr val="FBAE40"/>
          </p15:clr>
        </p15:guide>
        <p15:guide id="10" orient="horz" pos="259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2A74-33A9-1E47-9EBD-B4B8BA3C3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65" y="692696"/>
            <a:ext cx="7886700" cy="7683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8065" y="1461052"/>
            <a:ext cx="254707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A9DAC"/>
              </a:buClr>
              <a:buSzTx/>
              <a:buFont typeface="Arial" panose="020B0604020202020204" pitchFamily="34" charset="0"/>
              <a:buChar char="•"/>
              <a:tabLst/>
              <a:defRPr sz="1800" b="0" i="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A9DAC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4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sp>
        <p:nvSpPr>
          <p:cNvPr id="5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41650" y="1461052"/>
            <a:ext cx="3043238" cy="53969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1400" y="1461053"/>
            <a:ext cx="3022599" cy="26505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400" y="4146550"/>
            <a:ext cx="3022600" cy="2711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538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3856" userDrawn="1">
          <p15:clr>
            <a:srgbClr val="FBAE40"/>
          </p15:clr>
        </p15:guide>
        <p15:guide id="4" pos="3833" userDrawn="1">
          <p15:clr>
            <a:srgbClr val="FBAE40"/>
          </p15:clr>
        </p15:guide>
        <p15:guide id="6" orient="horz" pos="2590" userDrawn="1">
          <p15:clr>
            <a:srgbClr val="FBAE40"/>
          </p15:clr>
        </p15:guide>
        <p15:guide id="7" orient="horz" pos="26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FF90F4-0461-4994-8ECC-80648A92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65" y="692697"/>
            <a:ext cx="7886700" cy="12241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42988" y="1916832"/>
            <a:ext cx="7058025" cy="35283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buNone/>
              <a:defRPr sz="2800" b="0" i="1" baseline="0">
                <a:solidFill>
                  <a:srgbClr val="1A9DAC"/>
                </a:solidFill>
                <a:latin typeface="+mj-lt"/>
              </a:defRPr>
            </a:lvl1pPr>
            <a:lvl2pPr marL="609600" indent="0">
              <a:lnSpc>
                <a:spcPts val="3600"/>
              </a:lnSpc>
              <a:buNone/>
              <a:defRPr sz="2800" b="0" i="1" baseline="0">
                <a:solidFill>
                  <a:srgbClr val="1A9DAC"/>
                </a:solidFill>
                <a:latin typeface="+mj-lt"/>
              </a:defRPr>
            </a:lvl2pPr>
            <a:lvl3pPr marL="1219200" indent="0">
              <a:lnSpc>
                <a:spcPts val="3600"/>
              </a:lnSpc>
              <a:buNone/>
              <a:defRPr sz="2800" b="0" i="1" baseline="0">
                <a:solidFill>
                  <a:srgbClr val="1A9DAC"/>
                </a:solidFill>
                <a:latin typeface="+mj-lt"/>
              </a:defRPr>
            </a:lvl3pPr>
            <a:lvl4pPr marL="1828800" indent="0">
              <a:lnSpc>
                <a:spcPts val="3600"/>
              </a:lnSpc>
              <a:buNone/>
              <a:defRPr sz="2800" b="0" i="1" baseline="0">
                <a:solidFill>
                  <a:srgbClr val="1A9DAC"/>
                </a:solidFill>
                <a:latin typeface="+mj-lt"/>
              </a:defRPr>
            </a:lvl4pPr>
            <a:lvl5pPr marL="2438400" indent="0">
              <a:lnSpc>
                <a:spcPts val="3600"/>
              </a:lnSpc>
              <a:buNone/>
              <a:defRPr sz="2800" b="0" i="1" baseline="0">
                <a:solidFill>
                  <a:srgbClr val="1A9DAC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42988" y="5661025"/>
            <a:ext cx="7058025" cy="119697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1800"/>
              </a:lnSpc>
              <a:buNone/>
              <a:defRPr sz="1800" baseline="0">
                <a:solidFill>
                  <a:schemeClr val="tx1"/>
                </a:solidFill>
                <a:latin typeface="+mn-lt"/>
              </a:defRPr>
            </a:lvl1pPr>
            <a:lvl2pPr marL="609600" indent="0" algn="r">
              <a:lnSpc>
                <a:spcPts val="1800"/>
              </a:lnSpc>
              <a:buNone/>
              <a:defRPr sz="1800" baseline="0">
                <a:solidFill>
                  <a:schemeClr val="tx1"/>
                </a:solidFill>
                <a:latin typeface="+mn-lt"/>
              </a:defRPr>
            </a:lvl2pPr>
            <a:lvl3pPr marL="1219200" indent="0" algn="r">
              <a:lnSpc>
                <a:spcPts val="1800"/>
              </a:lnSpc>
              <a:buNone/>
              <a:defRPr sz="1800" baseline="0">
                <a:solidFill>
                  <a:schemeClr val="tx1"/>
                </a:solidFill>
                <a:latin typeface="+mn-lt"/>
              </a:defRPr>
            </a:lvl3pPr>
            <a:lvl4pPr marL="1828800" indent="0" algn="r">
              <a:lnSpc>
                <a:spcPts val="1800"/>
              </a:lnSpc>
              <a:buNone/>
              <a:defRPr sz="1800" baseline="0">
                <a:solidFill>
                  <a:schemeClr val="tx1"/>
                </a:solidFill>
                <a:latin typeface="+mn-lt"/>
              </a:defRPr>
            </a:lvl4pPr>
            <a:lvl5pPr marL="2438400" indent="0" algn="r">
              <a:lnSpc>
                <a:spcPts val="1800"/>
              </a:lnSpc>
              <a:buNone/>
              <a:defRPr sz="180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6941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57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C024-4559-4C02-9AB3-98D956AC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056E6-17B0-445E-93EC-A3A4B42B21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349500"/>
            <a:ext cx="4104456" cy="28797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000">
                <a:solidFill>
                  <a:srgbClr val="199DAC"/>
                </a:solidFill>
              </a:defRPr>
            </a:lvl1pPr>
            <a:lvl2pPr marL="609600" indent="0">
              <a:buNone/>
              <a:defRPr>
                <a:solidFill>
                  <a:srgbClr val="16818D"/>
                </a:solidFill>
              </a:defRPr>
            </a:lvl2pPr>
            <a:lvl3pPr marL="1219200" indent="0">
              <a:buNone/>
              <a:defRPr>
                <a:solidFill>
                  <a:srgbClr val="16818D"/>
                </a:solidFill>
              </a:defRPr>
            </a:lvl3pPr>
            <a:lvl4pPr marL="1828800" indent="0">
              <a:buNone/>
              <a:defRPr>
                <a:solidFill>
                  <a:srgbClr val="16818D"/>
                </a:solidFill>
              </a:defRPr>
            </a:lvl4pPr>
            <a:lvl5pPr marL="2438400" indent="0">
              <a:buNone/>
              <a:defRPr>
                <a:solidFill>
                  <a:srgbClr val="16818D"/>
                </a:solidFill>
              </a:defRPr>
            </a:lvl5pPr>
          </a:lstStyle>
          <a:p>
            <a:pPr lvl="0"/>
            <a:r>
              <a:rPr lang="en-US" dirty="0"/>
              <a:t>100%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12DBA2-E4CA-4633-9C0C-58EB9F03F1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6016" y="2349500"/>
            <a:ext cx="3672334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9DAC"/>
                </a:solidFill>
              </a:defRPr>
            </a:lvl1pPr>
            <a:lvl2pPr marL="609600" indent="0">
              <a:buNone/>
              <a:defRPr sz="1800">
                <a:solidFill>
                  <a:srgbClr val="199DAC"/>
                </a:solidFill>
              </a:defRPr>
            </a:lvl2pPr>
            <a:lvl3pPr marL="1219200" indent="0">
              <a:buNone/>
              <a:defRPr sz="1800">
                <a:solidFill>
                  <a:srgbClr val="199DAC"/>
                </a:solidFill>
              </a:defRPr>
            </a:lvl3pPr>
            <a:lvl4pPr marL="1828800" indent="0">
              <a:buNone/>
              <a:defRPr sz="1800">
                <a:solidFill>
                  <a:srgbClr val="199DAC"/>
                </a:solidFill>
              </a:defRPr>
            </a:lvl4pPr>
            <a:lvl5pPr marL="2438400" indent="0">
              <a:buNone/>
              <a:defRPr sz="1800">
                <a:solidFill>
                  <a:srgbClr val="199DAC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D44D0B-0878-42C4-9A43-6D580C188C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5157192"/>
            <a:ext cx="7472363" cy="7921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/>
            </a:lvl1pPr>
            <a:lvl2pPr marL="609600" indent="0" algn="r">
              <a:buNone/>
              <a:defRPr sz="1800"/>
            </a:lvl2pPr>
            <a:lvl3pPr marL="1219200" indent="0" algn="r">
              <a:buNone/>
              <a:defRPr sz="1800"/>
            </a:lvl3pPr>
            <a:lvl4pPr marL="1828800" indent="0" algn="r">
              <a:buNone/>
              <a:defRPr sz="1800"/>
            </a:lvl4pPr>
            <a:lvl5pPr marL="2438400" indent="0" algn="r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579384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E3DBD-28B5-6744-B93D-384D879A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974055"/>
            <a:ext cx="651562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4221163"/>
            <a:ext cx="6515620" cy="6031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1800" b="0" i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5060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4AAA3-E9D4-B544-B77B-0789573E9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591" y="689701"/>
            <a:ext cx="7886700" cy="1011108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1" y="1700808"/>
            <a:ext cx="6551612" cy="4608512"/>
          </a:xfrm>
          <a:prstGeom prst="rect">
            <a:avLst/>
          </a:prstGeom>
        </p:spPr>
        <p:txBody>
          <a:bodyPr lIns="0" tIns="0" rIns="0" bIns="0"/>
          <a:lstStyle>
            <a:lvl1pPr marL="266700" indent="-257175">
              <a:buClr>
                <a:srgbClr val="1A9DAC"/>
              </a:buClr>
              <a:tabLst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A9DAC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2667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912239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5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headings, text and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4AA9-9B1B-7D49-821B-E768D4FE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687614"/>
            <a:ext cx="7886700" cy="1012599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00113" y="1700213"/>
            <a:ext cx="6551612" cy="4465637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buClr>
                <a:srgbClr val="1A9DAC"/>
              </a:buClr>
              <a:buFont typeface="+mj-lt"/>
              <a:buAutoNum type="arabicPeriod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600" indent="-342900">
              <a:buClr>
                <a:srgbClr val="1A9DAC"/>
              </a:buClr>
              <a:buFont typeface="+mj-lt"/>
              <a:buAutoNum type="romanLcPeriod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5988" marR="0" indent="-285750" algn="l" defTabSz="6064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A9DAC"/>
              </a:buClr>
              <a:buSzTx/>
              <a:buFont typeface="Arial" panose="020B0604020202020204" pitchFamily="34" charset="0"/>
              <a:buChar char="•"/>
              <a:tabLst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23431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952750" indent="-514350">
              <a:buFont typeface="+mj-lt"/>
              <a:buAutoNum type="arabicPeriod"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860688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85A6-D158-2E49-90B4-F2441730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692697"/>
            <a:ext cx="7886700" cy="9361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62276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63C3-2B19-3E4C-861A-2B5A52BA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692697"/>
            <a:ext cx="7886700" cy="936104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A9DAC"/>
              </a:buClr>
              <a:buSzTx/>
              <a:buFont typeface="Arial" panose="020B0604020202020204" pitchFamily="34" charset="0"/>
              <a:buChar char="•"/>
              <a:tabLst/>
              <a:defRPr sz="1800" b="0" i="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A9DAC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Bullet Point</a:t>
            </a:r>
          </a:p>
          <a:p>
            <a:pPr lvl="2"/>
            <a:r>
              <a:rPr lang="en-GB" dirty="0"/>
              <a:t>Third Bullet Point</a:t>
            </a:r>
          </a:p>
          <a:p>
            <a:pPr lvl="3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85750" marR="0" indent="-28575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A9DAC"/>
              </a:buClr>
              <a:buSzTx/>
              <a:buFont typeface="Arial" panose="020B0604020202020204" pitchFamily="34" charset="0"/>
              <a:buChar char="•"/>
              <a:tabLst/>
              <a:defRPr sz="1800" b="0" i="0" baseline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541338" indent="-274638">
              <a:buClr>
                <a:srgbClr val="1A9DAC"/>
              </a:buClr>
              <a:buFont typeface="Courier New" panose="02070309020205020404" pitchFamily="49" charset="0"/>
              <a:buChar char="o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08038" indent="-1778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163638" indent="-301625"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Bullet Point</a:t>
            </a:r>
          </a:p>
          <a:p>
            <a:pPr lvl="2"/>
            <a:r>
              <a:rPr lang="en-US" dirty="0"/>
              <a:t>Third Bullet Point</a:t>
            </a:r>
          </a:p>
          <a:p>
            <a:pPr lvl="3"/>
            <a:endParaRPr lang="en-US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45515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style with numbered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A39C-6E99-FE4F-B641-F44C7B4B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692697"/>
            <a:ext cx="7886700" cy="936104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A9DAC"/>
              </a:buClr>
              <a:buSzTx/>
              <a:buFont typeface="+mj-lt"/>
              <a:buAutoNum type="arabicPeriod"/>
              <a:tabLst/>
              <a:defRPr sz="18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  <a:lvl2pPr marL="541338" indent="-274638">
              <a:buClr>
                <a:srgbClr val="1A9DAC"/>
              </a:buClr>
              <a:buFont typeface="+mj-lt"/>
              <a:buAutoNum type="romanLcPeriod"/>
              <a:defRPr sz="1800" baseline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52538" indent="-285750">
              <a:buFont typeface="Arial" panose="020B0604020202020204" pitchFamily="34" charset="0"/>
              <a:buChar char="̶"/>
              <a:defRPr sz="14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3"/>
            <a:endParaRPr lang="en-GB" dirty="0"/>
          </a:p>
          <a:p>
            <a:pPr lvl="3"/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84663" y="1628800"/>
            <a:ext cx="3167583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266700" marR="0" indent="-26670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>
                <a:srgbClr val="1A9DAC"/>
              </a:buClr>
              <a:buSzTx/>
              <a:buFont typeface="+mj-lt"/>
              <a:buAutoNum type="arabicPeriod"/>
              <a:tabLst/>
              <a:defRPr sz="18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  <a:lvl2pPr marL="541338" indent="-274638">
              <a:buClr>
                <a:srgbClr val="1A9DAC"/>
              </a:buClr>
              <a:buFont typeface="+mj-lt"/>
              <a:buAutoNum type="romanLcPeriod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96938" indent="-266700">
              <a:buClr>
                <a:srgbClr val="1A9DAC"/>
              </a:buClr>
              <a:buFont typeface="Arial" panose="020B0604020202020204" pitchFamily="34" charset="0"/>
              <a:buChar char="̶"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66788" indent="0">
              <a:buFont typeface="Arial" panose="020B0604020202020204" pitchFamily="34" charset="0"/>
              <a:buNone/>
              <a:defRPr sz="14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Number Position Number 2</a:t>
            </a:r>
          </a:p>
          <a:p>
            <a:pPr lvl="2"/>
            <a:r>
              <a:rPr lang="en-GB" dirty="0"/>
              <a:t>Number Position Number 3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765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 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C80B-5DE2-104C-BCD7-114FA55C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515" y="692697"/>
            <a:ext cx="7886700" cy="862064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899592" y="1554760"/>
            <a:ext cx="6515620" cy="45380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753494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lumn text sty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65AE-FBB8-C547-A863-8ACFC537D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692696"/>
            <a:ext cx="7886700" cy="936103"/>
          </a:xfrm>
        </p:spPr>
        <p:txBody>
          <a:bodyPr/>
          <a:lstStyle>
            <a:lvl1pPr>
              <a:defRPr>
                <a:solidFill>
                  <a:srgbClr val="1A9D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9592" y="1628800"/>
            <a:ext cx="3312368" cy="4536504"/>
          </a:xfrm>
          <a:prstGeom prst="rect">
            <a:avLst/>
          </a:prstGeom>
        </p:spPr>
        <p:txBody>
          <a:bodyPr lIns="0" tIns="0" rIns="0" bIns="0" numCol="1" spcCol="216000"/>
          <a:lstStyle>
            <a:lvl1pPr marL="0" marR="0" indent="0" algn="l" defTabSz="606425" rtl="0" eaLnBrk="1" fontAlgn="base" latinLnBrk="0" hangingPunct="1">
              <a:lnSpc>
                <a:spcPts val="2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 baseline="0">
                <a:solidFill>
                  <a:schemeClr val="tx1"/>
                </a:solidFill>
                <a:latin typeface="+mn-lt"/>
                <a:ea typeface="Tahoma"/>
                <a:cs typeface="Tahoma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284663" y="1628799"/>
            <a:ext cx="3816350" cy="4464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861172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D7E385-10D3-CC4C-B8C0-4CD9D91D4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081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3631A212-DAA8-B544-9BA8-9F3465AA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6" r:id="rId14"/>
  </p:sldLayoutIdLst>
  <p:transition spd="slow">
    <p:fade/>
  </p:transition>
  <p:txStyles>
    <p:titleStyle>
      <a:lvl1pPr algn="l" defTabSz="606425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1A9DAC"/>
          </a:solidFill>
          <a:latin typeface="+mj-lt"/>
          <a:ea typeface="ＭＳ Ｐゴシック" charset="0"/>
          <a:cs typeface="ＭＳ Ｐゴシック" charset="0"/>
        </a:defRPr>
      </a:lvl1pPr>
      <a:lvl2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6064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609555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10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664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218" algn="ctr" defTabSz="60955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4025" indent="-4540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87425" indent="-3778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08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04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0025" indent="-301625" algn="l" defTabSz="60642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54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60955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60955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4C6A-CA2E-4C35-8BA5-916C1020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26" y="1915479"/>
            <a:ext cx="6409606" cy="3803565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Collective Self-Defence and the Criterion of a Request for Aid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1700" i="1" dirty="0"/>
              <a:t>International Law and the Regulation of Resort to Force: Exhaustion, Destruction, Rebirth? </a:t>
            </a:r>
            <a:br>
              <a:rPr lang="en-GB" sz="1700" dirty="0"/>
            </a:br>
            <a:r>
              <a:rPr lang="en-GB" sz="1700" dirty="0" err="1"/>
              <a:t>Palacký</a:t>
            </a:r>
            <a:r>
              <a:rPr lang="en-GB" sz="1700" dirty="0"/>
              <a:t> University Olomouc, Czech Republic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BE806-4523-4FEC-B19F-B5D4FF00D6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FC82F-1F0B-4D11-BC78-0C43FDE0F3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Professor James A. Green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61011-8BC0-42E0-ABA5-34977886AF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6420" y="3678281"/>
            <a:ext cx="1105260" cy="1154811"/>
          </a:xfrm>
        </p:spPr>
        <p:txBody>
          <a:bodyPr/>
          <a:lstStyle/>
          <a:p>
            <a:r>
              <a:rPr lang="en-GB" sz="1200" b="0" dirty="0"/>
              <a:t>British Academy Mid-Career Fellowship funding supported this research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F42F57-4342-4892-B2AD-019DCDCB61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8505" y="5373216"/>
            <a:ext cx="1219139" cy="504056"/>
          </a:xfrm>
        </p:spPr>
        <p:txBody>
          <a:bodyPr/>
          <a:lstStyle/>
          <a:p>
            <a:r>
              <a:rPr lang="en-GB" dirty="0"/>
              <a:t>15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376476081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312C8-21DC-9E32-7F09-5BAFFF240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308EC-03CF-2A57-F65C-AE8CAB127D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1" y="1700808"/>
            <a:ext cx="3816425" cy="4608512"/>
          </a:xfrm>
        </p:spPr>
        <p:txBody>
          <a:bodyPr/>
          <a:lstStyle/>
          <a:p>
            <a:pPr marL="9525" indent="0">
              <a:buNone/>
            </a:pPr>
            <a:endParaRPr lang="en-GB" sz="3600" b="1" dirty="0">
              <a:solidFill>
                <a:srgbClr val="FF0000"/>
              </a:solidFill>
            </a:endParaRPr>
          </a:p>
          <a:p>
            <a:pPr marL="9525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BUY THIS BOOK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0CFABB-460C-2545-F602-255FF54BB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566" y="689701"/>
            <a:ext cx="3705614" cy="559518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B1AAC82-E932-7315-CD90-65C7D0AF8C5A}"/>
              </a:ext>
            </a:extLst>
          </p:cNvPr>
          <p:cNvSpPr/>
          <p:nvPr/>
        </p:nvSpPr>
        <p:spPr>
          <a:xfrm>
            <a:off x="899591" y="3212976"/>
            <a:ext cx="3672409" cy="115212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738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93DA-9975-43A2-9678-60BDA25B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689701"/>
            <a:ext cx="7886700" cy="867091"/>
          </a:xfrm>
        </p:spPr>
        <p:txBody>
          <a:bodyPr>
            <a:normAutofit fontScale="90000"/>
          </a:bodyPr>
          <a:lstStyle/>
          <a:p>
            <a:r>
              <a:rPr lang="en-GB" dirty="0"/>
              <a:t>The legal criteria for collective self-defence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74684-16B6-4667-AD9F-523AB5D333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0" y="1772816"/>
            <a:ext cx="7704857" cy="4536504"/>
          </a:xfrm>
        </p:spPr>
        <p:txBody>
          <a:bodyPr/>
          <a:lstStyle/>
          <a:p>
            <a:r>
              <a:rPr lang="en-GB" sz="2200" dirty="0"/>
              <a:t>Many of the criteria are shared with individual self-defence: armed attack, necessity, proportionality, etc.</a:t>
            </a:r>
          </a:p>
          <a:p>
            <a:endParaRPr lang="en-GB" sz="2200" dirty="0"/>
          </a:p>
          <a:p>
            <a:r>
              <a:rPr lang="en-GB" sz="2200" dirty="0"/>
              <a:t>There is no ‘declaration’ requirement…</a:t>
            </a:r>
          </a:p>
          <a:p>
            <a:pPr marL="9525" indent="0">
              <a:buNone/>
            </a:pPr>
            <a:endParaRPr lang="en-GB" sz="2200" dirty="0"/>
          </a:p>
          <a:p>
            <a:r>
              <a:rPr lang="en-GB" sz="2200" dirty="0"/>
              <a:t>Significant evidence that the victim state must ‘request’ aid under CIL.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19998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B739-7564-2DB4-673B-7747381D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Nature and importance of the request requirement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41F7E-DCFD-4924-4680-075EFD21FE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0" y="1700808"/>
            <a:ext cx="7200801" cy="4608512"/>
          </a:xfrm>
        </p:spPr>
        <p:txBody>
          <a:bodyPr/>
          <a:lstStyle/>
          <a:p>
            <a:endParaRPr lang="en-GB" sz="2400" dirty="0"/>
          </a:p>
          <a:p>
            <a:r>
              <a:rPr lang="en-GB" sz="2400" dirty="0"/>
              <a:t>Note that ‘request’ ≠ ‘consent’.</a:t>
            </a:r>
          </a:p>
          <a:p>
            <a:pPr marL="9525" indent="0">
              <a:buNone/>
            </a:pPr>
            <a:endParaRPr lang="en-GB" sz="2400" dirty="0"/>
          </a:p>
          <a:p>
            <a:r>
              <a:rPr lang="en-GB" sz="2400" dirty="0"/>
              <a:t>The request requirement is fundamental: </a:t>
            </a:r>
          </a:p>
          <a:p>
            <a:pPr lvl="1"/>
            <a:r>
              <a:rPr lang="en-GB" sz="2400" dirty="0"/>
              <a:t>Without it ‘the way would be open to unlimited aggression’ (Wright, 1959).</a:t>
            </a:r>
          </a:p>
          <a:p>
            <a:endParaRPr lang="en-GB" sz="2400" dirty="0"/>
          </a:p>
          <a:p>
            <a:r>
              <a:rPr lang="en-GB" sz="2400" dirty="0"/>
              <a:t>The request must be ‘valid’.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150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DE31C-EF15-C68E-4B42-5BD2DE77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548679"/>
            <a:ext cx="7886700" cy="792089"/>
          </a:xfrm>
        </p:spPr>
        <p:txBody>
          <a:bodyPr>
            <a:normAutofit/>
          </a:bodyPr>
          <a:lstStyle/>
          <a:p>
            <a:r>
              <a:rPr lang="en-GB" dirty="0"/>
              <a:t>Who can issue a request?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4BE91-5F7F-8D46-EA67-C7E42CD222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560" y="1628800"/>
            <a:ext cx="7776863" cy="4680520"/>
          </a:xfrm>
        </p:spPr>
        <p:txBody>
          <a:bodyPr/>
          <a:lstStyle/>
          <a:p>
            <a:r>
              <a:rPr lang="en-GB" sz="2400" dirty="0"/>
              <a:t>Statehood</a:t>
            </a:r>
          </a:p>
          <a:p>
            <a:r>
              <a:rPr lang="en-GB" sz="2400" dirty="0"/>
              <a:t>UN membership?</a:t>
            </a:r>
          </a:p>
          <a:p>
            <a:r>
              <a:rPr lang="en-GB" sz="2400" i="1" dirty="0"/>
              <a:t>De jure </a:t>
            </a:r>
            <a:r>
              <a:rPr lang="en-GB" sz="2400" dirty="0"/>
              <a:t>government</a:t>
            </a:r>
          </a:p>
          <a:p>
            <a:endParaRPr lang="en-GB" sz="2400" b="1" dirty="0"/>
          </a:p>
          <a:p>
            <a:pPr lvl="1"/>
            <a:r>
              <a:rPr lang="en-GB" sz="2400" dirty="0"/>
              <a:t>Effective control?</a:t>
            </a:r>
          </a:p>
          <a:p>
            <a:pPr lvl="1"/>
            <a:r>
              <a:rPr lang="en-GB" sz="2400" dirty="0"/>
              <a:t>Other factors key, e.g.:</a:t>
            </a:r>
          </a:p>
          <a:p>
            <a:pPr lvl="2"/>
            <a:r>
              <a:rPr lang="en-GB" sz="2400" dirty="0"/>
              <a:t>Democratic legitimacy </a:t>
            </a:r>
          </a:p>
          <a:p>
            <a:pPr lvl="2"/>
            <a:r>
              <a:rPr lang="en-GB" sz="2400" dirty="0"/>
              <a:t>External recognition</a:t>
            </a:r>
          </a:p>
          <a:p>
            <a:pPr lvl="2"/>
            <a:r>
              <a:rPr lang="en-GB" sz="2400" dirty="0"/>
              <a:t>Internal constitutional (or other) due process</a:t>
            </a:r>
          </a:p>
          <a:p>
            <a:pPr marL="541338" lvl="2" indent="0">
              <a:buNone/>
            </a:pPr>
            <a:endParaRPr lang="en-GB" sz="2400" dirty="0"/>
          </a:p>
          <a:p>
            <a:pPr lvl="1"/>
            <a:r>
              <a:rPr lang="en-GB" sz="2400" dirty="0"/>
              <a:t>Legal weight?</a:t>
            </a:r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468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B4E73-48E8-0176-A626-60FA17660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manner and form of requests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024AF-DE19-FCF2-6D79-5207690ACA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0" y="1700808"/>
            <a:ext cx="6912769" cy="4608512"/>
          </a:xfrm>
        </p:spPr>
        <p:txBody>
          <a:bodyPr/>
          <a:lstStyle/>
          <a:p>
            <a:r>
              <a:rPr lang="en-GB" sz="2400" dirty="0"/>
              <a:t>‘Open’ vs ‘targeted’ requests</a:t>
            </a:r>
          </a:p>
          <a:p>
            <a:pPr lvl="1"/>
            <a:r>
              <a:rPr lang="en-GB" sz="2400" i="1" dirty="0"/>
              <a:t>Nicaragua</a:t>
            </a:r>
            <a:r>
              <a:rPr lang="en-GB" sz="2400" dirty="0"/>
              <a:t> case (merits) (1986), para. 196:</a:t>
            </a:r>
          </a:p>
          <a:p>
            <a:pPr lvl="2"/>
            <a:r>
              <a:rPr lang="en-GB" sz="2400" dirty="0"/>
              <a:t>The lawfulness of collective self-defence ‘depends on a request </a:t>
            </a:r>
            <a:r>
              <a:rPr lang="en-GB" sz="2400" i="1" dirty="0"/>
              <a:t>addressed</a:t>
            </a:r>
            <a:r>
              <a:rPr lang="en-GB" sz="2400" dirty="0"/>
              <a:t> by [the victim] State </a:t>
            </a:r>
            <a:r>
              <a:rPr lang="en-GB" sz="2400" i="1" dirty="0"/>
              <a:t>to the third State</a:t>
            </a:r>
            <a:r>
              <a:rPr lang="en-GB" sz="2400" dirty="0"/>
              <a:t>.’</a:t>
            </a:r>
          </a:p>
          <a:p>
            <a:pPr lvl="1"/>
            <a:r>
              <a:rPr lang="en-GB" sz="2400" dirty="0"/>
              <a:t>e.g., Mozambique request (1977)</a:t>
            </a:r>
          </a:p>
          <a:p>
            <a:pPr marL="9525" indent="0">
              <a:buNone/>
            </a:pPr>
            <a:endParaRPr lang="en-GB" sz="2400" dirty="0"/>
          </a:p>
          <a:p>
            <a:r>
              <a:rPr lang="en-GB" sz="2400" dirty="0"/>
              <a:t>No formalities/format</a:t>
            </a:r>
          </a:p>
          <a:p>
            <a:pPr lvl="1"/>
            <a:r>
              <a:rPr lang="en-GB" sz="2400" dirty="0"/>
              <a:t>Requests have been made in all kinds of ways…</a:t>
            </a:r>
          </a:p>
        </p:txBody>
      </p:sp>
    </p:spTree>
    <p:extLst>
      <p:ext uri="{BB962C8B-B14F-4D97-AF65-F5344CB8AC3E}">
        <p14:creationId xmlns:p14="http://schemas.microsoft.com/office/powerpoint/2010/main" val="2987750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3D46-E6BB-002D-63B3-80AAF27C5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1" y="260649"/>
            <a:ext cx="7886700" cy="864096"/>
          </a:xfrm>
        </p:spPr>
        <p:txBody>
          <a:bodyPr/>
          <a:lstStyle/>
          <a:p>
            <a:r>
              <a:rPr lang="en-GB" dirty="0"/>
              <a:t>Implied/covert requests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74DE4-4DA0-462F-5D67-71F4D55817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552" y="1124745"/>
            <a:ext cx="4752528" cy="4824535"/>
          </a:xfrm>
        </p:spPr>
        <p:txBody>
          <a:bodyPr/>
          <a:lstStyle/>
          <a:p>
            <a:r>
              <a:rPr lang="en-GB" sz="2000" dirty="0"/>
              <a:t>US /Cambodia (1970)</a:t>
            </a:r>
          </a:p>
          <a:p>
            <a:endParaRPr lang="en-GB" sz="2000" dirty="0"/>
          </a:p>
          <a:p>
            <a:r>
              <a:rPr lang="en-GB" sz="2000" dirty="0"/>
              <a:t>Difficult to establish a legal requirement…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But evidentiarily, would make complying with the requirement extremely difficult.</a:t>
            </a:r>
          </a:p>
          <a:p>
            <a:pPr marL="9525" indent="0">
              <a:buNone/>
            </a:pPr>
            <a:endParaRPr lang="en-GB" sz="2000" dirty="0"/>
          </a:p>
          <a:p>
            <a:r>
              <a:rPr lang="en-GB" sz="2000" dirty="0"/>
              <a:t>Clear, explicit, public requests are preferable both on policy grounds and as a procedural matter. They also are overwhelmingly the norm in practice.</a:t>
            </a:r>
          </a:p>
          <a:p>
            <a:endParaRPr lang="en-GB" dirty="0"/>
          </a:p>
        </p:txBody>
      </p:sp>
      <p:pic>
        <p:nvPicPr>
          <p:cNvPr id="5" name="Picture 4" descr="A person talking about keeping secrets">
            <a:extLst>
              <a:ext uri="{FF2B5EF4-FFF2-40B4-BE49-F238E27FC236}">
                <a16:creationId xmlns:a16="http://schemas.microsoft.com/office/drawing/2014/main" id="{E3715451-223E-6E9F-A863-3B5F6A38E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4" y="1104690"/>
            <a:ext cx="3048000" cy="2286000"/>
          </a:xfrm>
          <a:prstGeom prst="rect">
            <a:avLst/>
          </a:prstGeom>
        </p:spPr>
      </p:pic>
      <p:pic>
        <p:nvPicPr>
          <p:cNvPr id="7" name="Picture 6" descr="Scene from Grease: 'tell me more'">
            <a:extLst>
              <a:ext uri="{FF2B5EF4-FFF2-40B4-BE49-F238E27FC236}">
                <a16:creationId xmlns:a16="http://schemas.microsoft.com/office/drawing/2014/main" id="{A33E4D5B-3661-9BB8-06C4-BDE6EA834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56" y="3718478"/>
            <a:ext cx="3168352" cy="25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04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5E18-C6B8-5EC3-0695-71253B2A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of the request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D9E6C-59D4-43D2-9D0C-A2577DE5C3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0" y="1700808"/>
            <a:ext cx="7056786" cy="4608512"/>
          </a:xfrm>
        </p:spPr>
        <p:txBody>
          <a:bodyPr/>
          <a:lstStyle/>
          <a:p>
            <a:r>
              <a:rPr lang="en-GB" sz="2200" dirty="0"/>
              <a:t>Requests must be made before the use of force begins…</a:t>
            </a:r>
          </a:p>
          <a:p>
            <a:pPr marL="9525" indent="0">
              <a:buNone/>
            </a:pPr>
            <a:endParaRPr lang="en-GB" sz="2200" dirty="0"/>
          </a:p>
          <a:p>
            <a:r>
              <a:rPr lang="en-GB" sz="2200" dirty="0"/>
              <a:t>That said, this need for timeliness is complicated if the request can be covert…</a:t>
            </a:r>
          </a:p>
          <a:p>
            <a:endParaRPr lang="en-GB" sz="2200" dirty="0"/>
          </a:p>
          <a:p>
            <a:pPr marL="9525" indent="0">
              <a:buNone/>
            </a:pPr>
            <a:endParaRPr lang="en-GB" sz="2200" dirty="0"/>
          </a:p>
          <a:p>
            <a:r>
              <a:rPr lang="en-GB" sz="2200" i="1" dirty="0"/>
              <a:t>Ex ante </a:t>
            </a:r>
            <a:r>
              <a:rPr lang="en-GB" sz="2200" dirty="0"/>
              <a:t>‘consent’ in a pre-existing collective self-defence treaty is insufficient: the request must be ad hoc and specific to the relevant armed attack.</a:t>
            </a:r>
          </a:p>
        </p:txBody>
      </p:sp>
    </p:spTree>
    <p:extLst>
      <p:ext uri="{BB962C8B-B14F-4D97-AF65-F5344CB8AC3E}">
        <p14:creationId xmlns:p14="http://schemas.microsoft.com/office/powerpoint/2010/main" val="2452252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3D6D1-2455-FBE1-E28B-9883FB51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E04B38-21D4-DF18-7342-3F157B8EDD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590" y="1700808"/>
            <a:ext cx="6768753" cy="4608512"/>
          </a:xfrm>
        </p:spPr>
        <p:txBody>
          <a:bodyPr/>
          <a:lstStyle/>
          <a:p>
            <a:r>
              <a:rPr lang="en-GB" sz="2400" dirty="0"/>
              <a:t>No question that the request requirement exists in customary international law, and it is important for protecting against abuse.</a:t>
            </a:r>
          </a:p>
          <a:p>
            <a:endParaRPr lang="en-GB" sz="2400" dirty="0"/>
          </a:p>
          <a:p>
            <a:r>
              <a:rPr lang="en-GB" sz="2400" dirty="0"/>
              <a:t>But there remain many uncertainties regarding how it operates. </a:t>
            </a:r>
          </a:p>
          <a:p>
            <a:endParaRPr lang="en-GB" sz="2400" dirty="0"/>
          </a:p>
          <a:p>
            <a:r>
              <a:rPr lang="en-GB" sz="2400" dirty="0"/>
              <a:t>I have started to try to map out the requirement more than had previously been the case, but more work needs to be done.</a:t>
            </a:r>
          </a:p>
        </p:txBody>
      </p:sp>
    </p:spTree>
    <p:extLst>
      <p:ext uri="{BB962C8B-B14F-4D97-AF65-F5344CB8AC3E}">
        <p14:creationId xmlns:p14="http://schemas.microsoft.com/office/powerpoint/2010/main" val="318267737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73&quot;&gt;&lt;object type=&quot;3&quot; unique_id=&quot;10074&quot;&gt;&lt;property id=&quot;20148&quot; value=&quot;5&quot;/&gt;&lt;property id=&quot;20300&quot; value=&quot;Slide 1&quot;/&gt;&lt;property id=&quot;20307&quot; value=&quot;256&quot;/&gt;&lt;/object&gt;&lt;object type=&quot;3&quot; unique_id=&quot;10075&quot;&gt;&lt;property id=&quot;20148&quot; value=&quot;5&quot;/&gt;&lt;property id=&quot;20300&quot; value=&quot;Slide 2&quot;/&gt;&lt;property id=&quot;20307&quot; value=&quot;260&quot;/&gt;&lt;/object&gt;&lt;object type=&quot;3&quot; unique_id=&quot;10076&quot;&gt;&lt;property id=&quot;20148&quot; value=&quot;5&quot;/&gt;&lt;property id=&quot;20300&quot; value=&quot;Slide 3&quot;/&gt;&lt;property id=&quot;20307&quot; value=&quot;267&quot;/&gt;&lt;/object&gt;&lt;object type=&quot;3&quot; unique_id=&quot;10077&quot;&gt;&lt;property id=&quot;20148&quot; value=&quot;5&quot;/&gt;&lt;property id=&quot;20300&quot; value=&quot;Slide 4&quot;/&gt;&lt;property id=&quot;20307&quot; value=&quot;264&quot;/&gt;&lt;/object&gt;&lt;object type=&quot;3&quot; unique_id=&quot;10078&quot;&gt;&lt;property id=&quot;20148&quot; value=&quot;5&quot;/&gt;&lt;property id=&quot;20300&quot; value=&quot;Slide 5&quot;/&gt;&lt;property id=&quot;20307&quot; value=&quot;268&quot;/&gt;&lt;/object&gt;&lt;object type=&quot;3&quot; unique_id=&quot;10079&quot;&gt;&lt;property id=&quot;20148&quot; value=&quot;5&quot;/&gt;&lt;property id=&quot;20300&quot; value=&quot;Slide 6&quot;/&gt;&lt;property id=&quot;20307&quot; value=&quot;265&quot;/&gt;&lt;/object&gt;&lt;object type=&quot;3&quot; unique_id=&quot;10080&quot;&gt;&lt;property id=&quot;20148&quot; value=&quot;5&quot;/&gt;&lt;property id=&quot;20300&quot; value=&quot;Slide 7&quot;/&gt;&lt;property id=&quot;20307&quot; value=&quot;266&quot;/&gt;&lt;/object&gt;&lt;object type=&quot;3&quot; unique_id=&quot;10081&quot;&gt;&lt;property id=&quot;20148&quot; value=&quot;5&quot;/&gt;&lt;property id=&quot;20300&quot; value=&quot;Slide 8&quot;/&gt;&lt;property id=&quot;20307&quot; value=&quot;262&quot;/&gt;&lt;/object&gt;&lt;object type=&quot;3&quot; unique_id=&quot;10082&quot;&gt;&lt;property id=&quot;20148&quot; value=&quot;5&quot;/&gt;&lt;property id=&quot;20300&quot; value=&quot;Slide 9&quot;/&gt;&lt;property id=&quot;20307&quot; value=&quot;269&quot;/&gt;&lt;/object&gt;&lt;object type=&quot;3&quot; unique_id=&quot;10083&quot;&gt;&lt;property id=&quot;20148&quot; value=&quot;5&quot;/&gt;&lt;property id=&quot;20300&quot; value=&quot;Slide 10&quot;/&gt;&lt;property id=&quot;20307&quot; value=&quot;259&quot;/&gt;&lt;/object&gt;&lt;/object&gt;&lt;object type=&quot;8&quot; unique_id=&quot;10095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 SKY with UWE logo top STANDARD" id="{01FAB0D0-5DBD-47E7-9373-94BA6C7E7835}" vid="{9680083E-B1B9-432B-A860-BC4A0118E28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3a4ab234-afbc-41ab-b2db-358d80304e46">Main Issue</Document_x0020_Type>
    <_dlc_DocId xmlns="037ba92a-5764-4297-b5f7-6ea117412624">NAYYJSKVSPAS-2-1608</_dlc_DocId>
    <_dlc_DocIdUrl xmlns="037ba92a-5764-4297-b5f7-6ea117412624">
      <Url>https://docs.uwe.ac.uk/ou/Communications/_layouts/15/DocIdRedir.aspx?ID=NAYYJSKVSPAS-2-1608</Url>
      <Description>NAYYJSKVSPAS-2-1608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C3F4283AECA48BCBDDFCF4103160C" ma:contentTypeVersion="2" ma:contentTypeDescription="Create a new document." ma:contentTypeScope="" ma:versionID="71a29f68b18f52e7e0b329625759c092">
  <xsd:schema xmlns:xsd="http://www.w3.org/2001/XMLSchema" xmlns:xs="http://www.w3.org/2001/XMLSchema" xmlns:p="http://schemas.microsoft.com/office/2006/metadata/properties" xmlns:ns2="037ba92a-5764-4297-b5f7-6ea117412624" xmlns:ns3="3a4ab234-afbc-41ab-b2db-358d80304e46" targetNamespace="http://schemas.microsoft.com/office/2006/metadata/properties" ma:root="true" ma:fieldsID="a458c3587d291faf4ca1653387720a89" ns2:_="" ns3:_="">
    <xsd:import namespace="037ba92a-5764-4297-b5f7-6ea117412624"/>
    <xsd:import namespace="3a4ab234-afbc-41ab-b2db-358d80304e4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ba92a-5764-4297-b5f7-6ea1174126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ab234-afbc-41ab-b2db-358d80304e4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Type" ma:default="Main Issue" ma:description="Specify type of document to help with filtered views" ma:format="Dropdown" ma:internalName="Document_x0020_Type">
      <xsd:simpleType>
        <xsd:restriction base="dms:Choice">
          <xsd:enumeration value="Main Issue"/>
          <xsd:enumeration value="Support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8D2D201-97C8-4E70-BF77-76D11DC8600F}">
  <ds:schemaRefs>
    <ds:schemaRef ds:uri="e8946c25-bf8a-4e7a-b3bc-ca2d5c69083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08ae8d-d1eb-4f33-a34c-6ad8d87baf5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3a4ab234-afbc-41ab-b2db-358d80304e46"/>
    <ds:schemaRef ds:uri="037ba92a-5764-4297-b5f7-6ea117412624"/>
  </ds:schemaRefs>
</ds:datastoreItem>
</file>

<file path=customXml/itemProps2.xml><?xml version="1.0" encoding="utf-8"?>
<ds:datastoreItem xmlns:ds="http://schemas.openxmlformats.org/officeDocument/2006/customXml" ds:itemID="{218277BB-DC5E-47BA-8CA9-13DFAB3B2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ba92a-5764-4297-b5f7-6ea117412624"/>
    <ds:schemaRef ds:uri="3a4ab234-afbc-41ab-b2db-358d80304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5552B4-89B5-4F8D-B1E4-E0A34EA58D5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F364826-19C1-4551-92C2-A6C074B09DC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436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Courier New</vt:lpstr>
      <vt:lpstr>Tahoma</vt:lpstr>
      <vt:lpstr>Custom Design</vt:lpstr>
      <vt:lpstr>Collective Self-Defence and the Criterion of a Request for Aid    International Law and the Regulation of Resort to Force: Exhaustion, Destruction, Rebirth?  Palacký University Olomouc, Czech Republic    </vt:lpstr>
      <vt:lpstr>PowerPoint Presentation</vt:lpstr>
      <vt:lpstr>The legal criteria for collective self-defence</vt:lpstr>
      <vt:lpstr>Nature and importance of the request requirement</vt:lpstr>
      <vt:lpstr>Who can issue a request?</vt:lpstr>
      <vt:lpstr>The manner and form of requests</vt:lpstr>
      <vt:lpstr>Implied/covert requests</vt:lpstr>
      <vt:lpstr>Timing of the request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1</dc:title>
  <dc:creator>Kirstin Barnett</dc:creator>
  <cp:lastModifiedBy>James Green</cp:lastModifiedBy>
  <cp:revision>9</cp:revision>
  <cp:lastPrinted>2016-09-22T10:08:48Z</cp:lastPrinted>
  <dcterms:created xsi:type="dcterms:W3CDTF">2019-12-19T16:15:15Z</dcterms:created>
  <dcterms:modified xsi:type="dcterms:W3CDTF">2023-09-11T12:38:01Z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0x01010072FC3F4283AECA48BCBDDFCF4103160C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dlc_DocIdItemGuid">
    <vt:lpwstr>0beaf668-18bc-407e-89e0-ef66d74dcf56</vt:lpwstr>
  </property>
</Properties>
</file>