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321" r:id="rId7"/>
    <p:sldId id="316" r:id="rId8"/>
    <p:sldId id="333" r:id="rId9"/>
    <p:sldId id="322" r:id="rId10"/>
    <p:sldId id="323" r:id="rId11"/>
    <p:sldId id="335" r:id="rId12"/>
    <p:sldId id="319" r:id="rId13"/>
    <p:sldId id="332" r:id="rId14"/>
    <p:sldId id="342" r:id="rId15"/>
    <p:sldId id="343" r:id="rId16"/>
    <p:sldId id="262" r:id="rId17"/>
    <p:sldId id="330" r:id="rId18"/>
    <p:sldId id="300" r:id="rId19"/>
    <p:sldId id="325" r:id="rId20"/>
    <p:sldId id="336" r:id="rId21"/>
    <p:sldId id="337" r:id="rId22"/>
    <p:sldId id="3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4123" autoAdjust="0"/>
  </p:normalViewPr>
  <p:slideViewPr>
    <p:cSldViewPr snapToGrid="0">
      <p:cViewPr varScale="1">
        <p:scale>
          <a:sx n="93" d="100"/>
          <a:sy n="93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ti Octavianti" userId="7e0e8aa1-a1f6-4b58-9c18-a97af58e0411" providerId="ADAL" clId="{B2C360F7-AE6D-4704-8E40-EAC19577213B}"/>
    <pc:docChg chg="undo custSel addSld delSld modSld sldOrd">
      <pc:chgData name="Thanti Octavianti" userId="7e0e8aa1-a1f6-4b58-9c18-a97af58e0411" providerId="ADAL" clId="{B2C360F7-AE6D-4704-8E40-EAC19577213B}" dt="2023-08-30T19:41:52.638" v="9583" actId="6549"/>
      <pc:docMkLst>
        <pc:docMk/>
      </pc:docMkLst>
      <pc:sldChg chg="addSp modSp setBg">
        <pc:chgData name="Thanti Octavianti" userId="7e0e8aa1-a1f6-4b58-9c18-a97af58e0411" providerId="ADAL" clId="{B2C360F7-AE6D-4704-8E40-EAC19577213B}" dt="2023-08-30T18:29:11.530" v="7013" actId="207"/>
        <pc:sldMkLst>
          <pc:docMk/>
          <pc:sldMk cId="377475992" sldId="256"/>
        </pc:sldMkLst>
        <pc:spChg chg="mod">
          <ac:chgData name="Thanti Octavianti" userId="7e0e8aa1-a1f6-4b58-9c18-a97af58e0411" providerId="ADAL" clId="{B2C360F7-AE6D-4704-8E40-EAC19577213B}" dt="2023-08-30T18:28:09.735" v="6959" actId="1076"/>
          <ac:spMkLst>
            <pc:docMk/>
            <pc:sldMk cId="377475992" sldId="256"/>
            <ac:spMk id="2" creationId="{666CF36E-AFF6-451A-A811-3F17C0C5D5D9}"/>
          </ac:spMkLst>
        </pc:spChg>
        <pc:spChg chg="mod">
          <ac:chgData name="Thanti Octavianti" userId="7e0e8aa1-a1f6-4b58-9c18-a97af58e0411" providerId="ADAL" clId="{B2C360F7-AE6D-4704-8E40-EAC19577213B}" dt="2023-08-30T18:29:11.530" v="7013" actId="207"/>
          <ac:spMkLst>
            <pc:docMk/>
            <pc:sldMk cId="377475992" sldId="256"/>
            <ac:spMk id="3" creationId="{DA852FEC-BEDD-489B-823E-4A963CC4DBBB}"/>
          </ac:spMkLst>
        </pc:spChg>
        <pc:picChg chg="add mod">
          <ac:chgData name="Thanti Octavianti" userId="7e0e8aa1-a1f6-4b58-9c18-a97af58e0411" providerId="ADAL" clId="{B2C360F7-AE6D-4704-8E40-EAC19577213B}" dt="2023-08-30T18:27:25.926" v="6923" actId="1076"/>
          <ac:picMkLst>
            <pc:docMk/>
            <pc:sldMk cId="377475992" sldId="256"/>
            <ac:picMk id="4" creationId="{EA743AF2-82E2-4CD5-9940-AFCFCE21EB53}"/>
          </ac:picMkLst>
        </pc:picChg>
      </pc:sldChg>
      <pc:sldChg chg="addSp modSp setBg">
        <pc:chgData name="Thanti Octavianti" userId="7e0e8aa1-a1f6-4b58-9c18-a97af58e0411" providerId="ADAL" clId="{B2C360F7-AE6D-4704-8E40-EAC19577213B}" dt="2023-08-30T18:34:33.725" v="7055" actId="208"/>
        <pc:sldMkLst>
          <pc:docMk/>
          <pc:sldMk cId="4252674526" sldId="257"/>
        </pc:sldMkLst>
        <pc:spChg chg="mod">
          <ac:chgData name="Thanti Octavianti" userId="7e0e8aa1-a1f6-4b58-9c18-a97af58e0411" providerId="ADAL" clId="{B2C360F7-AE6D-4704-8E40-EAC19577213B}" dt="2023-08-30T18:34:33.725" v="7055" actId="208"/>
          <ac:spMkLst>
            <pc:docMk/>
            <pc:sldMk cId="4252674526" sldId="257"/>
            <ac:spMk id="2" creationId="{5E865F00-3C1E-46E7-851D-CF339AC5EDE3}"/>
          </ac:spMkLst>
        </pc:spChg>
        <pc:spChg chg="mod">
          <ac:chgData name="Thanti Octavianti" userId="7e0e8aa1-a1f6-4b58-9c18-a97af58e0411" providerId="ADAL" clId="{B2C360F7-AE6D-4704-8E40-EAC19577213B}" dt="2023-08-30T18:33:38.608" v="7047" actId="2711"/>
          <ac:spMkLst>
            <pc:docMk/>
            <pc:sldMk cId="4252674526" sldId="257"/>
            <ac:spMk id="3" creationId="{BAF92302-CC52-49EA-BBAB-A6B96C2C87FB}"/>
          </ac:spMkLst>
        </pc:spChg>
        <pc:spChg chg="add mod">
          <ac:chgData name="Thanti Octavianti" userId="7e0e8aa1-a1f6-4b58-9c18-a97af58e0411" providerId="ADAL" clId="{B2C360F7-AE6D-4704-8E40-EAC19577213B}" dt="2023-08-30T18:33:19.519" v="7045" actId="2085"/>
          <ac:spMkLst>
            <pc:docMk/>
            <pc:sldMk cId="4252674526" sldId="257"/>
            <ac:spMk id="4" creationId="{F1E137A8-ECE3-4523-B014-9B860A6343F0}"/>
          </ac:spMkLst>
        </pc:spChg>
      </pc:sldChg>
      <pc:sldChg chg="add del">
        <pc:chgData name="Thanti Octavianti" userId="7e0e8aa1-a1f6-4b58-9c18-a97af58e0411" providerId="ADAL" clId="{B2C360F7-AE6D-4704-8E40-EAC19577213B}" dt="2023-08-30T19:41:29.784" v="9560" actId="2696"/>
        <pc:sldMkLst>
          <pc:docMk/>
          <pc:sldMk cId="0" sldId="260"/>
        </pc:sldMkLst>
      </pc:sldChg>
      <pc:sldChg chg="addSp delSp modSp add ord">
        <pc:chgData name="Thanti Octavianti" userId="7e0e8aa1-a1f6-4b58-9c18-a97af58e0411" providerId="ADAL" clId="{B2C360F7-AE6D-4704-8E40-EAC19577213B}" dt="2023-08-30T19:01:22.223" v="7598"/>
        <pc:sldMkLst>
          <pc:docMk/>
          <pc:sldMk cId="0" sldId="262"/>
        </pc:sldMkLst>
        <pc:spChg chg="add del mod">
          <ac:chgData name="Thanti Octavianti" userId="7e0e8aa1-a1f6-4b58-9c18-a97af58e0411" providerId="ADAL" clId="{B2C360F7-AE6D-4704-8E40-EAC19577213B}" dt="2023-08-18T18:56:53.419" v="4246" actId="478"/>
          <ac:spMkLst>
            <pc:docMk/>
            <pc:sldMk cId="0" sldId="262"/>
            <ac:spMk id="2" creationId="{175133A3-50D9-4104-9BAA-482006EE49B9}"/>
          </ac:spMkLst>
        </pc:spChg>
        <pc:spChg chg="add mod">
          <ac:chgData name="Thanti Octavianti" userId="7e0e8aa1-a1f6-4b58-9c18-a97af58e0411" providerId="ADAL" clId="{B2C360F7-AE6D-4704-8E40-EAC19577213B}" dt="2023-08-27T09:27:43.854" v="5552" actId="14100"/>
          <ac:spMkLst>
            <pc:docMk/>
            <pc:sldMk cId="0" sldId="262"/>
            <ac:spMk id="3" creationId="{C44C1C73-767A-48A5-9C28-F3236AB641AC}"/>
          </ac:spMkLst>
        </pc:spChg>
        <pc:spChg chg="add mod">
          <ac:chgData name="Thanti Octavianti" userId="7e0e8aa1-a1f6-4b58-9c18-a97af58e0411" providerId="ADAL" clId="{B2C360F7-AE6D-4704-8E40-EAC19577213B}" dt="2023-08-18T18:56:48.731" v="4245" actId="14100"/>
          <ac:spMkLst>
            <pc:docMk/>
            <pc:sldMk cId="0" sldId="262"/>
            <ac:spMk id="4" creationId="{4A82FDAD-FA8D-4214-9918-B0FD4CA95F23}"/>
          </ac:spMkLst>
        </pc:spChg>
        <pc:spChg chg="add mod">
          <ac:chgData name="Thanti Octavianti" userId="7e0e8aa1-a1f6-4b58-9c18-a97af58e0411" providerId="ADAL" clId="{B2C360F7-AE6D-4704-8E40-EAC19577213B}" dt="2023-08-27T09:27:15.266" v="5549" actId="114"/>
          <ac:spMkLst>
            <pc:docMk/>
            <pc:sldMk cId="0" sldId="262"/>
            <ac:spMk id="6" creationId="{A8EB0786-0923-49AD-93EA-C163A7CD8DFE}"/>
          </ac:spMkLst>
        </pc:spChg>
        <pc:spChg chg="mod">
          <ac:chgData name="Thanti Octavianti" userId="7e0e8aa1-a1f6-4b58-9c18-a97af58e0411" providerId="ADAL" clId="{B2C360F7-AE6D-4704-8E40-EAC19577213B}" dt="2023-08-18T18:54:23.723" v="4034" actId="20577"/>
          <ac:spMkLst>
            <pc:docMk/>
            <pc:sldMk cId="0" sldId="262"/>
            <ac:spMk id="173" creationId="{00000000-0000-0000-0000-000000000000}"/>
          </ac:spMkLst>
        </pc:spChg>
        <pc:picChg chg="mod">
          <ac:chgData name="Thanti Octavianti" userId="7e0e8aa1-a1f6-4b58-9c18-a97af58e0411" providerId="ADAL" clId="{B2C360F7-AE6D-4704-8E40-EAC19577213B}" dt="2023-08-18T13:41:17.184" v="1030" actId="1076"/>
          <ac:picMkLst>
            <pc:docMk/>
            <pc:sldMk cId="0" sldId="262"/>
            <ac:picMk id="172" creationId="{00000000-0000-0000-0000-000000000000}"/>
          </ac:picMkLst>
        </pc:picChg>
      </pc:sldChg>
      <pc:sldChg chg="add del">
        <pc:chgData name="Thanti Octavianti" userId="7e0e8aa1-a1f6-4b58-9c18-a97af58e0411" providerId="ADAL" clId="{B2C360F7-AE6D-4704-8E40-EAC19577213B}" dt="2023-08-30T19:41:30.270" v="9561" actId="2696"/>
        <pc:sldMkLst>
          <pc:docMk/>
          <pc:sldMk cId="0" sldId="263"/>
        </pc:sldMkLst>
      </pc:sldChg>
      <pc:sldChg chg="add del">
        <pc:chgData name="Thanti Octavianti" userId="7e0e8aa1-a1f6-4b58-9c18-a97af58e0411" providerId="ADAL" clId="{B2C360F7-AE6D-4704-8E40-EAC19577213B}" dt="2023-08-30T19:41:30.689" v="9562" actId="2696"/>
        <pc:sldMkLst>
          <pc:docMk/>
          <pc:sldMk cId="0" sldId="267"/>
        </pc:sldMkLst>
      </pc:sldChg>
      <pc:sldChg chg="add del">
        <pc:chgData name="Thanti Octavianti" userId="7e0e8aa1-a1f6-4b58-9c18-a97af58e0411" providerId="ADAL" clId="{B2C360F7-AE6D-4704-8E40-EAC19577213B}" dt="2023-08-30T19:41:31.060" v="9563" actId="2696"/>
        <pc:sldMkLst>
          <pc:docMk/>
          <pc:sldMk cId="0" sldId="276"/>
        </pc:sldMkLst>
      </pc:sldChg>
      <pc:sldChg chg="delSp add del">
        <pc:chgData name="Thanti Octavianti" userId="7e0e8aa1-a1f6-4b58-9c18-a97af58e0411" providerId="ADAL" clId="{B2C360F7-AE6D-4704-8E40-EAC19577213B}" dt="2023-08-30T19:41:31.596" v="9564" actId="2696"/>
        <pc:sldMkLst>
          <pc:docMk/>
          <pc:sldMk cId="0" sldId="283"/>
        </pc:sldMkLst>
        <pc:picChg chg="del">
          <ac:chgData name="Thanti Octavianti" userId="7e0e8aa1-a1f6-4b58-9c18-a97af58e0411" providerId="ADAL" clId="{B2C360F7-AE6D-4704-8E40-EAC19577213B}" dt="2023-08-27T14:26:33.178" v="6587"/>
          <ac:picMkLst>
            <pc:docMk/>
            <pc:sldMk cId="0" sldId="283"/>
            <ac:picMk id="362" creationId="{00000000-0000-0000-0000-000000000000}"/>
          </ac:picMkLst>
        </pc:picChg>
      </pc:sldChg>
      <pc:sldChg chg="delSp add del setBg delDesignElem">
        <pc:chgData name="Thanti Octavianti" userId="7e0e8aa1-a1f6-4b58-9c18-a97af58e0411" providerId="ADAL" clId="{B2C360F7-AE6D-4704-8E40-EAC19577213B}" dt="2023-08-30T19:41:31.964" v="9565" actId="2696"/>
        <pc:sldMkLst>
          <pc:docMk/>
          <pc:sldMk cId="0" sldId="287"/>
        </pc:sldMkLst>
        <pc:spChg chg="del">
          <ac:chgData name="Thanti Octavianti" userId="7e0e8aa1-a1f6-4b58-9c18-a97af58e0411" providerId="ADAL" clId="{B2C360F7-AE6D-4704-8E40-EAC19577213B}" dt="2023-08-15T09:40:01.553" v="8"/>
          <ac:spMkLst>
            <pc:docMk/>
            <pc:sldMk cId="0" sldId="287"/>
            <ac:spMk id="86" creationId="{7DD77B92-CB36-4B20-A59A-59625E0F08AB}"/>
          </ac:spMkLst>
        </pc:spChg>
        <pc:spChg chg="del">
          <ac:chgData name="Thanti Octavianti" userId="7e0e8aa1-a1f6-4b58-9c18-a97af58e0411" providerId="ADAL" clId="{B2C360F7-AE6D-4704-8E40-EAC19577213B}" dt="2023-08-15T09:40:01.553" v="8"/>
          <ac:spMkLst>
            <pc:docMk/>
            <pc:sldMk cId="0" sldId="287"/>
            <ac:spMk id="92" creationId="{2C1BBA94-3F40-40AA-8BB9-E69E25E537C1}"/>
          </ac:spMkLst>
        </pc:spChg>
        <pc:grpChg chg="del">
          <ac:chgData name="Thanti Octavianti" userId="7e0e8aa1-a1f6-4b58-9c18-a97af58e0411" providerId="ADAL" clId="{B2C360F7-AE6D-4704-8E40-EAC19577213B}" dt="2023-08-15T09:40:01.553" v="8"/>
          <ac:grpSpMkLst>
            <pc:docMk/>
            <pc:sldMk cId="0" sldId="287"/>
            <ac:grpSpMk id="88" creationId="{B14B560F-9DD7-4302-A60B-EBD3EF59B073}"/>
          </ac:grpSpMkLst>
        </pc:grpChg>
      </pc:sldChg>
      <pc:sldChg chg="add del">
        <pc:chgData name="Thanti Octavianti" userId="7e0e8aa1-a1f6-4b58-9c18-a97af58e0411" providerId="ADAL" clId="{B2C360F7-AE6D-4704-8E40-EAC19577213B}" dt="2023-08-30T19:41:32.238" v="9566" actId="2696"/>
        <pc:sldMkLst>
          <pc:docMk/>
          <pc:sldMk cId="0" sldId="288"/>
        </pc:sldMkLst>
      </pc:sldChg>
      <pc:sldChg chg="add del">
        <pc:chgData name="Thanti Octavianti" userId="7e0e8aa1-a1f6-4b58-9c18-a97af58e0411" providerId="ADAL" clId="{B2C360F7-AE6D-4704-8E40-EAC19577213B}" dt="2023-08-30T19:41:32.490" v="9567" actId="2696"/>
        <pc:sldMkLst>
          <pc:docMk/>
          <pc:sldMk cId="0" sldId="289"/>
        </pc:sldMkLst>
      </pc:sldChg>
      <pc:sldChg chg="delSp add del setBg delDesignElem">
        <pc:chgData name="Thanti Octavianti" userId="7e0e8aa1-a1f6-4b58-9c18-a97af58e0411" providerId="ADAL" clId="{B2C360F7-AE6D-4704-8E40-EAC19577213B}" dt="2023-08-30T19:41:32.700" v="9568" actId="2696"/>
        <pc:sldMkLst>
          <pc:docMk/>
          <pc:sldMk cId="0" sldId="291"/>
        </pc:sldMkLst>
        <pc:spChg chg="del">
          <ac:chgData name="Thanti Octavianti" userId="7e0e8aa1-a1f6-4b58-9c18-a97af58e0411" providerId="ADAL" clId="{B2C360F7-AE6D-4704-8E40-EAC19577213B}" dt="2023-08-15T09:40:35.670" v="12"/>
          <ac:spMkLst>
            <pc:docMk/>
            <pc:sldMk cId="0" sldId="291"/>
            <ac:spMk id="127" creationId="{3873B707-463F-40B0-8227-E8CC6C67EB25}"/>
          </ac:spMkLst>
        </pc:spChg>
        <pc:spChg chg="del">
          <ac:chgData name="Thanti Octavianti" userId="7e0e8aa1-a1f6-4b58-9c18-a97af58e0411" providerId="ADAL" clId="{B2C360F7-AE6D-4704-8E40-EAC19577213B}" dt="2023-08-15T09:40:35.670" v="12"/>
          <ac:spMkLst>
            <pc:docMk/>
            <pc:sldMk cId="0" sldId="291"/>
            <ac:spMk id="129" creationId="{C13237C8-E62C-4F0D-A318-BD6FB6C2D138}"/>
          </ac:spMkLst>
        </pc:spChg>
        <pc:spChg chg="del">
          <ac:chgData name="Thanti Octavianti" userId="7e0e8aa1-a1f6-4b58-9c18-a97af58e0411" providerId="ADAL" clId="{B2C360F7-AE6D-4704-8E40-EAC19577213B}" dt="2023-08-15T09:40:35.670" v="12"/>
          <ac:spMkLst>
            <pc:docMk/>
            <pc:sldMk cId="0" sldId="291"/>
            <ac:spMk id="131" creationId="{19C9EAEA-39D0-4B0E-A0EB-51E7B26740B1}"/>
          </ac:spMkLst>
        </pc:spChg>
        <pc:spChg chg="del">
          <ac:chgData name="Thanti Octavianti" userId="7e0e8aa1-a1f6-4b58-9c18-a97af58e0411" providerId="ADAL" clId="{B2C360F7-AE6D-4704-8E40-EAC19577213B}" dt="2023-08-15T09:40:35.670" v="12"/>
          <ac:spMkLst>
            <pc:docMk/>
            <pc:sldMk cId="0" sldId="291"/>
            <ac:spMk id="133" creationId="{8CB5D2D7-DF65-4E86-BFBA-FFB9B5ACEB64}"/>
          </ac:spMkLst>
        </pc:spChg>
        <pc:spChg chg="del">
          <ac:chgData name="Thanti Octavianti" userId="7e0e8aa1-a1f6-4b58-9c18-a97af58e0411" providerId="ADAL" clId="{B2C360F7-AE6D-4704-8E40-EAC19577213B}" dt="2023-08-15T09:40:35.670" v="12"/>
          <ac:spMkLst>
            <pc:docMk/>
            <pc:sldMk cId="0" sldId="291"/>
            <ac:spMk id="438" creationId="{6ECA6DCB-B7E1-40A9-9524-540C6DA40B1B}"/>
          </ac:spMkLst>
        </pc:spChg>
        <pc:grpChg chg="del">
          <ac:chgData name="Thanti Octavianti" userId="7e0e8aa1-a1f6-4b58-9c18-a97af58e0411" providerId="ADAL" clId="{B2C360F7-AE6D-4704-8E40-EAC19577213B}" dt="2023-08-15T09:40:35.670" v="12"/>
          <ac:grpSpMkLst>
            <pc:docMk/>
            <pc:sldMk cId="0" sldId="291"/>
            <ac:grpSpMk id="439" creationId="{1DE889C7-FAD6-4397-98E2-05D503484459}"/>
          </ac:grpSpMkLst>
        </pc:grpChg>
      </pc:sldChg>
      <pc:sldChg chg="add del">
        <pc:chgData name="Thanti Octavianti" userId="7e0e8aa1-a1f6-4b58-9c18-a97af58e0411" providerId="ADAL" clId="{B2C360F7-AE6D-4704-8E40-EAC19577213B}" dt="2023-08-30T19:41:32.885" v="9569" actId="2696"/>
        <pc:sldMkLst>
          <pc:docMk/>
          <pc:sldMk cId="0" sldId="293"/>
        </pc:sldMkLst>
      </pc:sldChg>
      <pc:sldChg chg="addSp delSp modSp add del ord setBg delDesignElem">
        <pc:chgData name="Thanti Octavianti" userId="7e0e8aa1-a1f6-4b58-9c18-a97af58e0411" providerId="ADAL" clId="{B2C360F7-AE6D-4704-8E40-EAC19577213B}" dt="2023-08-30T19:41:27.352" v="9555" actId="2696"/>
        <pc:sldMkLst>
          <pc:docMk/>
          <pc:sldMk cId="0" sldId="294"/>
        </pc:sldMkLst>
        <pc:spChg chg="add mod">
          <ac:chgData name="Thanti Octavianti" userId="7e0e8aa1-a1f6-4b58-9c18-a97af58e0411" providerId="ADAL" clId="{B2C360F7-AE6D-4704-8E40-EAC19577213B}" dt="2023-08-27T09:29:52.464" v="5624" actId="1076"/>
          <ac:spMkLst>
            <pc:docMk/>
            <pc:sldMk cId="0" sldId="294"/>
            <ac:spMk id="2" creationId="{F8E2BC8B-9FF1-44E6-A8A3-669B7FFFD9E4}"/>
          </ac:spMkLst>
        </pc:spChg>
        <pc:spChg chg="del">
          <ac:chgData name="Thanti Octavianti" userId="7e0e8aa1-a1f6-4b58-9c18-a97af58e0411" providerId="ADAL" clId="{B2C360F7-AE6D-4704-8E40-EAC19577213B}" dt="2023-08-15T09:41:44.723" v="15"/>
          <ac:spMkLst>
            <pc:docMk/>
            <pc:sldMk cId="0" sldId="294"/>
            <ac:spMk id="83" creationId="{201CC55D-ED54-4C5C-95E6-10947BD1103B}"/>
          </ac:spMkLst>
        </pc:spChg>
        <pc:spChg chg="del">
          <ac:chgData name="Thanti Octavianti" userId="7e0e8aa1-a1f6-4b58-9c18-a97af58e0411" providerId="ADAL" clId="{B2C360F7-AE6D-4704-8E40-EAC19577213B}" dt="2023-08-15T09:41:44.723" v="15"/>
          <ac:spMkLst>
            <pc:docMk/>
            <pc:sldMk cId="0" sldId="294"/>
            <ac:spMk id="89" creationId="{3873B707-463F-40B0-8227-E8CC6C67EB25}"/>
          </ac:spMkLst>
        </pc:spChg>
        <pc:spChg chg="del">
          <ac:chgData name="Thanti Octavianti" userId="7e0e8aa1-a1f6-4b58-9c18-a97af58e0411" providerId="ADAL" clId="{B2C360F7-AE6D-4704-8E40-EAC19577213B}" dt="2023-08-15T09:41:44.723" v="15"/>
          <ac:spMkLst>
            <pc:docMk/>
            <pc:sldMk cId="0" sldId="294"/>
            <ac:spMk id="91" creationId="{C13237C8-E62C-4F0D-A318-BD6FB6C2D138}"/>
          </ac:spMkLst>
        </pc:spChg>
        <pc:spChg chg="del">
          <ac:chgData name="Thanti Octavianti" userId="7e0e8aa1-a1f6-4b58-9c18-a97af58e0411" providerId="ADAL" clId="{B2C360F7-AE6D-4704-8E40-EAC19577213B}" dt="2023-08-15T09:41:44.723" v="15"/>
          <ac:spMkLst>
            <pc:docMk/>
            <pc:sldMk cId="0" sldId="294"/>
            <ac:spMk id="93" creationId="{19C9EAEA-39D0-4B0E-A0EB-51E7B26740B1}"/>
          </ac:spMkLst>
        </pc:spChg>
        <pc:spChg chg="mod">
          <ac:chgData name="Thanti Octavianti" userId="7e0e8aa1-a1f6-4b58-9c18-a97af58e0411" providerId="ADAL" clId="{B2C360F7-AE6D-4704-8E40-EAC19577213B}" dt="2023-08-18T18:57:07.325" v="4263" actId="20577"/>
          <ac:spMkLst>
            <pc:docMk/>
            <pc:sldMk cId="0" sldId="294"/>
            <ac:spMk id="460" creationId="{00000000-0000-0000-0000-000000000000}"/>
          </ac:spMkLst>
        </pc:spChg>
        <pc:spChg chg="mod">
          <ac:chgData name="Thanti Octavianti" userId="7e0e8aa1-a1f6-4b58-9c18-a97af58e0411" providerId="ADAL" clId="{B2C360F7-AE6D-4704-8E40-EAC19577213B}" dt="2023-08-27T09:30:00.245" v="5626" actId="1076"/>
          <ac:spMkLst>
            <pc:docMk/>
            <pc:sldMk cId="0" sldId="294"/>
            <ac:spMk id="461" creationId="{00000000-0000-0000-0000-000000000000}"/>
          </ac:spMkLst>
        </pc:spChg>
        <pc:grpChg chg="del">
          <ac:chgData name="Thanti Octavianti" userId="7e0e8aa1-a1f6-4b58-9c18-a97af58e0411" providerId="ADAL" clId="{B2C360F7-AE6D-4704-8E40-EAC19577213B}" dt="2023-08-15T09:41:44.723" v="15"/>
          <ac:grpSpMkLst>
            <pc:docMk/>
            <pc:sldMk cId="0" sldId="294"/>
            <ac:grpSpMk id="85" creationId="{1DE889C7-FAD6-4397-98E2-05D503484459}"/>
          </ac:grpSpMkLst>
        </pc:grpChg>
      </pc:sldChg>
      <pc:sldChg chg="add del">
        <pc:chgData name="Thanti Octavianti" userId="7e0e8aa1-a1f6-4b58-9c18-a97af58e0411" providerId="ADAL" clId="{B2C360F7-AE6D-4704-8E40-EAC19577213B}" dt="2023-08-30T19:41:33.107" v="9570" actId="2696"/>
        <pc:sldMkLst>
          <pc:docMk/>
          <pc:sldMk cId="0" sldId="296"/>
        </pc:sldMkLst>
      </pc:sldChg>
      <pc:sldChg chg="add del">
        <pc:chgData name="Thanti Octavianti" userId="7e0e8aa1-a1f6-4b58-9c18-a97af58e0411" providerId="ADAL" clId="{B2C360F7-AE6D-4704-8E40-EAC19577213B}" dt="2023-08-30T19:41:33.316" v="9571" actId="2696"/>
        <pc:sldMkLst>
          <pc:docMk/>
          <pc:sldMk cId="0" sldId="298"/>
        </pc:sldMkLst>
      </pc:sldChg>
      <pc:sldChg chg="add del ord">
        <pc:chgData name="Thanti Octavianti" userId="7e0e8aa1-a1f6-4b58-9c18-a97af58e0411" providerId="ADAL" clId="{B2C360F7-AE6D-4704-8E40-EAC19577213B}" dt="2023-08-30T19:41:28.854" v="9558" actId="2696"/>
        <pc:sldMkLst>
          <pc:docMk/>
          <pc:sldMk cId="0" sldId="299"/>
        </pc:sldMkLst>
      </pc:sldChg>
      <pc:sldChg chg="addSp delSp modSp add ord">
        <pc:chgData name="Thanti Octavianti" userId="7e0e8aa1-a1f6-4b58-9c18-a97af58e0411" providerId="ADAL" clId="{B2C360F7-AE6D-4704-8E40-EAC19577213B}" dt="2023-08-30T19:02:37.221" v="7613" actId="1076"/>
        <pc:sldMkLst>
          <pc:docMk/>
          <pc:sldMk cId="0" sldId="300"/>
        </pc:sldMkLst>
        <pc:spChg chg="add del mod">
          <ac:chgData name="Thanti Octavianti" userId="7e0e8aa1-a1f6-4b58-9c18-a97af58e0411" providerId="ADAL" clId="{B2C360F7-AE6D-4704-8E40-EAC19577213B}" dt="2023-08-30T19:02:16.218" v="7609" actId="478"/>
          <ac:spMkLst>
            <pc:docMk/>
            <pc:sldMk cId="0" sldId="300"/>
            <ac:spMk id="2" creationId="{912D13D5-A7F7-4F48-BE60-4F26EDEDE9B1}"/>
          </ac:spMkLst>
        </pc:spChg>
        <pc:spChg chg="add del mod">
          <ac:chgData name="Thanti Octavianti" userId="7e0e8aa1-a1f6-4b58-9c18-a97af58e0411" providerId="ADAL" clId="{B2C360F7-AE6D-4704-8E40-EAC19577213B}" dt="2023-08-30T19:02:15.112" v="7608" actId="478"/>
          <ac:spMkLst>
            <pc:docMk/>
            <pc:sldMk cId="0" sldId="300"/>
            <ac:spMk id="4" creationId="{25B0D3FE-C45E-41BD-9058-ECF399A65F88}"/>
          </ac:spMkLst>
        </pc:spChg>
        <pc:spChg chg="mod">
          <ac:chgData name="Thanti Octavianti" userId="7e0e8aa1-a1f6-4b58-9c18-a97af58e0411" providerId="ADAL" clId="{B2C360F7-AE6D-4704-8E40-EAC19577213B}" dt="2023-08-30T19:02:37.221" v="7613" actId="1076"/>
          <ac:spMkLst>
            <pc:docMk/>
            <pc:sldMk cId="0" sldId="300"/>
            <ac:spMk id="497" creationId="{00000000-0000-0000-0000-000000000000}"/>
          </ac:spMkLst>
        </pc:spChg>
      </pc:sldChg>
      <pc:sldChg chg="add del">
        <pc:chgData name="Thanti Octavianti" userId="7e0e8aa1-a1f6-4b58-9c18-a97af58e0411" providerId="ADAL" clId="{B2C360F7-AE6D-4704-8E40-EAC19577213B}" dt="2023-08-30T19:41:33.554" v="9572" actId="2696"/>
        <pc:sldMkLst>
          <pc:docMk/>
          <pc:sldMk cId="0" sldId="301"/>
        </pc:sldMkLst>
      </pc:sldChg>
      <pc:sldChg chg="delSp add del setBg delDesignElem">
        <pc:chgData name="Thanti Octavianti" userId="7e0e8aa1-a1f6-4b58-9c18-a97af58e0411" providerId="ADAL" clId="{B2C360F7-AE6D-4704-8E40-EAC19577213B}" dt="2023-08-30T19:41:33.786" v="9573" actId="2696"/>
        <pc:sldMkLst>
          <pc:docMk/>
          <pc:sldMk cId="0" sldId="302"/>
        </pc:sldMkLst>
        <pc:spChg chg="del">
          <ac:chgData name="Thanti Octavianti" userId="7e0e8aa1-a1f6-4b58-9c18-a97af58e0411" providerId="ADAL" clId="{B2C360F7-AE6D-4704-8E40-EAC19577213B}" dt="2023-08-15T09:44:14.562" v="22"/>
          <ac:spMkLst>
            <pc:docMk/>
            <pc:sldMk cId="0" sldId="302"/>
            <ac:spMk id="133" creationId="{521C4EA8-6B83-4338-913D-D75D3C4F34D6}"/>
          </ac:spMkLst>
        </pc:spChg>
        <pc:spChg chg="del">
          <ac:chgData name="Thanti Octavianti" userId="7e0e8aa1-a1f6-4b58-9c18-a97af58e0411" providerId="ADAL" clId="{B2C360F7-AE6D-4704-8E40-EAC19577213B}" dt="2023-08-15T09:44:14.562" v="22"/>
          <ac:spMkLst>
            <pc:docMk/>
            <pc:sldMk cId="0" sldId="302"/>
            <ac:spMk id="139" creationId="{04357C93-F0CB-4A1C-8F77-4E9063789819}"/>
          </ac:spMkLst>
        </pc:spChg>
        <pc:grpChg chg="del">
          <ac:chgData name="Thanti Octavianti" userId="7e0e8aa1-a1f6-4b58-9c18-a97af58e0411" providerId="ADAL" clId="{B2C360F7-AE6D-4704-8E40-EAC19577213B}" dt="2023-08-15T09:44:14.562" v="22"/>
          <ac:grpSpMkLst>
            <pc:docMk/>
            <pc:sldMk cId="0" sldId="302"/>
            <ac:grpSpMk id="135" creationId="{3AF6A671-C637-4547-85F4-51B6D1881399}"/>
          </ac:grpSpMkLst>
        </pc:grpChg>
      </pc:sldChg>
      <pc:sldChg chg="delSp add del setBg delDesignElem">
        <pc:chgData name="Thanti Octavianti" userId="7e0e8aa1-a1f6-4b58-9c18-a97af58e0411" providerId="ADAL" clId="{B2C360F7-AE6D-4704-8E40-EAC19577213B}" dt="2023-08-30T19:41:34.294" v="9574" actId="2696"/>
        <pc:sldMkLst>
          <pc:docMk/>
          <pc:sldMk cId="0" sldId="303"/>
        </pc:sldMkLst>
        <pc:spChg chg="del">
          <ac:chgData name="Thanti Octavianti" userId="7e0e8aa1-a1f6-4b58-9c18-a97af58e0411" providerId="ADAL" clId="{B2C360F7-AE6D-4704-8E40-EAC19577213B}" dt="2023-08-15T09:44:14.562" v="22"/>
          <ac:spMkLst>
            <pc:docMk/>
            <pc:sldMk cId="0" sldId="303"/>
            <ac:spMk id="76" creationId="{5B9CE10B-7217-4727-A3A7-5DF664DEB4F7}"/>
          </ac:spMkLst>
        </pc:spChg>
        <pc:spChg chg="del">
          <ac:chgData name="Thanti Octavianti" userId="7e0e8aa1-a1f6-4b58-9c18-a97af58e0411" providerId="ADAL" clId="{B2C360F7-AE6D-4704-8E40-EAC19577213B}" dt="2023-08-15T09:44:14.562" v="22"/>
          <ac:spMkLst>
            <pc:docMk/>
            <pc:sldMk cId="0" sldId="303"/>
            <ac:spMk id="82" creationId="{04357C93-F0CB-4A1C-8F77-4E9063789819}"/>
          </ac:spMkLst>
        </pc:spChg>
        <pc:grpChg chg="del">
          <ac:chgData name="Thanti Octavianti" userId="7e0e8aa1-a1f6-4b58-9c18-a97af58e0411" providerId="ADAL" clId="{B2C360F7-AE6D-4704-8E40-EAC19577213B}" dt="2023-08-15T09:44:14.562" v="22"/>
          <ac:grpSpMkLst>
            <pc:docMk/>
            <pc:sldMk cId="0" sldId="303"/>
            <ac:grpSpMk id="78" creationId="{3AF6A671-C637-4547-85F4-51B6D1881399}"/>
          </ac:grpSpMkLst>
        </pc:grpChg>
      </pc:sldChg>
      <pc:sldChg chg="delSp add del setBg delDesignElem">
        <pc:chgData name="Thanti Octavianti" userId="7e0e8aa1-a1f6-4b58-9c18-a97af58e0411" providerId="ADAL" clId="{B2C360F7-AE6D-4704-8E40-EAC19577213B}" dt="2023-08-30T19:41:34.498" v="9575" actId="2696"/>
        <pc:sldMkLst>
          <pc:docMk/>
          <pc:sldMk cId="0" sldId="310"/>
        </pc:sldMkLst>
        <pc:spChg chg="del">
          <ac:chgData name="Thanti Octavianti" userId="7e0e8aa1-a1f6-4b58-9c18-a97af58e0411" providerId="ADAL" clId="{B2C360F7-AE6D-4704-8E40-EAC19577213B}" dt="2023-08-15T09:44:40.860" v="24"/>
          <ac:spMkLst>
            <pc:docMk/>
            <pc:sldMk cId="0" sldId="310"/>
            <ac:spMk id="90" creationId="{D5B0017B-2ECA-49AF-B397-DC140825DF8D}"/>
          </ac:spMkLst>
        </pc:spChg>
        <pc:spChg chg="del">
          <ac:chgData name="Thanti Octavianti" userId="7e0e8aa1-a1f6-4b58-9c18-a97af58e0411" providerId="ADAL" clId="{B2C360F7-AE6D-4704-8E40-EAC19577213B}" dt="2023-08-15T09:44:40.860" v="24"/>
          <ac:spMkLst>
            <pc:docMk/>
            <pc:sldMk cId="0" sldId="310"/>
            <ac:spMk id="92" creationId="{70E96339-907C-46C3-99AC-31179B6F0EBD}"/>
          </ac:spMkLst>
        </pc:spChg>
        <pc:spChg chg="del">
          <ac:chgData name="Thanti Octavianti" userId="7e0e8aa1-a1f6-4b58-9c18-a97af58e0411" providerId="ADAL" clId="{B2C360F7-AE6D-4704-8E40-EAC19577213B}" dt="2023-08-15T09:44:40.860" v="24"/>
          <ac:spMkLst>
            <pc:docMk/>
            <pc:sldMk cId="0" sldId="310"/>
            <ac:spMk id="592" creationId="{28D31E1B-0407-4223-9642-0B642CBF57D9}"/>
          </ac:spMkLst>
        </pc:spChg>
        <pc:grpChg chg="del">
          <ac:chgData name="Thanti Octavianti" userId="7e0e8aa1-a1f6-4b58-9c18-a97af58e0411" providerId="ADAL" clId="{B2C360F7-AE6D-4704-8E40-EAC19577213B}" dt="2023-08-15T09:44:40.860" v="24"/>
          <ac:grpSpMkLst>
            <pc:docMk/>
            <pc:sldMk cId="0" sldId="310"/>
            <ac:grpSpMk id="593" creationId="{AE1C45F0-260A-458C-96ED-C1F6D2151219}"/>
          </ac:grpSpMkLst>
        </pc:grpChg>
        <pc:cxnChg chg="del">
          <ac:chgData name="Thanti Octavianti" userId="7e0e8aa1-a1f6-4b58-9c18-a97af58e0411" providerId="ADAL" clId="{B2C360F7-AE6D-4704-8E40-EAC19577213B}" dt="2023-08-15T09:44:40.860" v="24"/>
          <ac:cxnSpMkLst>
            <pc:docMk/>
            <pc:sldMk cId="0" sldId="310"/>
            <ac:cxnSpMk id="94" creationId="{6CF1BAF6-AD41-4082-B212-8A1F9A2E8779}"/>
          </ac:cxnSpMkLst>
        </pc:cxnChg>
      </pc:sldChg>
      <pc:sldChg chg="delSp add del setBg delDesignElem">
        <pc:chgData name="Thanti Octavianti" userId="7e0e8aa1-a1f6-4b58-9c18-a97af58e0411" providerId="ADAL" clId="{B2C360F7-AE6D-4704-8E40-EAC19577213B}" dt="2023-08-30T19:41:34.757" v="9576" actId="2696"/>
        <pc:sldMkLst>
          <pc:docMk/>
          <pc:sldMk cId="0" sldId="313"/>
        </pc:sldMkLst>
        <pc:spChg chg="del">
          <ac:chgData name="Thanti Octavianti" userId="7e0e8aa1-a1f6-4b58-9c18-a97af58e0411" providerId="ADAL" clId="{B2C360F7-AE6D-4704-8E40-EAC19577213B}" dt="2023-08-15T09:45:35.288" v="27"/>
          <ac:spMkLst>
            <pc:docMk/>
            <pc:sldMk cId="0" sldId="313"/>
            <ac:spMk id="100" creationId="{DBF61EA3-B236-439E-9C0B-340980D56BEE}"/>
          </ac:spMkLst>
        </pc:spChg>
        <pc:spChg chg="del">
          <ac:chgData name="Thanti Octavianti" userId="7e0e8aa1-a1f6-4b58-9c18-a97af58e0411" providerId="ADAL" clId="{B2C360F7-AE6D-4704-8E40-EAC19577213B}" dt="2023-08-15T09:45:35.288" v="27"/>
          <ac:spMkLst>
            <pc:docMk/>
            <pc:sldMk cId="0" sldId="313"/>
            <ac:spMk id="106" creationId="{E659831F-0D9A-4C63-9EBB-8435B85A440F}"/>
          </ac:spMkLst>
        </pc:spChg>
        <pc:grpChg chg="del">
          <ac:chgData name="Thanti Octavianti" userId="7e0e8aa1-a1f6-4b58-9c18-a97af58e0411" providerId="ADAL" clId="{B2C360F7-AE6D-4704-8E40-EAC19577213B}" dt="2023-08-15T09:45:35.288" v="27"/>
          <ac:grpSpMkLst>
            <pc:docMk/>
            <pc:sldMk cId="0" sldId="313"/>
            <ac:grpSpMk id="102" creationId="{28FAF094-D087-493F-8DF9-A486C2D6BBAA}"/>
          </ac:grpSpMkLst>
        </pc:grpChg>
      </pc:sldChg>
      <pc:sldChg chg="delSp add del setBg delDesignElem">
        <pc:chgData name="Thanti Octavianti" userId="7e0e8aa1-a1f6-4b58-9c18-a97af58e0411" providerId="ADAL" clId="{B2C360F7-AE6D-4704-8E40-EAC19577213B}" dt="2023-08-30T19:41:35.243" v="9577" actId="2696"/>
        <pc:sldMkLst>
          <pc:docMk/>
          <pc:sldMk cId="0" sldId="314"/>
        </pc:sldMkLst>
        <pc:spChg chg="del">
          <ac:chgData name="Thanti Octavianti" userId="7e0e8aa1-a1f6-4b58-9c18-a97af58e0411" providerId="ADAL" clId="{B2C360F7-AE6D-4704-8E40-EAC19577213B}" dt="2023-08-15T09:45:35.288" v="27"/>
          <ac:spMkLst>
            <pc:docMk/>
            <pc:sldMk cId="0" sldId="314"/>
            <ac:spMk id="112" creationId="{E659831F-0D9A-4C63-9EBB-8435B85A440F}"/>
          </ac:spMkLst>
        </pc:spChg>
        <pc:spChg chg="del">
          <ac:chgData name="Thanti Octavianti" userId="7e0e8aa1-a1f6-4b58-9c18-a97af58e0411" providerId="ADAL" clId="{B2C360F7-AE6D-4704-8E40-EAC19577213B}" dt="2023-08-15T09:45:35.288" v="27"/>
          <ac:spMkLst>
            <pc:docMk/>
            <pc:sldMk cId="0" sldId="314"/>
            <ac:spMk id="615" creationId="{DBF61EA3-B236-439E-9C0B-340980D56BEE}"/>
          </ac:spMkLst>
        </pc:spChg>
        <pc:grpChg chg="del">
          <ac:chgData name="Thanti Octavianti" userId="7e0e8aa1-a1f6-4b58-9c18-a97af58e0411" providerId="ADAL" clId="{B2C360F7-AE6D-4704-8E40-EAC19577213B}" dt="2023-08-15T09:45:35.288" v="27"/>
          <ac:grpSpMkLst>
            <pc:docMk/>
            <pc:sldMk cId="0" sldId="314"/>
            <ac:grpSpMk id="616" creationId="{28FAF094-D087-493F-8DF9-A486C2D6BBAA}"/>
          </ac:grpSpMkLst>
        </pc:grpChg>
      </pc:sldChg>
      <pc:sldChg chg="add del">
        <pc:chgData name="Thanti Octavianti" userId="7e0e8aa1-a1f6-4b58-9c18-a97af58e0411" providerId="ADAL" clId="{B2C360F7-AE6D-4704-8E40-EAC19577213B}" dt="2023-08-30T19:41:35.534" v="9578" actId="2696"/>
        <pc:sldMkLst>
          <pc:docMk/>
          <pc:sldMk cId="2322458944" sldId="315"/>
        </pc:sldMkLst>
      </pc:sldChg>
      <pc:sldChg chg="addSp delSp modSp add del modNotesTx">
        <pc:chgData name="Thanti Octavianti" userId="7e0e8aa1-a1f6-4b58-9c18-a97af58e0411" providerId="ADAL" clId="{B2C360F7-AE6D-4704-8E40-EAC19577213B}" dt="2023-08-30T18:45:11.995" v="7374" actId="2696"/>
        <pc:sldMkLst>
          <pc:docMk/>
          <pc:sldMk cId="3959649005" sldId="315"/>
        </pc:sldMkLst>
        <pc:spChg chg="mod">
          <ac:chgData name="Thanti Octavianti" userId="7e0e8aa1-a1f6-4b58-9c18-a97af58e0411" providerId="ADAL" clId="{B2C360F7-AE6D-4704-8E40-EAC19577213B}" dt="2023-08-15T09:47:48.887" v="107" actId="20577"/>
          <ac:spMkLst>
            <pc:docMk/>
            <pc:sldMk cId="3959649005" sldId="315"/>
            <ac:spMk id="2" creationId="{B7408F2A-C951-4D6E-A95C-B35516191010}"/>
          </ac:spMkLst>
        </pc:spChg>
        <pc:spChg chg="mod">
          <ac:chgData name="Thanti Octavianti" userId="7e0e8aa1-a1f6-4b58-9c18-a97af58e0411" providerId="ADAL" clId="{B2C360F7-AE6D-4704-8E40-EAC19577213B}" dt="2023-08-18T13:20:48.653" v="232" actId="27636"/>
          <ac:spMkLst>
            <pc:docMk/>
            <pc:sldMk cId="3959649005" sldId="315"/>
            <ac:spMk id="3" creationId="{CAFF53F5-7BBA-440D-B04A-B632244084C4}"/>
          </ac:spMkLst>
        </pc:spChg>
        <pc:spChg chg="add del">
          <ac:chgData name="Thanti Octavianti" userId="7e0e8aa1-a1f6-4b58-9c18-a97af58e0411" providerId="ADAL" clId="{B2C360F7-AE6D-4704-8E40-EAC19577213B}" dt="2023-08-15T09:58:04.905" v="146"/>
          <ac:spMkLst>
            <pc:docMk/>
            <pc:sldMk cId="3959649005" sldId="315"/>
            <ac:spMk id="4" creationId="{E0940F3D-6249-46BF-BBA5-A4A9921F1921}"/>
          </ac:spMkLst>
        </pc:spChg>
        <pc:spChg chg="add del">
          <ac:chgData name="Thanti Octavianti" userId="7e0e8aa1-a1f6-4b58-9c18-a97af58e0411" providerId="ADAL" clId="{B2C360F7-AE6D-4704-8E40-EAC19577213B}" dt="2023-08-15T09:58:07.803" v="148"/>
          <ac:spMkLst>
            <pc:docMk/>
            <pc:sldMk cId="3959649005" sldId="315"/>
            <ac:spMk id="5" creationId="{5A596BF9-A4F6-4638-BC2D-9600ED993588}"/>
          </ac:spMkLst>
        </pc:spChg>
        <pc:spChg chg="add del mod">
          <ac:chgData name="Thanti Octavianti" userId="7e0e8aa1-a1f6-4b58-9c18-a97af58e0411" providerId="ADAL" clId="{B2C360F7-AE6D-4704-8E40-EAC19577213B}" dt="2023-08-30T18:35:00.318" v="7072"/>
          <ac:spMkLst>
            <pc:docMk/>
            <pc:sldMk cId="3959649005" sldId="315"/>
            <ac:spMk id="8" creationId="{31093FB2-85C8-40FD-8564-ADBBC6199ABD}"/>
          </ac:spMkLst>
        </pc:spChg>
        <pc:picChg chg="add mod">
          <ac:chgData name="Thanti Octavianti" userId="7e0e8aa1-a1f6-4b58-9c18-a97af58e0411" providerId="ADAL" clId="{B2C360F7-AE6D-4704-8E40-EAC19577213B}" dt="2023-08-15T10:00:23.279" v="159" actId="1076"/>
          <ac:picMkLst>
            <pc:docMk/>
            <pc:sldMk cId="3959649005" sldId="315"/>
            <ac:picMk id="6" creationId="{D39667E2-E7AE-4872-B139-5D1C0B8CEF8F}"/>
          </ac:picMkLst>
        </pc:picChg>
        <pc:picChg chg="add mod">
          <ac:chgData name="Thanti Octavianti" userId="7e0e8aa1-a1f6-4b58-9c18-a97af58e0411" providerId="ADAL" clId="{B2C360F7-AE6D-4704-8E40-EAC19577213B}" dt="2023-08-15T10:01:45.968" v="163" actId="14100"/>
          <ac:picMkLst>
            <pc:docMk/>
            <pc:sldMk cId="3959649005" sldId="315"/>
            <ac:picMk id="7" creationId="{CB9073C6-8A3B-4F2A-B1A0-C523078751D4}"/>
          </ac:picMkLst>
        </pc:picChg>
      </pc:sldChg>
      <pc:sldChg chg="addSp delSp modSp add ord">
        <pc:chgData name="Thanti Octavianti" userId="7e0e8aa1-a1f6-4b58-9c18-a97af58e0411" providerId="ADAL" clId="{B2C360F7-AE6D-4704-8E40-EAC19577213B}" dt="2023-08-30T18:36:45.118" v="7108"/>
        <pc:sldMkLst>
          <pc:docMk/>
          <pc:sldMk cId="1044782780" sldId="316"/>
        </pc:sldMkLst>
        <pc:spChg chg="del">
          <ac:chgData name="Thanti Octavianti" userId="7e0e8aa1-a1f6-4b58-9c18-a97af58e0411" providerId="ADAL" clId="{B2C360F7-AE6D-4704-8E40-EAC19577213B}" dt="2023-08-15T10:02:50.640" v="167" actId="478"/>
          <ac:spMkLst>
            <pc:docMk/>
            <pc:sldMk cId="1044782780" sldId="316"/>
            <ac:spMk id="2" creationId="{6DB85569-D270-4FB9-B06C-5AD660D16991}"/>
          </ac:spMkLst>
        </pc:spChg>
        <pc:spChg chg="del">
          <ac:chgData name="Thanti Octavianti" userId="7e0e8aa1-a1f6-4b58-9c18-a97af58e0411" providerId="ADAL" clId="{B2C360F7-AE6D-4704-8E40-EAC19577213B}" dt="2023-08-15T10:02:50.640" v="167" actId="478"/>
          <ac:spMkLst>
            <pc:docMk/>
            <pc:sldMk cId="1044782780" sldId="316"/>
            <ac:spMk id="3" creationId="{90B67003-46A9-48F5-B560-509E61FE1451}"/>
          </ac:spMkLst>
        </pc:spChg>
        <pc:picChg chg="add del mod">
          <ac:chgData name="Thanti Octavianti" userId="7e0e8aa1-a1f6-4b58-9c18-a97af58e0411" providerId="ADAL" clId="{B2C360F7-AE6D-4704-8E40-EAC19577213B}" dt="2023-08-27T05:48:38.725" v="4881"/>
          <ac:picMkLst>
            <pc:docMk/>
            <pc:sldMk cId="1044782780" sldId="316"/>
            <ac:picMk id="4" creationId="{6627D2F3-406E-4C33-8E0C-2B3F62C6CC21}"/>
          </ac:picMkLst>
        </pc:picChg>
        <pc:picChg chg="add mod modCrop">
          <ac:chgData name="Thanti Octavianti" userId="7e0e8aa1-a1f6-4b58-9c18-a97af58e0411" providerId="ADAL" clId="{B2C360F7-AE6D-4704-8E40-EAC19577213B}" dt="2023-08-27T05:48:59.255" v="4888" actId="1076"/>
          <ac:picMkLst>
            <pc:docMk/>
            <pc:sldMk cId="1044782780" sldId="316"/>
            <ac:picMk id="5" creationId="{B174A3D5-1F36-462C-9661-4FBC8A02649E}"/>
          </ac:picMkLst>
        </pc:picChg>
        <pc:picChg chg="add mod modCrop">
          <ac:chgData name="Thanti Octavianti" userId="7e0e8aa1-a1f6-4b58-9c18-a97af58e0411" providerId="ADAL" clId="{B2C360F7-AE6D-4704-8E40-EAC19577213B}" dt="2023-08-27T05:49:13.188" v="4892" actId="1076"/>
          <ac:picMkLst>
            <pc:docMk/>
            <pc:sldMk cId="1044782780" sldId="316"/>
            <ac:picMk id="6" creationId="{3DB336DD-36A8-4544-933C-1DBFD40344DF}"/>
          </ac:picMkLst>
        </pc:picChg>
        <pc:picChg chg="add del">
          <ac:chgData name="Thanti Octavianti" userId="7e0e8aa1-a1f6-4b58-9c18-a97af58e0411" providerId="ADAL" clId="{B2C360F7-AE6D-4704-8E40-EAC19577213B}" dt="2023-08-15T10:04:19.198" v="178"/>
          <ac:picMkLst>
            <pc:docMk/>
            <pc:sldMk cId="1044782780" sldId="316"/>
            <ac:picMk id="6" creationId="{D2EFCD15-045D-4019-A9AB-0965EB623607}"/>
          </ac:picMkLst>
        </pc:picChg>
      </pc:sldChg>
      <pc:sldChg chg="addSp delSp modSp add del ord">
        <pc:chgData name="Thanti Octavianti" userId="7e0e8aa1-a1f6-4b58-9c18-a97af58e0411" providerId="ADAL" clId="{B2C360F7-AE6D-4704-8E40-EAC19577213B}" dt="2023-08-30T18:45:11.993" v="7373" actId="2696"/>
        <pc:sldMkLst>
          <pc:docMk/>
          <pc:sldMk cId="704110178" sldId="317"/>
        </pc:sldMkLst>
        <pc:spChg chg="del">
          <ac:chgData name="Thanti Octavianti" userId="7e0e8aa1-a1f6-4b58-9c18-a97af58e0411" providerId="ADAL" clId="{B2C360F7-AE6D-4704-8E40-EAC19577213B}" dt="2023-08-15T10:04:15.870" v="177" actId="478"/>
          <ac:spMkLst>
            <pc:docMk/>
            <pc:sldMk cId="704110178" sldId="317"/>
            <ac:spMk id="2" creationId="{BF661678-4A4F-4DAA-8CCF-05CCFE38B26F}"/>
          </ac:spMkLst>
        </pc:spChg>
        <pc:spChg chg="del">
          <ac:chgData name="Thanti Octavianti" userId="7e0e8aa1-a1f6-4b58-9c18-a97af58e0411" providerId="ADAL" clId="{B2C360F7-AE6D-4704-8E40-EAC19577213B}" dt="2023-08-15T10:04:15.870" v="177" actId="478"/>
          <ac:spMkLst>
            <pc:docMk/>
            <pc:sldMk cId="704110178" sldId="317"/>
            <ac:spMk id="3" creationId="{69DAFC6C-63A2-4BE3-913A-E727C15A4668}"/>
          </ac:spMkLst>
        </pc:spChg>
        <pc:spChg chg="add del mod">
          <ac:chgData name="Thanti Octavianti" userId="7e0e8aa1-a1f6-4b58-9c18-a97af58e0411" providerId="ADAL" clId="{B2C360F7-AE6D-4704-8E40-EAC19577213B}" dt="2023-08-27T05:45:26.815" v="4840" actId="478"/>
          <ac:spMkLst>
            <pc:docMk/>
            <pc:sldMk cId="704110178" sldId="317"/>
            <ac:spMk id="3" creationId="{F837E17F-C019-44EA-A5AC-9A7BC49D8F02}"/>
          </ac:spMkLst>
        </pc:spChg>
        <pc:spChg chg="add mod">
          <ac:chgData name="Thanti Octavianti" userId="7e0e8aa1-a1f6-4b58-9c18-a97af58e0411" providerId="ADAL" clId="{B2C360F7-AE6D-4704-8E40-EAC19577213B}" dt="2023-08-15T10:09:23.971" v="201" actId="207"/>
          <ac:spMkLst>
            <pc:docMk/>
            <pc:sldMk cId="704110178" sldId="317"/>
            <ac:spMk id="5" creationId="{CE28F532-6673-4923-A746-6B5E28C1A7AA}"/>
          </ac:spMkLst>
        </pc:spChg>
        <pc:spChg chg="add del mod">
          <ac:chgData name="Thanti Octavianti" userId="7e0e8aa1-a1f6-4b58-9c18-a97af58e0411" providerId="ADAL" clId="{B2C360F7-AE6D-4704-8E40-EAC19577213B}" dt="2023-08-27T05:45:22.579" v="4839"/>
          <ac:spMkLst>
            <pc:docMk/>
            <pc:sldMk cId="704110178" sldId="317"/>
            <ac:spMk id="6" creationId="{E18BA387-EB21-4AAE-9C0E-1798AAAC0B48}"/>
          </ac:spMkLst>
        </pc:spChg>
        <pc:picChg chg="add mod">
          <ac:chgData name="Thanti Octavianti" userId="7e0e8aa1-a1f6-4b58-9c18-a97af58e0411" providerId="ADAL" clId="{B2C360F7-AE6D-4704-8E40-EAC19577213B}" dt="2023-08-27T05:44:06.031" v="4836" actId="14100"/>
          <ac:picMkLst>
            <pc:docMk/>
            <pc:sldMk cId="704110178" sldId="317"/>
            <ac:picMk id="2" creationId="{46AE700D-DC7E-49E0-8979-CB496FC19234}"/>
          </ac:picMkLst>
        </pc:picChg>
        <pc:picChg chg="add mod">
          <ac:chgData name="Thanti Octavianti" userId="7e0e8aa1-a1f6-4b58-9c18-a97af58e0411" providerId="ADAL" clId="{B2C360F7-AE6D-4704-8E40-EAC19577213B}" dt="2023-08-30T18:36:33.550" v="7106" actId="1076"/>
          <ac:picMkLst>
            <pc:docMk/>
            <pc:sldMk cId="704110178" sldId="317"/>
            <ac:picMk id="4" creationId="{003ED507-D14E-4ACD-8A08-222041302B02}"/>
          </ac:picMkLst>
        </pc:picChg>
      </pc:sldChg>
      <pc:sldChg chg="add del">
        <pc:chgData name="Thanti Octavianti" userId="7e0e8aa1-a1f6-4b58-9c18-a97af58e0411" providerId="ADAL" clId="{B2C360F7-AE6D-4704-8E40-EAC19577213B}" dt="2023-08-30T19:41:35.959" v="9579" actId="2696"/>
        <pc:sldMkLst>
          <pc:docMk/>
          <pc:sldMk cId="3767804667" sldId="317"/>
        </pc:sldMkLst>
      </pc:sldChg>
      <pc:sldChg chg="add del">
        <pc:chgData name="Thanti Octavianti" userId="7e0e8aa1-a1f6-4b58-9c18-a97af58e0411" providerId="ADAL" clId="{B2C360F7-AE6D-4704-8E40-EAC19577213B}" dt="2023-08-30T19:41:37.082" v="9582" actId="2696"/>
        <pc:sldMkLst>
          <pc:docMk/>
          <pc:sldMk cId="1363090745" sldId="318"/>
        </pc:sldMkLst>
      </pc:sldChg>
      <pc:sldChg chg="addSp delSp modSp add del ord">
        <pc:chgData name="Thanti Octavianti" userId="7e0e8aa1-a1f6-4b58-9c18-a97af58e0411" providerId="ADAL" clId="{B2C360F7-AE6D-4704-8E40-EAC19577213B}" dt="2023-08-30T18:45:11.985" v="7370" actId="2696"/>
        <pc:sldMkLst>
          <pc:docMk/>
          <pc:sldMk cId="3387488467" sldId="318"/>
        </pc:sldMkLst>
        <pc:spChg chg="del">
          <ac:chgData name="Thanti Octavianti" userId="7e0e8aa1-a1f6-4b58-9c18-a97af58e0411" providerId="ADAL" clId="{B2C360F7-AE6D-4704-8E40-EAC19577213B}" dt="2023-08-15T10:09:55.846" v="204" actId="478"/>
          <ac:spMkLst>
            <pc:docMk/>
            <pc:sldMk cId="3387488467" sldId="318"/>
            <ac:spMk id="2" creationId="{8593C780-C5F3-4423-83BC-1471C43845B0}"/>
          </ac:spMkLst>
        </pc:spChg>
        <pc:spChg chg="del">
          <ac:chgData name="Thanti Octavianti" userId="7e0e8aa1-a1f6-4b58-9c18-a97af58e0411" providerId="ADAL" clId="{B2C360F7-AE6D-4704-8E40-EAC19577213B}" dt="2023-08-15T10:09:55.846" v="204" actId="478"/>
          <ac:spMkLst>
            <pc:docMk/>
            <pc:sldMk cId="3387488467" sldId="318"/>
            <ac:spMk id="3" creationId="{ADF22B1F-6958-441A-B745-2B2738174FA0}"/>
          </ac:spMkLst>
        </pc:spChg>
        <pc:picChg chg="add mod">
          <ac:chgData name="Thanti Octavianti" userId="7e0e8aa1-a1f6-4b58-9c18-a97af58e0411" providerId="ADAL" clId="{B2C360F7-AE6D-4704-8E40-EAC19577213B}" dt="2023-08-27T05:48:46.896" v="4883" actId="1076"/>
          <ac:picMkLst>
            <pc:docMk/>
            <pc:sldMk cId="3387488467" sldId="318"/>
            <ac:picMk id="4" creationId="{B88B148C-4251-4C47-BCD0-858A043B21E4}"/>
          </ac:picMkLst>
        </pc:picChg>
        <pc:picChg chg="add mod">
          <ac:chgData name="Thanti Octavianti" userId="7e0e8aa1-a1f6-4b58-9c18-a97af58e0411" providerId="ADAL" clId="{B2C360F7-AE6D-4704-8E40-EAC19577213B}" dt="2023-08-15T10:10:05.320" v="207" actId="14100"/>
          <ac:picMkLst>
            <pc:docMk/>
            <pc:sldMk cId="3387488467" sldId="318"/>
            <ac:picMk id="1026" creationId="{74782839-D5FA-4F79-8E0A-761B02AC0B1F}"/>
          </ac:picMkLst>
        </pc:picChg>
        <pc:picChg chg="add mod">
          <ac:chgData name="Thanti Octavianti" userId="7e0e8aa1-a1f6-4b58-9c18-a97af58e0411" providerId="ADAL" clId="{B2C360F7-AE6D-4704-8E40-EAC19577213B}" dt="2023-08-15T10:10:08.928" v="209" actId="1076"/>
          <ac:picMkLst>
            <pc:docMk/>
            <pc:sldMk cId="3387488467" sldId="318"/>
            <ac:picMk id="1028" creationId="{2C782A40-DA3E-46A3-BAA7-AFAAF84DB1D9}"/>
          </ac:picMkLst>
        </pc:picChg>
      </pc:sldChg>
      <pc:sldChg chg="modSp add del ord">
        <pc:chgData name="Thanti Octavianti" userId="7e0e8aa1-a1f6-4b58-9c18-a97af58e0411" providerId="ADAL" clId="{B2C360F7-AE6D-4704-8E40-EAC19577213B}" dt="2023-08-30T18:41:06.766" v="7207" actId="2696"/>
        <pc:sldMkLst>
          <pc:docMk/>
          <pc:sldMk cId="1196950285" sldId="319"/>
        </pc:sldMkLst>
        <pc:spChg chg="mod">
          <ac:chgData name="Thanti Octavianti" userId="7e0e8aa1-a1f6-4b58-9c18-a97af58e0411" providerId="ADAL" clId="{B2C360F7-AE6D-4704-8E40-EAC19577213B}" dt="2023-08-27T06:15:53.959" v="5159" actId="20577"/>
          <ac:spMkLst>
            <pc:docMk/>
            <pc:sldMk cId="1196950285" sldId="319"/>
            <ac:spMk id="2" creationId="{E830BED7-2240-4DEA-88B3-72D2654A2F5D}"/>
          </ac:spMkLst>
        </pc:spChg>
        <pc:spChg chg="mod">
          <ac:chgData name="Thanti Octavianti" userId="7e0e8aa1-a1f6-4b58-9c18-a97af58e0411" providerId="ADAL" clId="{B2C360F7-AE6D-4704-8E40-EAC19577213B}" dt="2023-08-27T14:10:39.827" v="6448" actId="20577"/>
          <ac:spMkLst>
            <pc:docMk/>
            <pc:sldMk cId="1196950285" sldId="319"/>
            <ac:spMk id="3" creationId="{ABD515FE-18DD-47B1-9466-89F96F9CEB0B}"/>
          </ac:spMkLst>
        </pc:spChg>
      </pc:sldChg>
      <pc:sldChg chg="addSp delSp modSp add">
        <pc:chgData name="Thanti Octavianti" userId="7e0e8aa1-a1f6-4b58-9c18-a97af58e0411" providerId="ADAL" clId="{B2C360F7-AE6D-4704-8E40-EAC19577213B}" dt="2023-08-30T18:51:54.424" v="7443" actId="1076"/>
        <pc:sldMkLst>
          <pc:docMk/>
          <pc:sldMk cId="4165682422" sldId="319"/>
        </pc:sldMkLst>
        <pc:spChg chg="del mod">
          <ac:chgData name="Thanti Octavianti" userId="7e0e8aa1-a1f6-4b58-9c18-a97af58e0411" providerId="ADAL" clId="{B2C360F7-AE6D-4704-8E40-EAC19577213B}" dt="2023-08-30T18:43:20.717" v="7346" actId="478"/>
          <ac:spMkLst>
            <pc:docMk/>
            <pc:sldMk cId="4165682422" sldId="319"/>
            <ac:spMk id="2" creationId="{E830BED7-2240-4DEA-88B3-72D2654A2F5D}"/>
          </ac:spMkLst>
        </pc:spChg>
        <pc:spChg chg="mod">
          <ac:chgData name="Thanti Octavianti" userId="7e0e8aa1-a1f6-4b58-9c18-a97af58e0411" providerId="ADAL" clId="{B2C360F7-AE6D-4704-8E40-EAC19577213B}" dt="2023-08-30T18:51:54.424" v="7443" actId="1076"/>
          <ac:spMkLst>
            <pc:docMk/>
            <pc:sldMk cId="4165682422" sldId="319"/>
            <ac:spMk id="3" creationId="{ABD515FE-18DD-47B1-9466-89F96F9CEB0B}"/>
          </ac:spMkLst>
        </pc:spChg>
        <pc:spChg chg="add mod">
          <ac:chgData name="Thanti Octavianti" userId="7e0e8aa1-a1f6-4b58-9c18-a97af58e0411" providerId="ADAL" clId="{B2C360F7-AE6D-4704-8E40-EAC19577213B}" dt="2023-08-30T18:51:54.424" v="7443" actId="1076"/>
          <ac:spMkLst>
            <pc:docMk/>
            <pc:sldMk cId="4165682422" sldId="319"/>
            <ac:spMk id="4" creationId="{A27B4FCE-8E0D-4F08-8B25-BEFEBA301AA0}"/>
          </ac:spMkLst>
        </pc:spChg>
        <pc:spChg chg="add del mod">
          <ac:chgData name="Thanti Octavianti" userId="7e0e8aa1-a1f6-4b58-9c18-a97af58e0411" providerId="ADAL" clId="{B2C360F7-AE6D-4704-8E40-EAC19577213B}" dt="2023-08-30T18:43:28.303" v="7347" actId="478"/>
          <ac:spMkLst>
            <pc:docMk/>
            <pc:sldMk cId="4165682422" sldId="319"/>
            <ac:spMk id="6" creationId="{D2E4CB22-662C-4E73-A58C-34BB48E0EF99}"/>
          </ac:spMkLst>
        </pc:spChg>
        <pc:spChg chg="add mod">
          <ac:chgData name="Thanti Octavianti" userId="7e0e8aa1-a1f6-4b58-9c18-a97af58e0411" providerId="ADAL" clId="{B2C360F7-AE6D-4704-8E40-EAC19577213B}" dt="2023-08-30T18:51:54.424" v="7443" actId="1076"/>
          <ac:spMkLst>
            <pc:docMk/>
            <pc:sldMk cId="4165682422" sldId="319"/>
            <ac:spMk id="7" creationId="{B5DC7ED5-D585-47B0-8E9A-401D78AE1F88}"/>
          </ac:spMkLst>
        </pc:spChg>
      </pc:sldChg>
      <pc:sldChg chg="add del">
        <pc:chgData name="Thanti Octavianti" userId="7e0e8aa1-a1f6-4b58-9c18-a97af58e0411" providerId="ADAL" clId="{B2C360F7-AE6D-4704-8E40-EAC19577213B}" dt="2023-08-30T19:41:36.753" v="9581" actId="2696"/>
        <pc:sldMkLst>
          <pc:docMk/>
          <pc:sldMk cId="213539781" sldId="320"/>
        </pc:sldMkLst>
      </pc:sldChg>
      <pc:sldChg chg="addSp delSp add del ord">
        <pc:chgData name="Thanti Octavianti" userId="7e0e8aa1-a1f6-4b58-9c18-a97af58e0411" providerId="ADAL" clId="{B2C360F7-AE6D-4704-8E40-EAC19577213B}" dt="2023-08-30T18:45:11.987" v="7371" actId="2696"/>
        <pc:sldMkLst>
          <pc:docMk/>
          <pc:sldMk cId="3304065383" sldId="320"/>
        </pc:sldMkLst>
        <pc:spChg chg="del">
          <ac:chgData name="Thanti Octavianti" userId="7e0e8aa1-a1f6-4b58-9c18-a97af58e0411" providerId="ADAL" clId="{B2C360F7-AE6D-4704-8E40-EAC19577213B}" dt="2023-08-18T13:25:58.982" v="303" actId="478"/>
          <ac:spMkLst>
            <pc:docMk/>
            <pc:sldMk cId="3304065383" sldId="320"/>
            <ac:spMk id="2" creationId="{96AD09EB-3D6E-44D1-8F1A-CC3C4994603F}"/>
          </ac:spMkLst>
        </pc:spChg>
        <pc:spChg chg="del">
          <ac:chgData name="Thanti Octavianti" userId="7e0e8aa1-a1f6-4b58-9c18-a97af58e0411" providerId="ADAL" clId="{B2C360F7-AE6D-4704-8E40-EAC19577213B}" dt="2023-08-18T13:25:58.982" v="303" actId="478"/>
          <ac:spMkLst>
            <pc:docMk/>
            <pc:sldMk cId="3304065383" sldId="320"/>
            <ac:spMk id="3" creationId="{5CD61FE3-5BEC-4217-8776-E16C39A077B2}"/>
          </ac:spMkLst>
        </pc:spChg>
        <pc:picChg chg="add">
          <ac:chgData name="Thanti Octavianti" userId="7e0e8aa1-a1f6-4b58-9c18-a97af58e0411" providerId="ADAL" clId="{B2C360F7-AE6D-4704-8E40-EAC19577213B}" dt="2023-08-18T13:26:00.016" v="304"/>
          <ac:picMkLst>
            <pc:docMk/>
            <pc:sldMk cId="3304065383" sldId="320"/>
            <ac:picMk id="1026" creationId="{0806F13F-3606-4885-BCD3-F443E8262315}"/>
          </ac:picMkLst>
        </pc:picChg>
      </pc:sldChg>
      <pc:sldChg chg="addSp delSp modSp add ord">
        <pc:chgData name="Thanti Octavianti" userId="7e0e8aa1-a1f6-4b58-9c18-a97af58e0411" providerId="ADAL" clId="{B2C360F7-AE6D-4704-8E40-EAC19577213B}" dt="2023-08-30T18:36:13.132" v="7104"/>
        <pc:sldMkLst>
          <pc:docMk/>
          <pc:sldMk cId="2040459285" sldId="321"/>
        </pc:sldMkLst>
        <pc:spChg chg="del">
          <ac:chgData name="Thanti Octavianti" userId="7e0e8aa1-a1f6-4b58-9c18-a97af58e0411" providerId="ADAL" clId="{B2C360F7-AE6D-4704-8E40-EAC19577213B}" dt="2023-08-18T13:26:58.955" v="306" actId="478"/>
          <ac:spMkLst>
            <pc:docMk/>
            <pc:sldMk cId="2040459285" sldId="321"/>
            <ac:spMk id="2" creationId="{338C8236-1FCC-4540-9D66-25DC7D09F547}"/>
          </ac:spMkLst>
        </pc:spChg>
        <pc:spChg chg="del">
          <ac:chgData name="Thanti Octavianti" userId="7e0e8aa1-a1f6-4b58-9c18-a97af58e0411" providerId="ADAL" clId="{B2C360F7-AE6D-4704-8E40-EAC19577213B}" dt="2023-08-18T13:26:58.955" v="306" actId="478"/>
          <ac:spMkLst>
            <pc:docMk/>
            <pc:sldMk cId="2040459285" sldId="321"/>
            <ac:spMk id="3" creationId="{1614934A-4E09-49E2-96DB-0FA6E333989D}"/>
          </ac:spMkLst>
        </pc:spChg>
        <pc:spChg chg="add mod">
          <ac:chgData name="Thanti Octavianti" userId="7e0e8aa1-a1f6-4b58-9c18-a97af58e0411" providerId="ADAL" clId="{B2C360F7-AE6D-4704-8E40-EAC19577213B}" dt="2023-08-30T18:36:02.223" v="7099" actId="1076"/>
          <ac:spMkLst>
            <pc:docMk/>
            <pc:sldMk cId="2040459285" sldId="321"/>
            <ac:spMk id="4" creationId="{BAB0C2B5-23D6-4485-B9AC-EBD477B6A9C7}"/>
          </ac:spMkLst>
        </pc:spChg>
        <pc:spChg chg="add mod">
          <ac:chgData name="Thanti Octavianti" userId="7e0e8aa1-a1f6-4b58-9c18-a97af58e0411" providerId="ADAL" clId="{B2C360F7-AE6D-4704-8E40-EAC19577213B}" dt="2023-08-30T18:36:09.359" v="7102" actId="1076"/>
          <ac:spMkLst>
            <pc:docMk/>
            <pc:sldMk cId="2040459285" sldId="321"/>
            <ac:spMk id="6" creationId="{86A08D3C-FB9B-4C4C-AD3E-409A31E6DDC8}"/>
          </ac:spMkLst>
        </pc:spChg>
        <pc:spChg chg="add mod">
          <ac:chgData name="Thanti Octavianti" userId="7e0e8aa1-a1f6-4b58-9c18-a97af58e0411" providerId="ADAL" clId="{B2C360F7-AE6D-4704-8E40-EAC19577213B}" dt="2023-08-30T18:36:11.223" v="7103" actId="1076"/>
          <ac:spMkLst>
            <pc:docMk/>
            <pc:sldMk cId="2040459285" sldId="321"/>
            <ac:spMk id="7" creationId="{599C81C9-E73C-4861-B6DB-BB25DC9915AB}"/>
          </ac:spMkLst>
        </pc:spChg>
        <pc:spChg chg="add mod">
          <ac:chgData name="Thanti Octavianti" userId="7e0e8aa1-a1f6-4b58-9c18-a97af58e0411" providerId="ADAL" clId="{B2C360F7-AE6D-4704-8E40-EAC19577213B}" dt="2023-08-30T18:35:27.255" v="7083" actId="1076"/>
          <ac:spMkLst>
            <pc:docMk/>
            <pc:sldMk cId="2040459285" sldId="321"/>
            <ac:spMk id="8" creationId="{758AAB9B-6BBA-488F-A34B-415D3C5D3032}"/>
          </ac:spMkLst>
        </pc:spChg>
        <pc:picChg chg="add mod">
          <ac:chgData name="Thanti Octavianti" userId="7e0e8aa1-a1f6-4b58-9c18-a97af58e0411" providerId="ADAL" clId="{B2C360F7-AE6D-4704-8E40-EAC19577213B}" dt="2023-08-27T05:41:41.863" v="4828" actId="1076"/>
          <ac:picMkLst>
            <pc:docMk/>
            <pc:sldMk cId="2040459285" sldId="321"/>
            <ac:picMk id="5" creationId="{F4822899-FF55-422E-B0EE-CDE4A328467A}"/>
          </ac:picMkLst>
        </pc:picChg>
        <pc:picChg chg="add mod">
          <ac:chgData name="Thanti Octavianti" userId="7e0e8aa1-a1f6-4b58-9c18-a97af58e0411" providerId="ADAL" clId="{B2C360F7-AE6D-4704-8E40-EAC19577213B}" dt="2023-08-30T18:35:53.991" v="7095" actId="14100"/>
          <ac:picMkLst>
            <pc:docMk/>
            <pc:sldMk cId="2040459285" sldId="321"/>
            <ac:picMk id="2050" creationId="{DAC56DEA-6349-4590-AA4B-FEE86E470D5C}"/>
          </ac:picMkLst>
        </pc:picChg>
      </pc:sldChg>
      <pc:sldChg chg="addSp delSp modSp add ord modNotesTx">
        <pc:chgData name="Thanti Octavianti" userId="7e0e8aa1-a1f6-4b58-9c18-a97af58e0411" providerId="ADAL" clId="{B2C360F7-AE6D-4704-8E40-EAC19577213B}" dt="2023-08-30T19:41:52.638" v="9583" actId="6549"/>
        <pc:sldMkLst>
          <pc:docMk/>
          <pc:sldMk cId="3312643893" sldId="322"/>
        </pc:sldMkLst>
        <pc:spChg chg="del mod">
          <ac:chgData name="Thanti Octavianti" userId="7e0e8aa1-a1f6-4b58-9c18-a97af58e0411" providerId="ADAL" clId="{B2C360F7-AE6D-4704-8E40-EAC19577213B}" dt="2023-08-30T18:38:44.728" v="7140" actId="478"/>
          <ac:spMkLst>
            <pc:docMk/>
            <pc:sldMk cId="3312643893" sldId="322"/>
            <ac:spMk id="2" creationId="{5626C8B5-1DEA-4D77-B0A2-7AEE32DEA1D7}"/>
          </ac:spMkLst>
        </pc:spChg>
        <pc:spChg chg="mod">
          <ac:chgData name="Thanti Octavianti" userId="7e0e8aa1-a1f6-4b58-9c18-a97af58e0411" providerId="ADAL" clId="{B2C360F7-AE6D-4704-8E40-EAC19577213B}" dt="2023-08-30T18:38:58.566" v="7151" actId="404"/>
          <ac:spMkLst>
            <pc:docMk/>
            <pc:sldMk cId="3312643893" sldId="322"/>
            <ac:spMk id="3" creationId="{4F7E924E-8EEA-4D79-92A9-B7A06E814F98}"/>
          </ac:spMkLst>
        </pc:spChg>
        <pc:spChg chg="add mod">
          <ac:chgData name="Thanti Octavianti" userId="7e0e8aa1-a1f6-4b58-9c18-a97af58e0411" providerId="ADAL" clId="{B2C360F7-AE6D-4704-8E40-EAC19577213B}" dt="2023-08-30T18:38:52.976" v="7149" actId="20577"/>
          <ac:spMkLst>
            <pc:docMk/>
            <pc:sldMk cId="3312643893" sldId="322"/>
            <ac:spMk id="5" creationId="{92BBE587-1BC4-40FF-8970-CC78585FA7AB}"/>
          </ac:spMkLst>
        </pc:spChg>
        <pc:spChg chg="add del mod">
          <ac:chgData name="Thanti Octavianti" userId="7e0e8aa1-a1f6-4b58-9c18-a97af58e0411" providerId="ADAL" clId="{B2C360F7-AE6D-4704-8E40-EAC19577213B}" dt="2023-08-30T18:38:46.656" v="7141" actId="478"/>
          <ac:spMkLst>
            <pc:docMk/>
            <pc:sldMk cId="3312643893" sldId="322"/>
            <ac:spMk id="6" creationId="{FF5053C5-FF4E-4657-AAB0-1048E4B0DD6F}"/>
          </ac:spMkLst>
        </pc:spChg>
        <pc:spChg chg="add mod">
          <ac:chgData name="Thanti Octavianti" userId="7e0e8aa1-a1f6-4b58-9c18-a97af58e0411" providerId="ADAL" clId="{B2C360F7-AE6D-4704-8E40-EAC19577213B}" dt="2023-08-30T18:39:23.743" v="7183" actId="1076"/>
          <ac:spMkLst>
            <pc:docMk/>
            <pc:sldMk cId="3312643893" sldId="322"/>
            <ac:spMk id="7" creationId="{F4FFF572-A3B9-492E-B14F-289C3E210E07}"/>
          </ac:spMkLst>
        </pc:spChg>
        <pc:picChg chg="add del mod">
          <ac:chgData name="Thanti Octavianti" userId="7e0e8aa1-a1f6-4b58-9c18-a97af58e0411" providerId="ADAL" clId="{B2C360F7-AE6D-4704-8E40-EAC19577213B}" dt="2023-08-27T06:00:35.085" v="4937"/>
          <ac:picMkLst>
            <pc:docMk/>
            <pc:sldMk cId="3312643893" sldId="322"/>
            <ac:picMk id="4" creationId="{AA8199A0-0AB1-494E-8E55-8F674B25F30C}"/>
          </ac:picMkLst>
        </pc:picChg>
        <pc:picChg chg="add del mod">
          <ac:chgData name="Thanti Octavianti" userId="7e0e8aa1-a1f6-4b58-9c18-a97af58e0411" providerId="ADAL" clId="{B2C360F7-AE6D-4704-8E40-EAC19577213B}" dt="2023-08-27T06:00:27.500" v="4934"/>
          <ac:picMkLst>
            <pc:docMk/>
            <pc:sldMk cId="3312643893" sldId="322"/>
            <ac:picMk id="5" creationId="{4786CEB5-1314-4D39-829D-456FDBE3CAD1}"/>
          </ac:picMkLst>
        </pc:picChg>
        <pc:picChg chg="add mod modCrop">
          <ac:chgData name="Thanti Octavianti" userId="7e0e8aa1-a1f6-4b58-9c18-a97af58e0411" providerId="ADAL" clId="{B2C360F7-AE6D-4704-8E40-EAC19577213B}" dt="2023-08-30T18:39:03.782" v="7152" actId="1440"/>
          <ac:picMkLst>
            <pc:docMk/>
            <pc:sldMk cId="3312643893" sldId="322"/>
            <ac:picMk id="2050" creationId="{21EC653A-525C-4BDD-B5F6-24F9E21B2E5A}"/>
          </ac:picMkLst>
        </pc:picChg>
      </pc:sldChg>
      <pc:sldChg chg="addSp delSp modSp add ord">
        <pc:chgData name="Thanti Octavianti" userId="7e0e8aa1-a1f6-4b58-9c18-a97af58e0411" providerId="ADAL" clId="{B2C360F7-AE6D-4704-8E40-EAC19577213B}" dt="2023-08-30T18:40:20.926" v="7197" actId="1076"/>
        <pc:sldMkLst>
          <pc:docMk/>
          <pc:sldMk cId="2172717397" sldId="323"/>
        </pc:sldMkLst>
        <pc:spChg chg="mod">
          <ac:chgData name="Thanti Octavianti" userId="7e0e8aa1-a1f6-4b58-9c18-a97af58e0411" providerId="ADAL" clId="{B2C360F7-AE6D-4704-8E40-EAC19577213B}" dt="2023-08-30T18:40:16.479" v="7196" actId="1076"/>
          <ac:spMkLst>
            <pc:docMk/>
            <pc:sldMk cId="2172717397" sldId="323"/>
            <ac:spMk id="2" creationId="{0C29C8F7-4358-4632-BB64-67ADEC9FF318}"/>
          </ac:spMkLst>
        </pc:spChg>
        <pc:spChg chg="mod">
          <ac:chgData name="Thanti Octavianti" userId="7e0e8aa1-a1f6-4b58-9c18-a97af58e0411" providerId="ADAL" clId="{B2C360F7-AE6D-4704-8E40-EAC19577213B}" dt="2023-08-30T18:40:20.926" v="7197" actId="1076"/>
          <ac:spMkLst>
            <pc:docMk/>
            <pc:sldMk cId="2172717397" sldId="323"/>
            <ac:spMk id="3" creationId="{38419E02-E148-45BF-A63F-5061AB2919B0}"/>
          </ac:spMkLst>
        </pc:spChg>
        <pc:spChg chg="add del mod">
          <ac:chgData name="Thanti Octavianti" userId="7e0e8aa1-a1f6-4b58-9c18-a97af58e0411" providerId="ADAL" clId="{B2C360F7-AE6D-4704-8E40-EAC19577213B}" dt="2023-08-18T13:38:36.055" v="942" actId="478"/>
          <ac:spMkLst>
            <pc:docMk/>
            <pc:sldMk cId="2172717397" sldId="323"/>
            <ac:spMk id="5" creationId="{98C62CAA-66D0-4CCF-AF0E-6B15BD2DB736}"/>
          </ac:spMkLst>
        </pc:spChg>
        <pc:spChg chg="add del mod">
          <ac:chgData name="Thanti Octavianti" userId="7e0e8aa1-a1f6-4b58-9c18-a97af58e0411" providerId="ADAL" clId="{B2C360F7-AE6D-4704-8E40-EAC19577213B}" dt="2023-08-27T06:12:05.646" v="5059"/>
          <ac:spMkLst>
            <pc:docMk/>
            <pc:sldMk cId="2172717397" sldId="323"/>
            <ac:spMk id="7" creationId="{A1F92FB4-2B5A-4124-AE33-610332145235}"/>
          </ac:spMkLst>
        </pc:spChg>
        <pc:spChg chg="add del mod">
          <ac:chgData name="Thanti Octavianti" userId="7e0e8aa1-a1f6-4b58-9c18-a97af58e0411" providerId="ADAL" clId="{B2C360F7-AE6D-4704-8E40-EAC19577213B}" dt="2023-08-27T06:12:00.402" v="5057" actId="478"/>
          <ac:spMkLst>
            <pc:docMk/>
            <pc:sldMk cId="2172717397" sldId="323"/>
            <ac:spMk id="11" creationId="{7263A904-739E-45A6-899D-16B9B432ED06}"/>
          </ac:spMkLst>
        </pc:spChg>
        <pc:picChg chg="add del mod">
          <ac:chgData name="Thanti Octavianti" userId="7e0e8aa1-a1f6-4b58-9c18-a97af58e0411" providerId="ADAL" clId="{B2C360F7-AE6D-4704-8E40-EAC19577213B}" dt="2023-08-18T13:38:27.811" v="937" actId="478"/>
          <ac:picMkLst>
            <pc:docMk/>
            <pc:sldMk cId="2172717397" sldId="323"/>
            <ac:picMk id="4" creationId="{D038CAA8-212D-4010-8C99-F53089EE6B95}"/>
          </ac:picMkLst>
        </pc:picChg>
        <pc:picChg chg="add del mod">
          <ac:chgData name="Thanti Octavianti" userId="7e0e8aa1-a1f6-4b58-9c18-a97af58e0411" providerId="ADAL" clId="{B2C360F7-AE6D-4704-8E40-EAC19577213B}" dt="2023-08-27T06:12:05.646" v="5059"/>
          <ac:picMkLst>
            <pc:docMk/>
            <pc:sldMk cId="2172717397" sldId="323"/>
            <ac:picMk id="6" creationId="{B6A9A368-F997-450F-B85B-08C482E49F60}"/>
          </ac:picMkLst>
        </pc:picChg>
        <pc:picChg chg="add del mod">
          <ac:chgData name="Thanti Octavianti" userId="7e0e8aa1-a1f6-4b58-9c18-a97af58e0411" providerId="ADAL" clId="{B2C360F7-AE6D-4704-8E40-EAC19577213B}" dt="2023-08-27T06:12:05.646" v="5059"/>
          <ac:picMkLst>
            <pc:docMk/>
            <pc:sldMk cId="2172717397" sldId="323"/>
            <ac:picMk id="8" creationId="{DC55AD27-AFDA-4811-BCC0-93B0ED2E5938}"/>
          </ac:picMkLst>
        </pc:picChg>
        <pc:picChg chg="add del mod">
          <ac:chgData name="Thanti Octavianti" userId="7e0e8aa1-a1f6-4b58-9c18-a97af58e0411" providerId="ADAL" clId="{B2C360F7-AE6D-4704-8E40-EAC19577213B}" dt="2023-08-27T06:10:56.448" v="5037" actId="478"/>
          <ac:picMkLst>
            <pc:docMk/>
            <pc:sldMk cId="2172717397" sldId="323"/>
            <ac:picMk id="9" creationId="{DA2D792E-5360-4406-89AB-566B07286049}"/>
          </ac:picMkLst>
        </pc:picChg>
        <pc:picChg chg="add mod ord">
          <ac:chgData name="Thanti Octavianti" userId="7e0e8aa1-a1f6-4b58-9c18-a97af58e0411" providerId="ADAL" clId="{B2C360F7-AE6D-4704-8E40-EAC19577213B}" dt="2023-08-30T18:40:09.887" v="7193" actId="14100"/>
          <ac:picMkLst>
            <pc:docMk/>
            <pc:sldMk cId="2172717397" sldId="323"/>
            <ac:picMk id="10" creationId="{0BA7444C-A42D-44A5-B7A5-F67DD926F298}"/>
          </ac:picMkLst>
        </pc:picChg>
        <pc:picChg chg="add mod">
          <ac:chgData name="Thanti Octavianti" userId="7e0e8aa1-a1f6-4b58-9c18-a97af58e0411" providerId="ADAL" clId="{B2C360F7-AE6D-4704-8E40-EAC19577213B}" dt="2023-08-30T18:40:11.494" v="7194" actId="14100"/>
          <ac:picMkLst>
            <pc:docMk/>
            <pc:sldMk cId="2172717397" sldId="323"/>
            <ac:picMk id="3074" creationId="{878B1BEA-F090-4E32-B7C1-D27316BD3A2E}"/>
          </ac:picMkLst>
        </pc:picChg>
      </pc:sldChg>
      <pc:sldChg chg="addSp delSp modSp add ord">
        <pc:chgData name="Thanti Octavianti" userId="7e0e8aa1-a1f6-4b58-9c18-a97af58e0411" providerId="ADAL" clId="{B2C360F7-AE6D-4704-8E40-EAC19577213B}" dt="2023-08-30T19:14:58.864" v="8165" actId="20577"/>
        <pc:sldMkLst>
          <pc:docMk/>
          <pc:sldMk cId="2121796361" sldId="325"/>
        </pc:sldMkLst>
        <pc:spChg chg="del mod">
          <ac:chgData name="Thanti Octavianti" userId="7e0e8aa1-a1f6-4b58-9c18-a97af58e0411" providerId="ADAL" clId="{B2C360F7-AE6D-4704-8E40-EAC19577213B}" dt="2023-08-30T19:02:56.130" v="7616" actId="478"/>
          <ac:spMkLst>
            <pc:docMk/>
            <pc:sldMk cId="2121796361" sldId="325"/>
            <ac:spMk id="2" creationId="{EB6F7F24-6CA5-4C43-9708-5603CBDC768F}"/>
          </ac:spMkLst>
        </pc:spChg>
        <pc:spChg chg="mod">
          <ac:chgData name="Thanti Octavianti" userId="7e0e8aa1-a1f6-4b58-9c18-a97af58e0411" providerId="ADAL" clId="{B2C360F7-AE6D-4704-8E40-EAC19577213B}" dt="2023-08-30T19:14:58.864" v="8165" actId="20577"/>
          <ac:spMkLst>
            <pc:docMk/>
            <pc:sldMk cId="2121796361" sldId="325"/>
            <ac:spMk id="3" creationId="{F7FBCC50-BC19-4FEA-A206-763B656EBC25}"/>
          </ac:spMkLst>
        </pc:spChg>
        <pc:spChg chg="add mod">
          <ac:chgData name="Thanti Octavianti" userId="7e0e8aa1-a1f6-4b58-9c18-a97af58e0411" providerId="ADAL" clId="{B2C360F7-AE6D-4704-8E40-EAC19577213B}" dt="2023-08-30T19:03:03.599" v="7624" actId="1076"/>
          <ac:spMkLst>
            <pc:docMk/>
            <pc:sldMk cId="2121796361" sldId="325"/>
            <ac:spMk id="4" creationId="{A20DCD2E-CDB7-4F10-A723-6AC5F701CD70}"/>
          </ac:spMkLst>
        </pc:spChg>
        <pc:spChg chg="add del mod">
          <ac:chgData name="Thanti Octavianti" userId="7e0e8aa1-a1f6-4b58-9c18-a97af58e0411" providerId="ADAL" clId="{B2C360F7-AE6D-4704-8E40-EAC19577213B}" dt="2023-08-30T19:02:57.223" v="7617" actId="478"/>
          <ac:spMkLst>
            <pc:docMk/>
            <pc:sldMk cId="2121796361" sldId="325"/>
            <ac:spMk id="6" creationId="{9EACD757-5A59-43C4-B223-5A5E33D5FDB4}"/>
          </ac:spMkLst>
        </pc:spChg>
      </pc:sldChg>
      <pc:sldChg chg="addSp delSp modSp add del">
        <pc:chgData name="Thanti Octavianti" userId="7e0e8aa1-a1f6-4b58-9c18-a97af58e0411" providerId="ADAL" clId="{B2C360F7-AE6D-4704-8E40-EAC19577213B}" dt="2023-08-30T19:41:29.369" v="9559" actId="2696"/>
        <pc:sldMkLst>
          <pc:docMk/>
          <pc:sldMk cId="3127150908" sldId="326"/>
        </pc:sldMkLst>
        <pc:spChg chg="mod">
          <ac:chgData name="Thanti Octavianti" userId="7e0e8aa1-a1f6-4b58-9c18-a97af58e0411" providerId="ADAL" clId="{B2C360F7-AE6D-4704-8E40-EAC19577213B}" dt="2023-08-18T13:50:42.377" v="1709" actId="20577"/>
          <ac:spMkLst>
            <pc:docMk/>
            <pc:sldMk cId="3127150908" sldId="326"/>
            <ac:spMk id="2" creationId="{8024FB19-415E-4DE9-B53C-8707268B09BC}"/>
          </ac:spMkLst>
        </pc:spChg>
        <pc:spChg chg="mod">
          <ac:chgData name="Thanti Octavianti" userId="7e0e8aa1-a1f6-4b58-9c18-a97af58e0411" providerId="ADAL" clId="{B2C360F7-AE6D-4704-8E40-EAC19577213B}" dt="2023-08-19T06:22:45.636" v="4666" actId="20577"/>
          <ac:spMkLst>
            <pc:docMk/>
            <pc:sldMk cId="3127150908" sldId="326"/>
            <ac:spMk id="3" creationId="{C47DBBDE-74C2-41A6-9BE9-B85C3A7336F5}"/>
          </ac:spMkLst>
        </pc:spChg>
        <pc:spChg chg="add del mod">
          <ac:chgData name="Thanti Octavianti" userId="7e0e8aa1-a1f6-4b58-9c18-a97af58e0411" providerId="ADAL" clId="{B2C360F7-AE6D-4704-8E40-EAC19577213B}" dt="2023-08-18T18:37:44.612" v="3544" actId="478"/>
          <ac:spMkLst>
            <pc:docMk/>
            <pc:sldMk cId="3127150908" sldId="326"/>
            <ac:spMk id="6" creationId="{F76CC8C3-CC20-48A5-911A-06F343103A27}"/>
          </ac:spMkLst>
        </pc:spChg>
        <pc:spChg chg="add del mod">
          <ac:chgData name="Thanti Octavianti" userId="7e0e8aa1-a1f6-4b58-9c18-a97af58e0411" providerId="ADAL" clId="{B2C360F7-AE6D-4704-8E40-EAC19577213B}" dt="2023-08-27T09:52:01.049" v="6227"/>
          <ac:spMkLst>
            <pc:docMk/>
            <pc:sldMk cId="3127150908" sldId="326"/>
            <ac:spMk id="8" creationId="{9BB6D24E-2809-40FB-A977-6990610E0743}"/>
          </ac:spMkLst>
        </pc:spChg>
        <pc:spChg chg="add mod">
          <ac:chgData name="Thanti Octavianti" userId="7e0e8aa1-a1f6-4b58-9c18-a97af58e0411" providerId="ADAL" clId="{B2C360F7-AE6D-4704-8E40-EAC19577213B}" dt="2023-08-18T18:39:10.655" v="3564" actId="20577"/>
          <ac:spMkLst>
            <pc:docMk/>
            <pc:sldMk cId="3127150908" sldId="326"/>
            <ac:spMk id="10" creationId="{324A1FAB-E64A-42E2-B99B-A228DAF95A3A}"/>
          </ac:spMkLst>
        </pc:spChg>
        <pc:spChg chg="add mod">
          <ac:chgData name="Thanti Octavianti" userId="7e0e8aa1-a1f6-4b58-9c18-a97af58e0411" providerId="ADAL" clId="{B2C360F7-AE6D-4704-8E40-EAC19577213B}" dt="2023-08-18T18:40:20.923" v="3581" actId="207"/>
          <ac:spMkLst>
            <pc:docMk/>
            <pc:sldMk cId="3127150908" sldId="326"/>
            <ac:spMk id="11" creationId="{991FAA17-F7C3-4536-A7EB-4264D1BFAAF9}"/>
          </ac:spMkLst>
        </pc:spChg>
        <pc:graphicFrameChg chg="add mod">
          <ac:chgData name="Thanti Octavianti" userId="7e0e8aa1-a1f6-4b58-9c18-a97af58e0411" providerId="ADAL" clId="{B2C360F7-AE6D-4704-8E40-EAC19577213B}" dt="2023-08-27T09:51:59.061" v="6226" actId="1076"/>
          <ac:graphicFrameMkLst>
            <pc:docMk/>
            <pc:sldMk cId="3127150908" sldId="326"/>
            <ac:graphicFrameMk id="12" creationId="{8B781E19-FD33-4FE5-AB7F-C4AE860220CC}"/>
          </ac:graphicFrameMkLst>
        </pc:graphicFrameChg>
        <pc:picChg chg="add del">
          <ac:chgData name="Thanti Octavianti" userId="7e0e8aa1-a1f6-4b58-9c18-a97af58e0411" providerId="ADAL" clId="{B2C360F7-AE6D-4704-8E40-EAC19577213B}" dt="2023-08-18T14:09:40.188" v="3491"/>
          <ac:picMkLst>
            <pc:docMk/>
            <pc:sldMk cId="3127150908" sldId="326"/>
            <ac:picMk id="4" creationId="{2C90F5BA-3525-4985-B685-EA26753FEFF6}"/>
          </ac:picMkLst>
        </pc:picChg>
        <pc:picChg chg="add mod">
          <ac:chgData name="Thanti Octavianti" userId="7e0e8aa1-a1f6-4b58-9c18-a97af58e0411" providerId="ADAL" clId="{B2C360F7-AE6D-4704-8E40-EAC19577213B}" dt="2023-08-18T18:37:31.883" v="3538" actId="1076"/>
          <ac:picMkLst>
            <pc:docMk/>
            <pc:sldMk cId="3127150908" sldId="326"/>
            <ac:picMk id="5" creationId="{3B4DB170-35D2-4C9D-9898-53D80684884D}"/>
          </ac:picMkLst>
        </pc:picChg>
        <pc:picChg chg="add del mod">
          <ac:chgData name="Thanti Octavianti" userId="7e0e8aa1-a1f6-4b58-9c18-a97af58e0411" providerId="ADAL" clId="{B2C360F7-AE6D-4704-8E40-EAC19577213B}" dt="2023-08-27T09:51:37.716" v="6218"/>
          <ac:picMkLst>
            <pc:docMk/>
            <pc:sldMk cId="3127150908" sldId="326"/>
            <ac:picMk id="7" creationId="{CACD4B9A-27EA-4826-A622-A93B8E7FDE7C}"/>
          </ac:picMkLst>
        </pc:picChg>
        <pc:picChg chg="add del mod modCrop">
          <ac:chgData name="Thanti Octavianti" userId="7e0e8aa1-a1f6-4b58-9c18-a97af58e0411" providerId="ADAL" clId="{B2C360F7-AE6D-4704-8E40-EAC19577213B}" dt="2023-08-27T09:51:37.716" v="6218"/>
          <ac:picMkLst>
            <pc:docMk/>
            <pc:sldMk cId="3127150908" sldId="326"/>
            <ac:picMk id="9" creationId="{C841C99F-0725-47FD-9843-0D98DD97C81C}"/>
          </ac:picMkLst>
        </pc:picChg>
      </pc:sldChg>
      <pc:sldChg chg="addSp delSp modSp add del ord">
        <pc:chgData name="Thanti Octavianti" userId="7e0e8aa1-a1f6-4b58-9c18-a97af58e0411" providerId="ADAL" clId="{B2C360F7-AE6D-4704-8E40-EAC19577213B}" dt="2023-08-30T19:41:26.878" v="9554" actId="2696"/>
        <pc:sldMkLst>
          <pc:docMk/>
          <pc:sldMk cId="451861646" sldId="327"/>
        </pc:sldMkLst>
        <pc:spChg chg="del mod">
          <ac:chgData name="Thanti Octavianti" userId="7e0e8aa1-a1f6-4b58-9c18-a97af58e0411" providerId="ADAL" clId="{B2C360F7-AE6D-4704-8E40-EAC19577213B}" dt="2023-08-27T14:25:45.849" v="6516"/>
          <ac:spMkLst>
            <pc:docMk/>
            <pc:sldMk cId="451861646" sldId="327"/>
            <ac:spMk id="2" creationId="{A8083E95-E3D5-4D45-A1D0-AEEA141EB3E2}"/>
          </ac:spMkLst>
        </pc:spChg>
        <pc:spChg chg="mod">
          <ac:chgData name="Thanti Octavianti" userId="7e0e8aa1-a1f6-4b58-9c18-a97af58e0411" providerId="ADAL" clId="{B2C360F7-AE6D-4704-8E40-EAC19577213B}" dt="2023-08-27T14:20:46.004" v="6514" actId="27636"/>
          <ac:spMkLst>
            <pc:docMk/>
            <pc:sldMk cId="451861646" sldId="327"/>
            <ac:spMk id="3" creationId="{F7A92898-44E9-4EA3-B637-765E603309A5}"/>
          </ac:spMkLst>
        </pc:spChg>
        <pc:spChg chg="add mod">
          <ac:chgData name="Thanti Octavianti" userId="7e0e8aa1-a1f6-4b58-9c18-a97af58e0411" providerId="ADAL" clId="{B2C360F7-AE6D-4704-8E40-EAC19577213B}" dt="2023-08-18T14:06:46.535" v="3368" actId="207"/>
          <ac:spMkLst>
            <pc:docMk/>
            <pc:sldMk cId="451861646" sldId="327"/>
            <ac:spMk id="6" creationId="{4D3E0BC2-4A09-4331-B63D-CDA39FA97F3D}"/>
          </ac:spMkLst>
        </pc:spChg>
        <pc:spChg chg="add mod">
          <ac:chgData name="Thanti Octavianti" userId="7e0e8aa1-a1f6-4b58-9c18-a97af58e0411" providerId="ADAL" clId="{B2C360F7-AE6D-4704-8E40-EAC19577213B}" dt="2023-08-27T14:25:45.849" v="6516"/>
          <ac:spMkLst>
            <pc:docMk/>
            <pc:sldMk cId="451861646" sldId="327"/>
            <ac:spMk id="7" creationId="{809B4120-52BE-4007-9E4F-03166097B291}"/>
          </ac:spMkLst>
        </pc:spChg>
        <pc:picChg chg="add mod">
          <ac:chgData name="Thanti Octavianti" userId="7e0e8aa1-a1f6-4b58-9c18-a97af58e0411" providerId="ADAL" clId="{B2C360F7-AE6D-4704-8E40-EAC19577213B}" dt="2023-08-18T14:05:02.369" v="3358" actId="14100"/>
          <ac:picMkLst>
            <pc:docMk/>
            <pc:sldMk cId="451861646" sldId="327"/>
            <ac:picMk id="4" creationId="{53B8BDD6-F8A5-458D-85C3-1DD0C97D8DEA}"/>
          </ac:picMkLst>
        </pc:picChg>
        <pc:picChg chg="add mod">
          <ac:chgData name="Thanti Octavianti" userId="7e0e8aa1-a1f6-4b58-9c18-a97af58e0411" providerId="ADAL" clId="{B2C360F7-AE6D-4704-8E40-EAC19577213B}" dt="2023-08-18T14:06:28.025" v="3363" actId="1076"/>
          <ac:picMkLst>
            <pc:docMk/>
            <pc:sldMk cId="451861646" sldId="327"/>
            <ac:picMk id="5" creationId="{30A6B7F2-962F-4F20-88B3-0DC93381C12D}"/>
          </ac:picMkLst>
        </pc:picChg>
      </pc:sldChg>
      <pc:sldChg chg="modSp add del">
        <pc:chgData name="Thanti Octavianti" userId="7e0e8aa1-a1f6-4b58-9c18-a97af58e0411" providerId="ADAL" clId="{B2C360F7-AE6D-4704-8E40-EAC19577213B}" dt="2023-08-30T19:24:56.050" v="8695" actId="2696"/>
        <pc:sldMkLst>
          <pc:docMk/>
          <pc:sldMk cId="696672007" sldId="328"/>
        </pc:sldMkLst>
        <pc:spChg chg="mod">
          <ac:chgData name="Thanti Octavianti" userId="7e0e8aa1-a1f6-4b58-9c18-a97af58e0411" providerId="ADAL" clId="{B2C360F7-AE6D-4704-8E40-EAC19577213B}" dt="2023-08-18T13:53:39.707" v="2398" actId="5793"/>
          <ac:spMkLst>
            <pc:docMk/>
            <pc:sldMk cId="696672007" sldId="328"/>
            <ac:spMk id="2" creationId="{91B7B284-0A1E-4BC0-BD73-5C46968A34BC}"/>
          </ac:spMkLst>
        </pc:spChg>
        <pc:spChg chg="mod">
          <ac:chgData name="Thanti Octavianti" userId="7e0e8aa1-a1f6-4b58-9c18-a97af58e0411" providerId="ADAL" clId="{B2C360F7-AE6D-4704-8E40-EAC19577213B}" dt="2023-08-18T13:57:10.471" v="3153" actId="20577"/>
          <ac:spMkLst>
            <pc:docMk/>
            <pc:sldMk cId="696672007" sldId="328"/>
            <ac:spMk id="3" creationId="{85E91A34-4687-45DF-A00F-FC4CC4C946C9}"/>
          </ac:spMkLst>
        </pc:spChg>
      </pc:sldChg>
      <pc:sldChg chg="add del ord">
        <pc:chgData name="Thanti Octavianti" userId="7e0e8aa1-a1f6-4b58-9c18-a97af58e0411" providerId="ADAL" clId="{B2C360F7-AE6D-4704-8E40-EAC19577213B}" dt="2023-08-30T19:41:24.305" v="9549" actId="2696"/>
        <pc:sldMkLst>
          <pc:docMk/>
          <pc:sldMk cId="949359423" sldId="328"/>
        </pc:sldMkLst>
      </pc:sldChg>
      <pc:sldChg chg="delSp modSp add del ord">
        <pc:chgData name="Thanti Octavianti" userId="7e0e8aa1-a1f6-4b58-9c18-a97af58e0411" providerId="ADAL" clId="{B2C360F7-AE6D-4704-8E40-EAC19577213B}" dt="2023-08-30T19:41:27.901" v="9556" actId="2696"/>
        <pc:sldMkLst>
          <pc:docMk/>
          <pc:sldMk cId="2496677100" sldId="329"/>
        </pc:sldMkLst>
        <pc:spChg chg="del">
          <ac:chgData name="Thanti Octavianti" userId="7e0e8aa1-a1f6-4b58-9c18-a97af58e0411" providerId="ADAL" clId="{B2C360F7-AE6D-4704-8E40-EAC19577213B}" dt="2023-08-27T09:32:08.548" v="5820" actId="478"/>
          <ac:spMkLst>
            <pc:docMk/>
            <pc:sldMk cId="2496677100" sldId="329"/>
            <ac:spMk id="2" creationId="{216A0FA1-DDB8-417E-A733-911447A11918}"/>
          </ac:spMkLst>
        </pc:spChg>
        <pc:spChg chg="mod">
          <ac:chgData name="Thanti Octavianti" userId="7e0e8aa1-a1f6-4b58-9c18-a97af58e0411" providerId="ADAL" clId="{B2C360F7-AE6D-4704-8E40-EAC19577213B}" dt="2023-08-27T09:32:22.008" v="5858" actId="5793"/>
          <ac:spMkLst>
            <pc:docMk/>
            <pc:sldMk cId="2496677100" sldId="329"/>
            <ac:spMk id="3" creationId="{D68802C5-EE52-43AC-8928-575440371ABB}"/>
          </ac:spMkLst>
        </pc:spChg>
      </pc:sldChg>
      <pc:sldChg chg="addSp delSp modSp add ord">
        <pc:chgData name="Thanti Octavianti" userId="7e0e8aa1-a1f6-4b58-9c18-a97af58e0411" providerId="ADAL" clId="{B2C360F7-AE6D-4704-8E40-EAC19577213B}" dt="2023-08-30T19:02:31.111" v="7612" actId="1076"/>
        <pc:sldMkLst>
          <pc:docMk/>
          <pc:sldMk cId="3309041957" sldId="330"/>
        </pc:sldMkLst>
        <pc:spChg chg="mod">
          <ac:chgData name="Thanti Octavianti" userId="7e0e8aa1-a1f6-4b58-9c18-a97af58e0411" providerId="ADAL" clId="{B2C360F7-AE6D-4704-8E40-EAC19577213B}" dt="2023-08-30T19:02:31.111" v="7612" actId="1076"/>
          <ac:spMkLst>
            <pc:docMk/>
            <pc:sldMk cId="3309041957" sldId="330"/>
            <ac:spMk id="2" creationId="{7D14041E-A5EC-40FE-B936-75EAE620A602}"/>
          </ac:spMkLst>
        </pc:spChg>
        <pc:spChg chg="del">
          <ac:chgData name="Thanti Octavianti" userId="7e0e8aa1-a1f6-4b58-9c18-a97af58e0411" providerId="ADAL" clId="{B2C360F7-AE6D-4704-8E40-EAC19577213B}" dt="2023-08-18T19:07:16.442" v="4435" actId="478"/>
          <ac:spMkLst>
            <pc:docMk/>
            <pc:sldMk cId="3309041957" sldId="330"/>
            <ac:spMk id="3" creationId="{22A4F866-5E38-45C4-B5D6-56CB0AA9E447}"/>
          </ac:spMkLst>
        </pc:spChg>
        <pc:picChg chg="add del">
          <ac:chgData name="Thanti Octavianti" userId="7e0e8aa1-a1f6-4b58-9c18-a97af58e0411" providerId="ADAL" clId="{B2C360F7-AE6D-4704-8E40-EAC19577213B}" dt="2023-08-18T19:07:59.042" v="4437" actId="478"/>
          <ac:picMkLst>
            <pc:docMk/>
            <pc:sldMk cId="3309041957" sldId="330"/>
            <ac:picMk id="4" creationId="{4091262E-6534-4D30-B0CC-46F06E8DCB50}"/>
          </ac:picMkLst>
        </pc:picChg>
        <pc:picChg chg="add mod modCrop">
          <ac:chgData name="Thanti Octavianti" userId="7e0e8aa1-a1f6-4b58-9c18-a97af58e0411" providerId="ADAL" clId="{B2C360F7-AE6D-4704-8E40-EAC19577213B}" dt="2023-08-30T19:02:01.848" v="7604" actId="1076"/>
          <ac:picMkLst>
            <pc:docMk/>
            <pc:sldMk cId="3309041957" sldId="330"/>
            <ac:picMk id="5" creationId="{9DDF418C-757E-4C23-A011-7C4BB5B47877}"/>
          </ac:picMkLst>
        </pc:picChg>
        <pc:picChg chg="add mod">
          <ac:chgData name="Thanti Octavianti" userId="7e0e8aa1-a1f6-4b58-9c18-a97af58e0411" providerId="ADAL" clId="{B2C360F7-AE6D-4704-8E40-EAC19577213B}" dt="2023-08-30T19:02:03.255" v="7605" actId="1076"/>
          <ac:picMkLst>
            <pc:docMk/>
            <pc:sldMk cId="3309041957" sldId="330"/>
            <ac:picMk id="6" creationId="{C7B51A47-9DC2-489B-BF2E-AA865FD727CC}"/>
          </ac:picMkLst>
        </pc:picChg>
        <pc:picChg chg="add mod">
          <ac:chgData name="Thanti Octavianti" userId="7e0e8aa1-a1f6-4b58-9c18-a97af58e0411" providerId="ADAL" clId="{B2C360F7-AE6D-4704-8E40-EAC19577213B}" dt="2023-08-30T19:02:05.145" v="7606" actId="1076"/>
          <ac:picMkLst>
            <pc:docMk/>
            <pc:sldMk cId="3309041957" sldId="330"/>
            <ac:picMk id="7" creationId="{6615CE0C-FDE1-4D1D-BCFB-D4DD9A058DD6}"/>
          </ac:picMkLst>
        </pc:picChg>
      </pc:sldChg>
      <pc:sldChg chg="modSp add del">
        <pc:chgData name="Thanti Octavianti" userId="7e0e8aa1-a1f6-4b58-9c18-a97af58e0411" providerId="ADAL" clId="{B2C360F7-AE6D-4704-8E40-EAC19577213B}" dt="2023-08-30T19:24:56.080" v="8696" actId="2696"/>
        <pc:sldMkLst>
          <pc:docMk/>
          <pc:sldMk cId="2196491482" sldId="331"/>
        </pc:sldMkLst>
        <pc:spChg chg="mod">
          <ac:chgData name="Thanti Octavianti" userId="7e0e8aa1-a1f6-4b58-9c18-a97af58e0411" providerId="ADAL" clId="{B2C360F7-AE6D-4704-8E40-EAC19577213B}" dt="2023-08-18T18:40:44.979" v="3615" actId="20577"/>
          <ac:spMkLst>
            <pc:docMk/>
            <pc:sldMk cId="2196491482" sldId="331"/>
            <ac:spMk id="2" creationId="{4AB6A092-EA31-4065-9302-2F4B5087A13B}"/>
          </ac:spMkLst>
        </pc:spChg>
      </pc:sldChg>
      <pc:sldChg chg="addSp delSp modSp add setBg">
        <pc:chgData name="Thanti Octavianti" userId="7e0e8aa1-a1f6-4b58-9c18-a97af58e0411" providerId="ADAL" clId="{B2C360F7-AE6D-4704-8E40-EAC19577213B}" dt="2023-08-30T19:38:17.481" v="9539" actId="1076"/>
        <pc:sldMkLst>
          <pc:docMk/>
          <pc:sldMk cId="2673120737" sldId="331"/>
        </pc:sldMkLst>
        <pc:spChg chg="del mod">
          <ac:chgData name="Thanti Octavianti" userId="7e0e8aa1-a1f6-4b58-9c18-a97af58e0411" providerId="ADAL" clId="{B2C360F7-AE6D-4704-8E40-EAC19577213B}" dt="2023-08-30T19:32:34.387" v="9462" actId="478"/>
          <ac:spMkLst>
            <pc:docMk/>
            <pc:sldMk cId="2673120737" sldId="331"/>
            <ac:spMk id="2" creationId="{4AB6A092-EA31-4065-9302-2F4B5087A13B}"/>
          </ac:spMkLst>
        </pc:spChg>
        <pc:spChg chg="mod">
          <ac:chgData name="Thanti Octavianti" userId="7e0e8aa1-a1f6-4b58-9c18-a97af58e0411" providerId="ADAL" clId="{B2C360F7-AE6D-4704-8E40-EAC19577213B}" dt="2023-08-30T19:38:12.151" v="9538" actId="207"/>
          <ac:spMkLst>
            <pc:docMk/>
            <pc:sldMk cId="2673120737" sldId="331"/>
            <ac:spMk id="3" creationId="{98E99B0D-7106-40EC-8E62-55125E7C3EB8}"/>
          </ac:spMkLst>
        </pc:spChg>
        <pc:spChg chg="add mod">
          <ac:chgData name="Thanti Octavianti" userId="7e0e8aa1-a1f6-4b58-9c18-a97af58e0411" providerId="ADAL" clId="{B2C360F7-AE6D-4704-8E40-EAC19577213B}" dt="2023-08-30T19:38:17.481" v="9539" actId="1076"/>
          <ac:spMkLst>
            <pc:docMk/>
            <pc:sldMk cId="2673120737" sldId="331"/>
            <ac:spMk id="4" creationId="{5441462B-E4FF-49F9-A6AF-BB0AD8B3C01E}"/>
          </ac:spMkLst>
        </pc:spChg>
        <pc:spChg chg="add del mod">
          <ac:chgData name="Thanti Octavianti" userId="7e0e8aa1-a1f6-4b58-9c18-a97af58e0411" providerId="ADAL" clId="{B2C360F7-AE6D-4704-8E40-EAC19577213B}" dt="2023-08-30T19:32:36.002" v="9463" actId="478"/>
          <ac:spMkLst>
            <pc:docMk/>
            <pc:sldMk cId="2673120737" sldId="331"/>
            <ac:spMk id="6" creationId="{E4843AF4-EBC5-4761-AF9D-C16A855657FF}"/>
          </ac:spMkLst>
        </pc:spChg>
      </pc:sldChg>
      <pc:sldChg chg="addSp delSp modSp add ord modAnim">
        <pc:chgData name="Thanti Octavianti" userId="7e0e8aa1-a1f6-4b58-9c18-a97af58e0411" providerId="ADAL" clId="{B2C360F7-AE6D-4704-8E40-EAC19577213B}" dt="2023-08-30T19:38:58.258" v="9542"/>
        <pc:sldMkLst>
          <pc:docMk/>
          <pc:sldMk cId="2088172241" sldId="332"/>
        </pc:sldMkLst>
        <pc:spChg chg="del mod">
          <ac:chgData name="Thanti Octavianti" userId="7e0e8aa1-a1f6-4b58-9c18-a97af58e0411" providerId="ADAL" clId="{B2C360F7-AE6D-4704-8E40-EAC19577213B}" dt="2023-08-30T18:45:43.867" v="7392" actId="478"/>
          <ac:spMkLst>
            <pc:docMk/>
            <pc:sldMk cId="2088172241" sldId="332"/>
            <ac:spMk id="2" creationId="{3F075063-BA89-4D04-AC69-1F94F42C832C}"/>
          </ac:spMkLst>
        </pc:spChg>
        <pc:spChg chg="mod">
          <ac:chgData name="Thanti Octavianti" userId="7e0e8aa1-a1f6-4b58-9c18-a97af58e0411" providerId="ADAL" clId="{B2C360F7-AE6D-4704-8E40-EAC19577213B}" dt="2023-08-30T18:55:39.396" v="7492" actId="947"/>
          <ac:spMkLst>
            <pc:docMk/>
            <pc:sldMk cId="2088172241" sldId="332"/>
            <ac:spMk id="3" creationId="{A1536D30-4197-410E-9F65-C54687D21440}"/>
          </ac:spMkLst>
        </pc:spChg>
        <pc:spChg chg="add mod">
          <ac:chgData name="Thanti Octavianti" userId="7e0e8aa1-a1f6-4b58-9c18-a97af58e0411" providerId="ADAL" clId="{B2C360F7-AE6D-4704-8E40-EAC19577213B}" dt="2023-08-30T18:54:21.303" v="7475" actId="14100"/>
          <ac:spMkLst>
            <pc:docMk/>
            <pc:sldMk cId="2088172241" sldId="332"/>
            <ac:spMk id="4" creationId="{23A056C8-FAA8-46DE-8A39-45F121E3A8B8}"/>
          </ac:spMkLst>
        </pc:spChg>
        <pc:spChg chg="add del mod">
          <ac:chgData name="Thanti Octavianti" userId="7e0e8aa1-a1f6-4b58-9c18-a97af58e0411" providerId="ADAL" clId="{B2C360F7-AE6D-4704-8E40-EAC19577213B}" dt="2023-08-27T06:28:45.989" v="5351"/>
          <ac:spMkLst>
            <pc:docMk/>
            <pc:sldMk cId="2088172241" sldId="332"/>
            <ac:spMk id="5" creationId="{9A247963-5B8A-4CAC-8F67-F5957406D613}"/>
          </ac:spMkLst>
        </pc:spChg>
        <pc:spChg chg="add mod">
          <ac:chgData name="Thanti Octavianti" userId="7e0e8aa1-a1f6-4b58-9c18-a97af58e0411" providerId="ADAL" clId="{B2C360F7-AE6D-4704-8E40-EAC19577213B}" dt="2023-08-30T18:54:56.735" v="7482" actId="2085"/>
          <ac:spMkLst>
            <pc:docMk/>
            <pc:sldMk cId="2088172241" sldId="332"/>
            <ac:spMk id="6" creationId="{1400DFF6-8446-4FF8-9CBA-A23E9578A58D}"/>
          </ac:spMkLst>
        </pc:spChg>
        <pc:spChg chg="add mod">
          <ac:chgData name="Thanti Octavianti" userId="7e0e8aa1-a1f6-4b58-9c18-a97af58e0411" providerId="ADAL" clId="{B2C360F7-AE6D-4704-8E40-EAC19577213B}" dt="2023-08-30T18:55:07.552" v="7486" actId="1076"/>
          <ac:spMkLst>
            <pc:docMk/>
            <pc:sldMk cId="2088172241" sldId="332"/>
            <ac:spMk id="7" creationId="{8A7B6377-5A93-4A4C-B75D-C8677FE55795}"/>
          </ac:spMkLst>
        </pc:spChg>
        <pc:spChg chg="add mod">
          <ac:chgData name="Thanti Octavianti" userId="7e0e8aa1-a1f6-4b58-9c18-a97af58e0411" providerId="ADAL" clId="{B2C360F7-AE6D-4704-8E40-EAC19577213B}" dt="2023-08-30T18:55:05.831" v="7485" actId="1076"/>
          <ac:spMkLst>
            <pc:docMk/>
            <pc:sldMk cId="2088172241" sldId="332"/>
            <ac:spMk id="8" creationId="{42936FAD-283B-4937-A9D3-07CB4DCE5EAB}"/>
          </ac:spMkLst>
        </pc:spChg>
        <pc:spChg chg="add mod">
          <ac:chgData name="Thanti Octavianti" userId="7e0e8aa1-a1f6-4b58-9c18-a97af58e0411" providerId="ADAL" clId="{B2C360F7-AE6D-4704-8E40-EAC19577213B}" dt="2023-08-30T18:55:00.115" v="7483" actId="1076"/>
          <ac:spMkLst>
            <pc:docMk/>
            <pc:sldMk cId="2088172241" sldId="332"/>
            <ac:spMk id="9" creationId="{584BB5F4-D000-407F-8410-761DF23F7DEF}"/>
          </ac:spMkLst>
        </pc:spChg>
        <pc:spChg chg="add mod">
          <ac:chgData name="Thanti Octavianti" userId="7e0e8aa1-a1f6-4b58-9c18-a97af58e0411" providerId="ADAL" clId="{B2C360F7-AE6D-4704-8E40-EAC19577213B}" dt="2023-08-30T19:38:47.856" v="9541" actId="1076"/>
          <ac:spMkLst>
            <pc:docMk/>
            <pc:sldMk cId="2088172241" sldId="332"/>
            <ac:spMk id="10" creationId="{3DD9CBAC-7486-4ED0-82CF-01F3CAA4BD58}"/>
          </ac:spMkLst>
        </pc:spChg>
        <pc:spChg chg="add mod">
          <ac:chgData name="Thanti Octavianti" userId="7e0e8aa1-a1f6-4b58-9c18-a97af58e0411" providerId="ADAL" clId="{B2C360F7-AE6D-4704-8E40-EAC19577213B}" dt="2023-08-30T18:45:49.910" v="7396" actId="1076"/>
          <ac:spMkLst>
            <pc:docMk/>
            <pc:sldMk cId="2088172241" sldId="332"/>
            <ac:spMk id="11" creationId="{AA69AD20-E457-4F11-BCDB-19989E766660}"/>
          </ac:spMkLst>
        </pc:spChg>
        <pc:spChg chg="add del mod">
          <ac:chgData name="Thanti Octavianti" userId="7e0e8aa1-a1f6-4b58-9c18-a97af58e0411" providerId="ADAL" clId="{B2C360F7-AE6D-4704-8E40-EAC19577213B}" dt="2023-08-30T18:45:45.722" v="7393" actId="478"/>
          <ac:spMkLst>
            <pc:docMk/>
            <pc:sldMk cId="2088172241" sldId="332"/>
            <ac:spMk id="12" creationId="{6FE39355-43F7-4B89-8F16-FA8B7157C9F7}"/>
          </ac:spMkLst>
        </pc:spChg>
        <pc:spChg chg="add mod">
          <ac:chgData name="Thanti Octavianti" userId="7e0e8aa1-a1f6-4b58-9c18-a97af58e0411" providerId="ADAL" clId="{B2C360F7-AE6D-4704-8E40-EAC19577213B}" dt="2023-08-30T18:58:34.163" v="7531" actId="404"/>
          <ac:spMkLst>
            <pc:docMk/>
            <pc:sldMk cId="2088172241" sldId="332"/>
            <ac:spMk id="13" creationId="{5DDB0AD7-9533-479F-A3A1-7FAA3C8A5842}"/>
          </ac:spMkLst>
        </pc:spChg>
      </pc:sldChg>
      <pc:sldChg chg="addSp delSp modSp add del modNotesTx">
        <pc:chgData name="Thanti Octavianti" userId="7e0e8aa1-a1f6-4b58-9c18-a97af58e0411" providerId="ADAL" clId="{B2C360F7-AE6D-4704-8E40-EAC19577213B}" dt="2023-08-30T18:36:57.940" v="7110" actId="2696"/>
        <pc:sldMkLst>
          <pc:docMk/>
          <pc:sldMk cId="601051746" sldId="333"/>
        </pc:sldMkLst>
        <pc:spChg chg="del">
          <ac:chgData name="Thanti Octavianti" userId="7e0e8aa1-a1f6-4b58-9c18-a97af58e0411" providerId="ADAL" clId="{B2C360F7-AE6D-4704-8E40-EAC19577213B}" dt="2023-08-27T05:50:39.731" v="4894" actId="478"/>
          <ac:spMkLst>
            <pc:docMk/>
            <pc:sldMk cId="601051746" sldId="333"/>
            <ac:spMk id="2" creationId="{186EC788-90D3-4B7C-B14D-7B427415E2B5}"/>
          </ac:spMkLst>
        </pc:spChg>
        <pc:spChg chg="del">
          <ac:chgData name="Thanti Octavianti" userId="7e0e8aa1-a1f6-4b58-9c18-a97af58e0411" providerId="ADAL" clId="{B2C360F7-AE6D-4704-8E40-EAC19577213B}" dt="2023-08-27T05:50:39.731" v="4894" actId="478"/>
          <ac:spMkLst>
            <pc:docMk/>
            <pc:sldMk cId="601051746" sldId="333"/>
            <ac:spMk id="3" creationId="{54961450-83B4-4D14-9527-C478626125D3}"/>
          </ac:spMkLst>
        </pc:spChg>
        <pc:picChg chg="add del mod">
          <ac:chgData name="Thanti Octavianti" userId="7e0e8aa1-a1f6-4b58-9c18-a97af58e0411" providerId="ADAL" clId="{B2C360F7-AE6D-4704-8E40-EAC19577213B}" dt="2023-08-27T05:57:11.646" v="4913" actId="478"/>
          <ac:picMkLst>
            <pc:docMk/>
            <pc:sldMk cId="601051746" sldId="333"/>
            <ac:picMk id="4" creationId="{CCCA8AE3-D2FD-49D7-9D1D-475CD1AF4324}"/>
          </ac:picMkLst>
        </pc:picChg>
        <pc:picChg chg="add del mod">
          <ac:chgData name="Thanti Octavianti" userId="7e0e8aa1-a1f6-4b58-9c18-a97af58e0411" providerId="ADAL" clId="{B2C360F7-AE6D-4704-8E40-EAC19577213B}" dt="2023-08-27T05:55:35.686" v="4907" actId="478"/>
          <ac:picMkLst>
            <pc:docMk/>
            <pc:sldMk cId="601051746" sldId="333"/>
            <ac:picMk id="5" creationId="{FBE1C5C9-29C3-42B3-846A-FF4C95872F5C}"/>
          </ac:picMkLst>
        </pc:picChg>
        <pc:picChg chg="add mod">
          <ac:chgData name="Thanti Octavianti" userId="7e0e8aa1-a1f6-4b58-9c18-a97af58e0411" providerId="ADAL" clId="{B2C360F7-AE6D-4704-8E40-EAC19577213B}" dt="2023-08-27T05:58:01.845" v="4923" actId="1076"/>
          <ac:picMkLst>
            <pc:docMk/>
            <pc:sldMk cId="601051746" sldId="333"/>
            <ac:picMk id="6" creationId="{18404408-C013-418B-9CD5-284612CA6384}"/>
          </ac:picMkLst>
        </pc:picChg>
        <pc:picChg chg="add mod">
          <ac:chgData name="Thanti Octavianti" userId="7e0e8aa1-a1f6-4b58-9c18-a97af58e0411" providerId="ADAL" clId="{B2C360F7-AE6D-4704-8E40-EAC19577213B}" dt="2023-08-27T05:57:50.424" v="4920" actId="14100"/>
          <ac:picMkLst>
            <pc:docMk/>
            <pc:sldMk cId="601051746" sldId="333"/>
            <ac:picMk id="7" creationId="{28E35594-FA78-4575-A15E-D0BA51B39E86}"/>
          </ac:picMkLst>
        </pc:picChg>
        <pc:picChg chg="add del mod">
          <ac:chgData name="Thanti Octavianti" userId="7e0e8aa1-a1f6-4b58-9c18-a97af58e0411" providerId="ADAL" clId="{B2C360F7-AE6D-4704-8E40-EAC19577213B}" dt="2023-08-27T05:57:15.041" v="4915" actId="478"/>
          <ac:picMkLst>
            <pc:docMk/>
            <pc:sldMk cId="601051746" sldId="333"/>
            <ac:picMk id="1026" creationId="{DB16E3C3-6D5A-4067-A3B3-F3060FB15E9E}"/>
          </ac:picMkLst>
        </pc:picChg>
        <pc:picChg chg="add del">
          <ac:chgData name="Thanti Octavianti" userId="7e0e8aa1-a1f6-4b58-9c18-a97af58e0411" providerId="ADAL" clId="{B2C360F7-AE6D-4704-8E40-EAC19577213B}" dt="2023-08-27T05:55:48.692" v="4909" actId="478"/>
          <ac:picMkLst>
            <pc:docMk/>
            <pc:sldMk cId="601051746" sldId="333"/>
            <ac:picMk id="1028" creationId="{A19CE6F9-E029-4AC5-A7BF-A0687C9A1EFC}"/>
          </ac:picMkLst>
        </pc:picChg>
      </pc:sldChg>
      <pc:sldChg chg="addSp delSp modSp add">
        <pc:chgData name="Thanti Octavianti" userId="7e0e8aa1-a1f6-4b58-9c18-a97af58e0411" providerId="ADAL" clId="{B2C360F7-AE6D-4704-8E40-EAC19577213B}" dt="2023-08-30T18:38:05.744" v="7136" actId="14100"/>
        <pc:sldMkLst>
          <pc:docMk/>
          <pc:sldMk cId="2884929036" sldId="333"/>
        </pc:sldMkLst>
        <pc:spChg chg="add del">
          <ac:chgData name="Thanti Octavianti" userId="7e0e8aa1-a1f6-4b58-9c18-a97af58e0411" providerId="ADAL" clId="{B2C360F7-AE6D-4704-8E40-EAC19577213B}" dt="2023-08-30T18:37:26.553" v="7120"/>
          <ac:spMkLst>
            <pc:docMk/>
            <pc:sldMk cId="2884929036" sldId="333"/>
            <ac:spMk id="2" creationId="{55F0E5DB-7F3E-4825-890F-1F59F2B64FF2}"/>
          </ac:spMkLst>
        </pc:spChg>
        <pc:spChg chg="add mod">
          <ac:chgData name="Thanti Octavianti" userId="7e0e8aa1-a1f6-4b58-9c18-a97af58e0411" providerId="ADAL" clId="{B2C360F7-AE6D-4704-8E40-EAC19577213B}" dt="2023-08-30T18:37:58.734" v="7128" actId="1076"/>
          <ac:spMkLst>
            <pc:docMk/>
            <pc:sldMk cId="2884929036" sldId="333"/>
            <ac:spMk id="3" creationId="{21453595-BC9C-413E-A465-09FCF3F67F48}"/>
          </ac:spMkLst>
        </pc:spChg>
        <pc:spChg chg="add mod">
          <ac:chgData name="Thanti Octavianti" userId="7e0e8aa1-a1f6-4b58-9c18-a97af58e0411" providerId="ADAL" clId="{B2C360F7-AE6D-4704-8E40-EAC19577213B}" dt="2023-08-30T18:38:05.744" v="7136" actId="14100"/>
          <ac:spMkLst>
            <pc:docMk/>
            <pc:sldMk cId="2884929036" sldId="333"/>
            <ac:spMk id="4" creationId="{23B249D4-1F00-4EB2-A74C-33B5C5E3EB2A}"/>
          </ac:spMkLst>
        </pc:spChg>
        <pc:picChg chg="mod">
          <ac:chgData name="Thanti Octavianti" userId="7e0e8aa1-a1f6-4b58-9c18-a97af58e0411" providerId="ADAL" clId="{B2C360F7-AE6D-4704-8E40-EAC19577213B}" dt="2023-08-30T18:37:15.334" v="7117" actId="1076"/>
          <ac:picMkLst>
            <pc:docMk/>
            <pc:sldMk cId="2884929036" sldId="333"/>
            <ac:picMk id="6" creationId="{18404408-C013-418B-9CD5-284612CA6384}"/>
          </ac:picMkLst>
        </pc:picChg>
        <pc:picChg chg="mod">
          <ac:chgData name="Thanti Octavianti" userId="7e0e8aa1-a1f6-4b58-9c18-a97af58e0411" providerId="ADAL" clId="{B2C360F7-AE6D-4704-8E40-EAC19577213B}" dt="2023-08-30T18:37:17.262" v="7118" actId="1076"/>
          <ac:picMkLst>
            <pc:docMk/>
            <pc:sldMk cId="2884929036" sldId="333"/>
            <ac:picMk id="7" creationId="{28E35594-FA78-4575-A15E-D0BA51B39E86}"/>
          </ac:picMkLst>
        </pc:picChg>
      </pc:sldChg>
      <pc:sldChg chg="addSp add del">
        <pc:chgData name="Thanti Octavianti" userId="7e0e8aa1-a1f6-4b58-9c18-a97af58e0411" providerId="ADAL" clId="{B2C360F7-AE6D-4704-8E40-EAC19577213B}" dt="2023-08-30T19:41:28.381" v="9557" actId="2696"/>
        <pc:sldMkLst>
          <pc:docMk/>
          <pc:sldMk cId="1412893909" sldId="334"/>
        </pc:sldMkLst>
        <pc:picChg chg="add">
          <ac:chgData name="Thanti Octavianti" userId="7e0e8aa1-a1f6-4b58-9c18-a97af58e0411" providerId="ADAL" clId="{B2C360F7-AE6D-4704-8E40-EAC19577213B}" dt="2023-08-27T06:00:30.414" v="4935"/>
          <ac:picMkLst>
            <pc:docMk/>
            <pc:sldMk cId="1412893909" sldId="334"/>
            <ac:picMk id="4" creationId="{00E472F0-3D89-48D7-AFBA-4C138D1AC4C0}"/>
          </ac:picMkLst>
        </pc:picChg>
        <pc:picChg chg="add">
          <ac:chgData name="Thanti Octavianti" userId="7e0e8aa1-a1f6-4b58-9c18-a97af58e0411" providerId="ADAL" clId="{B2C360F7-AE6D-4704-8E40-EAC19577213B}" dt="2023-08-27T06:00:38.273" v="4938"/>
          <ac:picMkLst>
            <pc:docMk/>
            <pc:sldMk cId="1412893909" sldId="334"/>
            <ac:picMk id="5" creationId="{F5BB4889-209F-4ADA-9D82-3486B78EC464}"/>
          </ac:picMkLst>
        </pc:picChg>
      </pc:sldChg>
      <pc:sldChg chg="addSp delSp modSp add ord">
        <pc:chgData name="Thanti Octavianti" userId="7e0e8aa1-a1f6-4b58-9c18-a97af58e0411" providerId="ADAL" clId="{B2C360F7-AE6D-4704-8E40-EAC19577213B}" dt="2023-08-30T18:40:59.094" v="7206" actId="1076"/>
        <pc:sldMkLst>
          <pc:docMk/>
          <pc:sldMk cId="2993457587" sldId="335"/>
        </pc:sldMkLst>
        <pc:spChg chg="del">
          <ac:chgData name="Thanti Octavianti" userId="7e0e8aa1-a1f6-4b58-9c18-a97af58e0411" providerId="ADAL" clId="{B2C360F7-AE6D-4704-8E40-EAC19577213B}" dt="2023-08-27T06:12:52.968" v="5067" actId="478"/>
          <ac:spMkLst>
            <pc:docMk/>
            <pc:sldMk cId="2993457587" sldId="335"/>
            <ac:spMk id="2" creationId="{B9472A16-30BC-48DC-84B5-614255A71980}"/>
          </ac:spMkLst>
        </pc:spChg>
        <pc:spChg chg="mod">
          <ac:chgData name="Thanti Octavianti" userId="7e0e8aa1-a1f6-4b58-9c18-a97af58e0411" providerId="ADAL" clId="{B2C360F7-AE6D-4704-8E40-EAC19577213B}" dt="2023-08-30T18:40:35.116" v="7199" actId="2711"/>
          <ac:spMkLst>
            <pc:docMk/>
            <pc:sldMk cId="2993457587" sldId="335"/>
            <ac:spMk id="3" creationId="{F3C304FB-8A2E-4C5A-8B53-2B42AA92770C}"/>
          </ac:spMkLst>
        </pc:spChg>
        <pc:spChg chg="add del mod">
          <ac:chgData name="Thanti Octavianti" userId="7e0e8aa1-a1f6-4b58-9c18-a97af58e0411" providerId="ADAL" clId="{B2C360F7-AE6D-4704-8E40-EAC19577213B}" dt="2023-08-27T06:11:58.690" v="5056"/>
          <ac:spMkLst>
            <pc:docMk/>
            <pc:sldMk cId="2993457587" sldId="335"/>
            <ac:spMk id="4" creationId="{3FF69E31-B01B-47F4-8C50-C7E197532CB8}"/>
          </ac:spMkLst>
        </pc:spChg>
        <pc:spChg chg="add mod">
          <ac:chgData name="Thanti Octavianti" userId="7e0e8aa1-a1f6-4b58-9c18-a97af58e0411" providerId="ADAL" clId="{B2C360F7-AE6D-4704-8E40-EAC19577213B}" dt="2023-08-30T18:40:44.961" v="7200" actId="2711"/>
          <ac:spMkLst>
            <pc:docMk/>
            <pc:sldMk cId="2993457587" sldId="335"/>
            <ac:spMk id="6" creationId="{8C6004EC-FC6A-4CA4-BD84-772726728098}"/>
          </ac:spMkLst>
        </pc:spChg>
        <pc:spChg chg="add mod">
          <ac:chgData name="Thanti Octavianti" userId="7e0e8aa1-a1f6-4b58-9c18-a97af58e0411" providerId="ADAL" clId="{B2C360F7-AE6D-4704-8E40-EAC19577213B}" dt="2023-08-30T18:40:59.094" v="7206" actId="1076"/>
          <ac:spMkLst>
            <pc:docMk/>
            <pc:sldMk cId="2993457587" sldId="335"/>
            <ac:spMk id="8" creationId="{C3678073-E835-4261-BBFB-6A0AFE627538}"/>
          </ac:spMkLst>
        </pc:spChg>
        <pc:picChg chg="add mod">
          <ac:chgData name="Thanti Octavianti" userId="7e0e8aa1-a1f6-4b58-9c18-a97af58e0411" providerId="ADAL" clId="{B2C360F7-AE6D-4704-8E40-EAC19577213B}" dt="2023-08-27T06:13:07.120" v="5072" actId="1076"/>
          <ac:picMkLst>
            <pc:docMk/>
            <pc:sldMk cId="2993457587" sldId="335"/>
            <ac:picMk id="5" creationId="{8F1C097E-7F44-459E-85E9-9DD479E5F874}"/>
          </ac:picMkLst>
        </pc:picChg>
        <pc:picChg chg="add mod">
          <ac:chgData name="Thanti Octavianti" userId="7e0e8aa1-a1f6-4b58-9c18-a97af58e0411" providerId="ADAL" clId="{B2C360F7-AE6D-4704-8E40-EAC19577213B}" dt="2023-08-30T18:40:56.408" v="7205" actId="1440"/>
          <ac:picMkLst>
            <pc:docMk/>
            <pc:sldMk cId="2993457587" sldId="335"/>
            <ac:picMk id="7" creationId="{C5EED130-D63A-48D3-A577-D3043B289FEC}"/>
          </ac:picMkLst>
        </pc:picChg>
      </pc:sldChg>
      <pc:sldChg chg="addSp delSp modSp add ord modAnim">
        <pc:chgData name="Thanti Octavianti" userId="7e0e8aa1-a1f6-4b58-9c18-a97af58e0411" providerId="ADAL" clId="{B2C360F7-AE6D-4704-8E40-EAC19577213B}" dt="2023-08-30T19:16:10.318" v="8176"/>
        <pc:sldMkLst>
          <pc:docMk/>
          <pc:sldMk cId="467871197" sldId="336"/>
        </pc:sldMkLst>
        <pc:spChg chg="del">
          <ac:chgData name="Thanti Octavianti" userId="7e0e8aa1-a1f6-4b58-9c18-a97af58e0411" providerId="ADAL" clId="{B2C360F7-AE6D-4704-8E40-EAC19577213B}" dt="2023-08-27T09:38:03.884" v="5862" actId="478"/>
          <ac:spMkLst>
            <pc:docMk/>
            <pc:sldMk cId="467871197" sldId="336"/>
            <ac:spMk id="2" creationId="{D889CFB0-670C-4C1D-A896-8917E0FFAA2E}"/>
          </ac:spMkLst>
        </pc:spChg>
        <pc:spChg chg="del">
          <ac:chgData name="Thanti Octavianti" userId="7e0e8aa1-a1f6-4b58-9c18-a97af58e0411" providerId="ADAL" clId="{B2C360F7-AE6D-4704-8E40-EAC19577213B}" dt="2023-08-27T09:38:03.884" v="5862" actId="478"/>
          <ac:spMkLst>
            <pc:docMk/>
            <pc:sldMk cId="467871197" sldId="336"/>
            <ac:spMk id="3" creationId="{36027C73-FC91-49C7-A971-518A6DE4CA47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4" creationId="{E017B8D1-2241-4B16-882D-1E0B76F47E4C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5" creationId="{7F1A0482-1754-442D-912D-9F86AD2B6FCA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6" creationId="{0C706C94-5157-430F-848B-B8812BEE5236}"/>
          </ac:spMkLst>
        </pc:spChg>
        <pc:spChg chg="add mod">
          <ac:chgData name="Thanti Octavianti" userId="7e0e8aa1-a1f6-4b58-9c18-a97af58e0411" providerId="ADAL" clId="{B2C360F7-AE6D-4704-8E40-EAC19577213B}" dt="2023-08-30T19:15:37.397" v="8172" actId="20577"/>
          <ac:spMkLst>
            <pc:docMk/>
            <pc:sldMk cId="467871197" sldId="336"/>
            <ac:spMk id="7" creationId="{90E5CAD5-C977-4802-A032-9F6E94D17F31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8" creationId="{B7CE4EAF-E169-4AE5-8C8A-02CE661E51F6}"/>
          </ac:spMkLst>
        </pc:spChg>
        <pc:spChg chg="add del mod">
          <ac:chgData name="Thanti Octavianti" userId="7e0e8aa1-a1f6-4b58-9c18-a97af58e0411" providerId="ADAL" clId="{B2C360F7-AE6D-4704-8E40-EAC19577213B}" dt="2023-08-30T19:03:37.578" v="7631" actId="478"/>
          <ac:spMkLst>
            <pc:docMk/>
            <pc:sldMk cId="467871197" sldId="336"/>
            <ac:spMk id="9" creationId="{D56DC80D-1648-4E17-9DCD-DBB9D7C0780E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16" creationId="{4D1DC096-3A29-4CF7-B5EC-96E7B8544035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17" creationId="{0F7B1955-DE3C-4579-BC9A-DC40EF909843}"/>
          </ac:spMkLst>
        </pc:spChg>
        <pc:spChg chg="add mod">
          <ac:chgData name="Thanti Octavianti" userId="7e0e8aa1-a1f6-4b58-9c18-a97af58e0411" providerId="ADAL" clId="{B2C360F7-AE6D-4704-8E40-EAC19577213B}" dt="2023-08-30T19:15:09.056" v="8166" actId="1076"/>
          <ac:spMkLst>
            <pc:docMk/>
            <pc:sldMk cId="467871197" sldId="336"/>
            <ac:spMk id="18" creationId="{DD140989-6D83-4FC5-A7D9-EC346EE67EBD}"/>
          </ac:spMkLst>
        </pc:spChg>
        <pc:picChg chg="add mod modCrop">
          <ac:chgData name="Thanti Octavianti" userId="7e0e8aa1-a1f6-4b58-9c18-a97af58e0411" providerId="ADAL" clId="{B2C360F7-AE6D-4704-8E40-EAC19577213B}" dt="2023-08-30T19:15:09.056" v="8166" actId="1076"/>
          <ac:picMkLst>
            <pc:docMk/>
            <pc:sldMk cId="467871197" sldId="336"/>
            <ac:picMk id="2" creationId="{D74C61C4-1B6A-40E4-AC00-501DB20675C1}"/>
          </ac:picMkLst>
        </pc:picChg>
        <pc:picChg chg="add mod">
          <ac:chgData name="Thanti Octavianti" userId="7e0e8aa1-a1f6-4b58-9c18-a97af58e0411" providerId="ADAL" clId="{B2C360F7-AE6D-4704-8E40-EAC19577213B}" dt="2023-08-30T19:15:09.056" v="8166" actId="1076"/>
          <ac:picMkLst>
            <pc:docMk/>
            <pc:sldMk cId="467871197" sldId="336"/>
            <ac:picMk id="3" creationId="{CF9B5316-AA59-4BF3-B5DF-27E6FF4ACED0}"/>
          </ac:picMkLst>
        </pc:picChg>
        <pc:cxnChg chg="add mod">
          <ac:chgData name="Thanti Octavianti" userId="7e0e8aa1-a1f6-4b58-9c18-a97af58e0411" providerId="ADAL" clId="{B2C360F7-AE6D-4704-8E40-EAC19577213B}" dt="2023-08-30T19:15:09.056" v="8166" actId="1076"/>
          <ac:cxnSpMkLst>
            <pc:docMk/>
            <pc:sldMk cId="467871197" sldId="336"/>
            <ac:cxnSpMk id="11" creationId="{02ED9242-C4F4-4551-A8C0-4A550F540E9E}"/>
          </ac:cxnSpMkLst>
        </pc:cxnChg>
        <pc:cxnChg chg="add mod">
          <ac:chgData name="Thanti Octavianti" userId="7e0e8aa1-a1f6-4b58-9c18-a97af58e0411" providerId="ADAL" clId="{B2C360F7-AE6D-4704-8E40-EAC19577213B}" dt="2023-08-30T19:15:09.056" v="8166" actId="1076"/>
          <ac:cxnSpMkLst>
            <pc:docMk/>
            <pc:sldMk cId="467871197" sldId="336"/>
            <ac:cxnSpMk id="14" creationId="{8322A2C7-A92D-42D7-8BFF-FE42A6EAE7C2}"/>
          </ac:cxnSpMkLst>
        </pc:cxnChg>
        <pc:cxnChg chg="add mod">
          <ac:chgData name="Thanti Octavianti" userId="7e0e8aa1-a1f6-4b58-9c18-a97af58e0411" providerId="ADAL" clId="{B2C360F7-AE6D-4704-8E40-EAC19577213B}" dt="2023-08-30T19:15:09.056" v="8166" actId="1076"/>
          <ac:cxnSpMkLst>
            <pc:docMk/>
            <pc:sldMk cId="467871197" sldId="336"/>
            <ac:cxnSpMk id="19" creationId="{61E2E894-1ADC-406F-8C37-AC38629FBC35}"/>
          </ac:cxnSpMkLst>
        </pc:cxnChg>
      </pc:sldChg>
      <pc:sldChg chg="addSp delSp modSp add modAnim">
        <pc:chgData name="Thanti Octavianti" userId="7e0e8aa1-a1f6-4b58-9c18-a97af58e0411" providerId="ADAL" clId="{B2C360F7-AE6D-4704-8E40-EAC19577213B}" dt="2023-08-30T19:39:56.174" v="9548"/>
        <pc:sldMkLst>
          <pc:docMk/>
          <pc:sldMk cId="810867689" sldId="337"/>
        </pc:sldMkLst>
        <pc:spChg chg="del">
          <ac:chgData name="Thanti Octavianti" userId="7e0e8aa1-a1f6-4b58-9c18-a97af58e0411" providerId="ADAL" clId="{B2C360F7-AE6D-4704-8E40-EAC19577213B}" dt="2023-08-30T19:16:44.931" v="8192" actId="478"/>
          <ac:spMkLst>
            <pc:docMk/>
            <pc:sldMk cId="810867689" sldId="337"/>
            <ac:spMk id="2" creationId="{A45A3C59-17B6-4B4F-B7D0-A223CF3FA9C9}"/>
          </ac:spMkLst>
        </pc:spChg>
        <pc:spChg chg="mod">
          <ac:chgData name="Thanti Octavianti" userId="7e0e8aa1-a1f6-4b58-9c18-a97af58e0411" providerId="ADAL" clId="{B2C360F7-AE6D-4704-8E40-EAC19577213B}" dt="2023-08-30T19:17:18.250" v="8199" actId="2711"/>
          <ac:spMkLst>
            <pc:docMk/>
            <pc:sldMk cId="810867689" sldId="337"/>
            <ac:spMk id="3" creationId="{4A36C3B0-E1BD-4AF5-9C87-07BF999D3F96}"/>
          </ac:spMkLst>
        </pc:spChg>
        <pc:spChg chg="mod">
          <ac:chgData name="Thanti Octavianti" userId="7e0e8aa1-a1f6-4b58-9c18-a97af58e0411" providerId="ADAL" clId="{B2C360F7-AE6D-4704-8E40-EAC19577213B}" dt="2023-08-30T19:17:18.250" v="8199" actId="2711"/>
          <ac:spMkLst>
            <pc:docMk/>
            <pc:sldMk cId="810867689" sldId="337"/>
            <ac:spMk id="4" creationId="{8580B3C4-A2F8-4690-BFB7-EB1283082F4F}"/>
          </ac:spMkLst>
        </pc:spChg>
        <pc:spChg chg="mod">
          <ac:chgData name="Thanti Octavianti" userId="7e0e8aa1-a1f6-4b58-9c18-a97af58e0411" providerId="ADAL" clId="{B2C360F7-AE6D-4704-8E40-EAC19577213B}" dt="2023-08-30T19:17:18.308" v="8200" actId="27636"/>
          <ac:spMkLst>
            <pc:docMk/>
            <pc:sldMk cId="810867689" sldId="337"/>
            <ac:spMk id="5" creationId="{CCD7A203-2E3E-4D24-B711-41A8FBD34192}"/>
          </ac:spMkLst>
        </pc:spChg>
        <pc:spChg chg="mod">
          <ac:chgData name="Thanti Octavianti" userId="7e0e8aa1-a1f6-4b58-9c18-a97af58e0411" providerId="ADAL" clId="{B2C360F7-AE6D-4704-8E40-EAC19577213B}" dt="2023-08-30T19:39:37.052" v="9543" actId="1076"/>
          <ac:spMkLst>
            <pc:docMk/>
            <pc:sldMk cId="810867689" sldId="337"/>
            <ac:spMk id="8" creationId="{85762D93-1DD7-4A71-954E-042BA87652E0}"/>
          </ac:spMkLst>
        </pc:spChg>
        <pc:spChg chg="mod">
          <ac:chgData name="Thanti Octavianti" userId="7e0e8aa1-a1f6-4b58-9c18-a97af58e0411" providerId="ADAL" clId="{B2C360F7-AE6D-4704-8E40-EAC19577213B}" dt="2023-08-30T19:20:24.721" v="8474" actId="14100"/>
          <ac:spMkLst>
            <pc:docMk/>
            <pc:sldMk cId="810867689" sldId="337"/>
            <ac:spMk id="9" creationId="{F31D8193-F3B1-4FB7-83E1-B180D5BFA382}"/>
          </ac:spMkLst>
        </pc:spChg>
        <pc:spChg chg="mod">
          <ac:chgData name="Thanti Octavianti" userId="7e0e8aa1-a1f6-4b58-9c18-a97af58e0411" providerId="ADAL" clId="{B2C360F7-AE6D-4704-8E40-EAC19577213B}" dt="2023-08-30T19:20:30.200" v="8477" actId="14100"/>
          <ac:spMkLst>
            <pc:docMk/>
            <pc:sldMk cId="810867689" sldId="337"/>
            <ac:spMk id="10" creationId="{34BA19B4-549A-4AB2-BED4-C82F660EF0A9}"/>
          </ac:spMkLst>
        </pc:spChg>
        <pc:spChg chg="mod">
          <ac:chgData name="Thanti Octavianti" userId="7e0e8aa1-a1f6-4b58-9c18-a97af58e0411" providerId="ADAL" clId="{B2C360F7-AE6D-4704-8E40-EAC19577213B}" dt="2023-08-30T19:20:35.824" v="8479" actId="14100"/>
          <ac:spMkLst>
            <pc:docMk/>
            <pc:sldMk cId="810867689" sldId="337"/>
            <ac:spMk id="11" creationId="{504CA67E-3962-4021-AE06-6BF352859788}"/>
          </ac:spMkLst>
        </pc:spChg>
        <pc:spChg chg="mod">
          <ac:chgData name="Thanti Octavianti" userId="7e0e8aa1-a1f6-4b58-9c18-a97af58e0411" providerId="ADAL" clId="{B2C360F7-AE6D-4704-8E40-EAC19577213B}" dt="2023-08-30T19:24:44.425" v="8693" actId="1076"/>
          <ac:spMkLst>
            <pc:docMk/>
            <pc:sldMk cId="810867689" sldId="337"/>
            <ac:spMk id="12" creationId="{277A462F-5547-4524-9915-3463744A16C3}"/>
          </ac:spMkLst>
        </pc:spChg>
        <pc:spChg chg="mod">
          <ac:chgData name="Thanti Octavianti" userId="7e0e8aa1-a1f6-4b58-9c18-a97af58e0411" providerId="ADAL" clId="{B2C360F7-AE6D-4704-8E40-EAC19577213B}" dt="2023-08-30T19:20:32.513" v="8478" actId="1076"/>
          <ac:spMkLst>
            <pc:docMk/>
            <pc:sldMk cId="810867689" sldId="337"/>
            <ac:spMk id="13" creationId="{6699F7B1-B141-44A1-9380-22496F454828}"/>
          </ac:spMkLst>
        </pc:spChg>
        <pc:spChg chg="add">
          <ac:chgData name="Thanti Octavianti" userId="7e0e8aa1-a1f6-4b58-9c18-a97af58e0411" providerId="ADAL" clId="{B2C360F7-AE6D-4704-8E40-EAC19577213B}" dt="2023-08-30T19:16:50.230" v="8194"/>
          <ac:spMkLst>
            <pc:docMk/>
            <pc:sldMk cId="810867689" sldId="337"/>
            <ac:spMk id="14" creationId="{16B45B01-2D98-4D71-AAFE-BD34FCF885C8}"/>
          </ac:spMkLst>
        </pc:spChg>
        <pc:spChg chg="add mod">
          <ac:chgData name="Thanti Octavianti" userId="7e0e8aa1-a1f6-4b58-9c18-a97af58e0411" providerId="ADAL" clId="{B2C360F7-AE6D-4704-8E40-EAC19577213B}" dt="2023-08-30T19:39:39.337" v="9544" actId="1076"/>
          <ac:spMkLst>
            <pc:docMk/>
            <pc:sldMk cId="810867689" sldId="337"/>
            <ac:spMk id="15" creationId="{6A6C7B06-284D-45FD-93BD-7653DFC2D03E}"/>
          </ac:spMkLst>
        </pc:spChg>
        <pc:spChg chg="add mod">
          <ac:chgData name="Thanti Octavianti" userId="7e0e8aa1-a1f6-4b58-9c18-a97af58e0411" providerId="ADAL" clId="{B2C360F7-AE6D-4704-8E40-EAC19577213B}" dt="2023-08-30T19:24:16.479" v="8676" actId="1076"/>
          <ac:spMkLst>
            <pc:docMk/>
            <pc:sldMk cId="810867689" sldId="337"/>
            <ac:spMk id="18" creationId="{520ED59D-D00C-4D47-A629-A03D2A24A708}"/>
          </ac:spMkLst>
        </pc:spChg>
        <pc:picChg chg="mod">
          <ac:chgData name="Thanti Octavianti" userId="7e0e8aa1-a1f6-4b58-9c18-a97af58e0411" providerId="ADAL" clId="{B2C360F7-AE6D-4704-8E40-EAC19577213B}" dt="2023-08-30T19:18:27.818" v="8272" actId="14100"/>
          <ac:picMkLst>
            <pc:docMk/>
            <pc:sldMk cId="810867689" sldId="337"/>
            <ac:picMk id="6" creationId="{3D70D9BE-1526-462A-AB7C-D9A5379ADF3F}"/>
          </ac:picMkLst>
        </pc:picChg>
        <pc:picChg chg="mod">
          <ac:chgData name="Thanti Octavianti" userId="7e0e8aa1-a1f6-4b58-9c18-a97af58e0411" providerId="ADAL" clId="{B2C360F7-AE6D-4704-8E40-EAC19577213B}" dt="2023-08-30T19:20:27.762" v="8476" actId="14100"/>
          <ac:picMkLst>
            <pc:docMk/>
            <pc:sldMk cId="810867689" sldId="337"/>
            <ac:picMk id="7" creationId="{C4750D20-84B4-4394-BB8B-D7A4672B73F6}"/>
          </ac:picMkLst>
        </pc:picChg>
        <pc:picChg chg="add mod">
          <ac:chgData name="Thanti Octavianti" userId="7e0e8aa1-a1f6-4b58-9c18-a97af58e0411" providerId="ADAL" clId="{B2C360F7-AE6D-4704-8E40-EAC19577213B}" dt="2023-08-30T19:23:30.744" v="8659" actId="14100"/>
          <ac:picMkLst>
            <pc:docMk/>
            <pc:sldMk cId="810867689" sldId="337"/>
            <ac:picMk id="16" creationId="{6948F393-A610-4157-9F13-F3304109259E}"/>
          </ac:picMkLst>
        </pc:picChg>
        <pc:picChg chg="add mod">
          <ac:chgData name="Thanti Octavianti" userId="7e0e8aa1-a1f6-4b58-9c18-a97af58e0411" providerId="ADAL" clId="{B2C360F7-AE6D-4704-8E40-EAC19577213B}" dt="2023-08-30T19:23:53.128" v="8661" actId="1076"/>
          <ac:picMkLst>
            <pc:docMk/>
            <pc:sldMk cId="810867689" sldId="337"/>
            <ac:picMk id="17" creationId="{CA7DEC3B-DB12-426A-83E4-854133BED3D4}"/>
          </ac:picMkLst>
        </pc:picChg>
      </pc:sldChg>
      <pc:sldChg chg="addSp modSp add del">
        <pc:chgData name="Thanti Octavianti" userId="7e0e8aa1-a1f6-4b58-9c18-a97af58e0411" providerId="ADAL" clId="{B2C360F7-AE6D-4704-8E40-EAC19577213B}" dt="2023-08-30T19:16:38.617" v="8190" actId="2696"/>
        <pc:sldMkLst>
          <pc:docMk/>
          <pc:sldMk cId="3026364529" sldId="337"/>
        </pc:sldMkLst>
        <pc:spChg chg="mod">
          <ac:chgData name="Thanti Octavianti" userId="7e0e8aa1-a1f6-4b58-9c18-a97af58e0411" providerId="ADAL" clId="{B2C360F7-AE6D-4704-8E40-EAC19577213B}" dt="2023-08-27T09:56:54.963" v="6417" actId="20577"/>
          <ac:spMkLst>
            <pc:docMk/>
            <pc:sldMk cId="3026364529" sldId="337"/>
            <ac:spMk id="2" creationId="{A45A3C59-17B6-4B4F-B7D0-A223CF3FA9C9}"/>
          </ac:spMkLst>
        </pc:spChg>
        <pc:spChg chg="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3" creationId="{4A36C3B0-E1BD-4AF5-9C87-07BF999D3F96}"/>
          </ac:spMkLst>
        </pc:spChg>
        <pc:spChg chg="add 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4" creationId="{8580B3C4-A2F8-4690-BFB7-EB1283082F4F}"/>
          </ac:spMkLst>
        </pc:spChg>
        <pc:spChg chg="add 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5" creationId="{CCD7A203-2E3E-4D24-B711-41A8FBD34192}"/>
          </ac:spMkLst>
        </pc:spChg>
        <pc:spChg chg="add 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8" creationId="{85762D93-1DD7-4A71-954E-042BA87652E0}"/>
          </ac:spMkLst>
        </pc:spChg>
        <pc:spChg chg="add mod or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9" creationId="{F31D8193-F3B1-4FB7-83E1-B180D5BFA382}"/>
          </ac:spMkLst>
        </pc:spChg>
        <pc:spChg chg="add mod or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10" creationId="{34BA19B4-549A-4AB2-BED4-C82F660EF0A9}"/>
          </ac:spMkLst>
        </pc:spChg>
        <pc:spChg chg="add mod ord">
          <ac:chgData name="Thanti Octavianti" userId="7e0e8aa1-a1f6-4b58-9c18-a97af58e0411" providerId="ADAL" clId="{B2C360F7-AE6D-4704-8E40-EAC19577213B}" dt="2023-08-27T09:56:21.412" v="6412" actId="207"/>
          <ac:spMkLst>
            <pc:docMk/>
            <pc:sldMk cId="3026364529" sldId="337"/>
            <ac:spMk id="11" creationId="{504CA67E-3962-4021-AE06-6BF352859788}"/>
          </ac:spMkLst>
        </pc:spChg>
        <pc:spChg chg="add 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12" creationId="{277A462F-5547-4524-9915-3463744A16C3}"/>
          </ac:spMkLst>
        </pc:spChg>
        <pc:spChg chg="add mod">
          <ac:chgData name="Thanti Octavianti" userId="7e0e8aa1-a1f6-4b58-9c18-a97af58e0411" providerId="ADAL" clId="{B2C360F7-AE6D-4704-8E40-EAC19577213B}" dt="2023-08-27T09:56:14.453" v="6411" actId="1076"/>
          <ac:spMkLst>
            <pc:docMk/>
            <pc:sldMk cId="3026364529" sldId="337"/>
            <ac:spMk id="13" creationId="{6699F7B1-B141-44A1-9380-22496F454828}"/>
          </ac:spMkLst>
        </pc:spChg>
        <pc:picChg chg="add mod">
          <ac:chgData name="Thanti Octavianti" userId="7e0e8aa1-a1f6-4b58-9c18-a97af58e0411" providerId="ADAL" clId="{B2C360F7-AE6D-4704-8E40-EAC19577213B}" dt="2023-08-27T09:56:14.453" v="6411" actId="1076"/>
          <ac:picMkLst>
            <pc:docMk/>
            <pc:sldMk cId="3026364529" sldId="337"/>
            <ac:picMk id="6" creationId="{3D70D9BE-1526-462A-AB7C-D9A5379ADF3F}"/>
          </ac:picMkLst>
        </pc:picChg>
        <pc:picChg chg="add mod">
          <ac:chgData name="Thanti Octavianti" userId="7e0e8aa1-a1f6-4b58-9c18-a97af58e0411" providerId="ADAL" clId="{B2C360F7-AE6D-4704-8E40-EAC19577213B}" dt="2023-08-27T09:56:14.453" v="6411" actId="1076"/>
          <ac:picMkLst>
            <pc:docMk/>
            <pc:sldMk cId="3026364529" sldId="337"/>
            <ac:picMk id="7" creationId="{C4750D20-84B4-4394-BB8B-D7A4672B73F6}"/>
          </ac:picMkLst>
        </pc:picChg>
      </pc:sldChg>
      <pc:sldChg chg="addSp delSp modSp add del modNotesTx">
        <pc:chgData name="Thanti Octavianti" userId="7e0e8aa1-a1f6-4b58-9c18-a97af58e0411" providerId="ADAL" clId="{B2C360F7-AE6D-4704-8E40-EAC19577213B}" dt="2023-08-30T19:41:25.357" v="9551" actId="2696"/>
        <pc:sldMkLst>
          <pc:docMk/>
          <pc:sldMk cId="3531885089" sldId="338"/>
        </pc:sldMkLst>
        <pc:spChg chg="del">
          <ac:chgData name="Thanti Octavianti" userId="7e0e8aa1-a1f6-4b58-9c18-a97af58e0411" providerId="ADAL" clId="{B2C360F7-AE6D-4704-8E40-EAC19577213B}" dt="2023-08-27T14:25:48.586" v="6517" actId="478"/>
          <ac:spMkLst>
            <pc:docMk/>
            <pc:sldMk cId="3531885089" sldId="338"/>
            <ac:spMk id="2" creationId="{C4A9A932-BB56-4E60-B1A7-0022F8366C36}"/>
          </ac:spMkLst>
        </pc:spChg>
        <pc:spChg chg="del">
          <ac:chgData name="Thanti Octavianti" userId="7e0e8aa1-a1f6-4b58-9c18-a97af58e0411" providerId="ADAL" clId="{B2C360F7-AE6D-4704-8E40-EAC19577213B}" dt="2023-08-27T14:25:48.586" v="6517" actId="478"/>
          <ac:spMkLst>
            <pc:docMk/>
            <pc:sldMk cId="3531885089" sldId="338"/>
            <ac:spMk id="3" creationId="{C902A72C-F900-4A2E-89BC-822B47B0F18C}"/>
          </ac:spMkLst>
        </pc:spChg>
        <pc:spChg chg="add">
          <ac:chgData name="Thanti Octavianti" userId="7e0e8aa1-a1f6-4b58-9c18-a97af58e0411" providerId="ADAL" clId="{B2C360F7-AE6D-4704-8E40-EAC19577213B}" dt="2023-08-27T14:25:48.921" v="6518"/>
          <ac:spMkLst>
            <pc:docMk/>
            <pc:sldMk cId="3531885089" sldId="338"/>
            <ac:spMk id="4" creationId="{B1969171-6BAC-4C12-884F-545CC1CEA01A}"/>
          </ac:spMkLst>
        </pc:spChg>
        <pc:spChg chg="add mod">
          <ac:chgData name="Thanti Octavianti" userId="7e0e8aa1-a1f6-4b58-9c18-a97af58e0411" providerId="ADAL" clId="{B2C360F7-AE6D-4704-8E40-EAC19577213B}" dt="2023-08-27T14:30:33.119" v="6614" actId="1076"/>
          <ac:spMkLst>
            <pc:docMk/>
            <pc:sldMk cId="3531885089" sldId="338"/>
            <ac:spMk id="5" creationId="{157F98B4-9170-4600-9EE2-0648A4829758}"/>
          </ac:spMkLst>
        </pc:spChg>
        <pc:picChg chg="add mod">
          <ac:chgData name="Thanti Octavianti" userId="7e0e8aa1-a1f6-4b58-9c18-a97af58e0411" providerId="ADAL" clId="{B2C360F7-AE6D-4704-8E40-EAC19577213B}" dt="2023-08-27T14:28:56.702" v="6604" actId="14100"/>
          <ac:picMkLst>
            <pc:docMk/>
            <pc:sldMk cId="3531885089" sldId="338"/>
            <ac:picMk id="6" creationId="{1B3FD6E8-893C-4B5A-93AB-C98520B66FDB}"/>
          </ac:picMkLst>
        </pc:picChg>
        <pc:picChg chg="add del mod">
          <ac:chgData name="Thanti Octavianti" userId="7e0e8aa1-a1f6-4b58-9c18-a97af58e0411" providerId="ADAL" clId="{B2C360F7-AE6D-4704-8E40-EAC19577213B}" dt="2023-08-30T18:59:31.091" v="7562"/>
          <ac:picMkLst>
            <pc:docMk/>
            <pc:sldMk cId="3531885089" sldId="338"/>
            <ac:picMk id="7" creationId="{6A3FDD19-B728-41E6-A533-411BB39E9A3A}"/>
          </ac:picMkLst>
        </pc:picChg>
        <pc:picChg chg="add mod">
          <ac:chgData name="Thanti Octavianti" userId="7e0e8aa1-a1f6-4b58-9c18-a97af58e0411" providerId="ADAL" clId="{B2C360F7-AE6D-4704-8E40-EAC19577213B}" dt="2023-08-27T14:28:53.791" v="6603" actId="14100"/>
          <ac:picMkLst>
            <pc:docMk/>
            <pc:sldMk cId="3531885089" sldId="338"/>
            <ac:picMk id="8" creationId="{DA08A9F7-5C0E-4EFC-9E63-7E30093DD81F}"/>
          </ac:picMkLst>
        </pc:picChg>
        <pc:picChg chg="add del mod">
          <ac:chgData name="Thanti Octavianti" userId="7e0e8aa1-a1f6-4b58-9c18-a97af58e0411" providerId="ADAL" clId="{B2C360F7-AE6D-4704-8E40-EAC19577213B}" dt="2023-08-30T18:59:43.724" v="7565"/>
          <ac:picMkLst>
            <pc:docMk/>
            <pc:sldMk cId="3531885089" sldId="338"/>
            <ac:picMk id="9" creationId="{F49213EE-A513-4A61-8DA8-2FF7B6DEBDB4}"/>
          </ac:picMkLst>
        </pc:picChg>
        <pc:picChg chg="add del mod">
          <ac:chgData name="Thanti Octavianti" userId="7e0e8aa1-a1f6-4b58-9c18-a97af58e0411" providerId="ADAL" clId="{B2C360F7-AE6D-4704-8E40-EAC19577213B}" dt="2023-08-30T19:00:34.172" v="7580"/>
          <ac:picMkLst>
            <pc:docMk/>
            <pc:sldMk cId="3531885089" sldId="338"/>
            <ac:picMk id="10" creationId="{B381ED76-AD81-4CEE-8E3A-C9EAA1989EA6}"/>
          </ac:picMkLst>
        </pc:picChg>
        <pc:picChg chg="add del mod">
          <ac:chgData name="Thanti Octavianti" userId="7e0e8aa1-a1f6-4b58-9c18-a97af58e0411" providerId="ADAL" clId="{B2C360F7-AE6D-4704-8E40-EAC19577213B}" dt="2023-08-30T18:59:13.259" v="7558"/>
          <ac:picMkLst>
            <pc:docMk/>
            <pc:sldMk cId="3531885089" sldId="338"/>
            <ac:picMk id="11" creationId="{D24F6B6D-A03C-45AD-A9FD-EAAEA48B89EE}"/>
          </ac:picMkLst>
        </pc:picChg>
      </pc:sldChg>
      <pc:sldChg chg="add del">
        <pc:chgData name="Thanti Octavianti" userId="7e0e8aa1-a1f6-4b58-9c18-a97af58e0411" providerId="ADAL" clId="{B2C360F7-AE6D-4704-8E40-EAC19577213B}" dt="2023-08-30T19:41:26.421" v="9553" actId="2696"/>
        <pc:sldMkLst>
          <pc:docMk/>
          <pc:sldMk cId="1978511155" sldId="339"/>
        </pc:sldMkLst>
      </pc:sldChg>
      <pc:sldChg chg="addSp delSp modSp add del">
        <pc:chgData name="Thanti Octavianti" userId="7e0e8aa1-a1f6-4b58-9c18-a97af58e0411" providerId="ADAL" clId="{B2C360F7-AE6D-4704-8E40-EAC19577213B}" dt="2023-08-30T19:41:25.910" v="9552" actId="2696"/>
        <pc:sldMkLst>
          <pc:docMk/>
          <pc:sldMk cId="2578337636" sldId="340"/>
        </pc:sldMkLst>
        <pc:spChg chg="add del mod">
          <ac:chgData name="Thanti Octavianti" userId="7e0e8aa1-a1f6-4b58-9c18-a97af58e0411" providerId="ADAL" clId="{B2C360F7-AE6D-4704-8E40-EAC19577213B}" dt="2023-08-27T17:05:44.073" v="6625" actId="478"/>
          <ac:spMkLst>
            <pc:docMk/>
            <pc:sldMk cId="2578337636" sldId="340"/>
            <ac:spMk id="5" creationId="{BBC6F274-D0CB-43D8-8FE7-A547B13E2C9D}"/>
          </ac:spMkLst>
        </pc:spChg>
        <pc:spChg chg="add mod">
          <ac:chgData name="Thanti Octavianti" userId="7e0e8aa1-a1f6-4b58-9c18-a97af58e0411" providerId="ADAL" clId="{B2C360F7-AE6D-4704-8E40-EAC19577213B}" dt="2023-08-27T17:06:08.889" v="6662" actId="14100"/>
          <ac:spMkLst>
            <pc:docMk/>
            <pc:sldMk cId="2578337636" sldId="340"/>
            <ac:spMk id="6" creationId="{23E28EE8-DD32-4FBD-BC3A-4A62070B3BBF}"/>
          </ac:spMkLst>
        </pc:spChg>
        <pc:spChg chg="add mod">
          <ac:chgData name="Thanti Octavianti" userId="7e0e8aa1-a1f6-4b58-9c18-a97af58e0411" providerId="ADAL" clId="{B2C360F7-AE6D-4704-8E40-EAC19577213B}" dt="2023-08-27T17:06:16.648" v="6674" actId="20577"/>
          <ac:spMkLst>
            <pc:docMk/>
            <pc:sldMk cId="2578337636" sldId="340"/>
            <ac:spMk id="9" creationId="{2DAFA05F-F58C-428E-AD89-D15DAEF2F97F}"/>
          </ac:spMkLst>
        </pc:spChg>
        <pc:spChg chg="add mod">
          <ac:chgData name="Thanti Octavianti" userId="7e0e8aa1-a1f6-4b58-9c18-a97af58e0411" providerId="ADAL" clId="{B2C360F7-AE6D-4704-8E40-EAC19577213B}" dt="2023-08-27T17:06:30.924" v="6693" actId="207"/>
          <ac:spMkLst>
            <pc:docMk/>
            <pc:sldMk cId="2578337636" sldId="340"/>
            <ac:spMk id="10" creationId="{D7F9ED00-10A3-4C0E-8241-DDEF63348147}"/>
          </ac:spMkLst>
        </pc:spChg>
        <pc:spChg chg="add mod">
          <ac:chgData name="Thanti Octavianti" userId="7e0e8aa1-a1f6-4b58-9c18-a97af58e0411" providerId="ADAL" clId="{B2C360F7-AE6D-4704-8E40-EAC19577213B}" dt="2023-08-27T17:08:01.744" v="6778" actId="14100"/>
          <ac:spMkLst>
            <pc:docMk/>
            <pc:sldMk cId="2578337636" sldId="340"/>
            <ac:spMk id="11" creationId="{1F55010F-6BFB-421D-B4F7-D788D2B7D9DA}"/>
          </ac:spMkLst>
        </pc:spChg>
        <pc:spChg chg="add mod">
          <ac:chgData name="Thanti Octavianti" userId="7e0e8aa1-a1f6-4b58-9c18-a97af58e0411" providerId="ADAL" clId="{B2C360F7-AE6D-4704-8E40-EAC19577213B}" dt="2023-08-27T17:07:59.815" v="6777" actId="1076"/>
          <ac:spMkLst>
            <pc:docMk/>
            <pc:sldMk cId="2578337636" sldId="340"/>
            <ac:spMk id="12" creationId="{1802AA0D-7C83-4224-BB1B-E5DB8B5AB951}"/>
          </ac:spMkLst>
        </pc:spChg>
        <pc:spChg chg="add mod">
          <ac:chgData name="Thanti Octavianti" userId="7e0e8aa1-a1f6-4b58-9c18-a97af58e0411" providerId="ADAL" clId="{B2C360F7-AE6D-4704-8E40-EAC19577213B}" dt="2023-08-27T17:09:50.733" v="6788" actId="207"/>
          <ac:spMkLst>
            <pc:docMk/>
            <pc:sldMk cId="2578337636" sldId="340"/>
            <ac:spMk id="13" creationId="{0C66A687-9C96-4DBB-867E-75635D8B2943}"/>
          </ac:spMkLst>
        </pc:spChg>
        <pc:spChg chg="del">
          <ac:chgData name="Thanti Octavianti" userId="7e0e8aa1-a1f6-4b58-9c18-a97af58e0411" providerId="ADAL" clId="{B2C360F7-AE6D-4704-8E40-EAC19577213B}" dt="2023-08-27T17:05:42.954" v="6624" actId="478"/>
          <ac:spMkLst>
            <pc:docMk/>
            <pc:sldMk cId="2578337636" sldId="340"/>
            <ac:spMk id="497" creationId="{00000000-0000-0000-0000-000000000000}"/>
          </ac:spMkLst>
        </pc:spChg>
        <pc:picChg chg="mod">
          <ac:chgData name="Thanti Octavianti" userId="7e0e8aa1-a1f6-4b58-9c18-a97af58e0411" providerId="ADAL" clId="{B2C360F7-AE6D-4704-8E40-EAC19577213B}" dt="2023-08-27T17:05:48.320" v="6626" actId="1076"/>
          <ac:picMkLst>
            <pc:docMk/>
            <pc:sldMk cId="2578337636" sldId="340"/>
            <ac:picMk id="498" creationId="{00000000-0000-0000-0000-000000000000}"/>
          </ac:picMkLst>
        </pc:picChg>
      </pc:sldChg>
      <pc:sldChg chg="addSp delSp modSp add del">
        <pc:chgData name="Thanti Octavianti" userId="7e0e8aa1-a1f6-4b58-9c18-a97af58e0411" providerId="ADAL" clId="{B2C360F7-AE6D-4704-8E40-EAC19577213B}" dt="2023-08-30T18:45:11.989" v="7372" actId="2696"/>
        <pc:sldMkLst>
          <pc:docMk/>
          <pc:sldMk cId="683287154" sldId="341"/>
        </pc:sldMkLst>
        <pc:spChg chg="add del">
          <ac:chgData name="Thanti Octavianti" userId="7e0e8aa1-a1f6-4b58-9c18-a97af58e0411" providerId="ADAL" clId="{B2C360F7-AE6D-4704-8E40-EAC19577213B}" dt="2023-08-30T18:35:07.216" v="7076" actId="478"/>
          <ac:spMkLst>
            <pc:docMk/>
            <pc:sldMk cId="683287154" sldId="341"/>
            <ac:spMk id="2" creationId="{5793E591-265A-4A1F-A15B-C4A0EE494268}"/>
          </ac:spMkLst>
        </pc:spChg>
        <pc:spChg chg="add del">
          <ac:chgData name="Thanti Octavianti" userId="7e0e8aa1-a1f6-4b58-9c18-a97af58e0411" providerId="ADAL" clId="{B2C360F7-AE6D-4704-8E40-EAC19577213B}" dt="2023-08-30T18:35:08.193" v="7077" actId="478"/>
          <ac:spMkLst>
            <pc:docMk/>
            <pc:sldMk cId="683287154" sldId="341"/>
            <ac:spMk id="3" creationId="{3D910BBB-CC3F-4E30-B025-6AAF47141C80}"/>
          </ac:spMkLst>
        </pc:spChg>
        <pc:spChg chg="add del mod">
          <ac:chgData name="Thanti Octavianti" userId="7e0e8aa1-a1f6-4b58-9c18-a97af58e0411" providerId="ADAL" clId="{B2C360F7-AE6D-4704-8E40-EAC19577213B}" dt="2023-08-30T18:35:20.399" v="7080"/>
          <ac:spMkLst>
            <pc:docMk/>
            <pc:sldMk cId="683287154" sldId="341"/>
            <ac:spMk id="4" creationId="{81D95C41-1729-4C14-A9C3-C440D3B0A6F4}"/>
          </ac:spMkLst>
        </pc:spChg>
      </pc:sldChg>
      <pc:sldChg chg="add del">
        <pc:chgData name="Thanti Octavianti" userId="7e0e8aa1-a1f6-4b58-9c18-a97af58e0411" providerId="ADAL" clId="{B2C360F7-AE6D-4704-8E40-EAC19577213B}" dt="2023-08-30T19:41:36.405" v="9580" actId="2696"/>
        <pc:sldMkLst>
          <pc:docMk/>
          <pc:sldMk cId="2996930937" sldId="341"/>
        </pc:sldMkLst>
      </pc:sldChg>
      <pc:sldChg chg="addSp delSp modSp add">
        <pc:chgData name="Thanti Octavianti" userId="7e0e8aa1-a1f6-4b58-9c18-a97af58e0411" providerId="ADAL" clId="{B2C360F7-AE6D-4704-8E40-EAC19577213B}" dt="2023-08-30T19:01:18.120" v="7597" actId="1076"/>
        <pc:sldMkLst>
          <pc:docMk/>
          <pc:sldMk cId="1660691048" sldId="342"/>
        </pc:sldMkLst>
        <pc:spChg chg="del">
          <ac:chgData name="Thanti Octavianti" userId="7e0e8aa1-a1f6-4b58-9c18-a97af58e0411" providerId="ADAL" clId="{B2C360F7-AE6D-4704-8E40-EAC19577213B}" dt="2023-08-30T18:58:50.496" v="7533" actId="478"/>
          <ac:spMkLst>
            <pc:docMk/>
            <pc:sldMk cId="1660691048" sldId="342"/>
            <ac:spMk id="2" creationId="{75E280FD-8225-4307-8A37-93EC65F50D0C}"/>
          </ac:spMkLst>
        </pc:spChg>
        <pc:spChg chg="del">
          <ac:chgData name="Thanti Octavianti" userId="7e0e8aa1-a1f6-4b58-9c18-a97af58e0411" providerId="ADAL" clId="{B2C360F7-AE6D-4704-8E40-EAC19577213B}" dt="2023-08-30T18:58:50.496" v="7533" actId="478"/>
          <ac:spMkLst>
            <pc:docMk/>
            <pc:sldMk cId="1660691048" sldId="342"/>
            <ac:spMk id="3" creationId="{AC673D56-4A3A-4560-A7F5-2E1D33440441}"/>
          </ac:spMkLst>
        </pc:spChg>
        <pc:spChg chg="add mod">
          <ac:chgData name="Thanti Octavianti" userId="7e0e8aa1-a1f6-4b58-9c18-a97af58e0411" providerId="ADAL" clId="{B2C360F7-AE6D-4704-8E40-EAC19577213B}" dt="2023-08-30T19:01:13.553" v="7594" actId="1076"/>
          <ac:spMkLst>
            <pc:docMk/>
            <pc:sldMk cId="1660691048" sldId="342"/>
            <ac:spMk id="4" creationId="{066ED345-8A42-4F0A-9CED-9F79DA295596}"/>
          </ac:spMkLst>
        </pc:spChg>
        <pc:picChg chg="add mod">
          <ac:chgData name="Thanti Octavianti" userId="7e0e8aa1-a1f6-4b58-9c18-a97af58e0411" providerId="ADAL" clId="{B2C360F7-AE6D-4704-8E40-EAC19577213B}" dt="2023-08-30T19:01:18.120" v="7597" actId="1076"/>
          <ac:picMkLst>
            <pc:docMk/>
            <pc:sldMk cId="1660691048" sldId="342"/>
            <ac:picMk id="5" creationId="{E30A16D3-A29B-4764-A17A-E8CDA1F00E05}"/>
          </ac:picMkLst>
        </pc:picChg>
        <pc:picChg chg="add mod">
          <ac:chgData name="Thanti Octavianti" userId="7e0e8aa1-a1f6-4b58-9c18-a97af58e0411" providerId="ADAL" clId="{B2C360F7-AE6D-4704-8E40-EAC19577213B}" dt="2023-08-30T19:01:15.208" v="7595" actId="1076"/>
          <ac:picMkLst>
            <pc:docMk/>
            <pc:sldMk cId="1660691048" sldId="342"/>
            <ac:picMk id="6" creationId="{8DB0E82C-694F-403F-9F93-12A553823E00}"/>
          </ac:picMkLst>
        </pc:picChg>
        <pc:picChg chg="add mod">
          <ac:chgData name="Thanti Octavianti" userId="7e0e8aa1-a1f6-4b58-9c18-a97af58e0411" providerId="ADAL" clId="{B2C360F7-AE6D-4704-8E40-EAC19577213B}" dt="2023-08-30T19:01:16.415" v="7596" actId="1076"/>
          <ac:picMkLst>
            <pc:docMk/>
            <pc:sldMk cId="1660691048" sldId="342"/>
            <ac:picMk id="7" creationId="{16FA9102-2915-4180-8B31-AB19EAD4FB9D}"/>
          </ac:picMkLst>
        </pc:picChg>
        <pc:picChg chg="add del mod">
          <ac:chgData name="Thanti Octavianti" userId="7e0e8aa1-a1f6-4b58-9c18-a97af58e0411" providerId="ADAL" clId="{B2C360F7-AE6D-4704-8E40-EAC19577213B}" dt="2023-08-30T19:00:16.399" v="7573"/>
          <ac:picMkLst>
            <pc:docMk/>
            <pc:sldMk cId="1660691048" sldId="342"/>
            <ac:picMk id="8" creationId="{2BA863E6-F36C-405D-B24D-AA23F5C28E39}"/>
          </ac:picMkLst>
        </pc:picChg>
      </pc:sldChg>
      <pc:sldChg chg="addSp delSp modSp add modAnim">
        <pc:chgData name="Thanti Octavianti" userId="7e0e8aa1-a1f6-4b58-9c18-a97af58e0411" providerId="ADAL" clId="{B2C360F7-AE6D-4704-8E40-EAC19577213B}" dt="2023-08-30T19:00:56.279" v="7587" actId="1076"/>
        <pc:sldMkLst>
          <pc:docMk/>
          <pc:sldMk cId="4054563563" sldId="343"/>
        </pc:sldMkLst>
        <pc:spChg chg="del">
          <ac:chgData name="Thanti Octavianti" userId="7e0e8aa1-a1f6-4b58-9c18-a97af58e0411" providerId="ADAL" clId="{B2C360F7-AE6D-4704-8E40-EAC19577213B}" dt="2023-08-30T19:00:20.424" v="7575" actId="478"/>
          <ac:spMkLst>
            <pc:docMk/>
            <pc:sldMk cId="4054563563" sldId="343"/>
            <ac:spMk id="2" creationId="{10EF926D-D37B-4A14-BD67-D4487CBF3DAE}"/>
          </ac:spMkLst>
        </pc:spChg>
        <pc:spChg chg="del">
          <ac:chgData name="Thanti Octavianti" userId="7e0e8aa1-a1f6-4b58-9c18-a97af58e0411" providerId="ADAL" clId="{B2C360F7-AE6D-4704-8E40-EAC19577213B}" dt="2023-08-30T19:00:20.424" v="7575" actId="478"/>
          <ac:spMkLst>
            <pc:docMk/>
            <pc:sldMk cId="4054563563" sldId="343"/>
            <ac:spMk id="3" creationId="{2A9F9DCB-C040-4739-A4A7-686B60C95C03}"/>
          </ac:spMkLst>
        </pc:spChg>
        <pc:picChg chg="add mod">
          <ac:chgData name="Thanti Octavianti" userId="7e0e8aa1-a1f6-4b58-9c18-a97af58e0411" providerId="ADAL" clId="{B2C360F7-AE6D-4704-8E40-EAC19577213B}" dt="2023-08-30T19:00:56.279" v="7587" actId="1076"/>
          <ac:picMkLst>
            <pc:docMk/>
            <pc:sldMk cId="4054563563" sldId="343"/>
            <ac:picMk id="4" creationId="{8408539A-185E-4907-9042-4C7FBD172E45}"/>
          </ac:picMkLst>
        </pc:picChg>
        <pc:picChg chg="add mod">
          <ac:chgData name="Thanti Octavianti" userId="7e0e8aa1-a1f6-4b58-9c18-a97af58e0411" providerId="ADAL" clId="{B2C360F7-AE6D-4704-8E40-EAC19577213B}" dt="2023-08-30T19:00:46.072" v="7585" actId="1076"/>
          <ac:picMkLst>
            <pc:docMk/>
            <pc:sldMk cId="4054563563" sldId="343"/>
            <ac:picMk id="5" creationId="{ACD9F637-2778-485C-91DA-F02E41275FD9}"/>
          </ac:picMkLst>
        </pc:picChg>
      </pc:sldChg>
      <pc:sldChg chg="add del">
        <pc:chgData name="Thanti Octavianti" userId="7e0e8aa1-a1f6-4b58-9c18-a97af58e0411" providerId="ADAL" clId="{B2C360F7-AE6D-4704-8E40-EAC19577213B}" dt="2023-08-30T19:25:02.307" v="8700" actId="2696"/>
        <pc:sldMkLst>
          <pc:docMk/>
          <pc:sldMk cId="188512179" sldId="344"/>
        </pc:sldMkLst>
      </pc:sldChg>
      <pc:sldChg chg="addSp delSp modSp add del">
        <pc:chgData name="Thanti Octavianti" userId="7e0e8aa1-a1f6-4b58-9c18-a97af58e0411" providerId="ADAL" clId="{B2C360F7-AE6D-4704-8E40-EAC19577213B}" dt="2023-08-30T19:16:51.614" v="8195" actId="2696"/>
        <pc:sldMkLst>
          <pc:docMk/>
          <pc:sldMk cId="276288908" sldId="344"/>
        </pc:sldMkLst>
        <pc:spChg chg="del">
          <ac:chgData name="Thanti Octavianti" userId="7e0e8aa1-a1f6-4b58-9c18-a97af58e0411" providerId="ADAL" clId="{B2C360F7-AE6D-4704-8E40-EAC19577213B}" dt="2023-08-30T19:16:25.660" v="8188" actId="478"/>
          <ac:spMkLst>
            <pc:docMk/>
            <pc:sldMk cId="276288908" sldId="344"/>
            <ac:spMk id="2" creationId="{B3F7049F-51F4-4A3A-864A-5B5601354F10}"/>
          </ac:spMkLst>
        </pc:spChg>
        <pc:spChg chg="del">
          <ac:chgData name="Thanti Octavianti" userId="7e0e8aa1-a1f6-4b58-9c18-a97af58e0411" providerId="ADAL" clId="{B2C360F7-AE6D-4704-8E40-EAC19577213B}" dt="2023-08-30T19:16:26.753" v="8189" actId="478"/>
          <ac:spMkLst>
            <pc:docMk/>
            <pc:sldMk cId="276288908" sldId="344"/>
            <ac:spMk id="3" creationId="{EF2D6E30-CF0F-4423-9216-97713FB6EEEE}"/>
          </ac:spMkLst>
        </pc:spChg>
        <pc:spChg chg="add del mod">
          <ac:chgData name="Thanti Octavianti" userId="7e0e8aa1-a1f6-4b58-9c18-a97af58e0411" providerId="ADAL" clId="{B2C360F7-AE6D-4704-8E40-EAC19577213B}" dt="2023-08-30T19:16:48.829" v="8193"/>
          <ac:spMkLst>
            <pc:docMk/>
            <pc:sldMk cId="276288908" sldId="344"/>
            <ac:spMk id="4" creationId="{E807F1B8-8911-4649-80EB-7877AB95783B}"/>
          </ac:spMkLst>
        </pc:spChg>
      </pc:sldChg>
      <pc:sldChg chg="add del">
        <pc:chgData name="Thanti Octavianti" userId="7e0e8aa1-a1f6-4b58-9c18-a97af58e0411" providerId="ADAL" clId="{B2C360F7-AE6D-4704-8E40-EAC19577213B}" dt="2023-08-30T19:24:56.082" v="8697" actId="2696"/>
        <pc:sldMkLst>
          <pc:docMk/>
          <pc:sldMk cId="1127423378" sldId="344"/>
        </pc:sldMkLst>
      </pc:sldChg>
      <pc:sldChg chg="add del">
        <pc:chgData name="Thanti Octavianti" userId="7e0e8aa1-a1f6-4b58-9c18-a97af58e0411" providerId="ADAL" clId="{B2C360F7-AE6D-4704-8E40-EAC19577213B}" dt="2023-08-30T19:41:24.872" v="9550" actId="2696"/>
        <pc:sldMkLst>
          <pc:docMk/>
          <pc:sldMk cId="3169632814" sldId="344"/>
        </pc:sldMkLst>
      </pc:sldChg>
      <pc:sldChg chg="add del">
        <pc:chgData name="Thanti Octavianti" userId="7e0e8aa1-a1f6-4b58-9c18-a97af58e0411" providerId="ADAL" clId="{B2C360F7-AE6D-4704-8E40-EAC19577213B}" dt="2023-08-30T19:25:03.324" v="8701" actId="2696"/>
        <pc:sldMkLst>
          <pc:docMk/>
          <pc:sldMk cId="4146964934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EFF76-BCE3-424E-B7BE-2C599ACF195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6C396-3ECE-4FA6-A529-1C7BE7697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95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https://theconversation.com/climate-fuelled-disasters-warning-people-is-good-but-stopping-the-disaster-is-best-here-are-4-possible-ways-to-do-it-194916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2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https://www.weforum.org/agenda/2020/01/natural-disasters-resilience-relief-artificial-intelligence-ai-mckinsey/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17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https://www.greenbiz.com/article/google-extends-ai-enabled-flood-hub-80-countries</a:t>
            </a:r>
          </a:p>
          <a:p>
            <a:r>
              <a:rPr lang="en-GB" dirty="0"/>
              <a:t>https://sites.research.google/floodforecasting/</a:t>
            </a:r>
          </a:p>
          <a:p>
            <a:r>
              <a:rPr lang="en-GB" dirty="0"/>
              <a:t>https://www.newscientist.com/article/2387547-google-ai-predicts-floods-four-days-early-in-south-america-and-africa/</a:t>
            </a:r>
          </a:p>
          <a:p>
            <a:endParaRPr lang="en-GB" dirty="0"/>
          </a:p>
          <a:p>
            <a:r>
              <a:rPr lang="en-GB" dirty="0"/>
              <a:t>https://ai.googleblog.com/2020/09/the-technology-behind-our-recent.html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6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4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9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06c7b8a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06c7b8a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TMA = tinggi muka air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https://buletin-jfews.pusair-pu.go.id/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4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b06c7b8a0e_8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b06c7b8a0e_8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C396-3ECE-4FA6-A529-1C7BE76976D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6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3CD2-1994-4A56-A099-BCB5DD9B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556B8-BDF7-4AF0-AFE3-B2439265F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35171-69A5-4CAE-AEC0-317D777D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AA30F-EEA3-4A7D-BB8D-532D3D45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19146-957A-408B-904C-915CBD88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02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53BF-70EB-4F86-BE9F-5245EAC6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9A0EB-578B-45F1-B59B-2AEE44166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8BBD-37E1-476A-BD01-9E9C84B8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D320D-EC51-492D-AE7B-B06F4BD5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16858-0D1E-4D62-899B-B45DB4FC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6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7243D-FFA9-43E1-9A21-32B3B7771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EE620-1B34-49E1-A50F-2028E6CBD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5A516-5AD0-4C62-9DFE-26CDB7BF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F3ACC-FD38-438A-9D76-CC817E79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2EAB-2ECD-4842-9881-72243FF7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8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E7BA-6FB5-469C-B911-BA2296AE7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30047-51E2-45E7-8890-8712BF562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8970-21E8-445C-A1E5-32870C60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A3ED7-21D4-4190-A9C4-8E0DD9A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E15C-F76B-498D-AAEE-55F00F15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91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A351-0819-41F4-B487-8027031A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D92DB-E6E1-4B32-96F5-BAD03BF5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86400-2338-4F12-BF51-979B99D2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2E00C-3D02-4DB3-9EFC-9746A973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240AE-E551-46B6-B571-2D0D8373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04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1D9E-95E3-4D07-8063-F8286759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6F778-95B7-4CFB-920B-82F240047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6B9F-784F-499F-9FEB-97C41FF6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6EB7D-A5F8-43CA-A8A7-5C2B45EB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6068-41AD-482B-BCBF-97863041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DA3E2-301E-4F82-89E9-CD72C6E4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6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8CE-270D-4B97-80E9-48FD1EDC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77A81-76EC-400F-A896-B1753AE1B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CA65C-F623-49AE-AAAC-5FE2D156B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B1B0A-2139-4280-BA9D-7335EEC2C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979C0-9624-4B68-8390-C02CDA9C4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62574-55D8-4DA3-ABBA-9C22215C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30B60-CCC6-4519-BCD8-9A8E1E80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8FDC3-2978-46C6-93B2-791D8571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2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71ED-D760-4290-BA71-D1A30B9A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72D77-A1BE-40A7-B91D-70329DCF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F3CCB-99ED-44AA-8527-AC24DAF5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1EA07-432E-42E9-A7AF-B7A7A9C2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81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1C8F4-813A-4466-B2F4-2057234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C6CEF-2480-4C01-B2CA-A1974448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95368-F77C-4B0D-BA7D-96A8C27A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6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BCC9-2D68-47AD-953A-36A1294C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EA89-6F80-4BEF-B9C1-942E9FF30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81CC0-3281-4EBF-B1C9-73BE896AD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7D080-DE2B-4982-BC5F-CC771193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46FD-2E1A-4B90-88F8-550FAF98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36827-E1CB-4159-944C-B072D466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74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0FEA-E744-4CEE-8DD4-5B6FDCA7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404EC4-94E3-49D6-9AA9-8CF711329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186E1-E684-4F75-82D3-B11E5EE8B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58200-67C6-4087-9029-AC416BEE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C82D2-41E4-48B6-8143-305A5D60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A633E-26E2-4E23-8504-6C10CF1A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38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98D11-A579-4DB8-AA8F-BD6229256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CD98A-174C-45AD-A104-F034791C8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D99AB-96B0-423F-8D3A-C61CF8BD3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0ACD5-FA50-4D13-A205-F9283315A587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5650-723D-40A4-A518-70896A239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8D479-56D9-4944-8808-AE20D341A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35E1A-5012-49C0-8AAB-2030A77FB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4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hilleara/690964286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Thanti.Octavianti@uwe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world/2021/jul/19/german-villages-could-be-left-with-no-drinking-water-after-floods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voi.id/en/news/177510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ulationdata.net/pays/indonesie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athway-in-between-trees-1136458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/4.0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nature.com/articles/s41467-021-27225-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/4.0/" TargetMode="External"/><Relationship Id="rId4" Type="http://schemas.openxmlformats.org/officeDocument/2006/relationships/hyperlink" Target="https://www.undrr.org/publication/global-assessment-report-disaster-risk-reduction-20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.googleblog.com/2020/09/the-technology-behind-our-recent.html" TargetMode="External"/><Relationship Id="rId5" Type="http://schemas.openxmlformats.org/officeDocument/2006/relationships/hyperlink" Target="https://www.greenbiz.com/article/google-extends-ai-enabled-flood-hub-80-countries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times.com/interactive/2017/12/21/world/asia/jakarta-sinking-climat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030-64569-4_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F36E-AFF6-451A-A811-3F17C0C5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752" y="526462"/>
            <a:ext cx="9859766" cy="1611310"/>
          </a:xfrm>
        </p:spPr>
        <p:txBody>
          <a:bodyPr>
            <a:noAutofit/>
          </a:bodyPr>
          <a:lstStyle/>
          <a:p>
            <a:pPr fontAlgn="base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Techno-politics of using AI </a:t>
            </a:r>
            <a:b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to manage flood risks in Jakarta 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52FEC-BEDD-489B-823E-4A963CC4D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74665"/>
            <a:ext cx="12191999" cy="2498046"/>
          </a:xfrm>
          <a:solidFill>
            <a:schemeClr val="tx2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T. Octavianti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1*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, M. R. Utama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, P. F.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, R. A. Adhi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, and D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Wulandari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 University of the West of England, UK,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Monash University, Indonesia,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Telkom University, Indonesia, 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 WSP, Indonesia, </a:t>
            </a:r>
            <a:r>
              <a:rPr lang="en-GB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Manchester University, UK 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Thanti.Octavianti@uwe.ac.uk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  @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thanti_octa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RGS Conference “Artificial intelligences and transformations to more sustainable urban futures”,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31 August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43AF2-82E2-4CD5-9940-AFCFCE21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2" y="5735637"/>
            <a:ext cx="2027117" cy="9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36D30-4197-410E-9F65-C54687D2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12" y="1956875"/>
            <a:ext cx="5706352" cy="2233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Essentially, the entanglement of technology with politics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Edwards and Hecht (2010)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define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technopolitics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as “hybrids of technical systems and political practices that produce new forms of power and agency”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A056C8-FAA8-46DE-8A39-45F121E3A8B8}"/>
              </a:ext>
            </a:extLst>
          </p:cNvPr>
          <p:cNvSpPr/>
          <p:nvPr/>
        </p:nvSpPr>
        <p:spPr>
          <a:xfrm>
            <a:off x="7681355" y="1510301"/>
            <a:ext cx="3422074" cy="315967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00DFF6-8446-4FF8-9CBA-A23E9578A58D}"/>
              </a:ext>
            </a:extLst>
          </p:cNvPr>
          <p:cNvSpPr/>
          <p:nvPr/>
        </p:nvSpPr>
        <p:spPr>
          <a:xfrm>
            <a:off x="8480961" y="1152316"/>
            <a:ext cx="1603169" cy="76002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technology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B6377-5A93-4A4C-B75D-C8677FE55795}"/>
              </a:ext>
            </a:extLst>
          </p:cNvPr>
          <p:cNvSpPr/>
          <p:nvPr/>
        </p:nvSpPr>
        <p:spPr>
          <a:xfrm>
            <a:off x="6927606" y="3428999"/>
            <a:ext cx="1603169" cy="76002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actors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936FAD-283B-4937-A9D3-07CB4DCE5EAB}"/>
              </a:ext>
            </a:extLst>
          </p:cNvPr>
          <p:cNvSpPr/>
          <p:nvPr/>
        </p:nvSpPr>
        <p:spPr>
          <a:xfrm>
            <a:off x="10084130" y="3429000"/>
            <a:ext cx="1603169" cy="76002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discourse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BB5F4-D000-407F-8410-761DF23F7DEF}"/>
              </a:ext>
            </a:extLst>
          </p:cNvPr>
          <p:cNvSpPr txBox="1"/>
          <p:nvPr/>
        </p:nvSpPr>
        <p:spPr>
          <a:xfrm>
            <a:off x="8484898" y="2786897"/>
            <a:ext cx="196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Technopolitics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9CBAC-7486-4ED0-82CF-01F3CAA4BD58}"/>
              </a:ext>
            </a:extLst>
          </p:cNvPr>
          <p:cNvSpPr txBox="1"/>
          <p:nvPr/>
        </p:nvSpPr>
        <p:spPr>
          <a:xfrm>
            <a:off x="7407420" y="4890261"/>
            <a:ext cx="412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Adopted from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Gagliardone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69AD20-E457-4F11-BCDB-19989E766660}"/>
              </a:ext>
            </a:extLst>
          </p:cNvPr>
          <p:cNvSpPr txBox="1">
            <a:spLocks/>
          </p:cNvSpPr>
          <p:nvPr/>
        </p:nvSpPr>
        <p:spPr>
          <a:xfrm>
            <a:off x="649267" y="362121"/>
            <a:ext cx="46953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Technopolitics</a:t>
            </a:r>
            <a:endParaRPr lang="en-GB" b="1" dirty="0">
              <a:ln w="13462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B0AD7-9533-479F-A3A1-7FAA3C8A5842}"/>
              </a:ext>
            </a:extLst>
          </p:cNvPr>
          <p:cNvSpPr txBox="1"/>
          <p:nvPr/>
        </p:nvSpPr>
        <p:spPr>
          <a:xfrm>
            <a:off x="750013" y="5671335"/>
            <a:ext cx="10937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 Edwards, PN; </a:t>
            </a:r>
            <a:r>
              <a:rPr lang="en-GB" sz="1400" dirty="0" err="1"/>
              <a:t>Hect</a:t>
            </a:r>
            <a:r>
              <a:rPr lang="en-GB" sz="1400" dirty="0"/>
              <a:t>, G. (2010). History and the </a:t>
            </a:r>
            <a:r>
              <a:rPr lang="en-GB" sz="1400" dirty="0" err="1"/>
              <a:t>Technopolitics</a:t>
            </a:r>
            <a:r>
              <a:rPr lang="en-GB" sz="1400" dirty="0"/>
              <a:t> of Identity: The Case of Apartheid South Africa. </a:t>
            </a:r>
            <a:r>
              <a:rPr lang="en-GB" sz="1400" i="1" dirty="0"/>
              <a:t>Journal of Southern African Studies</a:t>
            </a:r>
            <a:r>
              <a:rPr lang="en-GB" sz="1400" dirty="0"/>
              <a:t>, vol. 36, no. 3, p. 619-639.</a:t>
            </a:r>
          </a:p>
          <a:p>
            <a:r>
              <a:rPr lang="en-GB" sz="1400" dirty="0"/>
              <a:t>2 </a:t>
            </a:r>
            <a:r>
              <a:rPr lang="en-GB" sz="1400" dirty="0" err="1"/>
              <a:t>Gagliardone</a:t>
            </a:r>
            <a:r>
              <a:rPr lang="en-GB" sz="1400" dirty="0"/>
              <a:t>, I. (2018). The </a:t>
            </a:r>
            <a:r>
              <a:rPr lang="en-GB" sz="1400" dirty="0" err="1"/>
              <a:t>Technopolitics</a:t>
            </a:r>
            <a:r>
              <a:rPr lang="en-GB" sz="1400" dirty="0"/>
              <a:t> of Communication Technologies in Africa. </a:t>
            </a:r>
            <a:r>
              <a:rPr lang="en-GB" sz="1400" i="1" dirty="0"/>
              <a:t>The Palgrave Handbook of Media and Communication Research in Africa</a:t>
            </a:r>
            <a:r>
              <a:rPr lang="en-GB" sz="1400" dirty="0"/>
              <a:t>, 263-277.</a:t>
            </a:r>
          </a:p>
        </p:txBody>
      </p:sp>
    </p:spTree>
    <p:extLst>
      <p:ext uri="{BB962C8B-B14F-4D97-AF65-F5344CB8AC3E}">
        <p14:creationId xmlns:p14="http://schemas.microsoft.com/office/powerpoint/2010/main" val="20881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6ED345-8A42-4F0A-9CED-9F79DA295596}"/>
              </a:ext>
            </a:extLst>
          </p:cNvPr>
          <p:cNvSpPr txBox="1">
            <a:spLocks/>
          </p:cNvSpPr>
          <p:nvPr/>
        </p:nvSpPr>
        <p:spPr>
          <a:xfrm>
            <a:off x="351317" y="0"/>
            <a:ext cx="6573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Networks of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A16D3-A29B-4764-A17A-E8CDA1F0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41" y="1269141"/>
            <a:ext cx="4724400" cy="538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0E82C-694F-403F-9F93-12A553823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54" y="1269141"/>
            <a:ext cx="4254525" cy="2396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A9102-2915-4180-8B31-AB19EAD4F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314" y="3819192"/>
            <a:ext cx="3595076" cy="23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9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8539A-185E-4907-9042-4C7FBD17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37" y="360621"/>
            <a:ext cx="8250149" cy="593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9F637-2778-485C-91DA-F02E4127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321" y="4335695"/>
            <a:ext cx="4529148" cy="24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70" y="728511"/>
            <a:ext cx="11190059" cy="525286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xfrm>
            <a:off x="124633" y="5836400"/>
            <a:ext cx="12192000" cy="83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2000" dirty="0">
                <a:latin typeface="+mn-lt"/>
              </a:rPr>
              <a:t>Water level monitoring (DSDA, 2020)</a:t>
            </a:r>
            <a:endParaRPr sz="20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C1C73-767A-48A5-9C28-F3236AB641AC}"/>
              </a:ext>
            </a:extLst>
          </p:cNvPr>
          <p:cNvSpPr txBox="1"/>
          <p:nvPr/>
        </p:nvSpPr>
        <p:spPr>
          <a:xfrm>
            <a:off x="359597" y="2311658"/>
            <a:ext cx="28253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Operators in the flood gates recorded water level via radio/WhatsApp every hour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B0786-0923-49AD-93EA-C163A7CD8DFE}"/>
              </a:ext>
            </a:extLst>
          </p:cNvPr>
          <p:cNvSpPr txBox="1"/>
          <p:nvPr/>
        </p:nvSpPr>
        <p:spPr>
          <a:xfrm>
            <a:off x="4225622" y="2503104"/>
            <a:ext cx="324369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Operators in the Command Centre entered the water level information to </a:t>
            </a:r>
            <a:r>
              <a:rPr lang="en-GB" i="1" dirty="0" err="1"/>
              <a:t>Pantau</a:t>
            </a:r>
            <a:r>
              <a:rPr lang="en-GB" i="1" dirty="0"/>
              <a:t> </a:t>
            </a:r>
            <a:r>
              <a:rPr lang="en-GB" i="1" dirty="0" err="1"/>
              <a:t>Banjir</a:t>
            </a:r>
            <a:r>
              <a:rPr lang="en-GB" i="1" dirty="0"/>
              <a:t> </a:t>
            </a:r>
            <a:r>
              <a:rPr lang="en-GB" dirty="0"/>
              <a:t>web and sent an excel file to stakeholders’ WhatsApp Group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2FDAD-FA8D-4214-9918-B0FD4CA95F23}"/>
              </a:ext>
            </a:extLst>
          </p:cNvPr>
          <p:cNvSpPr txBox="1"/>
          <p:nvPr/>
        </p:nvSpPr>
        <p:spPr>
          <a:xfrm>
            <a:off x="606175" y="3429000"/>
            <a:ext cx="3154167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Monitoring at 193 points:</a:t>
            </a:r>
          </a:p>
          <a:p>
            <a:pPr marL="285750" indent="-285750">
              <a:buFontTx/>
              <a:buChar char="-"/>
            </a:pPr>
            <a:r>
              <a:rPr lang="en-GB" dirty="0"/>
              <a:t>7 upstream posts</a:t>
            </a:r>
          </a:p>
          <a:p>
            <a:pPr marL="285750" indent="-285750">
              <a:buFontTx/>
              <a:buChar char="-"/>
            </a:pPr>
            <a:r>
              <a:rPr lang="en-GB" dirty="0"/>
              <a:t>8 flood gates</a:t>
            </a:r>
          </a:p>
          <a:p>
            <a:pPr marL="285750" indent="-285750">
              <a:buFontTx/>
              <a:buChar char="-"/>
            </a:pPr>
            <a:r>
              <a:rPr lang="en-GB" dirty="0"/>
              <a:t>178 pump houses</a:t>
            </a:r>
          </a:p>
          <a:p>
            <a:endParaRPr lang="en-GB" dirty="0"/>
          </a:p>
          <a:p>
            <a:r>
              <a:rPr lang="en-GB" dirty="0"/>
              <a:t>Secondary monitoring via:</a:t>
            </a:r>
          </a:p>
          <a:p>
            <a:pPr marL="285750" indent="-285750">
              <a:buFontTx/>
              <a:buChar char="-"/>
            </a:pPr>
            <a:r>
              <a:rPr lang="en-GB" dirty="0"/>
              <a:t>CCTV</a:t>
            </a:r>
          </a:p>
          <a:p>
            <a:pPr marL="285750" indent="-285750">
              <a:buFontTx/>
              <a:buChar char="-"/>
            </a:pPr>
            <a:r>
              <a:rPr lang="en-GB" dirty="0"/>
              <a:t>Sensors (Automatic water level recorder)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041E-A5EC-40FE-B936-75EAE620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4" y="293206"/>
            <a:ext cx="4422168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JFEWS</a:t>
            </a: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Jakarta Flood Early Warning System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F418C-757E-4C23-A011-7C4BB5B47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5"/>
          <a:stretch/>
        </p:blipFill>
        <p:spPr>
          <a:xfrm>
            <a:off x="6198205" y="188645"/>
            <a:ext cx="4860533" cy="323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51A47-9DC2-489B-BF2E-AA865FD72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4" y="3427313"/>
            <a:ext cx="4860533" cy="324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5CE0C-FDE1-4D1D-BCFB-D4DD9A058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262" y="2116403"/>
            <a:ext cx="4641993" cy="29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>
            <a:spLocks noGrp="1"/>
          </p:cNvSpPr>
          <p:nvPr>
            <p:ph type="title"/>
          </p:nvPr>
        </p:nvSpPr>
        <p:spPr>
          <a:xfrm>
            <a:off x="838200" y="889106"/>
            <a:ext cx="10515600" cy="518453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AI-enhanced flood prediction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8" name="Google Shape;4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690736"/>
            <a:ext cx="10515600" cy="487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BCC50-BC19-4FEA-A206-763B656EB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764" y="1496852"/>
            <a:ext cx="8942798" cy="4351338"/>
          </a:xfrm>
        </p:spPr>
        <p:txBody>
          <a:bodyPr>
            <a:normAutofit/>
          </a:bodyPr>
          <a:lstStyle/>
          <a:p>
            <a:r>
              <a:rPr lang="en-GB" dirty="0" err="1"/>
              <a:t>Unsuprisingly</a:t>
            </a:r>
            <a:r>
              <a:rPr lang="en-GB" dirty="0"/>
              <a:t>, complicated networks of actors </a:t>
            </a:r>
          </a:p>
          <a:p>
            <a:r>
              <a:rPr lang="en-GB" dirty="0"/>
              <a:t>Stakeholders are involved in different phases of disaster</a:t>
            </a:r>
          </a:p>
          <a:p>
            <a:r>
              <a:rPr lang="en-GB" dirty="0"/>
              <a:t>Fragmented data collection (not shared)</a:t>
            </a:r>
          </a:p>
          <a:p>
            <a:r>
              <a:rPr lang="en-GB" dirty="0"/>
              <a:t>Social media data – not yet been used</a:t>
            </a:r>
          </a:p>
          <a:p>
            <a:r>
              <a:rPr lang="en-GB" dirty="0"/>
              <a:t>Agency-level; actors-level </a:t>
            </a:r>
          </a:p>
          <a:p>
            <a:pPr lvl="1"/>
            <a:r>
              <a:rPr lang="en-GB" dirty="0"/>
              <a:t>Governor</a:t>
            </a:r>
          </a:p>
          <a:p>
            <a:pPr lvl="1"/>
            <a:r>
              <a:rPr lang="en-GB" dirty="0"/>
              <a:t>New political actors – experts</a:t>
            </a:r>
          </a:p>
          <a:p>
            <a:pPr lvl="1"/>
            <a:r>
              <a:rPr lang="en-GB" dirty="0"/>
              <a:t>Workers (</a:t>
            </a:r>
            <a:r>
              <a:rPr lang="en-GB" dirty="0" err="1"/>
              <a:t>technopolitics</a:t>
            </a:r>
            <a:r>
              <a:rPr lang="en-GB" dirty="0"/>
              <a:t> from ‘below’ – tacit knowledge)</a:t>
            </a:r>
          </a:p>
          <a:p>
            <a:pPr lvl="1"/>
            <a:r>
              <a:rPr lang="en-GB" dirty="0"/>
              <a:t>The public?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0DCD2E-CDB7-4F10-A723-6AC5F701CD70}"/>
              </a:ext>
            </a:extLst>
          </p:cNvPr>
          <p:cNvSpPr txBox="1">
            <a:spLocks/>
          </p:cNvSpPr>
          <p:nvPr/>
        </p:nvSpPr>
        <p:spPr>
          <a:xfrm>
            <a:off x="474607" y="92467"/>
            <a:ext cx="6573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Networks of actors</a:t>
            </a:r>
          </a:p>
        </p:txBody>
      </p:sp>
    </p:spTree>
    <p:extLst>
      <p:ext uri="{BB962C8B-B14F-4D97-AF65-F5344CB8AC3E}">
        <p14:creationId xmlns:p14="http://schemas.microsoft.com/office/powerpoint/2010/main" val="212179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17B8D1-2241-4B16-882D-1E0B76F47E4C}"/>
              </a:ext>
            </a:extLst>
          </p:cNvPr>
          <p:cNvSpPr/>
          <p:nvPr/>
        </p:nvSpPr>
        <p:spPr>
          <a:xfrm>
            <a:off x="2964093" y="2630184"/>
            <a:ext cx="1741470" cy="937517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Agency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1A0482-1754-442D-912D-9F86AD2B6FCA}"/>
              </a:ext>
            </a:extLst>
          </p:cNvPr>
          <p:cNvSpPr/>
          <p:nvPr/>
        </p:nvSpPr>
        <p:spPr>
          <a:xfrm>
            <a:off x="6174768" y="2595937"/>
            <a:ext cx="2253465" cy="971764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agency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Jakarta Smart City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706C94-5157-430F-848B-B8812BEE5236}"/>
              </a:ext>
            </a:extLst>
          </p:cNvPr>
          <p:cNvSpPr/>
          <p:nvPr/>
        </p:nvSpPr>
        <p:spPr>
          <a:xfrm>
            <a:off x="4451276" y="4124562"/>
            <a:ext cx="2128465" cy="837329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Agency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E5CAD5-C977-4802-A032-9F6E94D17F31}"/>
              </a:ext>
            </a:extLst>
          </p:cNvPr>
          <p:cNvSpPr/>
          <p:nvPr/>
        </p:nvSpPr>
        <p:spPr>
          <a:xfrm>
            <a:off x="736314" y="811659"/>
            <a:ext cx="2599362" cy="1479478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contribution </a:t>
            </a:r>
            <a:br>
              <a:rPr lang="en-GB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(local, national level):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 agency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agency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CE4EAF-E169-4AE5-8C8A-02CE661E51F6}"/>
              </a:ext>
            </a:extLst>
          </p:cNvPr>
          <p:cNvSpPr/>
          <p:nvPr/>
        </p:nvSpPr>
        <p:spPr>
          <a:xfrm>
            <a:off x="8792966" y="1416977"/>
            <a:ext cx="2599362" cy="117896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Subcontractors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Software/ AI algorithms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02ED9242-C4F4-4551-A8C0-4A550F540E9E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427366" y="1716342"/>
            <a:ext cx="2011943" cy="131893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8322A2C7-A92D-42D7-8BFF-FE42A6EAE7C2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 flipV="1">
            <a:off x="9626082" y="2654597"/>
            <a:ext cx="618966" cy="427222"/>
          </a:xfrm>
          <a:prstGeom prst="curvedConnector3">
            <a:avLst>
              <a:gd name="adj1" fmla="val -81131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4D1DC096-3A29-4CF7-B5EC-96E7B8544035}"/>
              </a:ext>
            </a:extLst>
          </p:cNvPr>
          <p:cNvSpPr/>
          <p:nvPr/>
        </p:nvSpPr>
        <p:spPr>
          <a:xfrm>
            <a:off x="4869093" y="3000390"/>
            <a:ext cx="1140431" cy="139545"/>
          </a:xfrm>
          <a:prstGeom prst="left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C61C4-1B6A-40E4-AC00-501DB206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59" b="30763"/>
          <a:stretch/>
        </p:blipFill>
        <p:spPr>
          <a:xfrm>
            <a:off x="1243095" y="2735293"/>
            <a:ext cx="1585801" cy="66568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B5316-AA59-4BF3-B5DF-27E6FF4A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477" y="2737617"/>
            <a:ext cx="1032605" cy="6884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0F7B1955-DE3C-4579-BC9A-DC40EF909843}"/>
              </a:ext>
            </a:extLst>
          </p:cNvPr>
          <p:cNvSpPr/>
          <p:nvPr/>
        </p:nvSpPr>
        <p:spPr>
          <a:xfrm rot="5400000">
            <a:off x="4971407" y="3485420"/>
            <a:ext cx="937517" cy="154113"/>
          </a:xfrm>
          <a:prstGeom prst="left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140989-6D83-4FC5-A7D9-EC346EE67EBD}"/>
              </a:ext>
            </a:extLst>
          </p:cNvPr>
          <p:cNvSpPr/>
          <p:nvPr/>
        </p:nvSpPr>
        <p:spPr>
          <a:xfrm>
            <a:off x="8823788" y="3946990"/>
            <a:ext cx="2599362" cy="117896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NGOs; </a:t>
            </a:r>
            <a:r>
              <a:rPr lang="en-GB" sz="16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startups</a:t>
            </a:r>
            <a:endParaRPr lang="en-GB" sz="16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PetaJakarta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1E2E894-1ADC-406F-8C37-AC38629FBC35}"/>
              </a:ext>
            </a:extLst>
          </p:cNvPr>
          <p:cNvCxnSpPr>
            <a:cxnSpLocks/>
          </p:cNvCxnSpPr>
          <p:nvPr/>
        </p:nvCxnSpPr>
        <p:spPr>
          <a:xfrm rot="10800000">
            <a:off x="9626083" y="3223500"/>
            <a:ext cx="911859" cy="723493"/>
          </a:xfrm>
          <a:prstGeom prst="curvedConnector3">
            <a:avLst>
              <a:gd name="adj1" fmla="val -42392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678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4CA67E-3962-4021-AE06-6BF352859788}"/>
              </a:ext>
            </a:extLst>
          </p:cNvPr>
          <p:cNvSpPr/>
          <p:nvPr/>
        </p:nvSpPr>
        <p:spPr>
          <a:xfrm>
            <a:off x="8151148" y="1186273"/>
            <a:ext cx="3892392" cy="38035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1D8193-F3B1-4FB7-83E1-B180D5BFA382}"/>
              </a:ext>
            </a:extLst>
          </p:cNvPr>
          <p:cNvSpPr/>
          <p:nvPr/>
        </p:nvSpPr>
        <p:spPr>
          <a:xfrm>
            <a:off x="123290" y="1243173"/>
            <a:ext cx="4099589" cy="36777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BA19B4-549A-4AB2-BED4-C82F660EF0A9}"/>
              </a:ext>
            </a:extLst>
          </p:cNvPr>
          <p:cNvSpPr/>
          <p:nvPr/>
        </p:nvSpPr>
        <p:spPr>
          <a:xfrm>
            <a:off x="4242141" y="1189234"/>
            <a:ext cx="3892392" cy="37316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6C3B0-E1BD-4AF5-9C87-07BF999D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603" y="1433002"/>
            <a:ext cx="1182961" cy="3950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Hype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80B3C4-A2F8-4690-BFB7-EB1283082F4F}"/>
              </a:ext>
            </a:extLst>
          </p:cNvPr>
          <p:cNvSpPr txBox="1">
            <a:spLocks/>
          </p:cNvSpPr>
          <p:nvPr/>
        </p:nvSpPr>
        <p:spPr>
          <a:xfrm>
            <a:off x="5563237" y="1340938"/>
            <a:ext cx="1247553" cy="455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D7A203-2E3E-4D24-B711-41A8FBD34192}"/>
              </a:ext>
            </a:extLst>
          </p:cNvPr>
          <p:cNvSpPr txBox="1">
            <a:spLocks/>
          </p:cNvSpPr>
          <p:nvPr/>
        </p:nvSpPr>
        <p:spPr>
          <a:xfrm>
            <a:off x="9119071" y="1340938"/>
            <a:ext cx="1874278" cy="455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Hesitation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0D9BE-1526-462A-AB7C-D9A5379A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93" y="1847109"/>
            <a:ext cx="6322618" cy="69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50D20-84B4-4394-BB8B-D7A4672B7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" t="16927" r="1204" b="16952"/>
          <a:stretch/>
        </p:blipFill>
        <p:spPr>
          <a:xfrm>
            <a:off x="565483" y="4989798"/>
            <a:ext cx="3128211" cy="1627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62D93-1DD7-4A71-954E-042BA87652E0}"/>
              </a:ext>
            </a:extLst>
          </p:cNvPr>
          <p:cNvSpPr txBox="1"/>
          <p:nvPr/>
        </p:nvSpPr>
        <p:spPr>
          <a:xfrm>
            <a:off x="4828224" y="2075905"/>
            <a:ext cx="72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Link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A462F-5547-4524-9915-3463744A16C3}"/>
              </a:ext>
            </a:extLst>
          </p:cNvPr>
          <p:cNvSpPr txBox="1"/>
          <p:nvPr/>
        </p:nvSpPr>
        <p:spPr>
          <a:xfrm>
            <a:off x="8496972" y="1847109"/>
            <a:ext cx="3118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Practically none from the public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Workers – trust given to the sensors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Trust – controlling flood gate (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Recommendation vs Action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Fairness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Accountability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Worth the hype?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9F7B1-B141-44A1-9380-22496F454828}"/>
              </a:ext>
            </a:extLst>
          </p:cNvPr>
          <p:cNvSpPr txBox="1"/>
          <p:nvPr/>
        </p:nvSpPr>
        <p:spPr>
          <a:xfrm>
            <a:off x="4536811" y="2778699"/>
            <a:ext cx="3308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Driven by ‘storyline’ form the government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More accurate prediction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More time for evacuation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Reducing flood risks?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B45B01-2D98-4D71-AAFE-BD34FCF885C8}"/>
              </a:ext>
            </a:extLst>
          </p:cNvPr>
          <p:cNvSpPr txBox="1">
            <a:spLocks/>
          </p:cNvSpPr>
          <p:nvPr/>
        </p:nvSpPr>
        <p:spPr>
          <a:xfrm>
            <a:off x="474607" y="92467"/>
            <a:ext cx="6573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Networks of discourse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C7B06-284D-45FD-93BD-7653DFC2D03E}"/>
              </a:ext>
            </a:extLst>
          </p:cNvPr>
          <p:cNvSpPr txBox="1"/>
          <p:nvPr/>
        </p:nvSpPr>
        <p:spPr>
          <a:xfrm>
            <a:off x="565483" y="2778699"/>
            <a:ext cx="3351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Pride, futuristic Jakarta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Role model for other cities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Global city (no longer a capital)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48F393-A610-4157-9F13-F3304109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957" y="5236908"/>
            <a:ext cx="5390649" cy="13519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7DEC3B-DB12-426A-83E4-854133BED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381" y="5622365"/>
            <a:ext cx="2181225" cy="581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0ED59D-D00C-4D47-A629-A03D2A24A708}"/>
              </a:ext>
            </a:extLst>
          </p:cNvPr>
          <p:cNvSpPr txBox="1"/>
          <p:nvPr/>
        </p:nvSpPr>
        <p:spPr>
          <a:xfrm>
            <a:off x="10760993" y="6382605"/>
            <a:ext cx="76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8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9B0D-7106-40EC-8E62-55125E7C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057"/>
            <a:ext cx="10515600" cy="4351338"/>
          </a:xfrm>
          <a:prstGeom prst="roundRect">
            <a:avLst/>
          </a:prstGeom>
          <a:solidFill>
            <a:schemeClr val="bg2">
              <a:alpha val="72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Technological innovation &amp; political intervention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new system was driven by political motivation, in addition to disaster pressure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Worth the hype? It is still in early adoption/in the training stage (maturity)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Not necessarily reducing flood risks, reducing flood impacts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Fragmented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integrated; Manual  (semi) autonomous system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Actors-level relationship (redefining power and knowledge)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Hype – hope – hesitation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Responsible and ethical use of AI – when something goes wrong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41462B-E4FF-49F9-A6AF-BB0AD8B3C01E}"/>
              </a:ext>
            </a:extLst>
          </p:cNvPr>
          <p:cNvSpPr txBox="1">
            <a:spLocks/>
          </p:cNvSpPr>
          <p:nvPr/>
        </p:nvSpPr>
        <p:spPr>
          <a:xfrm>
            <a:off x="838200" y="234823"/>
            <a:ext cx="6573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7312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5F00-3C1E-46E7-851D-CF339AC5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5171" cy="1325563"/>
          </a:xfrm>
        </p:spPr>
        <p:txBody>
          <a:bodyPr/>
          <a:lstStyle/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2302-CC52-49EA-BBAB-A6B96C2C8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66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Technopolitics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discourse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Networks of actors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E137A8-ECE3-4523-B014-9B860A6343F0}"/>
              </a:ext>
            </a:extLst>
          </p:cNvPr>
          <p:cNvSpPr/>
          <p:nvPr/>
        </p:nvSpPr>
        <p:spPr>
          <a:xfrm>
            <a:off x="5671335" y="0"/>
            <a:ext cx="6520665" cy="6858000"/>
          </a:xfrm>
          <a:custGeom>
            <a:avLst/>
            <a:gdLst>
              <a:gd name="connsiteX0" fmla="*/ 0 w 5863119"/>
              <a:gd name="connsiteY0" fmla="*/ 0 h 6858000"/>
              <a:gd name="connsiteX1" fmla="*/ 5863119 w 5863119"/>
              <a:gd name="connsiteY1" fmla="*/ 0 h 6858000"/>
              <a:gd name="connsiteX2" fmla="*/ 5863119 w 5863119"/>
              <a:gd name="connsiteY2" fmla="*/ 6858000 h 6858000"/>
              <a:gd name="connsiteX3" fmla="*/ 0 w 5863119"/>
              <a:gd name="connsiteY3" fmla="*/ 6858000 h 6858000"/>
              <a:gd name="connsiteX4" fmla="*/ 0 w 5863119"/>
              <a:gd name="connsiteY4" fmla="*/ 0 h 6858000"/>
              <a:gd name="connsiteX0" fmla="*/ 0 w 5863119"/>
              <a:gd name="connsiteY0" fmla="*/ 0 h 6858000"/>
              <a:gd name="connsiteX1" fmla="*/ 5863119 w 5863119"/>
              <a:gd name="connsiteY1" fmla="*/ 0 h 6858000"/>
              <a:gd name="connsiteX2" fmla="*/ 5863119 w 5863119"/>
              <a:gd name="connsiteY2" fmla="*/ 6858000 h 6858000"/>
              <a:gd name="connsiteX3" fmla="*/ 277402 w 5863119"/>
              <a:gd name="connsiteY3" fmla="*/ 6765532 h 6858000"/>
              <a:gd name="connsiteX4" fmla="*/ 0 w 5863119"/>
              <a:gd name="connsiteY4" fmla="*/ 0 h 6858000"/>
              <a:gd name="connsiteX0" fmla="*/ 0 w 5863119"/>
              <a:gd name="connsiteY0" fmla="*/ 0 h 6858000"/>
              <a:gd name="connsiteX1" fmla="*/ 5863119 w 5863119"/>
              <a:gd name="connsiteY1" fmla="*/ 0 h 6858000"/>
              <a:gd name="connsiteX2" fmla="*/ 5863119 w 5863119"/>
              <a:gd name="connsiteY2" fmla="*/ 6858000 h 6858000"/>
              <a:gd name="connsiteX3" fmla="*/ 277402 w 5863119"/>
              <a:gd name="connsiteY3" fmla="*/ 6765532 h 6858000"/>
              <a:gd name="connsiteX4" fmla="*/ 0 w 5863119"/>
              <a:gd name="connsiteY4" fmla="*/ 0 h 6858000"/>
              <a:gd name="connsiteX0" fmla="*/ 657546 w 6520665"/>
              <a:gd name="connsiteY0" fmla="*/ 0 h 6858000"/>
              <a:gd name="connsiteX1" fmla="*/ 6520665 w 6520665"/>
              <a:gd name="connsiteY1" fmla="*/ 0 h 6858000"/>
              <a:gd name="connsiteX2" fmla="*/ 6520665 w 6520665"/>
              <a:gd name="connsiteY2" fmla="*/ 6858000 h 6858000"/>
              <a:gd name="connsiteX3" fmla="*/ 0 w 6520665"/>
              <a:gd name="connsiteY3" fmla="*/ 6857999 h 6858000"/>
              <a:gd name="connsiteX4" fmla="*/ 657546 w 652066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0665" h="6858000">
                <a:moveTo>
                  <a:pt x="657546" y="0"/>
                </a:moveTo>
                <a:lnTo>
                  <a:pt x="6520665" y="0"/>
                </a:lnTo>
                <a:lnTo>
                  <a:pt x="6520665" y="6858000"/>
                </a:lnTo>
                <a:lnTo>
                  <a:pt x="0" y="6857999"/>
                </a:lnTo>
                <a:cubicBezTo>
                  <a:pt x="945223" y="4181582"/>
                  <a:pt x="750013" y="2255177"/>
                  <a:pt x="657546" y="0"/>
                </a:cubicBezTo>
                <a:close/>
              </a:path>
            </a:pathLst>
          </a:custGeom>
          <a:blipFill dpi="0" rotWithShape="1">
            <a:blip r:embed="rId2">
              <a:alphaModFix amt="73000"/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7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urenscape.com/upload/image/20221125/20221125153149_53523.png">
            <a:extLst>
              <a:ext uri="{FF2B5EF4-FFF2-40B4-BE49-F238E27FC236}">
                <a16:creationId xmlns:a16="http://schemas.microsoft.com/office/drawing/2014/main" id="{DAC56DEA-6349-4590-AA4B-FEE86E47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7" y="0"/>
            <a:ext cx="6096000" cy="41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B0C2B5-23D6-4485-B9AC-EBD477B6A9C7}"/>
              </a:ext>
            </a:extLst>
          </p:cNvPr>
          <p:cNvSpPr/>
          <p:nvPr/>
        </p:nvSpPr>
        <p:spPr>
          <a:xfrm>
            <a:off x="468688" y="4009664"/>
            <a:ext cx="6473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Number of disaster events from 1970 to 2020 and projected increase, 2021-2030. 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Global Assessment Report on Disaster Risk Reduction 2022/UNDRR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22899-FF55-422E-B0EE-CDE4A3284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428" y="3301340"/>
            <a:ext cx="4660239" cy="2750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A08D3C-FB9B-4C4C-AD3E-409A31E6DDC8}"/>
              </a:ext>
            </a:extLst>
          </p:cNvPr>
          <p:cNvSpPr/>
          <p:nvPr/>
        </p:nvSpPr>
        <p:spPr>
          <a:xfrm>
            <a:off x="6942058" y="6105633"/>
            <a:ext cx="5037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The area burnt each year by bushfires in Australia has been increasing. 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Canadell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 2021/Nature Communications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9C81C9-E73C-4861-B6DB-BB25DC99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419" y="1645657"/>
            <a:ext cx="3995713" cy="1182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Increasing frequency and severity of disasters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8AAB9B-6BBA-488F-A34B-415D3C5D3032}"/>
              </a:ext>
            </a:extLst>
          </p:cNvPr>
          <p:cNvSpPr txBox="1">
            <a:spLocks/>
          </p:cNvSpPr>
          <p:nvPr/>
        </p:nvSpPr>
        <p:spPr>
          <a:xfrm>
            <a:off x="7756961" y="266207"/>
            <a:ext cx="3785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</p:spTree>
    <p:extLst>
      <p:ext uri="{BB962C8B-B14F-4D97-AF65-F5344CB8AC3E}">
        <p14:creationId xmlns:p14="http://schemas.microsoft.com/office/powerpoint/2010/main" val="204045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4A3D5-1F36-462C-9661-4FBC8A026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741"/>
          <a:stretch/>
        </p:blipFill>
        <p:spPr>
          <a:xfrm>
            <a:off x="0" y="95001"/>
            <a:ext cx="6269455" cy="5367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336DD-36A8-4544-933C-1DBFD403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59"/>
          <a:stretch/>
        </p:blipFill>
        <p:spPr>
          <a:xfrm>
            <a:off x="6187044" y="1679682"/>
            <a:ext cx="6004956" cy="36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404408-C013-418B-9CD5-284612CA6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078" y="1070711"/>
            <a:ext cx="6717112" cy="4310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35594-FA78-4575-A15E-D0BA51B3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50" y="1070711"/>
            <a:ext cx="4343542" cy="177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53595-BC9C-413E-A465-09FCF3F67F48}"/>
              </a:ext>
            </a:extLst>
          </p:cNvPr>
          <p:cNvSpPr txBox="1"/>
          <p:nvPr/>
        </p:nvSpPr>
        <p:spPr>
          <a:xfrm>
            <a:off x="1613043" y="2586244"/>
            <a:ext cx="83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Source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249D4-1F00-4EB2-A74C-33B5C5E3EB2A}"/>
              </a:ext>
            </a:extLst>
          </p:cNvPr>
          <p:cNvSpPr txBox="1"/>
          <p:nvPr/>
        </p:nvSpPr>
        <p:spPr>
          <a:xfrm>
            <a:off x="5291191" y="5465852"/>
            <a:ext cx="10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92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924E-8EEA-4D79-92A9-B7A06E814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17" y="1558496"/>
            <a:ext cx="3849325" cy="4351338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Naturally vulnerable to flooding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Land subsidence,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15 cm/year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Sea level rise,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6 mm/year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Annual flooding, 2007 flood killed 79 people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Annual flood damage due to flooding USD 186 million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Flooding area is predicted to increase by 110.5 km2 by 2050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Jakarta Is Sinking So Fast, It Could End Up Underwater - The New York Times">
            <a:extLst>
              <a:ext uri="{FF2B5EF4-FFF2-40B4-BE49-F238E27FC236}">
                <a16:creationId xmlns:a16="http://schemas.microsoft.com/office/drawing/2014/main" id="{21EC653A-525C-4BDD-B5F6-24F9E21B2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r="8370"/>
          <a:stretch/>
        </p:blipFill>
        <p:spPr bwMode="auto">
          <a:xfrm>
            <a:off x="4180114" y="182562"/>
            <a:ext cx="7928758" cy="649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BBE587-1BC4-40FF-8970-CC78585FA7AB}"/>
              </a:ext>
            </a:extLst>
          </p:cNvPr>
          <p:cNvSpPr txBox="1">
            <a:spLocks/>
          </p:cNvSpPr>
          <p:nvPr/>
        </p:nvSpPr>
        <p:spPr>
          <a:xfrm>
            <a:off x="318917" y="182562"/>
            <a:ext cx="3785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Jakarta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FF572-A3B9-492E-B14F-289C3E210E07}"/>
              </a:ext>
            </a:extLst>
          </p:cNvPr>
          <p:cNvSpPr txBox="1"/>
          <p:nvPr/>
        </p:nvSpPr>
        <p:spPr>
          <a:xfrm>
            <a:off x="4315145" y="267128"/>
            <a:ext cx="229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NYTimes, 2017,</a:t>
            </a:r>
            <a:r>
              <a:rPr lang="en-GB" dirty="0">
                <a:hlinkClick r:id="rId4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64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C8F7-4358-4632-BB64-67ADEC9F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45" y="578147"/>
            <a:ext cx="4278330" cy="77164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Types of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19E02-E148-45BF-A63F-5061AB291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073" y="1624525"/>
            <a:ext cx="5860551" cy="1015314"/>
          </a:xfrm>
        </p:spPr>
        <p:txBody>
          <a:bodyPr>
            <a:normAutofit fontScale="925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Pluvial (rainfall) flooding : drainage system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Coastal flooding: seawall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ntisipasi Genangan di Perumahan Warga Kembangan, Pasukan Biru Kuras  Saluran di 6 Kelurahan - Tribunjakarta.com">
            <a:extLst>
              <a:ext uri="{FF2B5EF4-FFF2-40B4-BE49-F238E27FC236}">
                <a16:creationId xmlns:a16="http://schemas.microsoft.com/office/drawing/2014/main" id="{878B1BEA-F090-4E32-B7C1-D27316BD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5" y="2739911"/>
            <a:ext cx="5770365" cy="3239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66;p30" descr="Pembangunan Tanggul NCICD di Kali Blencong Sudah 73 Persen - Tribun Jakarta">
            <a:extLst>
              <a:ext uri="{FF2B5EF4-FFF2-40B4-BE49-F238E27FC236}">
                <a16:creationId xmlns:a16="http://schemas.microsoft.com/office/drawing/2014/main" id="{0BA7444C-A42D-44A5-B7A5-F67DD926F298}"/>
              </a:ext>
            </a:extLst>
          </p:cNvPr>
          <p:cNvPicPr preferRelativeResize="0"/>
          <p:nvPr/>
        </p:nvPicPr>
        <p:blipFill rotWithShape="1">
          <a:blip r:embed="rId3"/>
          <a:srcRect r="23170" b="-3"/>
          <a:stretch/>
        </p:blipFill>
        <p:spPr>
          <a:xfrm>
            <a:off x="6095999" y="2739910"/>
            <a:ext cx="5815516" cy="32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71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04FB-8A2E-4C5A-8B53-2B42AA92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3144"/>
            <a:ext cx="10515600" cy="810697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Fluvial (river) flooding: controlling flood gates and pumps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C097E-7F44-459E-85E9-9DD479E5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57" y="1526441"/>
            <a:ext cx="5268906" cy="4025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004EC-FC6A-4CA4-BD84-772726728098}"/>
              </a:ext>
            </a:extLst>
          </p:cNvPr>
          <p:cNvSpPr txBox="1"/>
          <p:nvPr/>
        </p:nvSpPr>
        <p:spPr>
          <a:xfrm>
            <a:off x="2067541" y="5749585"/>
            <a:ext cx="495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Rukmana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Ramadhani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2021.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Source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167;p30" descr="Waspada Cuaca Ekstrem, Begini Status Pintu Air Manggarai - Metro Tempo.co">
            <a:extLst>
              <a:ext uri="{FF2B5EF4-FFF2-40B4-BE49-F238E27FC236}">
                <a16:creationId xmlns:a16="http://schemas.microsoft.com/office/drawing/2014/main" id="{C5EED130-D63A-48D3-A577-D3043B289FEC}"/>
              </a:ext>
            </a:extLst>
          </p:cNvPr>
          <p:cNvPicPr preferRelativeResize="0"/>
          <p:nvPr/>
        </p:nvPicPr>
        <p:blipFill rotWithShape="1">
          <a:blip r:embed="rId4"/>
          <a:srcRect l="11048" r="9734" b="6"/>
          <a:stretch/>
        </p:blipFill>
        <p:spPr>
          <a:xfrm>
            <a:off x="6922895" y="1596244"/>
            <a:ext cx="4286210" cy="344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78073-E835-4261-BBFB-6A0AFE627538}"/>
              </a:ext>
            </a:extLst>
          </p:cNvPr>
          <p:cNvSpPr txBox="1"/>
          <p:nvPr/>
        </p:nvSpPr>
        <p:spPr>
          <a:xfrm>
            <a:off x="7662004" y="5212446"/>
            <a:ext cx="280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Manggarai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flood gate</a:t>
            </a:r>
          </a:p>
        </p:txBody>
      </p:sp>
    </p:spTree>
    <p:extLst>
      <p:ext uri="{BB962C8B-B14F-4D97-AF65-F5344CB8AC3E}">
        <p14:creationId xmlns:p14="http://schemas.microsoft.com/office/powerpoint/2010/main" val="299345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15FE-18DD-47B1-9466-89F96F9C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169" y="1139952"/>
            <a:ext cx="7304925" cy="15210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How has the new technology (intelligent flood prediction system) shaped, and are shaped by, political interventions? And what are the potential consequences? </a:t>
            </a: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7B4FCE-8E0D-4F08-8B25-BEFEBA301AA0}"/>
              </a:ext>
            </a:extLst>
          </p:cNvPr>
          <p:cNvSpPr txBox="1">
            <a:spLocks/>
          </p:cNvSpPr>
          <p:nvPr/>
        </p:nvSpPr>
        <p:spPr>
          <a:xfrm>
            <a:off x="719164" y="1825625"/>
            <a:ext cx="3785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13462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Research question &amp; method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DC7ED5-D585-47B0-8E9A-401D78AE1F88}"/>
              </a:ext>
            </a:extLst>
          </p:cNvPr>
          <p:cNvSpPr/>
          <p:nvPr/>
        </p:nvSpPr>
        <p:spPr>
          <a:xfrm>
            <a:off x="3785169" y="2820489"/>
            <a:ext cx="7387119" cy="22871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 marL="342900" indent="-342900">
              <a:spcBef>
                <a:spcPts val="1067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key informant interviews in late 2020 (early adoption of the system)</a:t>
            </a:r>
          </a:p>
          <a:p>
            <a:pPr marL="342900" indent="-342900">
              <a:spcBef>
                <a:spcPts val="1067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Fieldwork – visiting the central flood gate (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Manggarai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Water Agency’s Command Center </a:t>
            </a:r>
            <a:endParaRPr lang="en-GB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82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f0a0ba-8c12-4538-9fb3-fc276b46b2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21CD71F13B64FA7D164F7F817D7E9" ma:contentTypeVersion="16" ma:contentTypeDescription="Create a new document." ma:contentTypeScope="" ma:versionID="70b82d531f1ace48d3079591a84c44de">
  <xsd:schema xmlns:xsd="http://www.w3.org/2001/XMLSchema" xmlns:xs="http://www.w3.org/2001/XMLSchema" xmlns:p="http://schemas.microsoft.com/office/2006/metadata/properties" xmlns:ns3="c7f0a0ba-8c12-4538-9fb3-fc276b46b240" xmlns:ns4="1010e238-fd82-457c-847a-de4a6f0cedf9" targetNamespace="http://schemas.microsoft.com/office/2006/metadata/properties" ma:root="true" ma:fieldsID="15bc2d88981e2f7f2d9f9f102ea0e59b" ns3:_="" ns4:_="">
    <xsd:import namespace="c7f0a0ba-8c12-4538-9fb3-fc276b46b240"/>
    <xsd:import namespace="1010e238-fd82-457c-847a-de4a6f0ced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0a0ba-8c12-4538-9fb3-fc276b46b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e238-fd82-457c-847a-de4a6f0ce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2E09B7-2893-43B2-8642-EBF432EE618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010e238-fd82-457c-847a-de4a6f0cedf9"/>
    <ds:schemaRef ds:uri="c7f0a0ba-8c12-4538-9fb3-fc276b46b24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75A7AB-AFAB-470B-9BE1-42BAA0662B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781FE2-A9D2-410E-B3FC-35111C23F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f0a0ba-8c12-4538-9fb3-fc276b46b240"/>
    <ds:schemaRef ds:uri="1010e238-fd82-457c-847a-de4a6f0ced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10634</TotalTime>
  <Words>896</Words>
  <Application>Microsoft Office PowerPoint</Application>
  <PresentationFormat>Widescreen</PresentationFormat>
  <Paragraphs>135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Techno-politics of using AI  to manage flood risks in Jakarta </vt:lpstr>
      <vt:lpstr>Overview </vt:lpstr>
      <vt:lpstr>PowerPoint Presentation</vt:lpstr>
      <vt:lpstr>PowerPoint Presentation</vt:lpstr>
      <vt:lpstr>PowerPoint Presentation</vt:lpstr>
      <vt:lpstr>PowerPoint Presentation</vt:lpstr>
      <vt:lpstr>Types of flooding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level monitoring (DSDA, 2020)</vt:lpstr>
      <vt:lpstr>JFEWS Jakarta Flood Early Warning System</vt:lpstr>
      <vt:lpstr>AI-enhanced flood prediction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Thanti Octavianti</dc:creator>
  <cp:lastModifiedBy>Thanti Octavianti</cp:lastModifiedBy>
  <cp:revision>38</cp:revision>
  <dcterms:created xsi:type="dcterms:W3CDTF">2023-08-12T16:30:41Z</dcterms:created>
  <dcterms:modified xsi:type="dcterms:W3CDTF">2023-08-30T20:03:34Z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0x01010010021CD71F13B64FA7D164F7F817D7E9</vt:lpwstr>
  </property>
</Properties>
</file>