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15"/>
  </p:notesMasterIdLst>
  <p:handoutMasterIdLst>
    <p:handoutMasterId r:id="rId16"/>
  </p:handoutMasterIdLst>
  <p:sldIdLst>
    <p:sldId id="256" r:id="rId5"/>
    <p:sldId id="257" r:id="rId6"/>
    <p:sldId id="259" r:id="rId7"/>
    <p:sldId id="262" r:id="rId8"/>
    <p:sldId id="268" r:id="rId9"/>
    <p:sldId id="269" r:id="rId10"/>
    <p:sldId id="261" r:id="rId11"/>
    <p:sldId id="258" r:id="rId12"/>
    <p:sldId id="267" r:id="rId13"/>
    <p:sldId id="266" r:id="rId14"/>
  </p:sldIdLst>
  <p:sldSz cx="9144000" cy="6858000" type="screen4x3"/>
  <p:notesSz cx="6669088" cy="9926638"/>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Untitled Section" id="{4284EADD-FE41-494D-A42C-2B60CCFC2DE6}">
          <p14:sldIdLst>
            <p14:sldId id="256"/>
            <p14:sldId id="257"/>
            <p14:sldId id="259"/>
            <p14:sldId id="262"/>
            <p14:sldId id="268"/>
            <p14:sldId id="269"/>
            <p14:sldId id="261"/>
            <p14:sldId id="258"/>
            <p14:sldId id="267"/>
            <p14:sldId id="266"/>
          </p14:sldIdLst>
        </p14:section>
      </p14:sectionLst>
    </p:ext>
    <p:ext uri="{EFAFB233-063F-42B5-8137-9DF3F51BA10A}">
      <p15:sldGuideLst xmlns:p15="http://schemas.microsoft.com/office/powerpoint/2012/main">
        <p15:guide id="4" orient="horz" pos="3838">
          <p15:clr>
            <a:srgbClr val="A4A3A4"/>
          </p15:clr>
        </p15:guide>
        <p15:guide id="5" pos="2880">
          <p15:clr>
            <a:srgbClr val="A4A3A4"/>
          </p15:clr>
        </p15:guide>
        <p15:guide id="7" pos="5103">
          <p15:clr>
            <a:srgbClr val="A4A3A4"/>
          </p15:clr>
        </p15:guide>
        <p15:guide id="12" pos="65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AD77EB-90E9-3CB1-337E-3B4297E99EC2}" name="Matt Wilkinson" initials="MW" userId="S::matt.wilkinson@uwe.ac.uk::ab05d7ba-16ec-4361-90f4-6fa05170e07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00FF"/>
    <a:srgbClr val="FFF59C"/>
    <a:srgbClr val="199DAC"/>
    <a:srgbClr val="1A9DAC"/>
    <a:srgbClr val="16818D"/>
    <a:srgbClr val="1C9DAC"/>
    <a:srgbClr val="7A7392"/>
    <a:srgbClr val="598752"/>
    <a:srgbClr val="6DA463"/>
    <a:srgbClr val="A65C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DCE378-A2D8-34F3-AE37-FC29D9C7BF0D}" v="1" dt="2023-07-11T17:21:55.742"/>
    <p1510:client id="{1D980C0F-1E24-C922-26AD-096A2E8572F1}" v="2" dt="2023-07-12T10:05:53.677"/>
    <p1510:client id="{2CDE102D-926A-AAC1-47A6-F9321B55873C}" v="547" dt="2023-07-12T08:24:19.736"/>
    <p1510:client id="{41E2D263-CAB8-3AE2-8303-7C0FD3D947FE}" v="284" dt="2023-07-11T15:23:29.815"/>
    <p1510:client id="{43217281-42CE-4D95-B6A8-BB9F7FCFC057}" v="35" dt="2023-07-12T08:06:30.040"/>
    <p1510:client id="{43956431-90E3-59C5-E65D-0CD7819FA50D}" v="30" dt="2023-07-11T14:47:14.855"/>
    <p1510:client id="{96ABACC0-19AE-E375-0461-577F08B38BFD}" v="2" dt="2023-07-12T06:53:02.751"/>
    <p1510:client id="{AC06E16E-B381-9E0E-5485-D439B8D79C07}" v="2" dt="2023-07-12T12:51:03.267"/>
    <p1510:client id="{D428BFE8-8F6A-EEA6-15D0-95EE5A0E7CE8}" v="20" dt="2023-07-12T10:41:52.5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838"/>
        <p:guide pos="2880"/>
        <p:guide pos="5103"/>
        <p:guide pos="657"/>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tair Law" userId="S::alistair.law@uwe.ac.uk::f9d4101d-0969-4cf0-8bfb-9829ff81b9e2" providerId="AD" clId="Web-{1D980C0F-1E24-C922-26AD-096A2E8572F1}"/>
    <pc:docChg chg="modSld">
      <pc:chgData name="Alistair Law" userId="S::alistair.law@uwe.ac.uk::f9d4101d-0969-4cf0-8bfb-9829ff81b9e2" providerId="AD" clId="Web-{1D980C0F-1E24-C922-26AD-096A2E8572F1}" dt="2023-07-12T10:05:53.677" v="1" actId="20577"/>
      <pc:docMkLst>
        <pc:docMk/>
      </pc:docMkLst>
      <pc:sldChg chg="modSp">
        <pc:chgData name="Alistair Law" userId="S::alistair.law@uwe.ac.uk::f9d4101d-0969-4cf0-8bfb-9829ff81b9e2" providerId="AD" clId="Web-{1D980C0F-1E24-C922-26AD-096A2E8572F1}" dt="2023-07-12T10:05:53.677" v="1" actId="20577"/>
        <pc:sldMkLst>
          <pc:docMk/>
          <pc:sldMk cId="2364543504" sldId="267"/>
        </pc:sldMkLst>
        <pc:spChg chg="mod">
          <ac:chgData name="Alistair Law" userId="S::alistair.law@uwe.ac.uk::f9d4101d-0969-4cf0-8bfb-9829ff81b9e2" providerId="AD" clId="Web-{1D980C0F-1E24-C922-26AD-096A2E8572F1}" dt="2023-07-12T10:05:53.677" v="1" actId="20577"/>
          <ac:spMkLst>
            <pc:docMk/>
            <pc:sldMk cId="2364543504" sldId="267"/>
            <ac:spMk id="3" creationId="{7EA77360-0B04-67E1-4559-2B3367D2B0DA}"/>
          </ac:spMkLst>
        </pc:spChg>
      </pc:sldChg>
    </pc:docChg>
  </pc:docChgLst>
  <pc:docChgLst>
    <pc:chgData name="Matt Wilkinson" userId="S::matt.wilkinson@uwe.ac.uk::ab05d7ba-16ec-4361-90f4-6fa05170e076" providerId="AD" clId="Web-{D428BFE8-8F6A-EEA6-15D0-95EE5A0E7CE8}"/>
    <pc:docChg chg="modSld">
      <pc:chgData name="Matt Wilkinson" userId="S::matt.wilkinson@uwe.ac.uk::ab05d7ba-16ec-4361-90f4-6fa05170e076" providerId="AD" clId="Web-{D428BFE8-8F6A-EEA6-15D0-95EE5A0E7CE8}" dt="2023-07-12T10:42:44.632" v="1131"/>
      <pc:docMkLst>
        <pc:docMk/>
      </pc:docMkLst>
      <pc:sldChg chg="delSp modNotes">
        <pc:chgData name="Matt Wilkinson" userId="S::matt.wilkinson@uwe.ac.uk::ab05d7ba-16ec-4361-90f4-6fa05170e076" providerId="AD" clId="Web-{D428BFE8-8F6A-EEA6-15D0-95EE5A0E7CE8}" dt="2023-07-12T10:40:11.066" v="1073"/>
        <pc:sldMkLst>
          <pc:docMk/>
          <pc:sldMk cId="3111809737" sldId="268"/>
        </pc:sldMkLst>
        <pc:spChg chg="del">
          <ac:chgData name="Matt Wilkinson" userId="S::matt.wilkinson@uwe.ac.uk::ab05d7ba-16ec-4361-90f4-6fa05170e076" providerId="AD" clId="Web-{D428BFE8-8F6A-EEA6-15D0-95EE5A0E7CE8}" dt="2023-07-12T09:51:22.830" v="0"/>
          <ac:spMkLst>
            <pc:docMk/>
            <pc:sldMk cId="3111809737" sldId="268"/>
            <ac:spMk id="19" creationId="{DBBA5629-0321-F3B1-5EA4-5D3FC62065DC}"/>
          </ac:spMkLst>
        </pc:spChg>
      </pc:sldChg>
      <pc:sldChg chg="delSp modSp modNotes">
        <pc:chgData name="Matt Wilkinson" userId="S::matt.wilkinson@uwe.ac.uk::ab05d7ba-16ec-4361-90f4-6fa05170e076" providerId="AD" clId="Web-{D428BFE8-8F6A-EEA6-15D0-95EE5A0E7CE8}" dt="2023-07-12T10:42:44.632" v="1131"/>
        <pc:sldMkLst>
          <pc:docMk/>
          <pc:sldMk cId="467268510" sldId="269"/>
        </pc:sldMkLst>
        <pc:spChg chg="mod">
          <ac:chgData name="Matt Wilkinson" userId="S::matt.wilkinson@uwe.ac.uk::ab05d7ba-16ec-4361-90f4-6fa05170e076" providerId="AD" clId="Web-{D428BFE8-8F6A-EEA6-15D0-95EE5A0E7CE8}" dt="2023-07-12T10:41:32.115" v="1085" actId="1076"/>
          <ac:spMkLst>
            <pc:docMk/>
            <pc:sldMk cId="467268510" sldId="269"/>
            <ac:spMk id="3" creationId="{69C34732-BAC7-ED6D-924F-0A2E3967998D}"/>
          </ac:spMkLst>
        </pc:spChg>
        <pc:spChg chg="mod">
          <ac:chgData name="Matt Wilkinson" userId="S::matt.wilkinson@uwe.ac.uk::ab05d7ba-16ec-4361-90f4-6fa05170e076" providerId="AD" clId="Web-{D428BFE8-8F6A-EEA6-15D0-95EE5A0E7CE8}" dt="2023-07-12T10:41:15.037" v="1083" actId="14100"/>
          <ac:spMkLst>
            <pc:docMk/>
            <pc:sldMk cId="467268510" sldId="269"/>
            <ac:spMk id="12" creationId="{310EEDD7-0307-65B3-2065-A4FABD9B4CB9}"/>
          </ac:spMkLst>
        </pc:spChg>
        <pc:spChg chg="del">
          <ac:chgData name="Matt Wilkinson" userId="S::matt.wilkinson@uwe.ac.uk::ab05d7ba-16ec-4361-90f4-6fa05170e076" providerId="AD" clId="Web-{D428BFE8-8F6A-EEA6-15D0-95EE5A0E7CE8}" dt="2023-07-12T09:51:27.971" v="1"/>
          <ac:spMkLst>
            <pc:docMk/>
            <pc:sldMk cId="467268510" sldId="269"/>
            <ac:spMk id="19" creationId="{DBBA5629-0321-F3B1-5EA4-5D3FC62065DC}"/>
          </ac:spMkLst>
        </pc:spChg>
        <pc:spChg chg="mod">
          <ac:chgData name="Matt Wilkinson" userId="S::matt.wilkinson@uwe.ac.uk::ab05d7ba-16ec-4361-90f4-6fa05170e076" providerId="AD" clId="Web-{D428BFE8-8F6A-EEA6-15D0-95EE5A0E7CE8}" dt="2023-07-12T10:41:52.506" v="1088" actId="1076"/>
          <ac:spMkLst>
            <pc:docMk/>
            <pc:sldMk cId="467268510" sldId="269"/>
            <ac:spMk id="21" creationId="{08BF6AA7-4291-8D51-23E9-32EAA9096EC7}"/>
          </ac:spMkLst>
        </pc:spChg>
        <pc:grpChg chg="mod">
          <ac:chgData name="Matt Wilkinson" userId="S::matt.wilkinson@uwe.ac.uk::ab05d7ba-16ec-4361-90f4-6fa05170e076" providerId="AD" clId="Web-{D428BFE8-8F6A-EEA6-15D0-95EE5A0E7CE8}" dt="2023-07-12T10:41:42.100" v="1087" actId="14100"/>
          <ac:grpSpMkLst>
            <pc:docMk/>
            <pc:sldMk cId="467268510" sldId="269"/>
            <ac:grpSpMk id="7" creationId="{BE6B499A-FE70-3F8B-91C4-6C48A116621F}"/>
          </ac:grpSpMkLst>
        </pc:grpChg>
        <pc:grpChg chg="mod">
          <ac:chgData name="Matt Wilkinson" userId="S::matt.wilkinson@uwe.ac.uk::ab05d7ba-16ec-4361-90f4-6fa05170e076" providerId="AD" clId="Web-{D428BFE8-8F6A-EEA6-15D0-95EE5A0E7CE8}" dt="2023-07-12T10:40:57.692" v="1081" actId="1076"/>
          <ac:grpSpMkLst>
            <pc:docMk/>
            <pc:sldMk cId="467268510" sldId="269"/>
            <ac:grpSpMk id="8" creationId="{5D6058E8-D19A-D9F2-E12B-42AB529DD233}"/>
          </ac:grpSpMkLst>
        </pc:grpChg>
        <pc:grpChg chg="mod">
          <ac:chgData name="Matt Wilkinson" userId="S::matt.wilkinson@uwe.ac.uk::ab05d7ba-16ec-4361-90f4-6fa05170e076" providerId="AD" clId="Web-{D428BFE8-8F6A-EEA6-15D0-95EE5A0E7CE8}" dt="2023-07-12T10:41:06.880" v="1082" actId="1076"/>
          <ac:grpSpMkLst>
            <pc:docMk/>
            <pc:sldMk cId="467268510" sldId="269"/>
            <ac:grpSpMk id="9" creationId="{245413EE-053F-42DD-32F2-31BB1180B3CF}"/>
          </ac:grpSpMkLst>
        </pc:grpChg>
      </pc:sldChg>
    </pc:docChg>
  </pc:docChgLst>
  <pc:docChgLst>
    <pc:chgData name="Kane Allen" userId="S::kane.allen@uwe.ac.uk::260a41bf-5379-4397-b530-f643febf373c" providerId="AD" clId="Web-{6517A110-0B03-6C1F-56DB-8776C7C8F21B}"/>
    <pc:docChg chg="modSld">
      <pc:chgData name="Kane Allen" userId="S::kane.allen@uwe.ac.uk::260a41bf-5379-4397-b530-f643febf373c" providerId="AD" clId="Web-{6517A110-0B03-6C1F-56DB-8776C7C8F21B}" dt="2023-07-10T07:53:17.499" v="73"/>
      <pc:docMkLst>
        <pc:docMk/>
      </pc:docMkLst>
      <pc:sldChg chg="modNotes">
        <pc:chgData name="Kane Allen" userId="S::kane.allen@uwe.ac.uk::260a41bf-5379-4397-b530-f643febf373c" providerId="AD" clId="Web-{6517A110-0B03-6C1F-56DB-8776C7C8F21B}" dt="2023-07-10T07:53:17.499" v="73"/>
        <pc:sldMkLst>
          <pc:docMk/>
          <pc:sldMk cId="3119620745" sldId="258"/>
        </pc:sldMkLst>
      </pc:sldChg>
    </pc:docChg>
  </pc:docChgLst>
  <pc:docChgLst>
    <pc:chgData name="Kane Allen" userId="S::kane.allen@uwe.ac.uk::260a41bf-5379-4397-b530-f643febf373c" providerId="AD" clId="Web-{3FF36438-9EDA-2A80-CE8A-D3B5666BC9EC}"/>
    <pc:docChg chg="modSld">
      <pc:chgData name="Kane Allen" userId="S::kane.allen@uwe.ac.uk::260a41bf-5379-4397-b530-f643febf373c" providerId="AD" clId="Web-{3FF36438-9EDA-2A80-CE8A-D3B5666BC9EC}" dt="2023-07-11T09:51:15.325" v="4"/>
      <pc:docMkLst>
        <pc:docMk/>
      </pc:docMkLst>
      <pc:sldChg chg="addSp modSp modNotes">
        <pc:chgData name="Kane Allen" userId="S::kane.allen@uwe.ac.uk::260a41bf-5379-4397-b530-f643febf373c" providerId="AD" clId="Web-{3FF36438-9EDA-2A80-CE8A-D3B5666BC9EC}" dt="2023-07-11T09:51:15.325" v="4"/>
        <pc:sldMkLst>
          <pc:docMk/>
          <pc:sldMk cId="3119620745" sldId="258"/>
        </pc:sldMkLst>
        <pc:picChg chg="add mod">
          <ac:chgData name="Kane Allen" userId="S::kane.allen@uwe.ac.uk::260a41bf-5379-4397-b530-f643febf373c" providerId="AD" clId="Web-{3FF36438-9EDA-2A80-CE8A-D3B5666BC9EC}" dt="2023-07-11T09:44:04.793" v="3" actId="1076"/>
          <ac:picMkLst>
            <pc:docMk/>
            <pc:sldMk cId="3119620745" sldId="258"/>
            <ac:picMk id="5" creationId="{03670F18-E65E-F3A8-CFF2-F642A38CA2A0}"/>
          </ac:picMkLst>
        </pc:picChg>
      </pc:sldChg>
    </pc:docChg>
  </pc:docChgLst>
  <pc:docChgLst>
    <pc:chgData name="Alistair Law" userId="S::alistair.law@uwe.ac.uk::f9d4101d-0969-4cf0-8bfb-9829ff81b9e2" providerId="AD" clId="Web-{4852AA98-E64D-CD0A-3C22-66933B813563}"/>
    <pc:docChg chg="addSld modSld modSection">
      <pc:chgData name="Alistair Law" userId="S::alistair.law@uwe.ac.uk::f9d4101d-0969-4cf0-8bfb-9829ff81b9e2" providerId="AD" clId="Web-{4852AA98-E64D-CD0A-3C22-66933B813563}" dt="2023-07-06T09:37:25.166" v="202" actId="1076"/>
      <pc:docMkLst>
        <pc:docMk/>
      </pc:docMkLst>
      <pc:sldChg chg="addSp delSp modSp new addAnim modAnim">
        <pc:chgData name="Alistair Law" userId="S::alistair.law@uwe.ac.uk::f9d4101d-0969-4cf0-8bfb-9829ff81b9e2" providerId="AD" clId="Web-{4852AA98-E64D-CD0A-3C22-66933B813563}" dt="2023-07-06T09:37:25.166" v="202" actId="1076"/>
        <pc:sldMkLst>
          <pc:docMk/>
          <pc:sldMk cId="4111653510" sldId="261"/>
        </pc:sldMkLst>
        <pc:spChg chg="mod">
          <ac:chgData name="Alistair Law" userId="S::alistair.law@uwe.ac.uk::f9d4101d-0969-4cf0-8bfb-9829ff81b9e2" providerId="AD" clId="Web-{4852AA98-E64D-CD0A-3C22-66933B813563}" dt="2023-07-06T09:37:25.166" v="202" actId="1076"/>
          <ac:spMkLst>
            <pc:docMk/>
            <pc:sldMk cId="4111653510" sldId="261"/>
            <ac:spMk id="2" creationId="{2AA7B068-465A-3274-9C9A-F40B3DEC3E97}"/>
          </ac:spMkLst>
        </pc:spChg>
        <pc:spChg chg="del mod">
          <ac:chgData name="Alistair Law" userId="S::alistair.law@uwe.ac.uk::f9d4101d-0969-4cf0-8bfb-9829ff81b9e2" providerId="AD" clId="Web-{4852AA98-E64D-CD0A-3C22-66933B813563}" dt="2023-07-06T09:28:23.718" v="43"/>
          <ac:spMkLst>
            <pc:docMk/>
            <pc:sldMk cId="4111653510" sldId="261"/>
            <ac:spMk id="3" creationId="{6625BE0C-0783-9D01-0F8F-F59313E9039C}"/>
          </ac:spMkLst>
        </pc:spChg>
        <pc:spChg chg="del">
          <ac:chgData name="Alistair Law" userId="S::alistair.law@uwe.ac.uk::f9d4101d-0969-4cf0-8bfb-9829ff81b9e2" providerId="AD" clId="Web-{4852AA98-E64D-CD0A-3C22-66933B813563}" dt="2023-07-06T09:24:54.371" v="10"/>
          <ac:spMkLst>
            <pc:docMk/>
            <pc:sldMk cId="4111653510" sldId="261"/>
            <ac:spMk id="4" creationId="{666439EB-BB76-A273-C992-00E2B7771AA6}"/>
          </ac:spMkLst>
        </pc:spChg>
        <pc:spChg chg="add mod">
          <ac:chgData name="Alistair Law" userId="S::alistair.law@uwe.ac.uk::f9d4101d-0969-4cf0-8bfb-9829ff81b9e2" providerId="AD" clId="Web-{4852AA98-E64D-CD0A-3C22-66933B813563}" dt="2023-07-06T09:30:29.736" v="129" actId="1076"/>
          <ac:spMkLst>
            <pc:docMk/>
            <pc:sldMk cId="4111653510" sldId="261"/>
            <ac:spMk id="6" creationId="{2F104FB2-5A28-175C-C3C1-C92D9A035DEF}"/>
          </ac:spMkLst>
        </pc:spChg>
        <pc:spChg chg="add mod">
          <ac:chgData name="Alistair Law" userId="S::alistair.law@uwe.ac.uk::f9d4101d-0969-4cf0-8bfb-9829ff81b9e2" providerId="AD" clId="Web-{4852AA98-E64D-CD0A-3C22-66933B813563}" dt="2023-07-06T09:31:44.519" v="141" actId="1076"/>
          <ac:spMkLst>
            <pc:docMk/>
            <pc:sldMk cId="4111653510" sldId="261"/>
            <ac:spMk id="7" creationId="{1351FD22-957D-6EBA-612F-08BAFAB00180}"/>
          </ac:spMkLst>
        </pc:spChg>
        <pc:spChg chg="add del mod">
          <ac:chgData name="Alistair Law" userId="S::alistair.law@uwe.ac.uk::f9d4101d-0969-4cf0-8bfb-9829ff81b9e2" providerId="AD" clId="Web-{4852AA98-E64D-CD0A-3C22-66933B813563}" dt="2023-07-06T09:28:27.875" v="44"/>
          <ac:spMkLst>
            <pc:docMk/>
            <pc:sldMk cId="4111653510" sldId="261"/>
            <ac:spMk id="9" creationId="{D64F2305-1F41-A54E-D137-B61099EF1803}"/>
          </ac:spMkLst>
        </pc:spChg>
        <pc:spChg chg="add mod">
          <ac:chgData name="Alistair Law" userId="S::alistair.law@uwe.ac.uk::f9d4101d-0969-4cf0-8bfb-9829ff81b9e2" providerId="AD" clId="Web-{4852AA98-E64D-CD0A-3C22-66933B813563}" dt="2023-07-06T09:35:53.320" v="194" actId="20577"/>
          <ac:spMkLst>
            <pc:docMk/>
            <pc:sldMk cId="4111653510" sldId="261"/>
            <ac:spMk id="10" creationId="{2B9988FA-F11F-7864-0333-6887B48DAE1F}"/>
          </ac:spMkLst>
        </pc:spChg>
        <pc:spChg chg="add mod">
          <ac:chgData name="Alistair Law" userId="S::alistair.law@uwe.ac.uk::f9d4101d-0969-4cf0-8bfb-9829ff81b9e2" providerId="AD" clId="Web-{4852AA98-E64D-CD0A-3C22-66933B813563}" dt="2023-07-06T09:30:32.580" v="130" actId="1076"/>
          <ac:spMkLst>
            <pc:docMk/>
            <pc:sldMk cId="4111653510" sldId="261"/>
            <ac:spMk id="11" creationId="{F973F658-9EA8-D9C1-B2F8-D05296EC1047}"/>
          </ac:spMkLst>
        </pc:spChg>
        <pc:spChg chg="add mod">
          <ac:chgData name="Alistair Law" userId="S::alistair.law@uwe.ac.uk::f9d4101d-0969-4cf0-8bfb-9829ff81b9e2" providerId="AD" clId="Web-{4852AA98-E64D-CD0A-3C22-66933B813563}" dt="2023-07-06T09:32:18.644" v="145" actId="20577"/>
          <ac:spMkLst>
            <pc:docMk/>
            <pc:sldMk cId="4111653510" sldId="261"/>
            <ac:spMk id="12" creationId="{C141A02C-B851-AAA4-069B-C97C9578C0BB}"/>
          </ac:spMkLst>
        </pc:spChg>
        <pc:picChg chg="add del mod">
          <ac:chgData name="Alistair Law" userId="S::alistair.law@uwe.ac.uk::f9d4101d-0969-4cf0-8bfb-9829ff81b9e2" providerId="AD" clId="Web-{4852AA98-E64D-CD0A-3C22-66933B813563}" dt="2023-07-06T09:23:57.714" v="2"/>
          <ac:picMkLst>
            <pc:docMk/>
            <pc:sldMk cId="4111653510" sldId="261"/>
            <ac:picMk id="5" creationId="{83D677C3-28A8-CCE6-4CE1-5D89B916DD33}"/>
          </ac:picMkLst>
        </pc:picChg>
      </pc:sldChg>
    </pc:docChg>
  </pc:docChgLst>
  <pc:docChgLst>
    <pc:chgData name="Marcus Witt" userId="S::marcus.witt@uwe.ac.uk::c0156378-03f2-4824-8d81-8664af62832f" providerId="AD" clId="Web-{41E2D263-CAB8-3AE2-8303-7C0FD3D947FE}"/>
    <pc:docChg chg="delSld modSld modSection">
      <pc:chgData name="Marcus Witt" userId="S::marcus.witt@uwe.ac.uk::c0156378-03f2-4824-8d81-8664af62832f" providerId="AD" clId="Web-{41E2D263-CAB8-3AE2-8303-7C0FD3D947FE}" dt="2023-07-11T15:23:29.815" v="259"/>
      <pc:docMkLst>
        <pc:docMk/>
      </pc:docMkLst>
      <pc:sldChg chg="addSp delSp modSp addAnim delAnim modAnim">
        <pc:chgData name="Marcus Witt" userId="S::marcus.witt@uwe.ac.uk::c0156378-03f2-4824-8d81-8664af62832f" providerId="AD" clId="Web-{41E2D263-CAB8-3AE2-8303-7C0FD3D947FE}" dt="2023-07-11T15:14:52.193" v="62" actId="20577"/>
        <pc:sldMkLst>
          <pc:docMk/>
          <pc:sldMk cId="2024603987" sldId="259"/>
        </pc:sldMkLst>
        <pc:spChg chg="add mod">
          <ac:chgData name="Marcus Witt" userId="S::marcus.witt@uwe.ac.uk::c0156378-03f2-4824-8d81-8664af62832f" providerId="AD" clId="Web-{41E2D263-CAB8-3AE2-8303-7C0FD3D947FE}" dt="2023-07-11T15:12:07.001" v="41" actId="1076"/>
          <ac:spMkLst>
            <pc:docMk/>
            <pc:sldMk cId="2024603987" sldId="259"/>
            <ac:spMk id="5" creationId="{7DD81062-C1A3-7981-D8C1-B724A9397FC6}"/>
          </ac:spMkLst>
        </pc:spChg>
        <pc:spChg chg="mod">
          <ac:chgData name="Marcus Witt" userId="S::marcus.witt@uwe.ac.uk::c0156378-03f2-4824-8d81-8664af62832f" providerId="AD" clId="Web-{41E2D263-CAB8-3AE2-8303-7C0FD3D947FE}" dt="2023-07-11T15:13:49.097" v="60"/>
          <ac:spMkLst>
            <pc:docMk/>
            <pc:sldMk cId="2024603987" sldId="259"/>
            <ac:spMk id="9" creationId="{CA434722-CF6C-734B-ED27-E99A1847B94D}"/>
          </ac:spMkLst>
        </pc:spChg>
        <pc:spChg chg="del">
          <ac:chgData name="Marcus Witt" userId="S::marcus.witt@uwe.ac.uk::c0156378-03f2-4824-8d81-8664af62832f" providerId="AD" clId="Web-{41E2D263-CAB8-3AE2-8303-7C0FD3D947FE}" dt="2023-07-11T15:11:40.360" v="28"/>
          <ac:spMkLst>
            <pc:docMk/>
            <pc:sldMk cId="2024603987" sldId="259"/>
            <ac:spMk id="14" creationId="{56AE8965-C58C-9E92-F083-7765B5B99775}"/>
          </ac:spMkLst>
        </pc:spChg>
        <pc:spChg chg="mod">
          <ac:chgData name="Marcus Witt" userId="S::marcus.witt@uwe.ac.uk::c0156378-03f2-4824-8d81-8664af62832f" providerId="AD" clId="Web-{41E2D263-CAB8-3AE2-8303-7C0FD3D947FE}" dt="2023-07-11T15:14:52.193" v="62" actId="20577"/>
          <ac:spMkLst>
            <pc:docMk/>
            <pc:sldMk cId="2024603987" sldId="259"/>
            <ac:spMk id="23" creationId="{ADB65959-9269-18FB-287E-531A9809A21D}"/>
          </ac:spMkLst>
        </pc:spChg>
      </pc:sldChg>
      <pc:sldChg chg="del">
        <pc:chgData name="Marcus Witt" userId="S::marcus.witt@uwe.ac.uk::c0156378-03f2-4824-8d81-8664af62832f" providerId="AD" clId="Web-{41E2D263-CAB8-3AE2-8303-7C0FD3D947FE}" dt="2023-07-11T15:23:29.815" v="259"/>
        <pc:sldMkLst>
          <pc:docMk/>
          <pc:sldMk cId="3781776630" sldId="260"/>
        </pc:sldMkLst>
      </pc:sldChg>
      <pc:sldChg chg="modSp">
        <pc:chgData name="Marcus Witt" userId="S::marcus.witt@uwe.ac.uk::c0156378-03f2-4824-8d81-8664af62832f" providerId="AD" clId="Web-{41E2D263-CAB8-3AE2-8303-7C0FD3D947FE}" dt="2023-07-11T15:20:47.858" v="258" actId="20577"/>
        <pc:sldMkLst>
          <pc:docMk/>
          <pc:sldMk cId="2364543504" sldId="267"/>
        </pc:sldMkLst>
        <pc:spChg chg="mod">
          <ac:chgData name="Marcus Witt" userId="S::marcus.witt@uwe.ac.uk::c0156378-03f2-4824-8d81-8664af62832f" providerId="AD" clId="Web-{41E2D263-CAB8-3AE2-8303-7C0FD3D947FE}" dt="2023-07-11T15:20:47.858" v="258" actId="20577"/>
          <ac:spMkLst>
            <pc:docMk/>
            <pc:sldMk cId="2364543504" sldId="267"/>
            <ac:spMk id="3" creationId="{7EA77360-0B04-67E1-4559-2B3367D2B0DA}"/>
          </ac:spMkLst>
        </pc:spChg>
      </pc:sldChg>
    </pc:docChg>
  </pc:docChgLst>
  <pc:docChgLst>
    <pc:chgData name="Kane Allen" userId="S::kane.allen@uwe.ac.uk::260a41bf-5379-4397-b530-f643febf373c" providerId="AD" clId="Web-{F8E1D370-6BE5-6590-39A8-3A73EB9174D6}"/>
    <pc:docChg chg="modSld sldOrd">
      <pc:chgData name="Kane Allen" userId="S::kane.allen@uwe.ac.uk::260a41bf-5379-4397-b530-f643febf373c" providerId="AD" clId="Web-{F8E1D370-6BE5-6590-39A8-3A73EB9174D6}" dt="2023-07-03T07:50:38.582" v="374" actId="14100"/>
      <pc:docMkLst>
        <pc:docMk/>
      </pc:docMkLst>
      <pc:sldChg chg="addSp delSp modSp mod ord modClrScheme chgLayout modNotes">
        <pc:chgData name="Kane Allen" userId="S::kane.allen@uwe.ac.uk::260a41bf-5379-4397-b530-f643febf373c" providerId="AD" clId="Web-{F8E1D370-6BE5-6590-39A8-3A73EB9174D6}" dt="2023-07-03T07:50:38.582" v="374" actId="14100"/>
        <pc:sldMkLst>
          <pc:docMk/>
          <pc:sldMk cId="3119620745" sldId="258"/>
        </pc:sldMkLst>
        <pc:spChg chg="mod">
          <ac:chgData name="Kane Allen" userId="S::kane.allen@uwe.ac.uk::260a41bf-5379-4397-b530-f643febf373c" providerId="AD" clId="Web-{F8E1D370-6BE5-6590-39A8-3A73EB9174D6}" dt="2023-07-03T07:45:57.606" v="369"/>
          <ac:spMkLst>
            <pc:docMk/>
            <pc:sldMk cId="3119620745" sldId="258"/>
            <ac:spMk id="2" creationId="{272CFD14-4F39-5E44-3F24-BF45F0371EC1}"/>
          </ac:spMkLst>
        </pc:spChg>
        <pc:spChg chg="mod">
          <ac:chgData name="Kane Allen" userId="S::kane.allen@uwe.ac.uk::260a41bf-5379-4397-b530-f643febf373c" providerId="AD" clId="Web-{F8E1D370-6BE5-6590-39A8-3A73EB9174D6}" dt="2023-07-03T07:46:12.325" v="370" actId="20577"/>
          <ac:spMkLst>
            <pc:docMk/>
            <pc:sldMk cId="3119620745" sldId="258"/>
            <ac:spMk id="3" creationId="{7D0FF7B2-852F-3E76-EABD-255C655E4F0D}"/>
          </ac:spMkLst>
        </pc:spChg>
        <pc:spChg chg="add del mod">
          <ac:chgData name="Kane Allen" userId="S::kane.allen@uwe.ac.uk::260a41bf-5379-4397-b530-f643febf373c" providerId="AD" clId="Web-{F8E1D370-6BE5-6590-39A8-3A73EB9174D6}" dt="2023-07-03T07:45:57.606" v="369"/>
          <ac:spMkLst>
            <pc:docMk/>
            <pc:sldMk cId="3119620745" sldId="258"/>
            <ac:spMk id="4" creationId="{59D71952-61F7-4A01-57CD-2F0E53A23678}"/>
          </ac:spMkLst>
        </pc:spChg>
        <pc:spChg chg="add">
          <ac:chgData name="Kane Allen" userId="S::kane.allen@uwe.ac.uk::260a41bf-5379-4397-b530-f643febf373c" providerId="AD" clId="Web-{F8E1D370-6BE5-6590-39A8-3A73EB9174D6}" dt="2023-07-03T07:45:57.606" v="369"/>
          <ac:spMkLst>
            <pc:docMk/>
            <pc:sldMk cId="3119620745" sldId="258"/>
            <ac:spMk id="8" creationId="{59D71952-61F7-4A01-57CD-2F0E53A23678}"/>
          </ac:spMkLst>
        </pc:spChg>
        <pc:spChg chg="add mod">
          <ac:chgData name="Kane Allen" userId="S::kane.allen@uwe.ac.uk::260a41bf-5379-4397-b530-f643febf373c" providerId="AD" clId="Web-{F8E1D370-6BE5-6590-39A8-3A73EB9174D6}" dt="2023-07-03T07:50:38.582" v="374" actId="14100"/>
          <ac:spMkLst>
            <pc:docMk/>
            <pc:sldMk cId="3119620745" sldId="258"/>
            <ac:spMk id="14" creationId="{DA1AA5BB-4B6B-2092-A142-297476B8EA52}"/>
          </ac:spMkLst>
        </pc:spChg>
        <pc:graphicFrameChg chg="add del">
          <ac:chgData name="Kane Allen" userId="S::kane.allen@uwe.ac.uk::260a41bf-5379-4397-b530-f643febf373c" providerId="AD" clId="Web-{F8E1D370-6BE5-6590-39A8-3A73EB9174D6}" dt="2023-07-03T07:45:57.590" v="368"/>
          <ac:graphicFrameMkLst>
            <pc:docMk/>
            <pc:sldMk cId="3119620745" sldId="258"/>
            <ac:graphicFrameMk id="6" creationId="{4A10AFDE-D954-B0A7-1F48-82E8DDD96CA9}"/>
          </ac:graphicFrameMkLst>
        </pc:graphicFrameChg>
      </pc:sldChg>
    </pc:docChg>
  </pc:docChgLst>
  <pc:docChgLst>
    <pc:chgData name="Matt Wilkinson" userId="S::matt.wilkinson@uwe.ac.uk::ab05d7ba-16ec-4361-90f4-6fa05170e076" providerId="AD" clId="Web-{2CDE102D-926A-AAC1-47A6-F9321B55873C}"/>
    <pc:docChg chg="modSld">
      <pc:chgData name="Matt Wilkinson" userId="S::matt.wilkinson@uwe.ac.uk::ab05d7ba-16ec-4361-90f4-6fa05170e076" providerId="AD" clId="Web-{2CDE102D-926A-AAC1-47A6-F9321B55873C}" dt="2023-07-12T08:24:19.736" v="456" actId="1076"/>
      <pc:docMkLst>
        <pc:docMk/>
      </pc:docMkLst>
      <pc:sldChg chg="addSp delSp modSp">
        <pc:chgData name="Matt Wilkinson" userId="S::matt.wilkinson@uwe.ac.uk::ab05d7ba-16ec-4361-90f4-6fa05170e076" providerId="AD" clId="Web-{2CDE102D-926A-AAC1-47A6-F9321B55873C}" dt="2023-07-12T08:00:25.934" v="276" actId="20577"/>
        <pc:sldMkLst>
          <pc:docMk/>
          <pc:sldMk cId="2740294575" sldId="257"/>
        </pc:sldMkLst>
        <pc:spChg chg="mod">
          <ac:chgData name="Matt Wilkinson" userId="S::matt.wilkinson@uwe.ac.uk::ab05d7ba-16ec-4361-90f4-6fa05170e076" providerId="AD" clId="Web-{2CDE102D-926A-AAC1-47A6-F9321B55873C}" dt="2023-07-12T07:57:44.204" v="250" actId="1076"/>
          <ac:spMkLst>
            <pc:docMk/>
            <pc:sldMk cId="2740294575" sldId="257"/>
            <ac:spMk id="2" creationId="{769217BA-0D97-F76F-90F6-E189DA9DE669}"/>
          </ac:spMkLst>
        </pc:spChg>
        <pc:spChg chg="mod">
          <ac:chgData name="Matt Wilkinson" userId="S::matt.wilkinson@uwe.ac.uk::ab05d7ba-16ec-4361-90f4-6fa05170e076" providerId="AD" clId="Web-{2CDE102D-926A-AAC1-47A6-F9321B55873C}" dt="2023-07-12T08:00:25.934" v="276" actId="20577"/>
          <ac:spMkLst>
            <pc:docMk/>
            <pc:sldMk cId="2740294575" sldId="257"/>
            <ac:spMk id="3" creationId="{1D6BCF03-5C46-7E0A-C593-FD8AFD5C1F49}"/>
          </ac:spMkLst>
        </pc:spChg>
        <pc:spChg chg="add mod">
          <ac:chgData name="Matt Wilkinson" userId="S::matt.wilkinson@uwe.ac.uk::ab05d7ba-16ec-4361-90f4-6fa05170e076" providerId="AD" clId="Web-{2CDE102D-926A-AAC1-47A6-F9321B55873C}" dt="2023-07-12T07:47:34.366" v="114" actId="1076"/>
          <ac:spMkLst>
            <pc:docMk/>
            <pc:sldMk cId="2740294575" sldId="257"/>
            <ac:spMk id="6" creationId="{57AD81E6-A514-D514-7246-7CC1CECEEB47}"/>
          </ac:spMkLst>
        </pc:spChg>
        <pc:spChg chg="del">
          <ac:chgData name="Matt Wilkinson" userId="S::matt.wilkinson@uwe.ac.uk::ab05d7ba-16ec-4361-90f4-6fa05170e076" providerId="AD" clId="Web-{2CDE102D-926A-AAC1-47A6-F9321B55873C}" dt="2023-07-12T07:36:56.478" v="24"/>
          <ac:spMkLst>
            <pc:docMk/>
            <pc:sldMk cId="2740294575" sldId="257"/>
            <ac:spMk id="9" creationId="{E387C3D0-6438-08B8-E114-D6182D6D5914}"/>
          </ac:spMkLst>
        </pc:spChg>
        <pc:grpChg chg="add del mod">
          <ac:chgData name="Matt Wilkinson" userId="S::matt.wilkinson@uwe.ac.uk::ab05d7ba-16ec-4361-90f4-6fa05170e076" providerId="AD" clId="Web-{2CDE102D-926A-AAC1-47A6-F9321B55873C}" dt="2023-07-12T07:41:46.920" v="56"/>
          <ac:grpSpMkLst>
            <pc:docMk/>
            <pc:sldMk cId="2740294575" sldId="257"/>
            <ac:grpSpMk id="4" creationId="{2C0ED648-6EEF-8EFE-8C67-C01A576AD777}"/>
          </ac:grpSpMkLst>
        </pc:grpChg>
        <pc:grpChg chg="add mod">
          <ac:chgData name="Matt Wilkinson" userId="S::matt.wilkinson@uwe.ac.uk::ab05d7ba-16ec-4361-90f4-6fa05170e076" providerId="AD" clId="Web-{2CDE102D-926A-AAC1-47A6-F9321B55873C}" dt="2023-07-12T07:46:15.126" v="101" actId="1076"/>
          <ac:grpSpMkLst>
            <pc:docMk/>
            <pc:sldMk cId="2740294575" sldId="257"/>
            <ac:grpSpMk id="5" creationId="{CBBDC273-8DBD-AC2F-8D95-B53620754FC9}"/>
          </ac:grpSpMkLst>
        </pc:grpChg>
        <pc:picChg chg="mod topLvl">
          <ac:chgData name="Matt Wilkinson" userId="S::matt.wilkinson@uwe.ac.uk::ab05d7ba-16ec-4361-90f4-6fa05170e076" providerId="AD" clId="Web-{2CDE102D-926A-AAC1-47A6-F9321B55873C}" dt="2023-07-12T07:41:46.920" v="56"/>
          <ac:picMkLst>
            <pc:docMk/>
            <pc:sldMk cId="2740294575" sldId="257"/>
            <ac:picMk id="10" creationId="{D2E3098A-9647-E688-0EEC-2705FA8FC5E6}"/>
          </ac:picMkLst>
        </pc:picChg>
        <pc:picChg chg="mod">
          <ac:chgData name="Matt Wilkinson" userId="S::matt.wilkinson@uwe.ac.uk::ab05d7ba-16ec-4361-90f4-6fa05170e076" providerId="AD" clId="Web-{2CDE102D-926A-AAC1-47A6-F9321B55873C}" dt="2023-07-12T07:36:38.352" v="19" actId="1076"/>
          <ac:picMkLst>
            <pc:docMk/>
            <pc:sldMk cId="2740294575" sldId="257"/>
            <ac:picMk id="1028" creationId="{531811B5-21CA-31B3-C493-E8847948975D}"/>
          </ac:picMkLst>
        </pc:picChg>
        <pc:picChg chg="mod">
          <ac:chgData name="Matt Wilkinson" userId="S::matt.wilkinson@uwe.ac.uk::ab05d7ba-16ec-4361-90f4-6fa05170e076" providerId="AD" clId="Web-{2CDE102D-926A-AAC1-47A6-F9321B55873C}" dt="2023-07-12T07:47:40.866" v="115" actId="1076"/>
          <ac:picMkLst>
            <pc:docMk/>
            <pc:sldMk cId="2740294575" sldId="257"/>
            <ac:picMk id="1030" creationId="{834EA2FC-39BF-C7F1-88CD-3ADFDB021A04}"/>
          </ac:picMkLst>
        </pc:picChg>
        <pc:inkChg chg="topLvl">
          <ac:chgData name="Matt Wilkinson" userId="S::matt.wilkinson@uwe.ac.uk::ab05d7ba-16ec-4361-90f4-6fa05170e076" providerId="AD" clId="Web-{2CDE102D-926A-AAC1-47A6-F9321B55873C}" dt="2023-07-12T07:41:46.920" v="56"/>
          <ac:inkMkLst>
            <pc:docMk/>
            <pc:sldMk cId="2740294575" sldId="257"/>
            <ac:inkMk id="11" creationId="{F09E783A-A003-764F-F481-6C21B7B0171D}"/>
          </ac:inkMkLst>
        </pc:inkChg>
        <pc:inkChg chg="topLvl">
          <ac:chgData name="Matt Wilkinson" userId="S::matt.wilkinson@uwe.ac.uk::ab05d7ba-16ec-4361-90f4-6fa05170e076" providerId="AD" clId="Web-{2CDE102D-926A-AAC1-47A6-F9321B55873C}" dt="2023-07-12T07:41:46.920" v="56"/>
          <ac:inkMkLst>
            <pc:docMk/>
            <pc:sldMk cId="2740294575" sldId="257"/>
            <ac:inkMk id="12" creationId="{DD532E78-4A9F-147A-7674-519A1F125680}"/>
          </ac:inkMkLst>
        </pc:inkChg>
        <pc:inkChg chg="topLvl">
          <ac:chgData name="Matt Wilkinson" userId="S::matt.wilkinson@uwe.ac.uk::ab05d7ba-16ec-4361-90f4-6fa05170e076" providerId="AD" clId="Web-{2CDE102D-926A-AAC1-47A6-F9321B55873C}" dt="2023-07-12T07:41:46.920" v="56"/>
          <ac:inkMkLst>
            <pc:docMk/>
            <pc:sldMk cId="2740294575" sldId="257"/>
            <ac:inkMk id="13" creationId="{EA70F8AD-4C08-8DDB-D07E-8C307F23F0C3}"/>
          </ac:inkMkLst>
        </pc:inkChg>
      </pc:sldChg>
      <pc:sldChg chg="addSp delSp modSp">
        <pc:chgData name="Matt Wilkinson" userId="S::matt.wilkinson@uwe.ac.uk::ab05d7ba-16ec-4361-90f4-6fa05170e076" providerId="AD" clId="Web-{2CDE102D-926A-AAC1-47A6-F9321B55873C}" dt="2023-07-12T07:57:01.920" v="244" actId="1076"/>
        <pc:sldMkLst>
          <pc:docMk/>
          <pc:sldMk cId="3119620745" sldId="258"/>
        </pc:sldMkLst>
        <pc:spChg chg="mod">
          <ac:chgData name="Matt Wilkinson" userId="S::matt.wilkinson@uwe.ac.uk::ab05d7ba-16ec-4361-90f4-6fa05170e076" providerId="AD" clId="Web-{2CDE102D-926A-AAC1-47A6-F9321B55873C}" dt="2023-07-12T07:55:18.335" v="215" actId="1076"/>
          <ac:spMkLst>
            <pc:docMk/>
            <pc:sldMk cId="3119620745" sldId="258"/>
            <ac:spMk id="2" creationId="{272CFD14-4F39-5E44-3F24-BF45F0371EC1}"/>
          </ac:spMkLst>
        </pc:spChg>
        <pc:spChg chg="mod">
          <ac:chgData name="Matt Wilkinson" userId="S::matt.wilkinson@uwe.ac.uk::ab05d7ba-16ec-4361-90f4-6fa05170e076" providerId="AD" clId="Web-{2CDE102D-926A-AAC1-47A6-F9321B55873C}" dt="2023-07-12T07:57:01.920" v="244" actId="1076"/>
          <ac:spMkLst>
            <pc:docMk/>
            <pc:sldMk cId="3119620745" sldId="258"/>
            <ac:spMk id="3" creationId="{7D0FF7B2-852F-3E76-EABD-255C655E4F0D}"/>
          </ac:spMkLst>
        </pc:spChg>
        <pc:spChg chg="del">
          <ac:chgData name="Matt Wilkinson" userId="S::matt.wilkinson@uwe.ac.uk::ab05d7ba-16ec-4361-90f4-6fa05170e076" providerId="AD" clId="Web-{2CDE102D-926A-AAC1-47A6-F9321B55873C}" dt="2023-07-12T07:55:54.556" v="227"/>
          <ac:spMkLst>
            <pc:docMk/>
            <pc:sldMk cId="3119620745" sldId="258"/>
            <ac:spMk id="4" creationId="{AE1C7591-4166-A09C-4FCD-D2A010205AED}"/>
          </ac:spMkLst>
        </pc:spChg>
        <pc:spChg chg="mod">
          <ac:chgData name="Matt Wilkinson" userId="S::matt.wilkinson@uwe.ac.uk::ab05d7ba-16ec-4361-90f4-6fa05170e076" providerId="AD" clId="Web-{2CDE102D-926A-AAC1-47A6-F9321B55873C}" dt="2023-07-12T07:54:37.770" v="205" actId="14100"/>
          <ac:spMkLst>
            <pc:docMk/>
            <pc:sldMk cId="3119620745" sldId="258"/>
            <ac:spMk id="7" creationId="{3725A2F0-C770-B768-747A-C756BDFF3D26}"/>
          </ac:spMkLst>
        </pc:spChg>
        <pc:spChg chg="mod">
          <ac:chgData name="Matt Wilkinson" userId="S::matt.wilkinson@uwe.ac.uk::ab05d7ba-16ec-4361-90f4-6fa05170e076" providerId="AD" clId="Web-{2CDE102D-926A-AAC1-47A6-F9321B55873C}" dt="2023-07-12T07:55:51.759" v="226" actId="1076"/>
          <ac:spMkLst>
            <pc:docMk/>
            <pc:sldMk cId="3119620745" sldId="258"/>
            <ac:spMk id="8" creationId="{59D71952-61F7-4A01-57CD-2F0E53A23678}"/>
          </ac:spMkLst>
        </pc:spChg>
        <pc:spChg chg="mod">
          <ac:chgData name="Matt Wilkinson" userId="S::matt.wilkinson@uwe.ac.uk::ab05d7ba-16ec-4361-90f4-6fa05170e076" providerId="AD" clId="Web-{2CDE102D-926A-AAC1-47A6-F9321B55873C}" dt="2023-07-12T07:54:48.723" v="206" actId="1076"/>
          <ac:spMkLst>
            <pc:docMk/>
            <pc:sldMk cId="3119620745" sldId="258"/>
            <ac:spMk id="9" creationId="{47550893-EB9A-769C-06ED-E765C268C7D3}"/>
          </ac:spMkLst>
        </pc:spChg>
        <pc:spChg chg="mod">
          <ac:chgData name="Matt Wilkinson" userId="S::matt.wilkinson@uwe.ac.uk::ab05d7ba-16ec-4361-90f4-6fa05170e076" providerId="AD" clId="Web-{2CDE102D-926A-AAC1-47A6-F9321B55873C}" dt="2023-07-12T07:56:08.463" v="229" actId="1076"/>
          <ac:spMkLst>
            <pc:docMk/>
            <pc:sldMk cId="3119620745" sldId="258"/>
            <ac:spMk id="14" creationId="{DA1AA5BB-4B6B-2092-A142-297476B8EA52}"/>
          </ac:spMkLst>
        </pc:spChg>
        <pc:grpChg chg="add">
          <ac:chgData name="Matt Wilkinson" userId="S::matt.wilkinson@uwe.ac.uk::ab05d7ba-16ec-4361-90f4-6fa05170e076" providerId="AD" clId="Web-{2CDE102D-926A-AAC1-47A6-F9321B55873C}" dt="2023-07-12T07:54:01.736" v="179"/>
          <ac:grpSpMkLst>
            <pc:docMk/>
            <pc:sldMk cId="3119620745" sldId="258"/>
            <ac:grpSpMk id="10" creationId="{B7524A3C-64B0-4189-4115-6B35123601D1}"/>
          </ac:grpSpMkLst>
        </pc:grpChg>
        <pc:picChg chg="mod">
          <ac:chgData name="Matt Wilkinson" userId="S::matt.wilkinson@uwe.ac.uk::ab05d7ba-16ec-4361-90f4-6fa05170e076" providerId="AD" clId="Web-{2CDE102D-926A-AAC1-47A6-F9321B55873C}" dt="2023-07-12T07:56:02.104" v="228" actId="1076"/>
          <ac:picMkLst>
            <pc:docMk/>
            <pc:sldMk cId="3119620745" sldId="258"/>
            <ac:picMk id="5" creationId="{03670F18-E65E-F3A8-CFF2-F642A38CA2A0}"/>
          </ac:picMkLst>
        </pc:picChg>
      </pc:sldChg>
      <pc:sldChg chg="modSp">
        <pc:chgData name="Matt Wilkinson" userId="S::matt.wilkinson@uwe.ac.uk::ab05d7ba-16ec-4361-90f4-6fa05170e076" providerId="AD" clId="Web-{2CDE102D-926A-AAC1-47A6-F9321B55873C}" dt="2023-07-12T08:22:40.276" v="440" actId="20577"/>
        <pc:sldMkLst>
          <pc:docMk/>
          <pc:sldMk cId="2024603987" sldId="259"/>
        </pc:sldMkLst>
        <pc:spChg chg="mod">
          <ac:chgData name="Matt Wilkinson" userId="S::matt.wilkinson@uwe.ac.uk::ab05d7ba-16ec-4361-90f4-6fa05170e076" providerId="AD" clId="Web-{2CDE102D-926A-AAC1-47A6-F9321B55873C}" dt="2023-07-12T08:01:31.095" v="287" actId="20577"/>
          <ac:spMkLst>
            <pc:docMk/>
            <pc:sldMk cId="2024603987" sldId="259"/>
            <ac:spMk id="3" creationId="{69C34732-BAC7-ED6D-924F-0A2E3967998D}"/>
          </ac:spMkLst>
        </pc:spChg>
        <pc:spChg chg="mod">
          <ac:chgData name="Matt Wilkinson" userId="S::matt.wilkinson@uwe.ac.uk::ab05d7ba-16ec-4361-90f4-6fa05170e076" providerId="AD" clId="Web-{2CDE102D-926A-AAC1-47A6-F9321B55873C}" dt="2023-07-12T08:22:40.276" v="440" actId="20577"/>
          <ac:spMkLst>
            <pc:docMk/>
            <pc:sldMk cId="2024603987" sldId="259"/>
            <ac:spMk id="23" creationId="{ADB65959-9269-18FB-287E-531A9809A21D}"/>
          </ac:spMkLst>
        </pc:spChg>
      </pc:sldChg>
      <pc:sldChg chg="addSp delSp modSp">
        <pc:chgData name="Matt Wilkinson" userId="S::matt.wilkinson@uwe.ac.uk::ab05d7ba-16ec-4361-90f4-6fa05170e076" providerId="AD" clId="Web-{2CDE102D-926A-AAC1-47A6-F9321B55873C}" dt="2023-07-12T08:24:19.736" v="456" actId="1076"/>
        <pc:sldMkLst>
          <pc:docMk/>
          <pc:sldMk cId="4111653510" sldId="261"/>
        </pc:sldMkLst>
        <pc:spChg chg="mod">
          <ac:chgData name="Matt Wilkinson" userId="S::matt.wilkinson@uwe.ac.uk::ab05d7ba-16ec-4361-90f4-6fa05170e076" providerId="AD" clId="Web-{2CDE102D-926A-AAC1-47A6-F9321B55873C}" dt="2023-07-12T07:52:59.544" v="170" actId="1076"/>
          <ac:spMkLst>
            <pc:docMk/>
            <pc:sldMk cId="4111653510" sldId="261"/>
            <ac:spMk id="2" creationId="{2AA7B068-465A-3274-9C9A-F40B3DEC3E97}"/>
          </ac:spMkLst>
        </pc:spChg>
        <pc:spChg chg="add mod">
          <ac:chgData name="Matt Wilkinson" userId="S::matt.wilkinson@uwe.ac.uk::ab05d7ba-16ec-4361-90f4-6fa05170e076" providerId="AD" clId="Web-{2CDE102D-926A-AAC1-47A6-F9321B55873C}" dt="2023-07-12T07:59:34.821" v="264" actId="1076"/>
          <ac:spMkLst>
            <pc:docMk/>
            <pc:sldMk cId="4111653510" sldId="261"/>
            <ac:spMk id="4" creationId="{ACF916E5-8AA3-545D-C717-C0C379FFB937}"/>
          </ac:spMkLst>
        </pc:spChg>
        <pc:spChg chg="mod">
          <ac:chgData name="Matt Wilkinson" userId="S::matt.wilkinson@uwe.ac.uk::ab05d7ba-16ec-4361-90f4-6fa05170e076" providerId="AD" clId="Web-{2CDE102D-926A-AAC1-47A6-F9321B55873C}" dt="2023-07-12T07:58:37.989" v="253" actId="1076"/>
          <ac:spMkLst>
            <pc:docMk/>
            <pc:sldMk cId="4111653510" sldId="261"/>
            <ac:spMk id="6" creationId="{2F104FB2-5A28-175C-C3C1-C92D9A035DEF}"/>
          </ac:spMkLst>
        </pc:spChg>
        <pc:spChg chg="mod">
          <ac:chgData name="Matt Wilkinson" userId="S::matt.wilkinson@uwe.ac.uk::ab05d7ba-16ec-4361-90f4-6fa05170e076" providerId="AD" clId="Web-{2CDE102D-926A-AAC1-47A6-F9321B55873C}" dt="2023-07-12T08:24:19.736" v="456" actId="1076"/>
          <ac:spMkLst>
            <pc:docMk/>
            <pc:sldMk cId="4111653510" sldId="261"/>
            <ac:spMk id="7" creationId="{1351FD22-957D-6EBA-612F-08BAFAB00180}"/>
          </ac:spMkLst>
        </pc:spChg>
        <pc:spChg chg="mod topLvl">
          <ac:chgData name="Matt Wilkinson" userId="S::matt.wilkinson@uwe.ac.uk::ab05d7ba-16ec-4361-90f4-6fa05170e076" providerId="AD" clId="Web-{2CDE102D-926A-AAC1-47A6-F9321B55873C}" dt="2023-07-12T07:59:32.180" v="263" actId="14100"/>
          <ac:spMkLst>
            <pc:docMk/>
            <pc:sldMk cId="4111653510" sldId="261"/>
            <ac:spMk id="8" creationId="{0954ED35-5504-3187-9C27-4805CBDB2417}"/>
          </ac:spMkLst>
        </pc:spChg>
        <pc:spChg chg="del mod topLvl">
          <ac:chgData name="Matt Wilkinson" userId="S::matt.wilkinson@uwe.ac.uk::ab05d7ba-16ec-4361-90f4-6fa05170e076" providerId="AD" clId="Web-{2CDE102D-926A-AAC1-47A6-F9321B55873C}" dt="2023-07-12T07:59:18.445" v="261"/>
          <ac:spMkLst>
            <pc:docMk/>
            <pc:sldMk cId="4111653510" sldId="261"/>
            <ac:spMk id="9" creationId="{AFDCFF5F-654C-D791-463E-2486575968E3}"/>
          </ac:spMkLst>
        </pc:spChg>
        <pc:spChg chg="mod">
          <ac:chgData name="Matt Wilkinson" userId="S::matt.wilkinson@uwe.ac.uk::ab05d7ba-16ec-4361-90f4-6fa05170e076" providerId="AD" clId="Web-{2CDE102D-926A-AAC1-47A6-F9321B55873C}" dt="2023-07-12T07:58:31.114" v="252" actId="14100"/>
          <ac:spMkLst>
            <pc:docMk/>
            <pc:sldMk cId="4111653510" sldId="261"/>
            <ac:spMk id="10" creationId="{2B9988FA-F11F-7864-0333-6887B48DAE1F}"/>
          </ac:spMkLst>
        </pc:spChg>
        <pc:spChg chg="mod">
          <ac:chgData name="Matt Wilkinson" userId="S::matt.wilkinson@uwe.ac.uk::ab05d7ba-16ec-4361-90f4-6fa05170e076" providerId="AD" clId="Web-{2CDE102D-926A-AAC1-47A6-F9321B55873C}" dt="2023-07-12T07:58:44.302" v="254" actId="1076"/>
          <ac:spMkLst>
            <pc:docMk/>
            <pc:sldMk cId="4111653510" sldId="261"/>
            <ac:spMk id="11" creationId="{F973F658-9EA8-D9C1-B2F8-D05296EC1047}"/>
          </ac:spMkLst>
        </pc:spChg>
        <pc:spChg chg="mod">
          <ac:chgData name="Matt Wilkinson" userId="S::matt.wilkinson@uwe.ac.uk::ab05d7ba-16ec-4361-90f4-6fa05170e076" providerId="AD" clId="Web-{2CDE102D-926A-AAC1-47A6-F9321B55873C}" dt="2023-07-12T08:23:48.843" v="454" actId="20577"/>
          <ac:spMkLst>
            <pc:docMk/>
            <pc:sldMk cId="4111653510" sldId="261"/>
            <ac:spMk id="12" creationId="{C141A02C-B851-AAA4-069B-C97C9578C0BB}"/>
          </ac:spMkLst>
        </pc:spChg>
        <pc:grpChg chg="add del mod">
          <ac:chgData name="Matt Wilkinson" userId="S::matt.wilkinson@uwe.ac.uk::ab05d7ba-16ec-4361-90f4-6fa05170e076" providerId="AD" clId="Web-{2CDE102D-926A-AAC1-47A6-F9321B55873C}" dt="2023-07-12T07:59:18.445" v="261"/>
          <ac:grpSpMkLst>
            <pc:docMk/>
            <pc:sldMk cId="4111653510" sldId="261"/>
            <ac:grpSpMk id="13" creationId="{E9F8AC35-8B37-C053-EEC7-00FF87C1189A}"/>
          </ac:grpSpMkLst>
        </pc:grpChg>
      </pc:sldChg>
      <pc:sldChg chg="delSp modSp">
        <pc:chgData name="Matt Wilkinson" userId="S::matt.wilkinson@uwe.ac.uk::ab05d7ba-16ec-4361-90f4-6fa05170e076" providerId="AD" clId="Web-{2CDE102D-926A-AAC1-47A6-F9321B55873C}" dt="2023-07-12T08:22:36.057" v="438" actId="20577"/>
        <pc:sldMkLst>
          <pc:docMk/>
          <pc:sldMk cId="2364543504" sldId="267"/>
        </pc:sldMkLst>
        <pc:spChg chg="mod">
          <ac:chgData name="Matt Wilkinson" userId="S::matt.wilkinson@uwe.ac.uk::ab05d7ba-16ec-4361-90f4-6fa05170e076" providerId="AD" clId="Web-{2CDE102D-926A-AAC1-47A6-F9321B55873C}" dt="2023-07-12T08:21:44.256" v="432" actId="1076"/>
          <ac:spMkLst>
            <pc:docMk/>
            <pc:sldMk cId="2364543504" sldId="267"/>
            <ac:spMk id="2" creationId="{974BD8BC-0817-5114-01E7-139943A07D1E}"/>
          </ac:spMkLst>
        </pc:spChg>
        <pc:spChg chg="mod">
          <ac:chgData name="Matt Wilkinson" userId="S::matt.wilkinson@uwe.ac.uk::ab05d7ba-16ec-4361-90f4-6fa05170e076" providerId="AD" clId="Web-{2CDE102D-926A-AAC1-47A6-F9321B55873C}" dt="2023-07-12T08:22:36.057" v="438" actId="20577"/>
          <ac:spMkLst>
            <pc:docMk/>
            <pc:sldMk cId="2364543504" sldId="267"/>
            <ac:spMk id="3" creationId="{7EA77360-0B04-67E1-4559-2B3367D2B0DA}"/>
          </ac:spMkLst>
        </pc:spChg>
        <pc:spChg chg="del">
          <ac:chgData name="Matt Wilkinson" userId="S::matt.wilkinson@uwe.ac.uk::ab05d7ba-16ec-4361-90f4-6fa05170e076" providerId="AD" clId="Web-{2CDE102D-926A-AAC1-47A6-F9321B55873C}" dt="2023-07-12T07:50:34.487" v="131"/>
          <ac:spMkLst>
            <pc:docMk/>
            <pc:sldMk cId="2364543504" sldId="267"/>
            <ac:spMk id="4" creationId="{971070C2-7036-C764-ADAD-DE5951B43981}"/>
          </ac:spMkLst>
        </pc:spChg>
      </pc:sldChg>
      <pc:sldChg chg="modSp">
        <pc:chgData name="Matt Wilkinson" userId="S::matt.wilkinson@uwe.ac.uk::ab05d7ba-16ec-4361-90f4-6fa05170e076" providerId="AD" clId="Web-{2CDE102D-926A-AAC1-47A6-F9321B55873C}" dt="2023-07-12T07:49:40.874" v="121" actId="1076"/>
        <pc:sldMkLst>
          <pc:docMk/>
          <pc:sldMk cId="3111809737" sldId="268"/>
        </pc:sldMkLst>
        <pc:spChg chg="mod">
          <ac:chgData name="Matt Wilkinson" userId="S::matt.wilkinson@uwe.ac.uk::ab05d7ba-16ec-4361-90f4-6fa05170e076" providerId="AD" clId="Web-{2CDE102D-926A-AAC1-47A6-F9321B55873C}" dt="2023-07-12T07:49:17.888" v="117" actId="1076"/>
          <ac:spMkLst>
            <pc:docMk/>
            <pc:sldMk cId="3111809737" sldId="268"/>
            <ac:spMk id="3" creationId="{69C34732-BAC7-ED6D-924F-0A2E3967998D}"/>
          </ac:spMkLst>
        </pc:spChg>
        <pc:spChg chg="mod">
          <ac:chgData name="Matt Wilkinson" userId="S::matt.wilkinson@uwe.ac.uk::ab05d7ba-16ec-4361-90f4-6fa05170e076" providerId="AD" clId="Web-{2CDE102D-926A-AAC1-47A6-F9321B55873C}" dt="2023-07-12T07:49:40.874" v="121" actId="1076"/>
          <ac:spMkLst>
            <pc:docMk/>
            <pc:sldMk cId="3111809737" sldId="268"/>
            <ac:spMk id="4" creationId="{C9AB6993-8C40-4A1D-9E1C-34296187F5F4}"/>
          </ac:spMkLst>
        </pc:spChg>
      </pc:sldChg>
      <pc:sldChg chg="modSp modNotes">
        <pc:chgData name="Matt Wilkinson" userId="S::matt.wilkinson@uwe.ac.uk::ab05d7ba-16ec-4361-90f4-6fa05170e076" providerId="AD" clId="Web-{2CDE102D-926A-AAC1-47A6-F9321B55873C}" dt="2023-07-12T07:49:33.952" v="120" actId="1076"/>
        <pc:sldMkLst>
          <pc:docMk/>
          <pc:sldMk cId="467268510" sldId="269"/>
        </pc:sldMkLst>
        <pc:spChg chg="mod">
          <ac:chgData name="Matt Wilkinson" userId="S::matt.wilkinson@uwe.ac.uk::ab05d7ba-16ec-4361-90f4-6fa05170e076" providerId="AD" clId="Web-{2CDE102D-926A-AAC1-47A6-F9321B55873C}" dt="2023-07-12T07:49:29.998" v="119" actId="1076"/>
          <ac:spMkLst>
            <pc:docMk/>
            <pc:sldMk cId="467268510" sldId="269"/>
            <ac:spMk id="3" creationId="{69C34732-BAC7-ED6D-924F-0A2E3967998D}"/>
          </ac:spMkLst>
        </pc:spChg>
        <pc:spChg chg="mod">
          <ac:chgData name="Matt Wilkinson" userId="S::matt.wilkinson@uwe.ac.uk::ab05d7ba-16ec-4361-90f4-6fa05170e076" providerId="AD" clId="Web-{2CDE102D-926A-AAC1-47A6-F9321B55873C}" dt="2023-07-12T07:49:33.952" v="120" actId="1076"/>
          <ac:spMkLst>
            <pc:docMk/>
            <pc:sldMk cId="467268510" sldId="269"/>
            <ac:spMk id="4" creationId="{C9AB6993-8C40-4A1D-9E1C-34296187F5F4}"/>
          </ac:spMkLst>
        </pc:spChg>
      </pc:sldChg>
    </pc:docChg>
  </pc:docChgLst>
  <pc:docChgLst>
    <pc:chgData name="Marcus Witt" userId="S::marcus.witt@uwe.ac.uk::c0156378-03f2-4824-8d81-8664af62832f" providerId="AD" clId="Web-{9C3AF06D-C20B-18A7-89B5-ADDBBD51B578}"/>
    <pc:docChg chg="addSld delSld modSld modSection">
      <pc:chgData name="Marcus Witt" userId="S::marcus.witt@uwe.ac.uk::c0156378-03f2-4824-8d81-8664af62832f" providerId="AD" clId="Web-{9C3AF06D-C20B-18A7-89B5-ADDBBD51B578}" dt="2023-07-01T09:12:15.561" v="369"/>
      <pc:docMkLst>
        <pc:docMk/>
      </pc:docMkLst>
      <pc:sldChg chg="addSp delSp modSp new addAnim delAnim">
        <pc:chgData name="Marcus Witt" userId="S::marcus.witt@uwe.ac.uk::c0156378-03f2-4824-8d81-8664af62832f" providerId="AD" clId="Web-{9C3AF06D-C20B-18A7-89B5-ADDBBD51B578}" dt="2023-07-01T09:07:38.863" v="197"/>
        <pc:sldMkLst>
          <pc:docMk/>
          <pc:sldMk cId="2024603987" sldId="259"/>
        </pc:sldMkLst>
        <pc:spChg chg="del">
          <ac:chgData name="Marcus Witt" userId="S::marcus.witt@uwe.ac.uk::c0156378-03f2-4824-8d81-8664af62832f" providerId="AD" clId="Web-{9C3AF06D-C20B-18A7-89B5-ADDBBD51B578}" dt="2023-07-01T07:19:34.952" v="1"/>
          <ac:spMkLst>
            <pc:docMk/>
            <pc:sldMk cId="2024603987" sldId="259"/>
            <ac:spMk id="2" creationId="{35E8BD0C-D1B9-0A1D-9559-1D38792F76D9}"/>
          </ac:spMkLst>
        </pc:spChg>
        <pc:spChg chg="add mod">
          <ac:chgData name="Marcus Witt" userId="S::marcus.witt@uwe.ac.uk::c0156378-03f2-4824-8d81-8664af62832f" providerId="AD" clId="Web-{9C3AF06D-C20B-18A7-89B5-ADDBBD51B578}" dt="2023-07-01T07:53:52.824" v="134" actId="1076"/>
          <ac:spMkLst>
            <pc:docMk/>
            <pc:sldMk cId="2024603987" sldId="259"/>
            <ac:spMk id="2" creationId="{50867F5D-2966-6ECF-000C-200805950A1D}"/>
          </ac:spMkLst>
        </pc:spChg>
        <pc:spChg chg="add del mod">
          <ac:chgData name="Marcus Witt" userId="S::marcus.witt@uwe.ac.uk::c0156378-03f2-4824-8d81-8664af62832f" providerId="AD" clId="Web-{9C3AF06D-C20B-18A7-89B5-ADDBBD51B578}" dt="2023-07-01T07:20:36.680" v="19"/>
          <ac:spMkLst>
            <pc:docMk/>
            <pc:sldMk cId="2024603987" sldId="259"/>
            <ac:spMk id="3" creationId="{52CDE630-2DBC-9D45-F10F-DBFB4BBFD245}"/>
          </ac:spMkLst>
        </pc:spChg>
        <pc:spChg chg="add">
          <ac:chgData name="Marcus Witt" userId="S::marcus.witt@uwe.ac.uk::c0156378-03f2-4824-8d81-8664af62832f" providerId="AD" clId="Web-{9C3AF06D-C20B-18A7-89B5-ADDBBD51B578}" dt="2023-07-01T09:07:38.863" v="197"/>
          <ac:spMkLst>
            <pc:docMk/>
            <pc:sldMk cId="2024603987" sldId="259"/>
            <ac:spMk id="3" creationId="{69C34732-BAC7-ED6D-924F-0A2E3967998D}"/>
          </ac:spMkLst>
        </pc:spChg>
        <pc:spChg chg="del">
          <ac:chgData name="Marcus Witt" userId="S::marcus.witt@uwe.ac.uk::c0156378-03f2-4824-8d81-8664af62832f" providerId="AD" clId="Web-{9C3AF06D-C20B-18A7-89B5-ADDBBD51B578}" dt="2023-07-01T07:19:36.906" v="2"/>
          <ac:spMkLst>
            <pc:docMk/>
            <pc:sldMk cId="2024603987" sldId="259"/>
            <ac:spMk id="3" creationId="{82234CD1-7B64-06B0-4420-DBFE382F4D12}"/>
          </ac:spMkLst>
        </pc:spChg>
        <pc:spChg chg="add mod">
          <ac:chgData name="Marcus Witt" userId="S::marcus.witt@uwe.ac.uk::c0156378-03f2-4824-8d81-8664af62832f" providerId="AD" clId="Web-{9C3AF06D-C20B-18A7-89B5-ADDBBD51B578}" dt="2023-07-01T07:21:33.201" v="30" actId="1076"/>
          <ac:spMkLst>
            <pc:docMk/>
            <pc:sldMk cId="2024603987" sldId="259"/>
            <ac:spMk id="4" creationId="{C9AB6993-8C40-4A1D-9E1C-34296187F5F4}"/>
          </ac:spMkLst>
        </pc:spChg>
        <pc:spChg chg="add del mod">
          <ac:chgData name="Marcus Witt" userId="S::marcus.witt@uwe.ac.uk::c0156378-03f2-4824-8d81-8664af62832f" providerId="AD" clId="Web-{9C3AF06D-C20B-18A7-89B5-ADDBBD51B578}" dt="2023-07-01T07:20:24.273" v="14"/>
          <ac:spMkLst>
            <pc:docMk/>
            <pc:sldMk cId="2024603987" sldId="259"/>
            <ac:spMk id="5" creationId="{263D2A06-D0BF-4638-4CE5-4DEB749601FC}"/>
          </ac:spMkLst>
        </pc:spChg>
        <pc:spChg chg="add mod">
          <ac:chgData name="Marcus Witt" userId="S::marcus.witt@uwe.ac.uk::c0156378-03f2-4824-8d81-8664af62832f" providerId="AD" clId="Web-{9C3AF06D-C20B-18A7-89B5-ADDBBD51B578}" dt="2023-07-01T07:55:05.951" v="147" actId="1076"/>
          <ac:spMkLst>
            <pc:docMk/>
            <pc:sldMk cId="2024603987" sldId="259"/>
            <ac:spMk id="9" creationId="{CA434722-CF6C-734B-ED27-E99A1847B94D}"/>
          </ac:spMkLst>
        </pc:spChg>
        <pc:spChg chg="add mod">
          <ac:chgData name="Marcus Witt" userId="S::marcus.witt@uwe.ac.uk::c0156378-03f2-4824-8d81-8664af62832f" providerId="AD" clId="Web-{9C3AF06D-C20B-18A7-89B5-ADDBBD51B578}" dt="2023-07-01T07:55:05.951" v="148" actId="1076"/>
          <ac:spMkLst>
            <pc:docMk/>
            <pc:sldMk cId="2024603987" sldId="259"/>
            <ac:spMk id="10" creationId="{F981408F-795D-B47C-4C6A-5F983C494172}"/>
          </ac:spMkLst>
        </pc:spChg>
        <pc:spChg chg="add mod">
          <ac:chgData name="Marcus Witt" userId="S::marcus.witt@uwe.ac.uk::c0156378-03f2-4824-8d81-8664af62832f" providerId="AD" clId="Web-{9C3AF06D-C20B-18A7-89B5-ADDBBD51B578}" dt="2023-07-01T07:55:05.967" v="149" actId="1076"/>
          <ac:spMkLst>
            <pc:docMk/>
            <pc:sldMk cId="2024603987" sldId="259"/>
            <ac:spMk id="11" creationId="{B52831DB-6D8F-9CA5-BB6E-BE88E29B072C}"/>
          </ac:spMkLst>
        </pc:spChg>
        <pc:spChg chg="add mod">
          <ac:chgData name="Marcus Witt" userId="S::marcus.witt@uwe.ac.uk::c0156378-03f2-4824-8d81-8664af62832f" providerId="AD" clId="Web-{9C3AF06D-C20B-18A7-89B5-ADDBBD51B578}" dt="2023-07-01T07:55:05.967" v="150" actId="1076"/>
          <ac:spMkLst>
            <pc:docMk/>
            <pc:sldMk cId="2024603987" sldId="259"/>
            <ac:spMk id="13" creationId="{D44852A2-3E8D-0116-7C30-EF6D60D29449}"/>
          </ac:spMkLst>
        </pc:spChg>
        <pc:spChg chg="add mod">
          <ac:chgData name="Marcus Witt" userId="S::marcus.witt@uwe.ac.uk::c0156378-03f2-4824-8d81-8664af62832f" providerId="AD" clId="Web-{9C3AF06D-C20B-18A7-89B5-ADDBBD51B578}" dt="2023-07-01T07:55:05.967" v="151" actId="1076"/>
          <ac:spMkLst>
            <pc:docMk/>
            <pc:sldMk cId="2024603987" sldId="259"/>
            <ac:spMk id="14" creationId="{56AE8965-C58C-9E92-F083-7765B5B99775}"/>
          </ac:spMkLst>
        </pc:spChg>
        <pc:spChg chg="add del mod">
          <ac:chgData name="Marcus Witt" userId="S::marcus.witt@uwe.ac.uk::c0156378-03f2-4824-8d81-8664af62832f" providerId="AD" clId="Web-{9C3AF06D-C20B-18A7-89B5-ADDBBD51B578}" dt="2023-07-01T09:07:35.926" v="196"/>
          <ac:spMkLst>
            <pc:docMk/>
            <pc:sldMk cId="2024603987" sldId="259"/>
            <ac:spMk id="15" creationId="{F893EE24-9002-BC93-91D6-4B28F9B1BD4B}"/>
          </ac:spMkLst>
        </pc:spChg>
        <pc:spChg chg="add mod ord">
          <ac:chgData name="Marcus Witt" userId="S::marcus.witt@uwe.ac.uk::c0156378-03f2-4824-8d81-8664af62832f" providerId="AD" clId="Web-{9C3AF06D-C20B-18A7-89B5-ADDBBD51B578}" dt="2023-07-01T07:54:40.107" v="142"/>
          <ac:spMkLst>
            <pc:docMk/>
            <pc:sldMk cId="2024603987" sldId="259"/>
            <ac:spMk id="16" creationId="{49A61729-C627-6160-5D95-E04CDDB43624}"/>
          </ac:spMkLst>
        </pc:spChg>
        <pc:spChg chg="add del">
          <ac:chgData name="Marcus Witt" userId="S::marcus.witt@uwe.ac.uk::c0156378-03f2-4824-8d81-8664af62832f" providerId="AD" clId="Web-{9C3AF06D-C20B-18A7-89B5-ADDBBD51B578}" dt="2023-07-01T07:54:05.902" v="136"/>
          <ac:spMkLst>
            <pc:docMk/>
            <pc:sldMk cId="2024603987" sldId="259"/>
            <ac:spMk id="17" creationId="{28E09BDE-220E-7D1C-1DA9-4224772892CE}"/>
          </ac:spMkLst>
        </pc:spChg>
        <pc:picChg chg="add mod">
          <ac:chgData name="Marcus Witt" userId="S::marcus.witt@uwe.ac.uk::c0156378-03f2-4824-8d81-8664af62832f" providerId="AD" clId="Web-{9C3AF06D-C20B-18A7-89B5-ADDBBD51B578}" dt="2023-07-01T07:55:05.920" v="144" actId="1076"/>
          <ac:picMkLst>
            <pc:docMk/>
            <pc:sldMk cId="2024603987" sldId="259"/>
            <ac:picMk id="6" creationId="{ABDEE625-66D8-3073-D625-A2F6B08550B3}"/>
          </ac:picMkLst>
        </pc:picChg>
        <pc:picChg chg="add mod">
          <ac:chgData name="Marcus Witt" userId="S::marcus.witt@uwe.ac.uk::c0156378-03f2-4824-8d81-8664af62832f" providerId="AD" clId="Web-{9C3AF06D-C20B-18A7-89B5-ADDBBD51B578}" dt="2023-07-01T07:55:05.936" v="145" actId="1076"/>
          <ac:picMkLst>
            <pc:docMk/>
            <pc:sldMk cId="2024603987" sldId="259"/>
            <ac:picMk id="7" creationId="{E6E575EC-5E3C-8299-0C39-9FCE400CA7C3}"/>
          </ac:picMkLst>
        </pc:picChg>
        <pc:picChg chg="add mod">
          <ac:chgData name="Marcus Witt" userId="S::marcus.witt@uwe.ac.uk::c0156378-03f2-4824-8d81-8664af62832f" providerId="AD" clId="Web-{9C3AF06D-C20B-18A7-89B5-ADDBBD51B578}" dt="2023-07-01T07:55:05.936" v="146" actId="1076"/>
          <ac:picMkLst>
            <pc:docMk/>
            <pc:sldMk cId="2024603987" sldId="259"/>
            <ac:picMk id="8" creationId="{A41253D1-B278-34FD-8B20-C39A3335AB6B}"/>
          </ac:picMkLst>
        </pc:picChg>
        <pc:picChg chg="add del mod">
          <ac:chgData name="Marcus Witt" userId="S::marcus.witt@uwe.ac.uk::c0156378-03f2-4824-8d81-8664af62832f" providerId="AD" clId="Web-{9C3AF06D-C20B-18A7-89B5-ADDBBD51B578}" dt="2023-07-01T07:35:19.081" v="80"/>
          <ac:picMkLst>
            <pc:docMk/>
            <pc:sldMk cId="2024603987" sldId="259"/>
            <ac:picMk id="12" creationId="{3A593C94-60AD-1786-D830-14418357C740}"/>
          </ac:picMkLst>
        </pc:picChg>
        <pc:picChg chg="add mod">
          <ac:chgData name="Marcus Witt" userId="S::marcus.witt@uwe.ac.uk::c0156378-03f2-4824-8d81-8664af62832f" providerId="AD" clId="Web-{9C3AF06D-C20B-18A7-89B5-ADDBBD51B578}" dt="2023-07-01T07:55:59.984" v="159" actId="1076"/>
          <ac:picMkLst>
            <pc:docMk/>
            <pc:sldMk cId="2024603987" sldId="259"/>
            <ac:picMk id="18" creationId="{36074C68-EB05-1828-F6B9-ECB021424F6F}"/>
          </ac:picMkLst>
        </pc:picChg>
      </pc:sldChg>
      <pc:sldChg chg="addSp delSp modSp add replId delAnim">
        <pc:chgData name="Marcus Witt" userId="S::marcus.witt@uwe.ac.uk::c0156378-03f2-4824-8d81-8664af62832f" providerId="AD" clId="Web-{9C3AF06D-C20B-18A7-89B5-ADDBBD51B578}" dt="2023-07-01T09:12:15.561" v="369"/>
        <pc:sldMkLst>
          <pc:docMk/>
          <pc:sldMk cId="3781776630" sldId="260"/>
        </pc:sldMkLst>
        <pc:spChg chg="add mod">
          <ac:chgData name="Marcus Witt" userId="S::marcus.witt@uwe.ac.uk::c0156378-03f2-4824-8d81-8664af62832f" providerId="AD" clId="Web-{9C3AF06D-C20B-18A7-89B5-ADDBBD51B578}" dt="2023-07-01T09:08:24.318" v="229" actId="20577"/>
          <ac:spMkLst>
            <pc:docMk/>
            <pc:sldMk cId="3781776630" sldId="260"/>
            <ac:spMk id="3" creationId="{69C34732-BAC7-ED6D-924F-0A2E3967998D}"/>
          </ac:spMkLst>
        </pc:spChg>
        <pc:spChg chg="add mod">
          <ac:chgData name="Marcus Witt" userId="S::marcus.witt@uwe.ac.uk::c0156378-03f2-4824-8d81-8664af62832f" providerId="AD" clId="Web-{9C3AF06D-C20B-18A7-89B5-ADDBBD51B578}" dt="2023-07-01T09:09:19.914" v="270"/>
          <ac:spMkLst>
            <pc:docMk/>
            <pc:sldMk cId="3781776630" sldId="260"/>
            <ac:spMk id="5" creationId="{35D8AF87-B231-C223-12DA-089A5ADCEB98}"/>
          </ac:spMkLst>
        </pc:spChg>
        <pc:spChg chg="del">
          <ac:chgData name="Marcus Witt" userId="S::marcus.witt@uwe.ac.uk::c0156378-03f2-4824-8d81-8664af62832f" providerId="AD" clId="Web-{9C3AF06D-C20B-18A7-89B5-ADDBBD51B578}" dt="2023-07-01T09:00:35.692" v="184"/>
          <ac:spMkLst>
            <pc:docMk/>
            <pc:sldMk cId="3781776630" sldId="260"/>
            <ac:spMk id="9" creationId="{CA434722-CF6C-734B-ED27-E99A1847B94D}"/>
          </ac:spMkLst>
        </pc:spChg>
        <pc:spChg chg="del">
          <ac:chgData name="Marcus Witt" userId="S::marcus.witt@uwe.ac.uk::c0156378-03f2-4824-8d81-8664af62832f" providerId="AD" clId="Web-{9C3AF06D-C20B-18A7-89B5-ADDBBD51B578}" dt="2023-07-01T09:00:35.692" v="183"/>
          <ac:spMkLst>
            <pc:docMk/>
            <pc:sldMk cId="3781776630" sldId="260"/>
            <ac:spMk id="10" creationId="{F981408F-795D-B47C-4C6A-5F983C494172}"/>
          </ac:spMkLst>
        </pc:spChg>
        <pc:spChg chg="del">
          <ac:chgData name="Marcus Witt" userId="S::marcus.witt@uwe.ac.uk::c0156378-03f2-4824-8d81-8664af62832f" providerId="AD" clId="Web-{9C3AF06D-C20B-18A7-89B5-ADDBBD51B578}" dt="2023-07-01T09:00:35.692" v="182"/>
          <ac:spMkLst>
            <pc:docMk/>
            <pc:sldMk cId="3781776630" sldId="260"/>
            <ac:spMk id="11" creationId="{B52831DB-6D8F-9CA5-BB6E-BE88E29B072C}"/>
          </ac:spMkLst>
        </pc:spChg>
        <pc:spChg chg="add mod">
          <ac:chgData name="Marcus Witt" userId="S::marcus.witt@uwe.ac.uk::c0156378-03f2-4824-8d81-8664af62832f" providerId="AD" clId="Web-{9C3AF06D-C20B-18A7-89B5-ADDBBD51B578}" dt="2023-07-01T09:09:10.382" v="269" actId="20577"/>
          <ac:spMkLst>
            <pc:docMk/>
            <pc:sldMk cId="3781776630" sldId="260"/>
            <ac:spMk id="12" creationId="{310EEDD7-0307-65B3-2065-A4FABD9B4CB9}"/>
          </ac:spMkLst>
        </pc:spChg>
        <pc:spChg chg="del">
          <ac:chgData name="Marcus Witt" userId="S::marcus.witt@uwe.ac.uk::c0156378-03f2-4824-8d81-8664af62832f" providerId="AD" clId="Web-{9C3AF06D-C20B-18A7-89B5-ADDBBD51B578}" dt="2023-07-01T09:00:35.692" v="181"/>
          <ac:spMkLst>
            <pc:docMk/>
            <pc:sldMk cId="3781776630" sldId="260"/>
            <ac:spMk id="13" creationId="{D44852A2-3E8D-0116-7C30-EF6D60D29449}"/>
          </ac:spMkLst>
        </pc:spChg>
        <pc:spChg chg="del">
          <ac:chgData name="Marcus Witt" userId="S::marcus.witt@uwe.ac.uk::c0156378-03f2-4824-8d81-8664af62832f" providerId="AD" clId="Web-{9C3AF06D-C20B-18A7-89B5-ADDBBD51B578}" dt="2023-07-01T09:00:35.692" v="180"/>
          <ac:spMkLst>
            <pc:docMk/>
            <pc:sldMk cId="3781776630" sldId="260"/>
            <ac:spMk id="14" creationId="{56AE8965-C58C-9E92-F083-7765B5B99775}"/>
          </ac:spMkLst>
        </pc:spChg>
        <pc:spChg chg="del">
          <ac:chgData name="Marcus Witt" userId="S::marcus.witt@uwe.ac.uk::c0156378-03f2-4824-8d81-8664af62832f" providerId="AD" clId="Web-{9C3AF06D-C20B-18A7-89B5-ADDBBD51B578}" dt="2023-07-01T09:00:35.676" v="179"/>
          <ac:spMkLst>
            <pc:docMk/>
            <pc:sldMk cId="3781776630" sldId="260"/>
            <ac:spMk id="15" creationId="{F893EE24-9002-BC93-91D6-4B28F9B1BD4B}"/>
          </ac:spMkLst>
        </pc:spChg>
        <pc:spChg chg="add mod">
          <ac:chgData name="Marcus Witt" userId="S::marcus.witt@uwe.ac.uk::c0156378-03f2-4824-8d81-8664af62832f" providerId="AD" clId="Web-{9C3AF06D-C20B-18A7-89B5-ADDBBD51B578}" dt="2023-07-01T09:12:15.561" v="369"/>
          <ac:spMkLst>
            <pc:docMk/>
            <pc:sldMk cId="3781776630" sldId="260"/>
            <ac:spMk id="17" creationId="{04855F35-C0BB-E011-2F28-B60B6F05EF37}"/>
          </ac:spMkLst>
        </pc:spChg>
        <pc:spChg chg="add mod">
          <ac:chgData name="Marcus Witt" userId="S::marcus.witt@uwe.ac.uk::c0156378-03f2-4824-8d81-8664af62832f" providerId="AD" clId="Web-{9C3AF06D-C20B-18A7-89B5-ADDBBD51B578}" dt="2023-07-01T09:10:41.495" v="325" actId="20577"/>
          <ac:spMkLst>
            <pc:docMk/>
            <pc:sldMk cId="3781776630" sldId="260"/>
            <ac:spMk id="19" creationId="{DBBA5629-0321-F3B1-5EA4-5D3FC62065DC}"/>
          </ac:spMkLst>
        </pc:spChg>
        <pc:spChg chg="add mod">
          <ac:chgData name="Marcus Witt" userId="S::marcus.witt@uwe.ac.uk::c0156378-03f2-4824-8d81-8664af62832f" providerId="AD" clId="Web-{9C3AF06D-C20B-18A7-89B5-ADDBBD51B578}" dt="2023-07-01T09:11:57.404" v="368"/>
          <ac:spMkLst>
            <pc:docMk/>
            <pc:sldMk cId="3781776630" sldId="260"/>
            <ac:spMk id="20" creationId="{40C95029-7675-0F29-B1C1-41930E4E019E}"/>
          </ac:spMkLst>
        </pc:spChg>
        <pc:spChg chg="add mod">
          <ac:chgData name="Marcus Witt" userId="S::marcus.witt@uwe.ac.uk::c0156378-03f2-4824-8d81-8664af62832f" providerId="AD" clId="Web-{9C3AF06D-C20B-18A7-89B5-ADDBBD51B578}" dt="2023-07-01T09:11:49.419" v="367" actId="20577"/>
          <ac:spMkLst>
            <pc:docMk/>
            <pc:sldMk cId="3781776630" sldId="260"/>
            <ac:spMk id="21" creationId="{08BF6AA7-4291-8D51-23E9-32EAA9096EC7}"/>
          </ac:spMkLst>
        </pc:spChg>
        <pc:picChg chg="del">
          <ac:chgData name="Marcus Witt" userId="S::marcus.witt@uwe.ac.uk::c0156378-03f2-4824-8d81-8664af62832f" providerId="AD" clId="Web-{9C3AF06D-C20B-18A7-89B5-ADDBBD51B578}" dt="2023-07-01T09:00:35.692" v="187"/>
          <ac:picMkLst>
            <pc:docMk/>
            <pc:sldMk cId="3781776630" sldId="260"/>
            <ac:picMk id="6" creationId="{ABDEE625-66D8-3073-D625-A2F6B08550B3}"/>
          </ac:picMkLst>
        </pc:picChg>
        <pc:picChg chg="del">
          <ac:chgData name="Marcus Witt" userId="S::marcus.witt@uwe.ac.uk::c0156378-03f2-4824-8d81-8664af62832f" providerId="AD" clId="Web-{9C3AF06D-C20B-18A7-89B5-ADDBBD51B578}" dt="2023-07-01T09:00:35.692" v="186"/>
          <ac:picMkLst>
            <pc:docMk/>
            <pc:sldMk cId="3781776630" sldId="260"/>
            <ac:picMk id="7" creationId="{E6E575EC-5E3C-8299-0C39-9FCE400CA7C3}"/>
          </ac:picMkLst>
        </pc:picChg>
        <pc:picChg chg="del">
          <ac:chgData name="Marcus Witt" userId="S::marcus.witt@uwe.ac.uk::c0156378-03f2-4824-8d81-8664af62832f" providerId="AD" clId="Web-{9C3AF06D-C20B-18A7-89B5-ADDBBD51B578}" dt="2023-07-01T09:00:35.692" v="185"/>
          <ac:picMkLst>
            <pc:docMk/>
            <pc:sldMk cId="3781776630" sldId="260"/>
            <ac:picMk id="8" creationId="{A41253D1-B278-34FD-8B20-C39A3335AB6B}"/>
          </ac:picMkLst>
        </pc:picChg>
        <pc:picChg chg="del">
          <ac:chgData name="Marcus Witt" userId="S::marcus.witt@uwe.ac.uk::c0156378-03f2-4824-8d81-8664af62832f" providerId="AD" clId="Web-{9C3AF06D-C20B-18A7-89B5-ADDBBD51B578}" dt="2023-07-01T09:00:35.676" v="178"/>
          <ac:picMkLst>
            <pc:docMk/>
            <pc:sldMk cId="3781776630" sldId="260"/>
            <ac:picMk id="18" creationId="{36074C68-EB05-1828-F6B9-ECB021424F6F}"/>
          </ac:picMkLst>
        </pc:picChg>
      </pc:sldChg>
      <pc:sldChg chg="add del replId">
        <pc:chgData name="Marcus Witt" userId="S::marcus.witt@uwe.ac.uk::c0156378-03f2-4824-8d81-8664af62832f" providerId="AD" clId="Web-{9C3AF06D-C20B-18A7-89B5-ADDBBD51B578}" dt="2023-07-01T09:07:24.363" v="195"/>
        <pc:sldMkLst>
          <pc:docMk/>
          <pc:sldMk cId="150034106" sldId="261"/>
        </pc:sldMkLst>
      </pc:sldChg>
      <pc:sldChg chg="add del replId">
        <pc:chgData name="Marcus Witt" userId="S::marcus.witt@uwe.ac.uk::c0156378-03f2-4824-8d81-8664af62832f" providerId="AD" clId="Web-{9C3AF06D-C20B-18A7-89B5-ADDBBD51B578}" dt="2023-07-01T09:07:01.362" v="191"/>
        <pc:sldMkLst>
          <pc:docMk/>
          <pc:sldMk cId="1819019976" sldId="261"/>
        </pc:sldMkLst>
      </pc:sldChg>
      <pc:sldChg chg="add del replId">
        <pc:chgData name="Marcus Witt" userId="S::marcus.witt@uwe.ac.uk::c0156378-03f2-4824-8d81-8664af62832f" providerId="AD" clId="Web-{9C3AF06D-C20B-18A7-89B5-ADDBBD51B578}" dt="2023-07-01T09:06:51.190" v="189"/>
        <pc:sldMkLst>
          <pc:docMk/>
          <pc:sldMk cId="3836950896" sldId="261"/>
        </pc:sldMkLst>
      </pc:sldChg>
    </pc:docChg>
  </pc:docChgLst>
  <pc:docChgLst>
    <pc:chgData name="Marcus Witt" userId="S::marcus.witt@uwe.ac.uk::c0156378-03f2-4824-8d81-8664af62832f" providerId="AD" clId="Web-{43956431-90E3-59C5-E65D-0CD7819FA50D}"/>
    <pc:docChg chg="modSld">
      <pc:chgData name="Marcus Witt" userId="S::marcus.witt@uwe.ac.uk::c0156378-03f2-4824-8d81-8664af62832f" providerId="AD" clId="Web-{43956431-90E3-59C5-E65D-0CD7819FA50D}" dt="2023-07-11T14:47:14.855" v="29"/>
      <pc:docMkLst>
        <pc:docMk/>
      </pc:docMkLst>
      <pc:sldChg chg="addSp modSp addAnim delAnim modAnim">
        <pc:chgData name="Marcus Witt" userId="S::marcus.witt@uwe.ac.uk::c0156378-03f2-4824-8d81-8664af62832f" providerId="AD" clId="Web-{43956431-90E3-59C5-E65D-0CD7819FA50D}" dt="2023-07-11T14:47:14.855" v="29"/>
        <pc:sldMkLst>
          <pc:docMk/>
          <pc:sldMk cId="1647715048" sldId="262"/>
        </pc:sldMkLst>
        <pc:spChg chg="mod">
          <ac:chgData name="Marcus Witt" userId="S::marcus.witt@uwe.ac.uk::c0156378-03f2-4824-8d81-8664af62832f" providerId="AD" clId="Web-{43956431-90E3-59C5-E65D-0CD7819FA50D}" dt="2023-07-11T14:44:13.836" v="19" actId="1076"/>
          <ac:spMkLst>
            <pc:docMk/>
            <pc:sldMk cId="1647715048" sldId="262"/>
            <ac:spMk id="14" creationId="{9C0A1EF7-D11F-23B1-570D-E7D5C4725B7B}"/>
          </ac:spMkLst>
        </pc:spChg>
        <pc:spChg chg="mod">
          <ac:chgData name="Marcus Witt" userId="S::marcus.witt@uwe.ac.uk::c0156378-03f2-4824-8d81-8664af62832f" providerId="AD" clId="Web-{43956431-90E3-59C5-E65D-0CD7819FA50D}" dt="2023-07-11T14:44:13.836" v="20" actId="1076"/>
          <ac:spMkLst>
            <pc:docMk/>
            <pc:sldMk cId="1647715048" sldId="262"/>
            <ac:spMk id="18" creationId="{12ECEE24-E6DB-2AD8-5EA0-EC08712FC9AE}"/>
          </ac:spMkLst>
        </pc:spChg>
        <pc:spChg chg="mod">
          <ac:chgData name="Marcus Witt" userId="S::marcus.witt@uwe.ac.uk::c0156378-03f2-4824-8d81-8664af62832f" providerId="AD" clId="Web-{43956431-90E3-59C5-E65D-0CD7819FA50D}" dt="2023-07-11T14:44:13.836" v="21" actId="1076"/>
          <ac:spMkLst>
            <pc:docMk/>
            <pc:sldMk cId="1647715048" sldId="262"/>
            <ac:spMk id="25" creationId="{3602F713-3AE6-4BEA-5BFA-626E3EEF9BF8}"/>
          </ac:spMkLst>
        </pc:spChg>
        <pc:spChg chg="mod">
          <ac:chgData name="Marcus Witt" userId="S::marcus.witt@uwe.ac.uk::c0156378-03f2-4824-8d81-8664af62832f" providerId="AD" clId="Web-{43956431-90E3-59C5-E65D-0CD7819FA50D}" dt="2023-07-11T14:44:13.851" v="22" actId="1076"/>
          <ac:spMkLst>
            <pc:docMk/>
            <pc:sldMk cId="1647715048" sldId="262"/>
            <ac:spMk id="27" creationId="{F225EDA3-7CB1-1902-87CC-890F326E48F1}"/>
          </ac:spMkLst>
        </pc:spChg>
        <pc:spChg chg="mod">
          <ac:chgData name="Marcus Witt" userId="S::marcus.witt@uwe.ac.uk::c0156378-03f2-4824-8d81-8664af62832f" providerId="AD" clId="Web-{43956431-90E3-59C5-E65D-0CD7819FA50D}" dt="2023-07-11T14:44:13.851" v="24" actId="1076"/>
          <ac:spMkLst>
            <pc:docMk/>
            <pc:sldMk cId="1647715048" sldId="262"/>
            <ac:spMk id="30" creationId="{0173A12B-DC6F-1D6C-7A8E-5B4B269DD456}"/>
          </ac:spMkLst>
        </pc:spChg>
        <pc:picChg chg="add mod">
          <ac:chgData name="Marcus Witt" userId="S::marcus.witt@uwe.ac.uk::c0156378-03f2-4824-8d81-8664af62832f" providerId="AD" clId="Web-{43956431-90E3-59C5-E65D-0CD7819FA50D}" dt="2023-07-11T14:44:13.867" v="25" actId="1076"/>
          <ac:picMkLst>
            <pc:docMk/>
            <pc:sldMk cId="1647715048" sldId="262"/>
            <ac:picMk id="4" creationId="{8F730055-927E-6B98-89DF-3D14CB343189}"/>
          </ac:picMkLst>
        </pc:picChg>
        <pc:picChg chg="mod">
          <ac:chgData name="Marcus Witt" userId="S::marcus.witt@uwe.ac.uk::c0156378-03f2-4824-8d81-8664af62832f" providerId="AD" clId="Web-{43956431-90E3-59C5-E65D-0CD7819FA50D}" dt="2023-07-11T14:44:13.820" v="16" actId="1076"/>
          <ac:picMkLst>
            <pc:docMk/>
            <pc:sldMk cId="1647715048" sldId="262"/>
            <ac:picMk id="7" creationId="{9DE0225C-2E55-E4FC-80AE-E8D8AFBB6456}"/>
          </ac:picMkLst>
        </pc:picChg>
        <pc:picChg chg="mod">
          <ac:chgData name="Marcus Witt" userId="S::marcus.witt@uwe.ac.uk::c0156378-03f2-4824-8d81-8664af62832f" providerId="AD" clId="Web-{43956431-90E3-59C5-E65D-0CD7819FA50D}" dt="2023-07-11T14:44:13.820" v="17" actId="1076"/>
          <ac:picMkLst>
            <pc:docMk/>
            <pc:sldMk cId="1647715048" sldId="262"/>
            <ac:picMk id="9" creationId="{61D74C9A-91CC-E1F9-09BC-B8B8BBBD45E8}"/>
          </ac:picMkLst>
        </pc:picChg>
        <pc:picChg chg="mod">
          <ac:chgData name="Marcus Witt" userId="S::marcus.witt@uwe.ac.uk::c0156378-03f2-4824-8d81-8664af62832f" providerId="AD" clId="Web-{43956431-90E3-59C5-E65D-0CD7819FA50D}" dt="2023-07-11T14:44:13.820" v="18" actId="1076"/>
          <ac:picMkLst>
            <pc:docMk/>
            <pc:sldMk cId="1647715048" sldId="262"/>
            <ac:picMk id="11" creationId="{BBBC19E9-F015-AD96-0124-BD8CCA50F237}"/>
          </ac:picMkLst>
        </pc:picChg>
        <pc:picChg chg="mod">
          <ac:chgData name="Marcus Witt" userId="S::marcus.witt@uwe.ac.uk::c0156378-03f2-4824-8d81-8664af62832f" providerId="AD" clId="Web-{43956431-90E3-59C5-E65D-0CD7819FA50D}" dt="2023-07-11T14:44:13.851" v="23" actId="1076"/>
          <ac:picMkLst>
            <pc:docMk/>
            <pc:sldMk cId="1647715048" sldId="262"/>
            <ac:picMk id="28" creationId="{48B3F8A2-0A9D-D353-4178-69896463BE09}"/>
          </ac:picMkLst>
        </pc:picChg>
        <pc:picChg chg="mod">
          <ac:chgData name="Marcus Witt" userId="S::marcus.witt@uwe.ac.uk::c0156378-03f2-4824-8d81-8664af62832f" providerId="AD" clId="Web-{43956431-90E3-59C5-E65D-0CD7819FA50D}" dt="2023-07-11T14:44:13.867" v="26" actId="1076"/>
          <ac:picMkLst>
            <pc:docMk/>
            <pc:sldMk cId="1647715048" sldId="262"/>
            <ac:picMk id="29" creationId="{3710FD0B-18C7-13C3-34E3-316F2D33E647}"/>
          </ac:picMkLst>
        </pc:picChg>
      </pc:sldChg>
    </pc:docChg>
  </pc:docChgLst>
  <pc:docChgLst>
    <pc:chgData name="Matt Wilkinson" userId="S::matt.wilkinson@uwe.ac.uk::ab05d7ba-16ec-4361-90f4-6fa05170e076" providerId="AD" clId="Web-{47AD87CC-D3B2-E5C7-CD1D-424C536CAF44}"/>
    <pc:docChg chg="mod addSld delSld modSld sldOrd modSection">
      <pc:chgData name="Matt Wilkinson" userId="S::matt.wilkinson@uwe.ac.uk::ab05d7ba-16ec-4361-90f4-6fa05170e076" providerId="AD" clId="Web-{47AD87CC-D3B2-E5C7-CD1D-424C536CAF44}" dt="2023-07-11T08:21:01.278" v="4239"/>
      <pc:docMkLst>
        <pc:docMk/>
      </pc:docMkLst>
      <pc:sldChg chg="addSp modSp ord">
        <pc:chgData name="Matt Wilkinson" userId="S::matt.wilkinson@uwe.ac.uk::ab05d7ba-16ec-4361-90f4-6fa05170e076" providerId="AD" clId="Web-{47AD87CC-D3B2-E5C7-CD1D-424C536CAF44}" dt="2023-07-10T16:41:32.285" v="94" actId="20577"/>
        <pc:sldMkLst>
          <pc:docMk/>
          <pc:sldMk cId="3119620745" sldId="258"/>
        </pc:sldMkLst>
        <pc:spChg chg="mod">
          <ac:chgData name="Matt Wilkinson" userId="S::matt.wilkinson@uwe.ac.uk::ab05d7ba-16ec-4361-90f4-6fa05170e076" providerId="AD" clId="Web-{47AD87CC-D3B2-E5C7-CD1D-424C536CAF44}" dt="2023-07-10T14:37:47.069" v="12" actId="20577"/>
          <ac:spMkLst>
            <pc:docMk/>
            <pc:sldMk cId="3119620745" sldId="258"/>
            <ac:spMk id="2" creationId="{272CFD14-4F39-5E44-3F24-BF45F0371EC1}"/>
          </ac:spMkLst>
        </pc:spChg>
        <pc:spChg chg="add mod">
          <ac:chgData name="Matt Wilkinson" userId="S::matt.wilkinson@uwe.ac.uk::ab05d7ba-16ec-4361-90f4-6fa05170e076" providerId="AD" clId="Web-{47AD87CC-D3B2-E5C7-CD1D-424C536CAF44}" dt="2023-07-10T16:41:32.285" v="94" actId="20577"/>
          <ac:spMkLst>
            <pc:docMk/>
            <pc:sldMk cId="3119620745" sldId="258"/>
            <ac:spMk id="4" creationId="{AE1C7591-4166-A09C-4FCD-D2A010205AED}"/>
          </ac:spMkLst>
        </pc:spChg>
      </pc:sldChg>
      <pc:sldChg chg="addCm">
        <pc:chgData name="Matt Wilkinson" userId="S::matt.wilkinson@uwe.ac.uk::ab05d7ba-16ec-4361-90f4-6fa05170e076" providerId="AD" clId="Web-{47AD87CC-D3B2-E5C7-CD1D-424C536CAF44}" dt="2023-07-10T14:39:28.712" v="16"/>
        <pc:sldMkLst>
          <pc:docMk/>
          <pc:sldMk cId="2024603987" sldId="259"/>
        </pc:sldMkLst>
        <pc:extLst>
          <p:ext xmlns:p="http://schemas.openxmlformats.org/presentationml/2006/main" uri="{D6D511B9-2390-475A-947B-AFAB55BFBCF1}">
            <pc226:cmChg xmlns:pc226="http://schemas.microsoft.com/office/powerpoint/2022/06/main/command" chg="add">
              <pc226:chgData name="Matt Wilkinson" userId="S::matt.wilkinson@uwe.ac.uk::ab05d7ba-16ec-4361-90f4-6fa05170e076" providerId="AD" clId="Web-{47AD87CC-D3B2-E5C7-CD1D-424C536CAF44}" dt="2023-07-10T14:39:28.712" v="16"/>
              <pc2:cmMkLst xmlns:pc2="http://schemas.microsoft.com/office/powerpoint/2019/9/main/command">
                <pc:docMk/>
                <pc:sldMk cId="2024603987" sldId="259"/>
                <pc2:cmMk id="{971D2751-0D10-4970-B4DD-AEBAF454C93B}"/>
              </pc2:cmMkLst>
            </pc226:cmChg>
          </p:ext>
        </pc:extLst>
      </pc:sldChg>
      <pc:sldChg chg="modSp">
        <pc:chgData name="Matt Wilkinson" userId="S::matt.wilkinson@uwe.ac.uk::ab05d7ba-16ec-4361-90f4-6fa05170e076" providerId="AD" clId="Web-{47AD87CC-D3B2-E5C7-CD1D-424C536CAF44}" dt="2023-07-11T06:17:59.672" v="170" actId="20577"/>
        <pc:sldMkLst>
          <pc:docMk/>
          <pc:sldMk cId="4111653510" sldId="261"/>
        </pc:sldMkLst>
        <pc:spChg chg="mod">
          <ac:chgData name="Matt Wilkinson" userId="S::matt.wilkinson@uwe.ac.uk::ab05d7ba-16ec-4361-90f4-6fa05170e076" providerId="AD" clId="Web-{47AD87CC-D3B2-E5C7-CD1D-424C536CAF44}" dt="2023-07-11T06:17:59.672" v="170" actId="20577"/>
          <ac:spMkLst>
            <pc:docMk/>
            <pc:sldMk cId="4111653510" sldId="261"/>
            <ac:spMk id="6" creationId="{2F104FB2-5A28-175C-C3C1-C92D9A035DEF}"/>
          </ac:spMkLst>
        </pc:spChg>
      </pc:sldChg>
      <pc:sldChg chg="new del">
        <pc:chgData name="Matt Wilkinson" userId="S::matt.wilkinson@uwe.ac.uk::ab05d7ba-16ec-4361-90f4-6fa05170e076" providerId="AD" clId="Web-{47AD87CC-D3B2-E5C7-CD1D-424C536CAF44}" dt="2023-07-10T14:39:30.493" v="17"/>
        <pc:sldMkLst>
          <pc:docMk/>
          <pc:sldMk cId="4176279888" sldId="263"/>
        </pc:sldMkLst>
      </pc:sldChg>
      <pc:sldChg chg="addSp delSp modSp new del modNotes">
        <pc:chgData name="Matt Wilkinson" userId="S::matt.wilkinson@uwe.ac.uk::ab05d7ba-16ec-4361-90f4-6fa05170e076" providerId="AD" clId="Web-{47AD87CC-D3B2-E5C7-CD1D-424C536CAF44}" dt="2023-07-11T08:03:11.620" v="3580"/>
        <pc:sldMkLst>
          <pc:docMk/>
          <pc:sldMk cId="3768052423" sldId="264"/>
        </pc:sldMkLst>
        <pc:spChg chg="mod">
          <ac:chgData name="Matt Wilkinson" userId="S::matt.wilkinson@uwe.ac.uk::ab05d7ba-16ec-4361-90f4-6fa05170e076" providerId="AD" clId="Web-{47AD87CC-D3B2-E5C7-CD1D-424C536CAF44}" dt="2023-07-11T06:45:38.271" v="1363"/>
          <ac:spMkLst>
            <pc:docMk/>
            <pc:sldMk cId="3768052423" sldId="264"/>
            <ac:spMk id="2" creationId="{9CF5BC65-01EE-C127-8BE9-46DF18FEEA11}"/>
          </ac:spMkLst>
        </pc:spChg>
        <pc:spChg chg="del mod">
          <ac:chgData name="Matt Wilkinson" userId="S::matt.wilkinson@uwe.ac.uk::ab05d7ba-16ec-4361-90f4-6fa05170e076" providerId="AD" clId="Web-{47AD87CC-D3B2-E5C7-CD1D-424C536CAF44}" dt="2023-07-11T06:44:59.270" v="1359"/>
          <ac:spMkLst>
            <pc:docMk/>
            <pc:sldMk cId="3768052423" sldId="264"/>
            <ac:spMk id="3" creationId="{3B227D2E-4D1B-B23C-B99B-F089AF891C3B}"/>
          </ac:spMkLst>
        </pc:spChg>
        <pc:spChg chg="add mod">
          <ac:chgData name="Matt Wilkinson" userId="S::matt.wilkinson@uwe.ac.uk::ab05d7ba-16ec-4361-90f4-6fa05170e076" providerId="AD" clId="Web-{47AD87CC-D3B2-E5C7-CD1D-424C536CAF44}" dt="2023-07-11T06:11:15.287" v="115" actId="20577"/>
          <ac:spMkLst>
            <pc:docMk/>
            <pc:sldMk cId="3768052423" sldId="264"/>
            <ac:spMk id="4" creationId="{0D287574-AD06-702E-4D00-9C67A37FC068}"/>
          </ac:spMkLst>
        </pc:spChg>
        <pc:spChg chg="add mod">
          <ac:chgData name="Matt Wilkinson" userId="S::matt.wilkinson@uwe.ac.uk::ab05d7ba-16ec-4361-90f4-6fa05170e076" providerId="AD" clId="Web-{47AD87CC-D3B2-E5C7-CD1D-424C536CAF44}" dt="2023-07-11T06:10:51.270" v="104" actId="20577"/>
          <ac:spMkLst>
            <pc:docMk/>
            <pc:sldMk cId="3768052423" sldId="264"/>
            <ac:spMk id="5" creationId="{25CB93C3-53F2-1843-B9D0-6B1A61E8303D}"/>
          </ac:spMkLst>
        </pc:spChg>
        <pc:spChg chg="add mod">
          <ac:chgData name="Matt Wilkinson" userId="S::matt.wilkinson@uwe.ac.uk::ab05d7ba-16ec-4361-90f4-6fa05170e076" providerId="AD" clId="Web-{47AD87CC-D3B2-E5C7-CD1D-424C536CAF44}" dt="2023-07-11T06:11:04.630" v="111" actId="20577"/>
          <ac:spMkLst>
            <pc:docMk/>
            <pc:sldMk cId="3768052423" sldId="264"/>
            <ac:spMk id="6" creationId="{6031908D-F686-5AAC-63A3-77597AE8C191}"/>
          </ac:spMkLst>
        </pc:spChg>
        <pc:spChg chg="add mod">
          <ac:chgData name="Matt Wilkinson" userId="S::matt.wilkinson@uwe.ac.uk::ab05d7ba-16ec-4361-90f4-6fa05170e076" providerId="AD" clId="Web-{47AD87CC-D3B2-E5C7-CD1D-424C536CAF44}" dt="2023-07-11T06:41:23.529" v="1096" actId="20577"/>
          <ac:spMkLst>
            <pc:docMk/>
            <pc:sldMk cId="3768052423" sldId="264"/>
            <ac:spMk id="7" creationId="{3F60DB15-0A85-CD2C-3881-1069115209DD}"/>
          </ac:spMkLst>
        </pc:spChg>
        <pc:spChg chg="add mod">
          <ac:chgData name="Matt Wilkinson" userId="S::matt.wilkinson@uwe.ac.uk::ab05d7ba-16ec-4361-90f4-6fa05170e076" providerId="AD" clId="Web-{47AD87CC-D3B2-E5C7-CD1D-424C536CAF44}" dt="2023-07-11T06:36:50.786" v="776" actId="20577"/>
          <ac:spMkLst>
            <pc:docMk/>
            <pc:sldMk cId="3768052423" sldId="264"/>
            <ac:spMk id="8" creationId="{B14B426E-BABC-EAB9-B001-60AA495F00E0}"/>
          </ac:spMkLst>
        </pc:spChg>
        <pc:spChg chg="add mod">
          <ac:chgData name="Matt Wilkinson" userId="S::matt.wilkinson@uwe.ac.uk::ab05d7ba-16ec-4361-90f4-6fa05170e076" providerId="AD" clId="Web-{47AD87CC-D3B2-E5C7-CD1D-424C536CAF44}" dt="2023-07-11T06:44:54.098" v="1358" actId="14100"/>
          <ac:spMkLst>
            <pc:docMk/>
            <pc:sldMk cId="3768052423" sldId="264"/>
            <ac:spMk id="9" creationId="{EB7725E6-18A6-BEC1-5BCD-ACDF239324BA}"/>
          </ac:spMkLst>
        </pc:spChg>
        <pc:spChg chg="add del mod">
          <ac:chgData name="Matt Wilkinson" userId="S::matt.wilkinson@uwe.ac.uk::ab05d7ba-16ec-4361-90f4-6fa05170e076" providerId="AD" clId="Web-{47AD87CC-D3B2-E5C7-CD1D-424C536CAF44}" dt="2023-07-11T06:44:28.129" v="1319"/>
          <ac:spMkLst>
            <pc:docMk/>
            <pc:sldMk cId="3768052423" sldId="264"/>
            <ac:spMk id="10" creationId="{757B6CD0-A9F7-AEF3-7595-614EFB6F3138}"/>
          </ac:spMkLst>
        </pc:spChg>
        <pc:spChg chg="add mod">
          <ac:chgData name="Matt Wilkinson" userId="S::matt.wilkinson@uwe.ac.uk::ab05d7ba-16ec-4361-90f4-6fa05170e076" providerId="AD" clId="Web-{47AD87CC-D3B2-E5C7-CD1D-424C536CAF44}" dt="2023-07-11T06:44:22.894" v="1316" actId="20577"/>
          <ac:spMkLst>
            <pc:docMk/>
            <pc:sldMk cId="3768052423" sldId="264"/>
            <ac:spMk id="11" creationId="{CE0E96E6-5365-0738-E2F1-11B7CF9ED889}"/>
          </ac:spMkLst>
        </pc:spChg>
        <pc:spChg chg="add mod">
          <ac:chgData name="Matt Wilkinson" userId="S::matt.wilkinson@uwe.ac.uk::ab05d7ba-16ec-4361-90f4-6fa05170e076" providerId="AD" clId="Web-{47AD87CC-D3B2-E5C7-CD1D-424C536CAF44}" dt="2023-07-11T07:20:05.258" v="3141" actId="1076"/>
          <ac:spMkLst>
            <pc:docMk/>
            <pc:sldMk cId="3768052423" sldId="264"/>
            <ac:spMk id="12" creationId="{8764A193-872D-E70A-77BB-F421E2422048}"/>
          </ac:spMkLst>
        </pc:spChg>
      </pc:sldChg>
      <pc:sldChg chg="modSp add del replId">
        <pc:chgData name="Matt Wilkinson" userId="S::matt.wilkinson@uwe.ac.uk::ab05d7ba-16ec-4361-90f4-6fa05170e076" providerId="AD" clId="Web-{47AD87CC-D3B2-E5C7-CD1D-424C536CAF44}" dt="2023-07-11T08:21:01.278" v="4239"/>
        <pc:sldMkLst>
          <pc:docMk/>
          <pc:sldMk cId="2915223490" sldId="265"/>
        </pc:sldMkLst>
        <pc:spChg chg="mod">
          <ac:chgData name="Matt Wilkinson" userId="S::matt.wilkinson@uwe.ac.uk::ab05d7ba-16ec-4361-90f4-6fa05170e076" providerId="AD" clId="Web-{47AD87CC-D3B2-E5C7-CD1D-424C536CAF44}" dt="2023-07-11T07:18:42.427" v="3134" actId="20577"/>
          <ac:spMkLst>
            <pc:docMk/>
            <pc:sldMk cId="2915223490" sldId="265"/>
            <ac:spMk id="3" creationId="{3B227D2E-4D1B-B23C-B99B-F089AF891C3B}"/>
          </ac:spMkLst>
        </pc:spChg>
      </pc:sldChg>
      <pc:sldChg chg="addSp delSp modSp add replId modNotes">
        <pc:chgData name="Matt Wilkinson" userId="S::matt.wilkinson@uwe.ac.uk::ab05d7ba-16ec-4361-90f4-6fa05170e076" providerId="AD" clId="Web-{47AD87CC-D3B2-E5C7-CD1D-424C536CAF44}" dt="2023-07-11T08:02:36.978" v="3578" actId="20577"/>
        <pc:sldMkLst>
          <pc:docMk/>
          <pc:sldMk cId="3111809737" sldId="268"/>
        </pc:sldMkLst>
        <pc:spChg chg="mod">
          <ac:chgData name="Matt Wilkinson" userId="S::matt.wilkinson@uwe.ac.uk::ab05d7ba-16ec-4361-90f4-6fa05170e076" providerId="AD" clId="Web-{47AD87CC-D3B2-E5C7-CD1D-424C536CAF44}" dt="2023-07-11T07:31:35.545" v="3357" actId="20577"/>
          <ac:spMkLst>
            <pc:docMk/>
            <pc:sldMk cId="3111809737" sldId="268"/>
            <ac:spMk id="2" creationId="{50867F5D-2966-6ECF-000C-200805950A1D}"/>
          </ac:spMkLst>
        </pc:spChg>
        <pc:spChg chg="mod">
          <ac:chgData name="Matt Wilkinson" userId="S::matt.wilkinson@uwe.ac.uk::ab05d7ba-16ec-4361-90f4-6fa05170e076" providerId="AD" clId="Web-{47AD87CC-D3B2-E5C7-CD1D-424C536CAF44}" dt="2023-07-11T07:53:47.586" v="3481" actId="1076"/>
          <ac:spMkLst>
            <pc:docMk/>
            <pc:sldMk cId="3111809737" sldId="268"/>
            <ac:spMk id="3" creationId="{69C34732-BAC7-ED6D-924F-0A2E3967998D}"/>
          </ac:spMkLst>
        </pc:spChg>
        <pc:spChg chg="mod">
          <ac:chgData name="Matt Wilkinson" userId="S::matt.wilkinson@uwe.ac.uk::ab05d7ba-16ec-4361-90f4-6fa05170e076" providerId="AD" clId="Web-{47AD87CC-D3B2-E5C7-CD1D-424C536CAF44}" dt="2023-07-11T06:45:55.960" v="1365" actId="20577"/>
          <ac:spMkLst>
            <pc:docMk/>
            <pc:sldMk cId="3111809737" sldId="268"/>
            <ac:spMk id="4" creationId="{C9AB6993-8C40-4A1D-9E1C-34296187F5F4}"/>
          </ac:spMkLst>
        </pc:spChg>
        <pc:spChg chg="mod">
          <ac:chgData name="Matt Wilkinson" userId="S::matt.wilkinson@uwe.ac.uk::ab05d7ba-16ec-4361-90f4-6fa05170e076" providerId="AD" clId="Web-{47AD87CC-D3B2-E5C7-CD1D-424C536CAF44}" dt="2023-07-11T07:54:25.072" v="3488" actId="14100"/>
          <ac:spMkLst>
            <pc:docMk/>
            <pc:sldMk cId="3111809737" sldId="268"/>
            <ac:spMk id="5" creationId="{35D8AF87-B231-C223-12DA-089A5ADCEB98}"/>
          </ac:spMkLst>
        </pc:spChg>
        <pc:spChg chg="add mod">
          <ac:chgData name="Matt Wilkinson" userId="S::matt.wilkinson@uwe.ac.uk::ab05d7ba-16ec-4361-90f4-6fa05170e076" providerId="AD" clId="Web-{47AD87CC-D3B2-E5C7-CD1D-424C536CAF44}" dt="2023-07-11T08:02:36.978" v="3578" actId="20577"/>
          <ac:spMkLst>
            <pc:docMk/>
            <pc:sldMk cId="3111809737" sldId="268"/>
            <ac:spMk id="6" creationId="{E38F9CC9-DDA8-E76A-7D50-5A8C56D05609}"/>
          </ac:spMkLst>
        </pc:spChg>
        <pc:spChg chg="add del mod">
          <ac:chgData name="Matt Wilkinson" userId="S::matt.wilkinson@uwe.ac.uk::ab05d7ba-16ec-4361-90f4-6fa05170e076" providerId="AD" clId="Web-{47AD87CC-D3B2-E5C7-CD1D-424C536CAF44}" dt="2023-07-11T07:35:33.099" v="3406"/>
          <ac:spMkLst>
            <pc:docMk/>
            <pc:sldMk cId="3111809737" sldId="268"/>
            <ac:spMk id="7" creationId="{7C490F81-A62B-4EF2-246B-4ACCC5FA295B}"/>
          </ac:spMkLst>
        </pc:spChg>
        <pc:spChg chg="add del mod">
          <ac:chgData name="Matt Wilkinson" userId="S::matt.wilkinson@uwe.ac.uk::ab05d7ba-16ec-4361-90f4-6fa05170e076" providerId="AD" clId="Web-{47AD87CC-D3B2-E5C7-CD1D-424C536CAF44}" dt="2023-07-11T07:35:28.474" v="3403"/>
          <ac:spMkLst>
            <pc:docMk/>
            <pc:sldMk cId="3111809737" sldId="268"/>
            <ac:spMk id="8" creationId="{8D051C46-565B-F5AE-FA10-F3B89C463FAC}"/>
          </ac:spMkLst>
        </pc:spChg>
        <pc:spChg chg="add del mod">
          <ac:chgData name="Matt Wilkinson" userId="S::matt.wilkinson@uwe.ac.uk::ab05d7ba-16ec-4361-90f4-6fa05170e076" providerId="AD" clId="Web-{47AD87CC-D3B2-E5C7-CD1D-424C536CAF44}" dt="2023-07-11T07:35:23.802" v="3399"/>
          <ac:spMkLst>
            <pc:docMk/>
            <pc:sldMk cId="3111809737" sldId="268"/>
            <ac:spMk id="9" creationId="{534FA696-3497-F1C1-DD18-32835271FCC9}"/>
          </ac:spMkLst>
        </pc:spChg>
        <pc:spChg chg="add del mod">
          <ac:chgData name="Matt Wilkinson" userId="S::matt.wilkinson@uwe.ac.uk::ab05d7ba-16ec-4361-90f4-6fa05170e076" providerId="AD" clId="Web-{47AD87CC-D3B2-E5C7-CD1D-424C536CAF44}" dt="2023-07-11T07:35:20.864" v="3396"/>
          <ac:spMkLst>
            <pc:docMk/>
            <pc:sldMk cId="3111809737" sldId="268"/>
            <ac:spMk id="10" creationId="{86A09536-FB38-6AE7-71B4-DB2E683FBE49}"/>
          </ac:spMkLst>
        </pc:spChg>
        <pc:spChg chg="add del">
          <ac:chgData name="Matt Wilkinson" userId="S::matt.wilkinson@uwe.ac.uk::ab05d7ba-16ec-4361-90f4-6fa05170e076" providerId="AD" clId="Web-{47AD87CC-D3B2-E5C7-CD1D-424C536CAF44}" dt="2023-07-11T07:33:54.908" v="3371"/>
          <ac:spMkLst>
            <pc:docMk/>
            <pc:sldMk cId="3111809737" sldId="268"/>
            <ac:spMk id="11" creationId="{BBAA86E7-F8A8-4E2F-90DF-8D02A4928BF8}"/>
          </ac:spMkLst>
        </pc:spChg>
        <pc:spChg chg="mod">
          <ac:chgData name="Matt Wilkinson" userId="S::matt.wilkinson@uwe.ac.uk::ab05d7ba-16ec-4361-90f4-6fa05170e076" providerId="AD" clId="Web-{47AD87CC-D3B2-E5C7-CD1D-424C536CAF44}" dt="2023-07-11T08:00:09.083" v="3534" actId="20577"/>
          <ac:spMkLst>
            <pc:docMk/>
            <pc:sldMk cId="3111809737" sldId="268"/>
            <ac:spMk id="12" creationId="{310EEDD7-0307-65B3-2065-A4FABD9B4CB9}"/>
          </ac:spMkLst>
        </pc:spChg>
        <pc:spChg chg="add del mod">
          <ac:chgData name="Matt Wilkinson" userId="S::matt.wilkinson@uwe.ac.uk::ab05d7ba-16ec-4361-90f4-6fa05170e076" providerId="AD" clId="Web-{47AD87CC-D3B2-E5C7-CD1D-424C536CAF44}" dt="2023-07-11T07:35:15.411" v="3388"/>
          <ac:spMkLst>
            <pc:docMk/>
            <pc:sldMk cId="3111809737" sldId="268"/>
            <ac:spMk id="13" creationId="{1FBCCF66-67AB-D3A2-A734-04492DDCA5B4}"/>
          </ac:spMkLst>
        </pc:spChg>
        <pc:spChg chg="add del mod">
          <ac:chgData name="Matt Wilkinson" userId="S::matt.wilkinson@uwe.ac.uk::ab05d7ba-16ec-4361-90f4-6fa05170e076" providerId="AD" clId="Web-{47AD87CC-D3B2-E5C7-CD1D-424C536CAF44}" dt="2023-07-11T07:35:14.552" v="3387"/>
          <ac:spMkLst>
            <pc:docMk/>
            <pc:sldMk cId="3111809737" sldId="268"/>
            <ac:spMk id="14" creationId="{33D9759A-0909-AA6A-4C75-1F5FE69473CE}"/>
          </ac:spMkLst>
        </pc:spChg>
        <pc:spChg chg="mod">
          <ac:chgData name="Matt Wilkinson" userId="S::matt.wilkinson@uwe.ac.uk::ab05d7ba-16ec-4361-90f4-6fa05170e076" providerId="AD" clId="Web-{47AD87CC-D3B2-E5C7-CD1D-424C536CAF44}" dt="2023-07-11T07:55:13.152" v="3500" actId="14100"/>
          <ac:spMkLst>
            <pc:docMk/>
            <pc:sldMk cId="3111809737" sldId="268"/>
            <ac:spMk id="17" creationId="{04855F35-C0BB-E011-2F28-B60B6F05EF37}"/>
          </ac:spMkLst>
        </pc:spChg>
        <pc:spChg chg="mod">
          <ac:chgData name="Matt Wilkinson" userId="S::matt.wilkinson@uwe.ac.uk::ab05d7ba-16ec-4361-90f4-6fa05170e076" providerId="AD" clId="Web-{47AD87CC-D3B2-E5C7-CD1D-424C536CAF44}" dt="2023-07-11T07:21:09.822" v="3152" actId="20577"/>
          <ac:spMkLst>
            <pc:docMk/>
            <pc:sldMk cId="3111809737" sldId="268"/>
            <ac:spMk id="19" creationId="{DBBA5629-0321-F3B1-5EA4-5D3FC62065DC}"/>
          </ac:spMkLst>
        </pc:spChg>
        <pc:spChg chg="mod">
          <ac:chgData name="Matt Wilkinson" userId="S::matt.wilkinson@uwe.ac.uk::ab05d7ba-16ec-4361-90f4-6fa05170e076" providerId="AD" clId="Web-{47AD87CC-D3B2-E5C7-CD1D-424C536CAF44}" dt="2023-07-11T07:55:33.902" v="3503" actId="14100"/>
          <ac:spMkLst>
            <pc:docMk/>
            <pc:sldMk cId="3111809737" sldId="268"/>
            <ac:spMk id="20" creationId="{40C95029-7675-0F29-B1C1-41930E4E019E}"/>
          </ac:spMkLst>
        </pc:spChg>
        <pc:spChg chg="mod">
          <ac:chgData name="Matt Wilkinson" userId="S::matt.wilkinson@uwe.ac.uk::ab05d7ba-16ec-4361-90f4-6fa05170e076" providerId="AD" clId="Web-{47AD87CC-D3B2-E5C7-CD1D-424C536CAF44}" dt="2023-07-11T07:55:20.308" v="3501" actId="1076"/>
          <ac:spMkLst>
            <pc:docMk/>
            <pc:sldMk cId="3111809737" sldId="268"/>
            <ac:spMk id="21" creationId="{08BF6AA7-4291-8D51-23E9-32EAA9096EC7}"/>
          </ac:spMkLst>
        </pc:spChg>
        <pc:spChg chg="add mod">
          <ac:chgData name="Matt Wilkinson" userId="S::matt.wilkinson@uwe.ac.uk::ab05d7ba-16ec-4361-90f4-6fa05170e076" providerId="AD" clId="Web-{47AD87CC-D3B2-E5C7-CD1D-424C536CAF44}" dt="2023-07-11T07:50:39.362" v="3453"/>
          <ac:spMkLst>
            <pc:docMk/>
            <pc:sldMk cId="3111809737" sldId="268"/>
            <ac:spMk id="23" creationId="{366B4726-B73D-E8AD-A6E4-B11675120458}"/>
          </ac:spMkLst>
        </pc:spChg>
        <pc:grpChg chg="add mod">
          <ac:chgData name="Matt Wilkinson" userId="S::matt.wilkinson@uwe.ac.uk::ab05d7ba-16ec-4361-90f4-6fa05170e076" providerId="AD" clId="Web-{47AD87CC-D3B2-E5C7-CD1D-424C536CAF44}" dt="2023-07-11T07:56:46.030" v="3514" actId="1076"/>
          <ac:grpSpMkLst>
            <pc:docMk/>
            <pc:sldMk cId="3111809737" sldId="268"/>
            <ac:grpSpMk id="24" creationId="{6105CFDA-7F60-6936-EB21-1EA309A0585C}"/>
          </ac:grpSpMkLst>
        </pc:grpChg>
        <pc:grpChg chg="add mod">
          <ac:chgData name="Matt Wilkinson" userId="S::matt.wilkinson@uwe.ac.uk::ab05d7ba-16ec-4361-90f4-6fa05170e076" providerId="AD" clId="Web-{47AD87CC-D3B2-E5C7-CD1D-424C536CAF44}" dt="2023-07-11T07:53:38.039" v="3480" actId="1076"/>
          <ac:grpSpMkLst>
            <pc:docMk/>
            <pc:sldMk cId="3111809737" sldId="268"/>
            <ac:grpSpMk id="25" creationId="{86271D3A-90E9-5C15-E7CD-34FE70D3FD44}"/>
          </ac:grpSpMkLst>
        </pc:grpChg>
        <pc:picChg chg="add mod">
          <ac:chgData name="Matt Wilkinson" userId="S::matt.wilkinson@uwe.ac.uk::ab05d7ba-16ec-4361-90f4-6fa05170e076" providerId="AD" clId="Web-{47AD87CC-D3B2-E5C7-CD1D-424C536CAF44}" dt="2023-07-11T07:45:17.180" v="3432"/>
          <ac:picMkLst>
            <pc:docMk/>
            <pc:sldMk cId="3111809737" sldId="268"/>
            <ac:picMk id="15" creationId="{C638D5A3-4ADF-0D5A-C4ED-AC121EAEA209}"/>
          </ac:picMkLst>
        </pc:picChg>
        <pc:picChg chg="add mod">
          <ac:chgData name="Matt Wilkinson" userId="S::matt.wilkinson@uwe.ac.uk::ab05d7ba-16ec-4361-90f4-6fa05170e076" providerId="AD" clId="Web-{47AD87CC-D3B2-E5C7-CD1D-424C536CAF44}" dt="2023-07-11T07:50:30.174" v="3450"/>
          <ac:picMkLst>
            <pc:docMk/>
            <pc:sldMk cId="3111809737" sldId="268"/>
            <ac:picMk id="22" creationId="{19DC6AB9-E523-DFAA-2A58-DB14C3E9520F}"/>
          </ac:picMkLst>
        </pc:picChg>
      </pc:sldChg>
      <pc:sldChg chg="addSp delSp modSp add replId modNotes">
        <pc:chgData name="Matt Wilkinson" userId="S::matt.wilkinson@uwe.ac.uk::ab05d7ba-16ec-4361-90f4-6fa05170e076" providerId="AD" clId="Web-{47AD87CC-D3B2-E5C7-CD1D-424C536CAF44}" dt="2023-07-11T08:20:46.872" v="4238" actId="1076"/>
        <pc:sldMkLst>
          <pc:docMk/>
          <pc:sldMk cId="467268510" sldId="269"/>
        </pc:sldMkLst>
        <pc:spChg chg="mod">
          <ac:chgData name="Matt Wilkinson" userId="S::matt.wilkinson@uwe.ac.uk::ab05d7ba-16ec-4361-90f4-6fa05170e076" providerId="AD" clId="Web-{47AD87CC-D3B2-E5C7-CD1D-424C536CAF44}" dt="2023-07-11T08:05:56.922" v="3754" actId="20577"/>
          <ac:spMkLst>
            <pc:docMk/>
            <pc:sldMk cId="467268510" sldId="269"/>
            <ac:spMk id="3" creationId="{69C34732-BAC7-ED6D-924F-0A2E3967998D}"/>
          </ac:spMkLst>
        </pc:spChg>
        <pc:spChg chg="mod">
          <ac:chgData name="Matt Wilkinson" userId="S::matt.wilkinson@uwe.ac.uk::ab05d7ba-16ec-4361-90f4-6fa05170e076" providerId="AD" clId="Web-{47AD87CC-D3B2-E5C7-CD1D-424C536CAF44}" dt="2023-07-11T08:16:36.051" v="4158" actId="14100"/>
          <ac:spMkLst>
            <pc:docMk/>
            <pc:sldMk cId="467268510" sldId="269"/>
            <ac:spMk id="5" creationId="{35D8AF87-B231-C223-12DA-089A5ADCEB98}"/>
          </ac:spMkLst>
        </pc:spChg>
        <pc:spChg chg="mod">
          <ac:chgData name="Matt Wilkinson" userId="S::matt.wilkinson@uwe.ac.uk::ab05d7ba-16ec-4361-90f4-6fa05170e076" providerId="AD" clId="Web-{47AD87CC-D3B2-E5C7-CD1D-424C536CAF44}" dt="2023-07-11T08:18:59.431" v="4231" actId="20577"/>
          <ac:spMkLst>
            <pc:docMk/>
            <pc:sldMk cId="467268510" sldId="269"/>
            <ac:spMk id="6" creationId="{E38F9CC9-DDA8-E76A-7D50-5A8C56D05609}"/>
          </ac:spMkLst>
        </pc:spChg>
        <pc:spChg chg="mod">
          <ac:chgData name="Matt Wilkinson" userId="S::matt.wilkinson@uwe.ac.uk::ab05d7ba-16ec-4361-90f4-6fa05170e076" providerId="AD" clId="Web-{47AD87CC-D3B2-E5C7-CD1D-424C536CAF44}" dt="2023-07-11T08:16:42.473" v="4159" actId="1076"/>
          <ac:spMkLst>
            <pc:docMk/>
            <pc:sldMk cId="467268510" sldId="269"/>
            <ac:spMk id="12" creationId="{310EEDD7-0307-65B3-2065-A4FABD9B4CB9}"/>
          </ac:spMkLst>
        </pc:spChg>
        <pc:spChg chg="mod">
          <ac:chgData name="Matt Wilkinson" userId="S::matt.wilkinson@uwe.ac.uk::ab05d7ba-16ec-4361-90f4-6fa05170e076" providerId="AD" clId="Web-{47AD87CC-D3B2-E5C7-CD1D-424C536CAF44}" dt="2023-07-11T08:17:00.755" v="4160" actId="1076"/>
          <ac:spMkLst>
            <pc:docMk/>
            <pc:sldMk cId="467268510" sldId="269"/>
            <ac:spMk id="17" creationId="{04855F35-C0BB-E011-2F28-B60B6F05EF37}"/>
          </ac:spMkLst>
        </pc:spChg>
        <pc:spChg chg="mod">
          <ac:chgData name="Matt Wilkinson" userId="S::matt.wilkinson@uwe.ac.uk::ab05d7ba-16ec-4361-90f4-6fa05170e076" providerId="AD" clId="Web-{47AD87CC-D3B2-E5C7-CD1D-424C536CAF44}" dt="2023-07-11T08:17:15.365" v="4164" actId="14100"/>
          <ac:spMkLst>
            <pc:docMk/>
            <pc:sldMk cId="467268510" sldId="269"/>
            <ac:spMk id="20" creationId="{40C95029-7675-0F29-B1C1-41930E4E019E}"/>
          </ac:spMkLst>
        </pc:spChg>
        <pc:spChg chg="add del mod">
          <ac:chgData name="Matt Wilkinson" userId="S::matt.wilkinson@uwe.ac.uk::ab05d7ba-16ec-4361-90f4-6fa05170e076" providerId="AD" clId="Web-{47AD87CC-D3B2-E5C7-CD1D-424C536CAF44}" dt="2023-07-11T08:17:00.755" v="4161" actId="1076"/>
          <ac:spMkLst>
            <pc:docMk/>
            <pc:sldMk cId="467268510" sldId="269"/>
            <ac:spMk id="21" creationId="{08BF6AA7-4291-8D51-23E9-32EAA9096EC7}"/>
          </ac:spMkLst>
        </pc:spChg>
        <pc:grpChg chg="add mod">
          <ac:chgData name="Matt Wilkinson" userId="S::matt.wilkinson@uwe.ac.uk::ab05d7ba-16ec-4361-90f4-6fa05170e076" providerId="AD" clId="Web-{47AD87CC-D3B2-E5C7-CD1D-424C536CAF44}" dt="2023-07-11T08:20:42.309" v="4237" actId="1076"/>
          <ac:grpSpMkLst>
            <pc:docMk/>
            <pc:sldMk cId="467268510" sldId="269"/>
            <ac:grpSpMk id="7" creationId="{BE6B499A-FE70-3F8B-91C4-6C48A116621F}"/>
          </ac:grpSpMkLst>
        </pc:grpChg>
        <pc:grpChg chg="add mod">
          <ac:chgData name="Matt Wilkinson" userId="S::matt.wilkinson@uwe.ac.uk::ab05d7ba-16ec-4361-90f4-6fa05170e076" providerId="AD" clId="Web-{47AD87CC-D3B2-E5C7-CD1D-424C536CAF44}" dt="2023-07-11T08:20:24.746" v="4236" actId="1076"/>
          <ac:grpSpMkLst>
            <pc:docMk/>
            <pc:sldMk cId="467268510" sldId="269"/>
            <ac:grpSpMk id="8" creationId="{5D6058E8-D19A-D9F2-E12B-42AB529DD233}"/>
          </ac:grpSpMkLst>
        </pc:grpChg>
        <pc:grpChg chg="add mod">
          <ac:chgData name="Matt Wilkinson" userId="S::matt.wilkinson@uwe.ac.uk::ab05d7ba-16ec-4361-90f4-6fa05170e076" providerId="AD" clId="Web-{47AD87CC-D3B2-E5C7-CD1D-424C536CAF44}" dt="2023-07-11T08:20:46.872" v="4238" actId="1076"/>
          <ac:grpSpMkLst>
            <pc:docMk/>
            <pc:sldMk cId="467268510" sldId="269"/>
            <ac:grpSpMk id="9" creationId="{245413EE-053F-42DD-32F2-31BB1180B3CF}"/>
          </ac:grpSpMkLst>
        </pc:grpChg>
        <pc:grpChg chg="del">
          <ac:chgData name="Matt Wilkinson" userId="S::matt.wilkinson@uwe.ac.uk::ab05d7ba-16ec-4361-90f4-6fa05170e076" providerId="AD" clId="Web-{47AD87CC-D3B2-E5C7-CD1D-424C536CAF44}" dt="2023-07-11T08:05:50.218" v="3752"/>
          <ac:grpSpMkLst>
            <pc:docMk/>
            <pc:sldMk cId="467268510" sldId="269"/>
            <ac:grpSpMk id="24" creationId="{6105CFDA-7F60-6936-EB21-1EA309A0585C}"/>
          </ac:grpSpMkLst>
        </pc:grpChg>
      </pc:sldChg>
    </pc:docChg>
  </pc:docChgLst>
  <pc:docChgLst>
    <pc:chgData name="Amanda Wilkinson" userId="16e92b56-3612-4c33-938e-ee6b284d9dcd" providerId="ADAL" clId="{43217281-42CE-4D95-B6A8-BB9F7FCFC057}"/>
    <pc:docChg chg="undo custSel addSld modSld modSection modNotesMaster modHandout">
      <pc:chgData name="Amanda Wilkinson" userId="16e92b56-3612-4c33-938e-ee6b284d9dcd" providerId="ADAL" clId="{43217281-42CE-4D95-B6A8-BB9F7FCFC057}" dt="2023-07-12T08:05:33.555" v="1309"/>
      <pc:docMkLst>
        <pc:docMk/>
      </pc:docMkLst>
      <pc:sldChg chg="addSp delSp modSp mod modNotesTx">
        <pc:chgData name="Amanda Wilkinson" userId="16e92b56-3612-4c33-938e-ee6b284d9dcd" providerId="ADAL" clId="{43217281-42CE-4D95-B6A8-BB9F7FCFC057}" dt="2023-07-11T18:45:39.599" v="1307" actId="20577"/>
        <pc:sldMkLst>
          <pc:docMk/>
          <pc:sldMk cId="2740294575" sldId="257"/>
        </pc:sldMkLst>
        <pc:spChg chg="mod">
          <ac:chgData name="Amanda Wilkinson" userId="16e92b56-3612-4c33-938e-ee6b284d9dcd" providerId="ADAL" clId="{43217281-42CE-4D95-B6A8-BB9F7FCFC057}" dt="2023-07-10T21:30:41.578" v="1103" actId="1076"/>
          <ac:spMkLst>
            <pc:docMk/>
            <pc:sldMk cId="2740294575" sldId="257"/>
            <ac:spMk id="2" creationId="{769217BA-0D97-F76F-90F6-E189DA9DE669}"/>
          </ac:spMkLst>
        </pc:spChg>
        <pc:spChg chg="add del mod">
          <ac:chgData name="Amanda Wilkinson" userId="16e92b56-3612-4c33-938e-ee6b284d9dcd" providerId="ADAL" clId="{43217281-42CE-4D95-B6A8-BB9F7FCFC057}" dt="2023-07-11T18:45:39.599" v="1307" actId="20577"/>
          <ac:spMkLst>
            <pc:docMk/>
            <pc:sldMk cId="2740294575" sldId="257"/>
            <ac:spMk id="3" creationId="{1D6BCF03-5C46-7E0A-C593-FD8AFD5C1F49}"/>
          </ac:spMkLst>
        </pc:spChg>
        <pc:spChg chg="add del mod">
          <ac:chgData name="Amanda Wilkinson" userId="16e92b56-3612-4c33-938e-ee6b284d9dcd" providerId="ADAL" clId="{43217281-42CE-4D95-B6A8-BB9F7FCFC057}" dt="2023-07-10T21:16:12.617" v="388" actId="478"/>
          <ac:spMkLst>
            <pc:docMk/>
            <pc:sldMk cId="2740294575" sldId="257"/>
            <ac:spMk id="5" creationId="{121485DD-FDFD-0858-ED47-263DEABD150B}"/>
          </ac:spMkLst>
        </pc:spChg>
        <pc:spChg chg="add del mod">
          <ac:chgData name="Amanda Wilkinson" userId="16e92b56-3612-4c33-938e-ee6b284d9dcd" providerId="ADAL" clId="{43217281-42CE-4D95-B6A8-BB9F7FCFC057}" dt="2023-07-10T21:16:10.674" v="387" actId="478"/>
          <ac:spMkLst>
            <pc:docMk/>
            <pc:sldMk cId="2740294575" sldId="257"/>
            <ac:spMk id="7" creationId="{7BDA975D-ED5E-C3F9-BF8E-6BE56CD1AEB3}"/>
          </ac:spMkLst>
        </pc:spChg>
        <pc:spChg chg="add del mod">
          <ac:chgData name="Amanda Wilkinson" userId="16e92b56-3612-4c33-938e-ee6b284d9dcd" providerId="ADAL" clId="{43217281-42CE-4D95-B6A8-BB9F7FCFC057}" dt="2023-07-10T21:19:42.447" v="432" actId="21"/>
          <ac:spMkLst>
            <pc:docMk/>
            <pc:sldMk cId="2740294575" sldId="257"/>
            <ac:spMk id="8" creationId="{8C0526CF-418B-6792-9DBB-31CD9D2F7C5A}"/>
          </ac:spMkLst>
        </pc:spChg>
        <pc:spChg chg="add mod">
          <ac:chgData name="Amanda Wilkinson" userId="16e92b56-3612-4c33-938e-ee6b284d9dcd" providerId="ADAL" clId="{43217281-42CE-4D95-B6A8-BB9F7FCFC057}" dt="2023-07-10T21:20:04.156" v="438" actId="20577"/>
          <ac:spMkLst>
            <pc:docMk/>
            <pc:sldMk cId="2740294575" sldId="257"/>
            <ac:spMk id="9" creationId="{E387C3D0-6438-08B8-E114-D6182D6D5914}"/>
          </ac:spMkLst>
        </pc:spChg>
        <pc:picChg chg="add mod">
          <ac:chgData name="Amanda Wilkinson" userId="16e92b56-3612-4c33-938e-ee6b284d9dcd" providerId="ADAL" clId="{43217281-42CE-4D95-B6A8-BB9F7FCFC057}" dt="2023-07-10T21:20:24.563" v="443" actId="208"/>
          <ac:picMkLst>
            <pc:docMk/>
            <pc:sldMk cId="2740294575" sldId="257"/>
            <ac:picMk id="10" creationId="{D2E3098A-9647-E688-0EEC-2705FA8FC5E6}"/>
          </ac:picMkLst>
        </pc:picChg>
        <pc:picChg chg="add del mod">
          <ac:chgData name="Amanda Wilkinson" userId="16e92b56-3612-4c33-938e-ee6b284d9dcd" providerId="ADAL" clId="{43217281-42CE-4D95-B6A8-BB9F7FCFC057}" dt="2023-07-10T21:19:43.851" v="434"/>
          <ac:picMkLst>
            <pc:docMk/>
            <pc:sldMk cId="2740294575" sldId="257"/>
            <ac:picMk id="1026" creationId="{E70C774B-6DA0-7DB6-5BFA-7EF737261396}"/>
          </ac:picMkLst>
        </pc:picChg>
        <pc:picChg chg="add mod">
          <ac:chgData name="Amanda Wilkinson" userId="16e92b56-3612-4c33-938e-ee6b284d9dcd" providerId="ADAL" clId="{43217281-42CE-4D95-B6A8-BB9F7FCFC057}" dt="2023-07-10T21:29:57.889" v="1099" actId="1076"/>
          <ac:picMkLst>
            <pc:docMk/>
            <pc:sldMk cId="2740294575" sldId="257"/>
            <ac:picMk id="1028" creationId="{531811B5-21CA-31B3-C493-E8847948975D}"/>
          </ac:picMkLst>
        </pc:picChg>
        <pc:picChg chg="add mod">
          <ac:chgData name="Amanda Wilkinson" userId="16e92b56-3612-4c33-938e-ee6b284d9dcd" providerId="ADAL" clId="{43217281-42CE-4D95-B6A8-BB9F7FCFC057}" dt="2023-07-10T21:39:27.457" v="1184" actId="1076"/>
          <ac:picMkLst>
            <pc:docMk/>
            <pc:sldMk cId="2740294575" sldId="257"/>
            <ac:picMk id="1030" creationId="{834EA2FC-39BF-C7F1-88CD-3ADFDB021A04}"/>
          </ac:picMkLst>
        </pc:picChg>
        <pc:inkChg chg="add">
          <ac:chgData name="Amanda Wilkinson" userId="16e92b56-3612-4c33-938e-ee6b284d9dcd" providerId="ADAL" clId="{43217281-42CE-4D95-B6A8-BB9F7FCFC057}" dt="2023-07-10T21:20:53.006" v="444" actId="9405"/>
          <ac:inkMkLst>
            <pc:docMk/>
            <pc:sldMk cId="2740294575" sldId="257"/>
            <ac:inkMk id="11" creationId="{F09E783A-A003-764F-F481-6C21B7B0171D}"/>
          </ac:inkMkLst>
        </pc:inkChg>
        <pc:inkChg chg="add">
          <ac:chgData name="Amanda Wilkinson" userId="16e92b56-3612-4c33-938e-ee6b284d9dcd" providerId="ADAL" clId="{43217281-42CE-4D95-B6A8-BB9F7FCFC057}" dt="2023-07-10T21:21:03.914" v="445" actId="9405"/>
          <ac:inkMkLst>
            <pc:docMk/>
            <pc:sldMk cId="2740294575" sldId="257"/>
            <ac:inkMk id="12" creationId="{DD532E78-4A9F-147A-7674-519A1F125680}"/>
          </ac:inkMkLst>
        </pc:inkChg>
        <pc:inkChg chg="add">
          <ac:chgData name="Amanda Wilkinson" userId="16e92b56-3612-4c33-938e-ee6b284d9dcd" providerId="ADAL" clId="{43217281-42CE-4D95-B6A8-BB9F7FCFC057}" dt="2023-07-10T21:21:17.727" v="446" actId="9405"/>
          <ac:inkMkLst>
            <pc:docMk/>
            <pc:sldMk cId="2740294575" sldId="257"/>
            <ac:inkMk id="13" creationId="{EA70F8AD-4C08-8DDB-D07E-8C307F23F0C3}"/>
          </ac:inkMkLst>
        </pc:inkChg>
        <pc:inkChg chg="add">
          <ac:chgData name="Amanda Wilkinson" userId="16e92b56-3612-4c33-938e-ee6b284d9dcd" providerId="ADAL" clId="{43217281-42CE-4D95-B6A8-BB9F7FCFC057}" dt="2023-07-10T21:21:20.200" v="447" actId="9405"/>
          <ac:inkMkLst>
            <pc:docMk/>
            <pc:sldMk cId="2740294575" sldId="257"/>
            <ac:inkMk id="14" creationId="{5D373878-4C3F-2819-0937-4A3097BA7654}"/>
          </ac:inkMkLst>
        </pc:inkChg>
      </pc:sldChg>
      <pc:sldChg chg="delCm">
        <pc:chgData name="Amanda Wilkinson" userId="16e92b56-3612-4c33-938e-ee6b284d9dcd" providerId="ADAL" clId="{43217281-42CE-4D95-B6A8-BB9F7FCFC057}" dt="2023-07-10T21:44:16.815" v="1305"/>
        <pc:sldMkLst>
          <pc:docMk/>
          <pc:sldMk cId="2024603987" sldId="259"/>
        </pc:sldMkLst>
        <pc:extLst>
          <p:ext xmlns:p="http://schemas.openxmlformats.org/presentationml/2006/main" uri="{D6D511B9-2390-475A-947B-AFAB55BFBCF1}">
            <pc226:cmChg xmlns:pc226="http://schemas.microsoft.com/office/powerpoint/2022/06/main/command" chg="del">
              <pc226:chgData name="Amanda Wilkinson" userId="16e92b56-3612-4c33-938e-ee6b284d9dcd" providerId="ADAL" clId="{43217281-42CE-4D95-B6A8-BB9F7FCFC057}" dt="2023-07-10T21:44:16.815" v="1305"/>
              <pc2:cmMkLst xmlns:pc2="http://schemas.microsoft.com/office/powerpoint/2019/9/main/command">
                <pc:docMk/>
                <pc:sldMk cId="2024603987" sldId="259"/>
                <pc2:cmMk id="{971D2751-0D10-4970-B4DD-AEBAF454C93B}"/>
              </pc2:cmMkLst>
            </pc226:cmChg>
          </p:ext>
        </pc:extLst>
      </pc:sldChg>
      <pc:sldChg chg="addSp delSp modSp new mod">
        <pc:chgData name="Amanda Wilkinson" userId="16e92b56-3612-4c33-938e-ee6b284d9dcd" providerId="ADAL" clId="{43217281-42CE-4D95-B6A8-BB9F7FCFC057}" dt="2023-07-10T21:42:49.632" v="1304" actId="1076"/>
        <pc:sldMkLst>
          <pc:docMk/>
          <pc:sldMk cId="3799135149" sldId="266"/>
        </pc:sldMkLst>
        <pc:spChg chg="mod">
          <ac:chgData name="Amanda Wilkinson" userId="16e92b56-3612-4c33-938e-ee6b284d9dcd" providerId="ADAL" clId="{43217281-42CE-4D95-B6A8-BB9F7FCFC057}" dt="2023-07-10T21:42:15.801" v="1301" actId="1076"/>
          <ac:spMkLst>
            <pc:docMk/>
            <pc:sldMk cId="3799135149" sldId="266"/>
            <ac:spMk id="2" creationId="{DC3D9BD0-1C52-62C3-B3D7-B25B641022EC}"/>
          </ac:spMkLst>
        </pc:spChg>
        <pc:spChg chg="del">
          <ac:chgData name="Amanda Wilkinson" userId="16e92b56-3612-4c33-938e-ee6b284d9dcd" providerId="ADAL" clId="{43217281-42CE-4D95-B6A8-BB9F7FCFC057}" dt="2023-07-10T21:42:18.019" v="1302" actId="478"/>
          <ac:spMkLst>
            <pc:docMk/>
            <pc:sldMk cId="3799135149" sldId="266"/>
            <ac:spMk id="3" creationId="{88FEF953-F91A-4FAB-546E-4C19CE3514EF}"/>
          </ac:spMkLst>
        </pc:spChg>
        <pc:picChg chg="add mod">
          <ac:chgData name="Amanda Wilkinson" userId="16e92b56-3612-4c33-938e-ee6b284d9dcd" providerId="ADAL" clId="{43217281-42CE-4D95-B6A8-BB9F7FCFC057}" dt="2023-07-10T21:42:11.538" v="1300" actId="1076"/>
          <ac:picMkLst>
            <pc:docMk/>
            <pc:sldMk cId="3799135149" sldId="266"/>
            <ac:picMk id="6" creationId="{B3942996-DECB-215C-C0B1-0C5F5CA25EA5}"/>
          </ac:picMkLst>
        </pc:picChg>
        <pc:picChg chg="add mod">
          <ac:chgData name="Amanda Wilkinson" userId="16e92b56-3612-4c33-938e-ee6b284d9dcd" providerId="ADAL" clId="{43217281-42CE-4D95-B6A8-BB9F7FCFC057}" dt="2023-07-10T21:42:49.632" v="1304" actId="1076"/>
          <ac:picMkLst>
            <pc:docMk/>
            <pc:sldMk cId="3799135149" sldId="266"/>
            <ac:picMk id="2050" creationId="{DC3AACB5-09D0-AD25-8DDF-12DF7A12289C}"/>
          </ac:picMkLst>
        </pc:picChg>
        <pc:picChg chg="add mod">
          <ac:chgData name="Amanda Wilkinson" userId="16e92b56-3612-4c33-938e-ee6b284d9dcd" providerId="ADAL" clId="{43217281-42CE-4D95-B6A8-BB9F7FCFC057}" dt="2023-07-10T21:42:43.425" v="1303" actId="1076"/>
          <ac:picMkLst>
            <pc:docMk/>
            <pc:sldMk cId="3799135149" sldId="266"/>
            <ac:picMk id="2052" creationId="{187F8793-0903-9D9B-03CE-FC4CF18AA8D1}"/>
          </ac:picMkLst>
        </pc:picChg>
      </pc:sldChg>
      <pc:sldChg chg="modSp new mod">
        <pc:chgData name="Amanda Wilkinson" userId="16e92b56-3612-4c33-938e-ee6b284d9dcd" providerId="ADAL" clId="{43217281-42CE-4D95-B6A8-BB9F7FCFC057}" dt="2023-07-10T21:16:18.370" v="389" actId="20577"/>
        <pc:sldMkLst>
          <pc:docMk/>
          <pc:sldMk cId="2364543504" sldId="267"/>
        </pc:sldMkLst>
        <pc:spChg chg="mod">
          <ac:chgData name="Amanda Wilkinson" userId="16e92b56-3612-4c33-938e-ee6b284d9dcd" providerId="ADAL" clId="{43217281-42CE-4D95-B6A8-BB9F7FCFC057}" dt="2023-07-10T21:07:16.659" v="279" actId="20577"/>
          <ac:spMkLst>
            <pc:docMk/>
            <pc:sldMk cId="2364543504" sldId="267"/>
            <ac:spMk id="2" creationId="{974BD8BC-0817-5114-01E7-139943A07D1E}"/>
          </ac:spMkLst>
        </pc:spChg>
        <pc:spChg chg="mod">
          <ac:chgData name="Amanda Wilkinson" userId="16e92b56-3612-4c33-938e-ee6b284d9dcd" providerId="ADAL" clId="{43217281-42CE-4D95-B6A8-BB9F7FCFC057}" dt="2023-07-10T21:16:18.370" v="389" actId="20577"/>
          <ac:spMkLst>
            <pc:docMk/>
            <pc:sldMk cId="2364543504" sldId="267"/>
            <ac:spMk id="3" creationId="{7EA77360-0B04-67E1-4559-2B3367D2B0DA}"/>
          </ac:spMkLst>
        </pc:spChg>
      </pc:sldChg>
    </pc:docChg>
  </pc:docChgLst>
  <pc:docChgLst>
    <pc:chgData name="Marcus Witt" userId="S::marcus.witt@uwe.ac.uk::c0156378-03f2-4824-8d81-8664af62832f" providerId="AD" clId="Web-{B597A231-419E-07D1-1743-BC783CD245F5}"/>
    <pc:docChg chg="addSld modSld sldOrd modSection">
      <pc:chgData name="Marcus Witt" userId="S::marcus.witt@uwe.ac.uk::c0156378-03f2-4824-8d81-8664af62832f" providerId="AD" clId="Web-{B597A231-419E-07D1-1743-BC783CD245F5}" dt="2023-07-07T09:31:17.651" v="182" actId="1076"/>
      <pc:docMkLst>
        <pc:docMk/>
      </pc:docMkLst>
      <pc:sldChg chg="addSp delSp modSp delAnim">
        <pc:chgData name="Marcus Witt" userId="S::marcus.witt@uwe.ac.uk::c0156378-03f2-4824-8d81-8664af62832f" providerId="AD" clId="Web-{B597A231-419E-07D1-1743-BC783CD245F5}" dt="2023-07-07T09:31:17.651" v="182" actId="1076"/>
        <pc:sldMkLst>
          <pc:docMk/>
          <pc:sldMk cId="2024603987" sldId="259"/>
        </pc:sldMkLst>
        <pc:spChg chg="mod">
          <ac:chgData name="Marcus Witt" userId="S::marcus.witt@uwe.ac.uk::c0156378-03f2-4824-8d81-8664af62832f" providerId="AD" clId="Web-{B597A231-419E-07D1-1743-BC783CD245F5}" dt="2023-07-07T09:30:27.494" v="149" actId="1076"/>
          <ac:spMkLst>
            <pc:docMk/>
            <pc:sldMk cId="2024603987" sldId="259"/>
            <ac:spMk id="3" creationId="{69C34732-BAC7-ED6D-924F-0A2E3967998D}"/>
          </ac:spMkLst>
        </pc:spChg>
        <pc:spChg chg="mod">
          <ac:chgData name="Marcus Witt" userId="S::marcus.witt@uwe.ac.uk::c0156378-03f2-4824-8d81-8664af62832f" providerId="AD" clId="Web-{B597A231-419E-07D1-1743-BC783CD245F5}" dt="2023-07-07T09:30:27.463" v="145" actId="1076"/>
          <ac:spMkLst>
            <pc:docMk/>
            <pc:sldMk cId="2024603987" sldId="259"/>
            <ac:spMk id="9" creationId="{CA434722-CF6C-734B-ED27-E99A1847B94D}"/>
          </ac:spMkLst>
        </pc:spChg>
        <pc:spChg chg="mod">
          <ac:chgData name="Marcus Witt" userId="S::marcus.witt@uwe.ac.uk::c0156378-03f2-4824-8d81-8664af62832f" providerId="AD" clId="Web-{B597A231-419E-07D1-1743-BC783CD245F5}" dt="2023-07-07T09:30:27.463" v="146" actId="1076"/>
          <ac:spMkLst>
            <pc:docMk/>
            <pc:sldMk cId="2024603987" sldId="259"/>
            <ac:spMk id="10" creationId="{F981408F-795D-B47C-4C6A-5F983C494172}"/>
          </ac:spMkLst>
        </pc:spChg>
        <pc:spChg chg="mod">
          <ac:chgData name="Marcus Witt" userId="S::marcus.witt@uwe.ac.uk::c0156378-03f2-4824-8d81-8664af62832f" providerId="AD" clId="Web-{B597A231-419E-07D1-1743-BC783CD245F5}" dt="2023-07-07T09:30:27.478" v="147" actId="1076"/>
          <ac:spMkLst>
            <pc:docMk/>
            <pc:sldMk cId="2024603987" sldId="259"/>
            <ac:spMk id="11" creationId="{B52831DB-6D8F-9CA5-BB6E-BE88E29B072C}"/>
          </ac:spMkLst>
        </pc:spChg>
        <pc:spChg chg="del">
          <ac:chgData name="Marcus Witt" userId="S::marcus.witt@uwe.ac.uk::c0156378-03f2-4824-8d81-8664af62832f" providerId="AD" clId="Web-{B597A231-419E-07D1-1743-BC783CD245F5}" dt="2023-07-07T09:21:47.589" v="30"/>
          <ac:spMkLst>
            <pc:docMk/>
            <pc:sldMk cId="2024603987" sldId="259"/>
            <ac:spMk id="13" creationId="{D44852A2-3E8D-0116-7C30-EF6D60D29449}"/>
          </ac:spMkLst>
        </pc:spChg>
        <pc:spChg chg="mod">
          <ac:chgData name="Marcus Witt" userId="S::marcus.witt@uwe.ac.uk::c0156378-03f2-4824-8d81-8664af62832f" providerId="AD" clId="Web-{B597A231-419E-07D1-1743-BC783CD245F5}" dt="2023-07-07T09:30:27.478" v="148" actId="1076"/>
          <ac:spMkLst>
            <pc:docMk/>
            <pc:sldMk cId="2024603987" sldId="259"/>
            <ac:spMk id="14" creationId="{56AE8965-C58C-9E92-F083-7765B5B99775}"/>
          </ac:spMkLst>
        </pc:spChg>
        <pc:spChg chg="add del">
          <ac:chgData name="Marcus Witt" userId="S::marcus.witt@uwe.ac.uk::c0156378-03f2-4824-8d81-8664af62832f" providerId="AD" clId="Web-{B597A231-419E-07D1-1743-BC783CD245F5}" dt="2023-07-07T09:30:34.603" v="151"/>
          <ac:spMkLst>
            <pc:docMk/>
            <pc:sldMk cId="2024603987" sldId="259"/>
            <ac:spMk id="17" creationId="{5699E736-F9D1-AC95-D6F9-234FDFA22A04}"/>
          </ac:spMkLst>
        </pc:spChg>
        <pc:spChg chg="add del">
          <ac:chgData name="Marcus Witt" userId="S::marcus.witt@uwe.ac.uk::c0156378-03f2-4824-8d81-8664af62832f" providerId="AD" clId="Web-{B597A231-419E-07D1-1743-BC783CD245F5}" dt="2023-07-07T09:30:34.603" v="151"/>
          <ac:spMkLst>
            <pc:docMk/>
            <pc:sldMk cId="2024603987" sldId="259"/>
            <ac:spMk id="19" creationId="{A388E4DA-CBF8-E441-1110-0AE5E49308EE}"/>
          </ac:spMkLst>
        </pc:spChg>
        <pc:spChg chg="add del">
          <ac:chgData name="Marcus Witt" userId="S::marcus.witt@uwe.ac.uk::c0156378-03f2-4824-8d81-8664af62832f" providerId="AD" clId="Web-{B597A231-419E-07D1-1743-BC783CD245F5}" dt="2023-07-07T09:30:34.603" v="151"/>
          <ac:spMkLst>
            <pc:docMk/>
            <pc:sldMk cId="2024603987" sldId="259"/>
            <ac:spMk id="20" creationId="{AAF2CEBD-B42B-69E2-15ED-BEFE2ABCC77A}"/>
          </ac:spMkLst>
        </pc:spChg>
        <pc:spChg chg="add del">
          <ac:chgData name="Marcus Witt" userId="S::marcus.witt@uwe.ac.uk::c0156378-03f2-4824-8d81-8664af62832f" providerId="AD" clId="Web-{B597A231-419E-07D1-1743-BC783CD245F5}" dt="2023-07-07T09:30:34.603" v="151"/>
          <ac:spMkLst>
            <pc:docMk/>
            <pc:sldMk cId="2024603987" sldId="259"/>
            <ac:spMk id="21" creationId="{1A28E8DC-4547-1FDD-454D-45B7FF8309E5}"/>
          </ac:spMkLst>
        </pc:spChg>
        <pc:spChg chg="add del">
          <ac:chgData name="Marcus Witt" userId="S::marcus.witt@uwe.ac.uk::c0156378-03f2-4824-8d81-8664af62832f" providerId="AD" clId="Web-{B597A231-419E-07D1-1743-BC783CD245F5}" dt="2023-07-07T09:30:34.603" v="151"/>
          <ac:spMkLst>
            <pc:docMk/>
            <pc:sldMk cId="2024603987" sldId="259"/>
            <ac:spMk id="22" creationId="{E3B2CFB6-259B-A412-D514-6E6BB59B28F0}"/>
          </ac:spMkLst>
        </pc:spChg>
        <pc:spChg chg="add mod">
          <ac:chgData name="Marcus Witt" userId="S::marcus.witt@uwe.ac.uk::c0156378-03f2-4824-8d81-8664af62832f" providerId="AD" clId="Web-{B597A231-419E-07D1-1743-BC783CD245F5}" dt="2023-07-07T09:31:17.651" v="182" actId="1076"/>
          <ac:spMkLst>
            <pc:docMk/>
            <pc:sldMk cId="2024603987" sldId="259"/>
            <ac:spMk id="23" creationId="{ADB65959-9269-18FB-287E-531A9809A21D}"/>
          </ac:spMkLst>
        </pc:spChg>
        <pc:picChg chg="add del">
          <ac:chgData name="Marcus Witt" userId="S::marcus.witt@uwe.ac.uk::c0156378-03f2-4824-8d81-8664af62832f" providerId="AD" clId="Web-{B597A231-419E-07D1-1743-BC783CD245F5}" dt="2023-07-07T09:30:34.603" v="151"/>
          <ac:picMkLst>
            <pc:docMk/>
            <pc:sldMk cId="2024603987" sldId="259"/>
            <ac:picMk id="5" creationId="{BB6F107F-4145-97A6-C4E4-665DB0497677}"/>
          </ac:picMkLst>
        </pc:picChg>
        <pc:picChg chg="mod">
          <ac:chgData name="Marcus Witt" userId="S::marcus.witt@uwe.ac.uk::c0156378-03f2-4824-8d81-8664af62832f" providerId="AD" clId="Web-{B597A231-419E-07D1-1743-BC783CD245F5}" dt="2023-07-07T09:30:27.447" v="143" actId="1076"/>
          <ac:picMkLst>
            <pc:docMk/>
            <pc:sldMk cId="2024603987" sldId="259"/>
            <ac:picMk id="6" creationId="{ABDEE625-66D8-3073-D625-A2F6B08550B3}"/>
          </ac:picMkLst>
        </pc:picChg>
        <pc:picChg chg="mod">
          <ac:chgData name="Marcus Witt" userId="S::marcus.witt@uwe.ac.uk::c0156378-03f2-4824-8d81-8664af62832f" providerId="AD" clId="Web-{B597A231-419E-07D1-1743-BC783CD245F5}" dt="2023-07-07T09:30:27.447" v="144" actId="1076"/>
          <ac:picMkLst>
            <pc:docMk/>
            <pc:sldMk cId="2024603987" sldId="259"/>
            <ac:picMk id="7" creationId="{E6E575EC-5E3C-8299-0C39-9FCE400CA7C3}"/>
          </ac:picMkLst>
        </pc:picChg>
        <pc:picChg chg="del">
          <ac:chgData name="Marcus Witt" userId="S::marcus.witt@uwe.ac.uk::c0156378-03f2-4824-8d81-8664af62832f" providerId="AD" clId="Web-{B597A231-419E-07D1-1743-BC783CD245F5}" dt="2023-07-07T09:21:47.589" v="31"/>
          <ac:picMkLst>
            <pc:docMk/>
            <pc:sldMk cId="2024603987" sldId="259"/>
            <ac:picMk id="8" creationId="{A41253D1-B278-34FD-8B20-C39A3335AB6B}"/>
          </ac:picMkLst>
        </pc:picChg>
        <pc:picChg chg="add del">
          <ac:chgData name="Marcus Witt" userId="S::marcus.witt@uwe.ac.uk::c0156378-03f2-4824-8d81-8664af62832f" providerId="AD" clId="Web-{B597A231-419E-07D1-1743-BC783CD245F5}" dt="2023-07-07T09:30:34.603" v="151"/>
          <ac:picMkLst>
            <pc:docMk/>
            <pc:sldMk cId="2024603987" sldId="259"/>
            <ac:picMk id="12" creationId="{D075DCA3-66EF-0FFB-7B09-31B158351728}"/>
          </ac:picMkLst>
        </pc:picChg>
        <pc:picChg chg="add del">
          <ac:chgData name="Marcus Witt" userId="S::marcus.witt@uwe.ac.uk::c0156378-03f2-4824-8d81-8664af62832f" providerId="AD" clId="Web-{B597A231-419E-07D1-1743-BC783CD245F5}" dt="2023-07-07T09:30:34.603" v="151"/>
          <ac:picMkLst>
            <pc:docMk/>
            <pc:sldMk cId="2024603987" sldId="259"/>
            <ac:picMk id="15" creationId="{96E4BF96-A285-ED6F-5825-F509824F1833}"/>
          </ac:picMkLst>
        </pc:picChg>
        <pc:picChg chg="del">
          <ac:chgData name="Marcus Witt" userId="S::marcus.witt@uwe.ac.uk::c0156378-03f2-4824-8d81-8664af62832f" providerId="AD" clId="Web-{B597A231-419E-07D1-1743-BC783CD245F5}" dt="2023-07-07T09:21:50.558" v="32"/>
          <ac:picMkLst>
            <pc:docMk/>
            <pc:sldMk cId="2024603987" sldId="259"/>
            <ac:picMk id="18" creationId="{36074C68-EB05-1828-F6B9-ECB021424F6F}"/>
          </ac:picMkLst>
        </pc:picChg>
      </pc:sldChg>
      <pc:sldChg chg="addSp delSp modSp add ord replId addAnim delAnim">
        <pc:chgData name="Marcus Witt" userId="S::marcus.witt@uwe.ac.uk::c0156378-03f2-4824-8d81-8664af62832f" providerId="AD" clId="Web-{B597A231-419E-07D1-1743-BC783CD245F5}" dt="2023-07-07T09:30:09.587" v="142"/>
        <pc:sldMkLst>
          <pc:docMk/>
          <pc:sldMk cId="1647715048" sldId="262"/>
        </pc:sldMkLst>
        <pc:spChg chg="mod">
          <ac:chgData name="Marcus Witt" userId="S::marcus.witt@uwe.ac.uk::c0156378-03f2-4824-8d81-8664af62832f" providerId="AD" clId="Web-{B597A231-419E-07D1-1743-BC783CD245F5}" dt="2023-07-07T09:22:50.482" v="50" actId="1076"/>
          <ac:spMkLst>
            <pc:docMk/>
            <pc:sldMk cId="1647715048" sldId="262"/>
            <ac:spMk id="2" creationId="{50867F5D-2966-6ECF-000C-200805950A1D}"/>
          </ac:spMkLst>
        </pc:spChg>
        <pc:spChg chg="mod">
          <ac:chgData name="Marcus Witt" userId="S::marcus.witt@uwe.ac.uk::c0156378-03f2-4824-8d81-8664af62832f" providerId="AD" clId="Web-{B597A231-419E-07D1-1743-BC783CD245F5}" dt="2023-07-07T09:22:50.482" v="51" actId="1076"/>
          <ac:spMkLst>
            <pc:docMk/>
            <pc:sldMk cId="1647715048" sldId="262"/>
            <ac:spMk id="3" creationId="{69C34732-BAC7-ED6D-924F-0A2E3967998D}"/>
          </ac:spMkLst>
        </pc:spChg>
        <pc:spChg chg="del mod">
          <ac:chgData name="Marcus Witt" userId="S::marcus.witt@uwe.ac.uk::c0156378-03f2-4824-8d81-8664af62832f" providerId="AD" clId="Web-{B597A231-419E-07D1-1743-BC783CD245F5}" dt="2023-07-07T09:22:42.716" v="48"/>
          <ac:spMkLst>
            <pc:docMk/>
            <pc:sldMk cId="1647715048" sldId="262"/>
            <ac:spMk id="4" creationId="{C9AB6993-8C40-4A1D-9E1C-34296187F5F4}"/>
          </ac:spMkLst>
        </pc:spChg>
        <pc:spChg chg="del">
          <ac:chgData name="Marcus Witt" userId="S::marcus.witt@uwe.ac.uk::c0156378-03f2-4824-8d81-8664af62832f" providerId="AD" clId="Web-{B597A231-419E-07D1-1743-BC783CD245F5}" dt="2023-07-07T09:20:36.541" v="6"/>
          <ac:spMkLst>
            <pc:docMk/>
            <pc:sldMk cId="1647715048" sldId="262"/>
            <ac:spMk id="5" creationId="{35D8AF87-B231-C223-12DA-089A5ADCEB98}"/>
          </ac:spMkLst>
        </pc:spChg>
        <pc:spChg chg="del">
          <ac:chgData name="Marcus Witt" userId="S::marcus.witt@uwe.ac.uk::c0156378-03f2-4824-8d81-8664af62832f" providerId="AD" clId="Web-{B597A231-419E-07D1-1743-BC783CD245F5}" dt="2023-07-07T09:20:36.541" v="5"/>
          <ac:spMkLst>
            <pc:docMk/>
            <pc:sldMk cId="1647715048" sldId="262"/>
            <ac:spMk id="12" creationId="{310EEDD7-0307-65B3-2065-A4FABD9B4CB9}"/>
          </ac:spMkLst>
        </pc:spChg>
        <pc:spChg chg="add mod">
          <ac:chgData name="Marcus Witt" userId="S::marcus.witt@uwe.ac.uk::c0156378-03f2-4824-8d81-8664af62832f" providerId="AD" clId="Web-{B597A231-419E-07D1-1743-BC783CD245F5}" dt="2023-07-07T09:29:32.774" v="125" actId="1076"/>
          <ac:spMkLst>
            <pc:docMk/>
            <pc:sldMk cId="1647715048" sldId="262"/>
            <ac:spMk id="14" creationId="{9C0A1EF7-D11F-23B1-570D-E7D5C4725B7B}"/>
          </ac:spMkLst>
        </pc:spChg>
        <pc:spChg chg="mod">
          <ac:chgData name="Marcus Witt" userId="S::marcus.witt@uwe.ac.uk::c0156378-03f2-4824-8d81-8664af62832f" providerId="AD" clId="Web-{B597A231-419E-07D1-1743-BC783CD245F5}" dt="2023-07-07T09:22:50.466" v="49" actId="1076"/>
          <ac:spMkLst>
            <pc:docMk/>
            <pc:sldMk cId="1647715048" sldId="262"/>
            <ac:spMk id="16" creationId="{49A61729-C627-6160-5D95-E04CDDB43624}"/>
          </ac:spMkLst>
        </pc:spChg>
        <pc:spChg chg="del">
          <ac:chgData name="Marcus Witt" userId="S::marcus.witt@uwe.ac.uk::c0156378-03f2-4824-8d81-8664af62832f" providerId="AD" clId="Web-{B597A231-419E-07D1-1743-BC783CD245F5}" dt="2023-07-07T09:20:36.541" v="4"/>
          <ac:spMkLst>
            <pc:docMk/>
            <pc:sldMk cId="1647715048" sldId="262"/>
            <ac:spMk id="17" creationId="{04855F35-C0BB-E011-2F28-B60B6F05EF37}"/>
          </ac:spMkLst>
        </pc:spChg>
        <pc:spChg chg="add mod">
          <ac:chgData name="Marcus Witt" userId="S::marcus.witt@uwe.ac.uk::c0156378-03f2-4824-8d81-8664af62832f" providerId="AD" clId="Web-{B597A231-419E-07D1-1743-BC783CD245F5}" dt="2023-07-07T09:29:32.774" v="126" actId="1076"/>
          <ac:spMkLst>
            <pc:docMk/>
            <pc:sldMk cId="1647715048" sldId="262"/>
            <ac:spMk id="18" creationId="{12ECEE24-E6DB-2AD8-5EA0-EC08712FC9AE}"/>
          </ac:spMkLst>
        </pc:spChg>
        <pc:spChg chg="del">
          <ac:chgData name="Marcus Witt" userId="S::marcus.witt@uwe.ac.uk::c0156378-03f2-4824-8d81-8664af62832f" providerId="AD" clId="Web-{B597A231-419E-07D1-1743-BC783CD245F5}" dt="2023-07-07T09:20:36.541" v="3"/>
          <ac:spMkLst>
            <pc:docMk/>
            <pc:sldMk cId="1647715048" sldId="262"/>
            <ac:spMk id="19" creationId="{DBBA5629-0321-F3B1-5EA4-5D3FC62065DC}"/>
          </ac:spMkLst>
        </pc:spChg>
        <pc:spChg chg="del">
          <ac:chgData name="Marcus Witt" userId="S::marcus.witt@uwe.ac.uk::c0156378-03f2-4824-8d81-8664af62832f" providerId="AD" clId="Web-{B597A231-419E-07D1-1743-BC783CD245F5}" dt="2023-07-07T09:20:36.541" v="2"/>
          <ac:spMkLst>
            <pc:docMk/>
            <pc:sldMk cId="1647715048" sldId="262"/>
            <ac:spMk id="20" creationId="{40C95029-7675-0F29-B1C1-41930E4E019E}"/>
          </ac:spMkLst>
        </pc:spChg>
        <pc:spChg chg="del">
          <ac:chgData name="Marcus Witt" userId="S::marcus.witt@uwe.ac.uk::c0156378-03f2-4824-8d81-8664af62832f" providerId="AD" clId="Web-{B597A231-419E-07D1-1743-BC783CD245F5}" dt="2023-07-07T09:20:36.541" v="1"/>
          <ac:spMkLst>
            <pc:docMk/>
            <pc:sldMk cId="1647715048" sldId="262"/>
            <ac:spMk id="21" creationId="{08BF6AA7-4291-8D51-23E9-32EAA9096EC7}"/>
          </ac:spMkLst>
        </pc:spChg>
        <pc:spChg chg="add del">
          <ac:chgData name="Marcus Witt" userId="S::marcus.witt@uwe.ac.uk::c0156378-03f2-4824-8d81-8664af62832f" providerId="AD" clId="Web-{B597A231-419E-07D1-1743-BC783CD245F5}" dt="2023-07-07T09:21:28.026" v="25"/>
          <ac:spMkLst>
            <pc:docMk/>
            <pc:sldMk cId="1647715048" sldId="262"/>
            <ac:spMk id="23" creationId="{673D0A1A-81B3-4556-8CE7-D26B43FEB9D9}"/>
          </ac:spMkLst>
        </pc:spChg>
        <pc:spChg chg="add mod">
          <ac:chgData name="Marcus Witt" userId="S::marcus.witt@uwe.ac.uk::c0156378-03f2-4824-8d81-8664af62832f" providerId="AD" clId="Web-{B597A231-419E-07D1-1743-BC783CD245F5}" dt="2023-07-07T09:29:32.774" v="127" actId="1076"/>
          <ac:spMkLst>
            <pc:docMk/>
            <pc:sldMk cId="1647715048" sldId="262"/>
            <ac:spMk id="25" creationId="{3602F713-3AE6-4BEA-5BFA-626E3EEF9BF8}"/>
          </ac:spMkLst>
        </pc:spChg>
        <pc:spChg chg="add mod">
          <ac:chgData name="Marcus Witt" userId="S::marcus.witt@uwe.ac.uk::c0156378-03f2-4824-8d81-8664af62832f" providerId="AD" clId="Web-{B597A231-419E-07D1-1743-BC783CD245F5}" dt="2023-07-07T09:29:32.774" v="128" actId="1076"/>
          <ac:spMkLst>
            <pc:docMk/>
            <pc:sldMk cId="1647715048" sldId="262"/>
            <ac:spMk id="27" creationId="{F225EDA3-7CB1-1902-87CC-890F326E48F1}"/>
          </ac:spMkLst>
        </pc:spChg>
        <pc:spChg chg="add mod">
          <ac:chgData name="Marcus Witt" userId="S::marcus.witt@uwe.ac.uk::c0156378-03f2-4824-8d81-8664af62832f" providerId="AD" clId="Web-{B597A231-419E-07D1-1743-BC783CD245F5}" dt="2023-07-07T09:30:07.071" v="141" actId="1076"/>
          <ac:spMkLst>
            <pc:docMk/>
            <pc:sldMk cId="1647715048" sldId="262"/>
            <ac:spMk id="30" creationId="{0173A12B-DC6F-1D6C-7A8E-5B4B269DD456}"/>
          </ac:spMkLst>
        </pc:spChg>
        <pc:picChg chg="add mod">
          <ac:chgData name="Marcus Witt" userId="S::marcus.witt@uwe.ac.uk::c0156378-03f2-4824-8d81-8664af62832f" providerId="AD" clId="Web-{B597A231-419E-07D1-1743-BC783CD245F5}" dt="2023-07-07T09:29:32.758" v="122" actId="1076"/>
          <ac:picMkLst>
            <pc:docMk/>
            <pc:sldMk cId="1647715048" sldId="262"/>
            <ac:picMk id="7" creationId="{9DE0225C-2E55-E4FC-80AE-E8D8AFBB6456}"/>
          </ac:picMkLst>
        </pc:picChg>
        <pc:picChg chg="add mod">
          <ac:chgData name="Marcus Witt" userId="S::marcus.witt@uwe.ac.uk::c0156378-03f2-4824-8d81-8664af62832f" providerId="AD" clId="Web-{B597A231-419E-07D1-1743-BC783CD245F5}" dt="2023-07-07T09:29:32.758" v="123" actId="1076"/>
          <ac:picMkLst>
            <pc:docMk/>
            <pc:sldMk cId="1647715048" sldId="262"/>
            <ac:picMk id="9" creationId="{61D74C9A-91CC-E1F9-09BC-B8B8BBBD45E8}"/>
          </ac:picMkLst>
        </pc:picChg>
        <pc:picChg chg="add mod">
          <ac:chgData name="Marcus Witt" userId="S::marcus.witt@uwe.ac.uk::c0156378-03f2-4824-8d81-8664af62832f" providerId="AD" clId="Web-{B597A231-419E-07D1-1743-BC783CD245F5}" dt="2023-07-07T09:29:32.758" v="124" actId="1076"/>
          <ac:picMkLst>
            <pc:docMk/>
            <pc:sldMk cId="1647715048" sldId="262"/>
            <ac:picMk id="11" creationId="{BBBC19E9-F015-AD96-0124-BD8CCA50F237}"/>
          </ac:picMkLst>
        </pc:picChg>
        <pc:picChg chg="add mod">
          <ac:chgData name="Marcus Witt" userId="S::marcus.witt@uwe.ac.uk::c0156378-03f2-4824-8d81-8664af62832f" providerId="AD" clId="Web-{B597A231-419E-07D1-1743-BC783CD245F5}" dt="2023-07-07T09:29:32.789" v="129" actId="1076"/>
          <ac:picMkLst>
            <pc:docMk/>
            <pc:sldMk cId="1647715048" sldId="262"/>
            <ac:picMk id="28" creationId="{48B3F8A2-0A9D-D353-4178-69896463BE09}"/>
          </ac:picMkLst>
        </pc:picChg>
        <pc:picChg chg="add mod">
          <ac:chgData name="Marcus Witt" userId="S::marcus.witt@uwe.ac.uk::c0156378-03f2-4824-8d81-8664af62832f" providerId="AD" clId="Web-{B597A231-419E-07D1-1743-BC783CD245F5}" dt="2023-07-07T09:29:32.789" v="130" actId="1076"/>
          <ac:picMkLst>
            <pc:docMk/>
            <pc:sldMk cId="1647715048" sldId="262"/>
            <ac:picMk id="29" creationId="{3710FD0B-18C7-13C3-34E3-316F2D33E647}"/>
          </ac:picMkLst>
        </pc:picChg>
      </pc:sldChg>
    </pc:docChg>
  </pc:docChgLst>
  <pc:docChgLst>
    <pc:chgData name="Marcus Witt" userId="S::marcus.witt@uwe.ac.uk::c0156378-03f2-4824-8d81-8664af62832f" providerId="AD" clId="Web-{96ABACC0-19AE-E375-0461-577F08B38BFD}"/>
    <pc:docChg chg="sldOrd">
      <pc:chgData name="Marcus Witt" userId="S::marcus.witt@uwe.ac.uk::c0156378-03f2-4824-8d81-8664af62832f" providerId="AD" clId="Web-{96ABACC0-19AE-E375-0461-577F08B38BFD}" dt="2023-07-12T06:53:02.751" v="1"/>
      <pc:docMkLst>
        <pc:docMk/>
      </pc:docMkLst>
      <pc:sldChg chg="ord">
        <pc:chgData name="Marcus Witt" userId="S::marcus.witt@uwe.ac.uk::c0156378-03f2-4824-8d81-8664af62832f" providerId="AD" clId="Web-{96ABACC0-19AE-E375-0461-577F08B38BFD}" dt="2023-07-12T06:52:30.156" v="0"/>
        <pc:sldMkLst>
          <pc:docMk/>
          <pc:sldMk cId="2740294575" sldId="257"/>
        </pc:sldMkLst>
      </pc:sldChg>
      <pc:sldChg chg="ord">
        <pc:chgData name="Marcus Witt" userId="S::marcus.witt@uwe.ac.uk::c0156378-03f2-4824-8d81-8664af62832f" providerId="AD" clId="Web-{96ABACC0-19AE-E375-0461-577F08B38BFD}" dt="2023-07-12T06:53:02.751" v="1"/>
        <pc:sldMkLst>
          <pc:docMk/>
          <pc:sldMk cId="2024603987" sldId="259"/>
        </pc:sldMkLst>
      </pc:sldChg>
    </pc:docChg>
  </pc:docChgLst>
  <pc:docChgLst>
    <pc:chgData name="Matt Wilkinson" userId="S::matt.wilkinson@uwe.ac.uk::ab05d7ba-16ec-4361-90f4-6fa05170e076" providerId="AD" clId="Web-{AC06E16E-B381-9E0E-5485-D439B8D79C07}"/>
    <pc:docChg chg="modSld sldOrd">
      <pc:chgData name="Matt Wilkinson" userId="S::matt.wilkinson@uwe.ac.uk::ab05d7ba-16ec-4361-90f4-6fa05170e076" providerId="AD" clId="Web-{AC06E16E-B381-9E0E-5485-D439B8D79C07}" dt="2023-07-12T12:51:03.267" v="9"/>
      <pc:docMkLst>
        <pc:docMk/>
      </pc:docMkLst>
      <pc:sldChg chg="ord">
        <pc:chgData name="Matt Wilkinson" userId="S::matt.wilkinson@uwe.ac.uk::ab05d7ba-16ec-4361-90f4-6fa05170e076" providerId="AD" clId="Web-{AC06E16E-B381-9E0E-5485-D439B8D79C07}" dt="2023-07-12T12:51:03.267" v="9"/>
        <pc:sldMkLst>
          <pc:docMk/>
          <pc:sldMk cId="3119620745" sldId="258"/>
        </pc:sldMkLst>
      </pc:sldChg>
      <pc:sldChg chg="ord">
        <pc:chgData name="Matt Wilkinson" userId="S::matt.wilkinson@uwe.ac.uk::ab05d7ba-16ec-4361-90f4-6fa05170e076" providerId="AD" clId="Web-{AC06E16E-B381-9E0E-5485-D439B8D79C07}" dt="2023-07-12T12:51:03.236" v="8"/>
        <pc:sldMkLst>
          <pc:docMk/>
          <pc:sldMk cId="2364543504" sldId="267"/>
        </pc:sldMkLst>
      </pc:sldChg>
      <pc:sldChg chg="modNotes">
        <pc:chgData name="Matt Wilkinson" userId="S::matt.wilkinson@uwe.ac.uk::ab05d7ba-16ec-4361-90f4-6fa05170e076" providerId="AD" clId="Web-{AC06E16E-B381-9E0E-5485-D439B8D79C07}" dt="2023-07-12T10:47:58.918" v="7"/>
        <pc:sldMkLst>
          <pc:docMk/>
          <pc:sldMk cId="3111809737" sldId="268"/>
        </pc:sldMkLst>
      </pc:sldChg>
    </pc:docChg>
  </pc:docChgLst>
  <pc:docChgLst>
    <pc:chgData name="Marcus Witt" userId="S::marcus.witt@uwe.ac.uk::c0156378-03f2-4824-8d81-8664af62832f" providerId="AD" clId="Web-{0FDCE378-A2D8-34F3-AE37-FC29D9C7BF0D}"/>
    <pc:docChg chg="modSld">
      <pc:chgData name="Marcus Witt" userId="S::marcus.witt@uwe.ac.uk::c0156378-03f2-4824-8d81-8664af62832f" providerId="AD" clId="Web-{0FDCE378-A2D8-34F3-AE37-FC29D9C7BF0D}" dt="2023-07-11T17:21:55.742" v="0"/>
      <pc:docMkLst>
        <pc:docMk/>
      </pc:docMkLst>
      <pc:sldChg chg="delSp delAnim">
        <pc:chgData name="Marcus Witt" userId="S::marcus.witt@uwe.ac.uk::c0156378-03f2-4824-8d81-8664af62832f" providerId="AD" clId="Web-{0FDCE378-A2D8-34F3-AE37-FC29D9C7BF0D}" dt="2023-07-11T17:21:55.742" v="0"/>
        <pc:sldMkLst>
          <pc:docMk/>
          <pc:sldMk cId="1647715048" sldId="262"/>
        </pc:sldMkLst>
        <pc:spChg chg="del">
          <ac:chgData name="Marcus Witt" userId="S::marcus.witt@uwe.ac.uk::c0156378-03f2-4824-8d81-8664af62832f" providerId="AD" clId="Web-{0FDCE378-A2D8-34F3-AE37-FC29D9C7BF0D}" dt="2023-07-11T17:21:55.742" v="0"/>
          <ac:spMkLst>
            <pc:docMk/>
            <pc:sldMk cId="1647715048" sldId="262"/>
            <ac:spMk id="18" creationId="{12ECEE24-E6DB-2AD8-5EA0-EC08712FC9AE}"/>
          </ac:spMkLst>
        </pc:spChg>
      </pc:sldChg>
    </pc:docChg>
  </pc:docChgLst>
  <pc:docChgLst>
    <pc:chgData name="Kane Allen" userId="S::kane.allen@uwe.ac.uk::260a41bf-5379-4397-b530-f643febf373c" providerId="AD" clId="Web-{011508DC-C9EF-4231-8D27-FF28A0CB475B}"/>
    <pc:docChg chg="modSld">
      <pc:chgData name="Kane Allen" userId="S::kane.allen@uwe.ac.uk::260a41bf-5379-4397-b530-f643febf373c" providerId="AD" clId="Web-{011508DC-C9EF-4231-8D27-FF28A0CB475B}" dt="2023-07-12T12:50:09.767" v="379"/>
      <pc:docMkLst>
        <pc:docMk/>
      </pc:docMkLst>
      <pc:sldChg chg="modNotes">
        <pc:chgData name="Kane Allen" userId="S::kane.allen@uwe.ac.uk::260a41bf-5379-4397-b530-f643febf373c" providerId="AD" clId="Web-{011508DC-C9EF-4231-8D27-FF28A0CB475B}" dt="2023-07-12T12:50:09.767" v="379"/>
        <pc:sldMkLst>
          <pc:docMk/>
          <pc:sldMk cId="3119620745" sldId="25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43CF07-9307-6C48-9A7D-CFB6D27789B3}"/>
              </a:ext>
            </a:extLst>
          </p:cNvPr>
          <p:cNvSpPr>
            <a:spLocks noGrp="1"/>
          </p:cNvSpPr>
          <p:nvPr>
            <p:ph type="hdr" sz="quarter"/>
          </p:nvPr>
        </p:nvSpPr>
        <p:spPr>
          <a:xfrm>
            <a:off x="0" y="1"/>
            <a:ext cx="2889938" cy="498630"/>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3757DB75-BAF4-B743-9A92-74B92A91E0A3}"/>
              </a:ext>
            </a:extLst>
          </p:cNvPr>
          <p:cNvSpPr>
            <a:spLocks noGrp="1"/>
          </p:cNvSpPr>
          <p:nvPr>
            <p:ph type="ftr" sz="quarter" idx="2"/>
          </p:nvPr>
        </p:nvSpPr>
        <p:spPr>
          <a:xfrm>
            <a:off x="0" y="9428010"/>
            <a:ext cx="2889938" cy="49862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B22C6B3-A39F-7849-8137-15C55F281F8E}"/>
              </a:ext>
            </a:extLst>
          </p:cNvPr>
          <p:cNvSpPr>
            <a:spLocks noGrp="1"/>
          </p:cNvSpPr>
          <p:nvPr>
            <p:ph type="sldNum" sz="quarter" idx="3"/>
          </p:nvPr>
        </p:nvSpPr>
        <p:spPr>
          <a:xfrm>
            <a:off x="3777993" y="9428010"/>
            <a:ext cx="2889938" cy="498629"/>
          </a:xfrm>
          <a:prstGeom prst="rect">
            <a:avLst/>
          </a:prstGeom>
        </p:spPr>
        <p:txBody>
          <a:bodyPr vert="horz" lIns="91440" tIns="45720" rIns="91440" bIns="45720" rtlCol="0" anchor="b"/>
          <a:lstStyle>
            <a:lvl1pPr algn="r">
              <a:defRPr sz="1200"/>
            </a:lvl1pPr>
          </a:lstStyle>
          <a:p>
            <a:fld id="{DA11F245-9DFC-A14D-946D-EB14F66A9135}" type="slidenum">
              <a:rPr lang="en-US" smtClean="0"/>
              <a:t>‹#›</a:t>
            </a:fld>
            <a:endParaRPr lang="en-US"/>
          </a:p>
        </p:txBody>
      </p:sp>
    </p:spTree>
    <p:extLst>
      <p:ext uri="{BB962C8B-B14F-4D97-AF65-F5344CB8AC3E}">
        <p14:creationId xmlns:p14="http://schemas.microsoft.com/office/powerpoint/2010/main" val="128790257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0T21:20:5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0,'23'2,"-1"1,1 2,-1 0,0 2,-1 0,1 2,20 11,-5-4,39 13,62 1,-1 0,-120-26,-1-1,28 1,-28-4,1 2,24 5,-28-2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0T21:21:03.914"/>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 0,'8'1,"1"0,-1 0,1 1,-1-1,1 1,-1 1,11 6,55 33,-5-2,107 28,-17-9,-116-42,0-1,49 9,-55-20,-19-4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0T21:21:17.726"/>
    </inkml:context>
    <inkml:brush xml:id="br0">
      <inkml:brushProperty name="width" value="0.2" units="cm"/>
      <inkml:brushProperty name="height" value="0.4" units="cm"/>
      <inkml:brushProperty name="color" value="#FF40FF"/>
      <inkml:brushProperty name="tip" value="rectangle"/>
      <inkml:brushProperty name="rasterOp" value="maskPen"/>
      <inkml:brushProperty name="ignorePressure" value="1"/>
    </inkml:brush>
  </inkml:definitions>
  <inkml:trace contextRef="#ctx0" brushRef="#br0">160 0,'7'1,"0"0,0 1,1 0,-1 0,0 1,0 0,0 0,1 1,-2 0,7 6,32 15,96 28,78 35,-162-62,-27-14,-1 1,0 3,44 30,-43-23,2-2,1-2,41 19,109 35,-161-65,51 16,-46-16,0 1,39 18,126 56,-55-26,-83-33,323 139,-256-128,-14-4,-71-17,21 6,-3-3,-1 2,87 45,-82-35,104 34,165 36,-254-74,94 27,-144-44,0 0,0 2,-2 1,1 1,-1 1,-1 0,0 2,22 20,-40-33,-1-1,1 1,0-1,-1 1,1 0,-1 0,0 0,0-1,1 2,-2-1,2 0,-2 0,1 0,0 0,-1 1,0-1,1 0,-1 0,1 4,-2-4,1-1,-1 1,1-1,0 1,-1-1,0 1,0 0,0-2,1 2,-1-1,-1 0,2 1,-2-2,2 2,-2-1,1-1,-1 2,2-1,-2-1,1 1,-1-1,1 1,0 0,-1-1,1 0,-1 0,0 1,-2-1,-17 3,0-1,-37-2,38-2,1 2,0 1,-36 6,39-3,0-2,0-1,0 1,1-2,-2 0,1-2,1 1,-28-8,17 0,0 0,1-1,-1-2,-28-18,28 16,0 2,-2 2,1 0,-1 1,0 3,-34-5,-21 1,-84-14,147 20,11 3,0 0,-1-1,2 0,-1-1,0 0,1-1,-1 0,1 0,-11-7,-19-18,-1 4,-1 0,-1 3,-70-26,4 17,74 23,0-2,-43-18,-88-50,28 31,-11-4,109 36,-1 1,-68-13,31 10,-136-50,90 27,79 28,-76-32,-4-3,85 34,-65-31,81 34,-35-12,-6-2,37 11,-51-32,54 30,0 2,-2 1,-48-16,-23-10,81 29,1 0,-1-1,2 0,0-1,0-1,1 0,1-1,-20-27,29 38,1 1,0-1,0 1,1-1,-2 1,2-1,-1 1,0-2,1 2,-1-1,1 1,0-1,0 0,-1 1,1-2,0 2,0-2,0 2,1-1,-1 0,0 1,0-1,2-2,-1 1,1 1,-1 0,1-1,0 1,0 1,-1-2,1 2,0-1,0 1,1-1,-1 1,0 0,5-2,5-2,-1 2,1 0,0 0,0 1,17 0,-14 2,0 1,0 0,-1 1,1 1,-1 1,1 0,-1 1,0 1,16 8,29 10,-43-19,-1 1,0 1,26 14,-9 1,1-2,2-1,69 25,-90-39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0T21:21:20.200"/>
    </inkml:context>
    <inkml:brush xml:id="br0">
      <inkml:brushProperty name="width" value="0.2" units="cm"/>
      <inkml:brushProperty name="height" value="0.4" units="cm"/>
      <inkml:brushProperty name="color" value="#FF40FF"/>
      <inkml:brushProperty name="tip" value="rectangle"/>
      <inkml:brushProperty name="rasterOp" value="maskPen"/>
      <inkml:brushProperty name="ignorePressure" value="1"/>
    </inkml:brush>
  </inkml:definitions>
  <inkml:trace contextRef="#ctx0" brushRef="#br0">0 0,'7'2,"0"-1,0 1,0 0,0 1,-1 0,1 0,-1 0,0 1,0 0,11 9,27 16,1-2,-31-19,-2-1,28 12,90 34,12 6,-96-43,70 37,-101-47,0 0,0-1,24 5,13 4,12 8,2-4,101 14,-123-27,-3 0,66 14,-7-1,-7-1,37 23,-46-12,129 42,-177-58,39 7,-42-10,52 18,-47-14,44 11,28 9,17 9,-15-6,-58-17,87 16,-123-30,1 0,-2 1,33 17,-33-15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67" name="Rectangle 3"/>
          <p:cNvSpPr>
            <a:spLocks noGrp="1" noChangeArrowheads="1"/>
          </p:cNvSpPr>
          <p:nvPr>
            <p:ph type="dt" idx="1"/>
          </p:nvPr>
        </p:nvSpPr>
        <p:spPr bwMode="auto">
          <a:xfrm>
            <a:off x="388501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684684"/>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71" name="Rectangle 7"/>
          <p:cNvSpPr>
            <a:spLocks noGrp="1" noChangeArrowheads="1"/>
          </p:cNvSpPr>
          <p:nvPr>
            <p:ph type="sldNum" sz="quarter" idx="5"/>
          </p:nvPr>
        </p:nvSpPr>
        <p:spPr bwMode="auto">
          <a:xfrm>
            <a:off x="3885010" y="8684684"/>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5360570-2B09-DB43-BBE0-DA076DA911F1}" type="slidenum">
              <a:rPr lang="en-US" altLang="en-US"/>
              <a:pPr>
                <a:defRPr/>
              </a:pPr>
              <a:t>‹#›</a:t>
            </a:fld>
            <a:endParaRPr lang="en-US" altLang="en-US"/>
          </a:p>
        </p:txBody>
      </p:sp>
    </p:spTree>
    <p:extLst>
      <p:ext uri="{BB962C8B-B14F-4D97-AF65-F5344CB8AC3E}">
        <p14:creationId xmlns:p14="http://schemas.microsoft.com/office/powerpoint/2010/main" val="200487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Nb – no written feedback on sheet given after 20 days – just rubric and grade</a:t>
            </a:r>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2</a:t>
            </a:fld>
            <a:endParaRPr lang="en-US" altLang="en-US"/>
          </a:p>
        </p:txBody>
      </p:sp>
    </p:spTree>
    <p:extLst>
      <p:ext uri="{BB962C8B-B14F-4D97-AF65-F5344CB8AC3E}">
        <p14:creationId xmlns:p14="http://schemas.microsoft.com/office/powerpoint/2010/main" val="560496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ea typeface="ＭＳ Ｐゴシック"/>
                <a:cs typeface="Arial"/>
              </a:rPr>
              <a:t>The second theme we noticed was that of Collaboration &amp; the Building of Relationships (that went beyond the immediacy of the assessment)</a:t>
            </a:r>
          </a:p>
          <a:p>
            <a:endParaRPr lang="en-US">
              <a:latin typeface="Calibri"/>
              <a:ea typeface="Calibri"/>
              <a:cs typeface="Calibri"/>
            </a:endParaRPr>
          </a:p>
          <a:p>
            <a:r>
              <a:rPr lang="en-US">
                <a:latin typeface="Calibri"/>
                <a:ea typeface="ＭＳ Ｐゴシック"/>
                <a:cs typeface="Calibri"/>
              </a:rPr>
              <a:t>Literature such as the examples cited here explore the emotional response involved in giving and receiving feedback.  WIN&amp;CAR discuss the impact of power imbalances on students; this intimidating academic, holder of expertise and knowledge, creates a feeling of imposter syndrome and therefore a reluctance to ask questions or explore the feedback for greater understanding.</a:t>
            </a:r>
          </a:p>
          <a:p>
            <a:r>
              <a:rPr lang="en-US">
                <a:latin typeface="Calibri"/>
                <a:ea typeface="ＭＳ Ｐゴシック"/>
                <a:cs typeface="Calibri"/>
              </a:rPr>
              <a:t>They emphasis the need for the building of trust and relationships through feedback – a sense of safety so that </a:t>
            </a:r>
            <a:r>
              <a:rPr lang="en-US" b="1">
                <a:latin typeface="Calibri"/>
                <a:ea typeface="ＭＳ Ｐゴシック"/>
                <a:cs typeface="Calibri"/>
              </a:rPr>
              <a:t>meaningful </a:t>
            </a:r>
            <a:r>
              <a:rPr lang="en-US">
                <a:latin typeface="Calibri"/>
                <a:ea typeface="ＭＳ Ｐゴシック"/>
                <a:cs typeface="Calibri"/>
              </a:rPr>
              <a:t>dialogue is possible.</a:t>
            </a:r>
          </a:p>
          <a:p>
            <a:endParaRPr lang="en-US">
              <a:latin typeface="Calibri"/>
              <a:ea typeface="ＭＳ Ｐゴシック"/>
              <a:cs typeface="Calibri"/>
            </a:endParaRPr>
          </a:p>
          <a:p>
            <a:r>
              <a:rPr lang="en-US">
                <a:latin typeface="Calibri"/>
                <a:ea typeface="ＭＳ Ｐゴシック"/>
                <a:cs typeface="Calibri"/>
              </a:rPr>
              <a:t>Pitt &amp; Quin also </a:t>
            </a:r>
            <a:r>
              <a:rPr lang="en-US" err="1">
                <a:latin typeface="Calibri"/>
                <a:ea typeface="ＭＳ Ｐゴシック"/>
                <a:cs typeface="Calibri"/>
              </a:rPr>
              <a:t>identifed</a:t>
            </a:r>
            <a:r>
              <a:rPr lang="en-US">
                <a:latin typeface="Calibri"/>
                <a:ea typeface="ＭＳ Ｐゴシック"/>
                <a:cs typeface="Calibri"/>
              </a:rPr>
              <a:t> this importance of building relationships through feedback and meaningful dialogic </a:t>
            </a:r>
            <a:r>
              <a:rPr lang="en-US" err="1">
                <a:latin typeface="Calibri"/>
                <a:ea typeface="ＭＳ Ｐゴシック"/>
                <a:cs typeface="Calibri"/>
              </a:rPr>
              <a:t>interatctons</a:t>
            </a:r>
            <a:r>
              <a:rPr lang="en-US">
                <a:latin typeface="Calibri"/>
                <a:ea typeface="ＭＳ Ｐゴシック"/>
                <a:cs typeface="Calibri"/>
              </a:rPr>
              <a:t>, identifying that this leads to the breaking down of barriers, fostering effective working relationships.  Interestingly they also point out that during this process, students are receiving all sorts of wider feedback, all of which are part of construction this safe, </a:t>
            </a:r>
            <a:r>
              <a:rPr lang="en-US" err="1">
                <a:latin typeface="Calibri"/>
                <a:ea typeface="ＭＳ Ｐゴシック"/>
                <a:cs typeface="Calibri"/>
              </a:rPr>
              <a:t>workoing</a:t>
            </a:r>
            <a:r>
              <a:rPr lang="en-US">
                <a:latin typeface="Calibri"/>
                <a:ea typeface="ＭＳ Ｐゴシック"/>
                <a:cs typeface="Calibri"/>
              </a:rPr>
              <a:t> </a:t>
            </a:r>
            <a:r>
              <a:rPr lang="en-US" err="1">
                <a:latin typeface="Calibri"/>
                <a:ea typeface="ＭＳ Ｐゴシック"/>
                <a:cs typeface="Calibri"/>
              </a:rPr>
              <a:t>dialoge</a:t>
            </a:r>
            <a:r>
              <a:rPr lang="en-US">
                <a:latin typeface="Calibri"/>
                <a:ea typeface="ＭＳ Ｐゴシック"/>
                <a:cs typeface="Calibri"/>
              </a:rPr>
              <a:t> which Lorber and colleagues identify as key in constructing a shared </a:t>
            </a:r>
            <a:r>
              <a:rPr lang="en-US" err="1">
                <a:latin typeface="Calibri"/>
                <a:ea typeface="ＭＳ Ｐゴシック"/>
                <a:cs typeface="Calibri"/>
              </a:rPr>
              <a:t>langauage</a:t>
            </a:r>
            <a:r>
              <a:rPr lang="en-US">
                <a:latin typeface="Calibri"/>
                <a:ea typeface="ＭＳ Ｐゴシック"/>
                <a:cs typeface="Calibri"/>
              </a:rPr>
              <a:t> and understanding of assessment needed for students' engagement with their </a:t>
            </a:r>
            <a:r>
              <a:rPr lang="en-US" err="1">
                <a:latin typeface="Calibri"/>
                <a:ea typeface="ＭＳ Ｐゴシック"/>
                <a:cs typeface="Calibri"/>
              </a:rPr>
              <a:t>leanring</a:t>
            </a:r>
            <a:r>
              <a:rPr lang="en-US">
                <a:latin typeface="Calibri"/>
                <a:ea typeface="ＭＳ Ｐゴシック"/>
                <a:cs typeface="Calibri"/>
              </a:rPr>
              <a:t>.</a:t>
            </a:r>
          </a:p>
          <a:p>
            <a:endParaRPr lang="en-US">
              <a:latin typeface="Calibri"/>
              <a:ea typeface="ＭＳ Ｐゴシック"/>
              <a:cs typeface="Calibri"/>
            </a:endParaRPr>
          </a:p>
          <a:p>
            <a:pPr>
              <a:spcBef>
                <a:spcPct val="20000"/>
              </a:spcBef>
            </a:pPr>
            <a:r>
              <a:rPr lang="en-US">
                <a:latin typeface="Arial"/>
                <a:ea typeface="ＭＳ Ｐゴシック"/>
                <a:cs typeface="Arial"/>
              </a:rPr>
              <a:t>Feedback from the students on the experience was that the process was:</a:t>
            </a:r>
          </a:p>
          <a:p>
            <a:pPr>
              <a:spcBef>
                <a:spcPct val="20000"/>
              </a:spcBef>
            </a:pPr>
            <a:endParaRPr lang="en-US">
              <a:latin typeface="Arial"/>
              <a:ea typeface="ＭＳ Ｐゴシック"/>
              <a:cs typeface="Arial"/>
            </a:endParaRPr>
          </a:p>
          <a:p>
            <a:pPr marL="171450" indent="-171450">
              <a:spcBef>
                <a:spcPct val="20000"/>
              </a:spcBef>
              <a:buFont typeface="Arial"/>
              <a:buChar char="•"/>
            </a:pPr>
            <a:r>
              <a:rPr lang="en-US" b="1">
                <a:latin typeface="Arial"/>
                <a:ea typeface="ＭＳ Ｐゴシック"/>
                <a:cs typeface="Arial"/>
              </a:rPr>
              <a:t>Safe and Supportive</a:t>
            </a:r>
            <a:r>
              <a:rPr lang="en-US">
                <a:latin typeface="Arial"/>
                <a:ea typeface="ＭＳ Ｐゴシック"/>
                <a:cs typeface="Arial"/>
              </a:rPr>
              <a:t>: a more </a:t>
            </a:r>
            <a:r>
              <a:rPr lang="en-US" b="1">
                <a:latin typeface="Arial"/>
                <a:ea typeface="ＭＳ Ｐゴシック"/>
                <a:cs typeface="Arial"/>
              </a:rPr>
              <a:t>human </a:t>
            </a:r>
            <a:r>
              <a:rPr lang="en-US">
                <a:latin typeface="Arial"/>
                <a:ea typeface="ＭＳ Ｐゴシック"/>
                <a:cs typeface="Arial"/>
              </a:rPr>
              <a:t>experience where they were not interpreting the tone or phrasing of comments, but instead could see/hear the intended information, and where this was positive about what they were doing well, as well as areas in which they needed to develop</a:t>
            </a:r>
          </a:p>
          <a:p>
            <a:pPr marL="171450" indent="-171450">
              <a:spcBef>
                <a:spcPct val="20000"/>
              </a:spcBef>
              <a:buFont typeface="Arial"/>
              <a:buChar char="•"/>
            </a:pPr>
            <a:endParaRPr lang="en-US">
              <a:latin typeface="Arial"/>
              <a:ea typeface="ＭＳ Ｐゴシック"/>
              <a:cs typeface="Arial"/>
            </a:endParaRPr>
          </a:p>
          <a:p>
            <a:pPr marL="171450" indent="-171450">
              <a:spcBef>
                <a:spcPct val="20000"/>
              </a:spcBef>
              <a:buFont typeface="Arial"/>
              <a:buChar char="•"/>
            </a:pPr>
            <a:r>
              <a:rPr lang="en-US" b="1">
                <a:latin typeface="Arial"/>
                <a:ea typeface="ＭＳ Ｐゴシック"/>
                <a:cs typeface="Arial"/>
              </a:rPr>
              <a:t>Reduction in a feeling of Imposter Syndrome</a:t>
            </a:r>
            <a:r>
              <a:rPr lang="en-US">
                <a:latin typeface="Arial"/>
                <a:ea typeface="ＭＳ Ｐゴシック"/>
                <a:cs typeface="Arial"/>
              </a:rPr>
              <a:t> (where they were very much the junior partner having a judgement handed down.  Often in the marking process students only meet their marker if they: are a 'dedicated' student; have failed; or are unhappy with their mark.  This frequently creates a </a:t>
            </a:r>
            <a:r>
              <a:rPr lang="en-US" b="1">
                <a:latin typeface="Arial"/>
                <a:ea typeface="ＭＳ Ｐゴシック"/>
                <a:cs typeface="Arial"/>
              </a:rPr>
              <a:t>defensiveness </a:t>
            </a:r>
            <a:r>
              <a:rPr lang="en-US">
                <a:latin typeface="Arial"/>
                <a:ea typeface="ＭＳ Ｐゴシック"/>
                <a:cs typeface="Arial"/>
              </a:rPr>
              <a:t>before any interaction between student and marker even begins.</a:t>
            </a:r>
            <a:br>
              <a:rPr lang="en-US">
                <a:latin typeface="Arial"/>
                <a:ea typeface="ＭＳ Ｐゴシック"/>
                <a:cs typeface="Arial"/>
              </a:rPr>
            </a:br>
            <a:br>
              <a:rPr lang="en-US">
                <a:latin typeface="Arial"/>
                <a:ea typeface="ＭＳ Ｐゴシック"/>
                <a:cs typeface="Arial"/>
              </a:rPr>
            </a:br>
            <a:r>
              <a:rPr lang="en-US">
                <a:latin typeface="Arial"/>
                <a:ea typeface="ＭＳ Ｐゴシック"/>
                <a:cs typeface="Arial"/>
              </a:rPr>
              <a:t>Feedback from the students identified that the 'live feedback' approach felt like a </a:t>
            </a:r>
            <a:r>
              <a:rPr lang="en-US" b="1">
                <a:latin typeface="Arial"/>
                <a:ea typeface="ＭＳ Ｐゴシック"/>
                <a:cs typeface="Arial"/>
              </a:rPr>
              <a:t>move instead to a more collegiate, collaborative discursive relationship</a:t>
            </a:r>
            <a:r>
              <a:rPr lang="en-US">
                <a:latin typeface="Arial"/>
                <a:ea typeface="ＭＳ Ｐゴシック"/>
                <a:cs typeface="Arial"/>
              </a:rPr>
              <a:t> during the marking process</a:t>
            </a:r>
          </a:p>
          <a:p>
            <a:pPr marL="171450" indent="-171450">
              <a:spcBef>
                <a:spcPct val="20000"/>
              </a:spcBef>
              <a:buFont typeface="Arial"/>
              <a:buChar char="•"/>
            </a:pPr>
            <a:endParaRPr lang="en-US">
              <a:latin typeface="Arial"/>
              <a:ea typeface="ＭＳ Ｐゴシック"/>
              <a:cs typeface="Arial"/>
            </a:endParaRPr>
          </a:p>
          <a:p>
            <a:pPr marL="912495" lvl="2">
              <a:spcBef>
                <a:spcPct val="20000"/>
              </a:spcBef>
            </a:pPr>
            <a:r>
              <a:rPr lang="en-US" b="1">
                <a:latin typeface="Arial"/>
                <a:ea typeface="ＭＳ Ｐゴシック"/>
                <a:cs typeface="Arial"/>
              </a:rPr>
              <a:t>a two-way conversation</a:t>
            </a:r>
            <a:r>
              <a:rPr lang="en-US">
                <a:latin typeface="Arial"/>
                <a:ea typeface="ＭＳ Ｐゴシック"/>
                <a:cs typeface="Arial"/>
              </a:rPr>
              <a:t> where I could ask questions</a:t>
            </a:r>
          </a:p>
          <a:p>
            <a:pPr marL="912495" lvl="2">
              <a:spcBef>
                <a:spcPct val="20000"/>
              </a:spcBef>
            </a:pPr>
            <a:r>
              <a:rPr lang="en-US" b="1">
                <a:latin typeface="Arial"/>
                <a:ea typeface="ＭＳ Ｐゴシック"/>
                <a:cs typeface="Arial"/>
              </a:rPr>
              <a:t>I was able to better ask questions and get helpful responses</a:t>
            </a:r>
            <a:endParaRPr lang="en-US">
              <a:latin typeface="Arial"/>
              <a:ea typeface="ＭＳ Ｐゴシック"/>
              <a:cs typeface="Arial"/>
            </a:endParaRPr>
          </a:p>
          <a:p>
            <a:pPr marL="912495" lvl="2">
              <a:spcBef>
                <a:spcPct val="20000"/>
              </a:spcBef>
            </a:pPr>
            <a:r>
              <a:rPr lang="en-US" b="1">
                <a:latin typeface="Arial"/>
                <a:ea typeface="ＭＳ Ｐゴシック"/>
                <a:cs typeface="Arial"/>
              </a:rPr>
              <a:t>More human touch</a:t>
            </a:r>
            <a:endParaRPr lang="en-US">
              <a:latin typeface="Arial"/>
              <a:ea typeface="ＭＳ Ｐゴシック"/>
              <a:cs typeface="Arial"/>
            </a:endParaRPr>
          </a:p>
          <a:p>
            <a:pPr marL="912495" lvl="2">
              <a:spcBef>
                <a:spcPct val="20000"/>
              </a:spcBef>
            </a:pPr>
            <a:r>
              <a:rPr lang="en-US" b="1">
                <a:latin typeface="Arial"/>
                <a:ea typeface="ＭＳ Ｐゴシック"/>
                <a:cs typeface="Arial"/>
              </a:rPr>
              <a:t>Easier to gauge your marker's thoughts</a:t>
            </a:r>
            <a:r>
              <a:rPr lang="en-US">
                <a:latin typeface="Arial"/>
                <a:ea typeface="ＭＳ Ｐゴシック"/>
                <a:cs typeface="Arial"/>
              </a:rPr>
              <a:t> and opinions, and </a:t>
            </a:r>
            <a:r>
              <a:rPr lang="en-US" b="1">
                <a:latin typeface="Arial"/>
                <a:ea typeface="ＭＳ Ｐゴシック"/>
                <a:cs typeface="Arial"/>
              </a:rPr>
              <a:t>allows us to build a relationship</a:t>
            </a:r>
          </a:p>
          <a:p>
            <a:pPr marL="912495" lvl="2">
              <a:spcBef>
                <a:spcPct val="20000"/>
              </a:spcBef>
            </a:pPr>
            <a:r>
              <a:rPr lang="en-US" b="1">
                <a:latin typeface="Arial"/>
                <a:ea typeface="ＭＳ Ｐゴシック"/>
                <a:cs typeface="Arial"/>
              </a:rPr>
              <a:t>Allows us to build up a relationship with those on the teaching team</a:t>
            </a:r>
          </a:p>
          <a:p>
            <a:pPr marL="912495" lvl="2">
              <a:spcBef>
                <a:spcPct val="20000"/>
              </a:spcBef>
            </a:pPr>
            <a:r>
              <a:rPr lang="en-US">
                <a:latin typeface="Arial"/>
                <a:ea typeface="ＭＳ Ｐゴシック"/>
                <a:cs typeface="Arial"/>
              </a:rPr>
              <a:t>I </a:t>
            </a:r>
            <a:r>
              <a:rPr lang="en-US" b="1">
                <a:latin typeface="Arial"/>
                <a:ea typeface="ＭＳ Ｐゴシック"/>
                <a:cs typeface="Arial"/>
              </a:rPr>
              <a:t>reflected alongside</a:t>
            </a:r>
            <a:r>
              <a:rPr lang="en-US">
                <a:latin typeface="Arial"/>
                <a:ea typeface="ＭＳ Ｐゴシック"/>
                <a:cs typeface="Arial"/>
              </a:rPr>
              <a:t> the marker</a:t>
            </a:r>
            <a:endParaRPr lang="en-US" b="1">
              <a:latin typeface="Arial"/>
              <a:ea typeface="ＭＳ Ｐゴシック"/>
              <a:cs typeface="Arial"/>
            </a:endParaRPr>
          </a:p>
          <a:p>
            <a:pPr marL="171450" indent="-171450">
              <a:spcBef>
                <a:spcPct val="20000"/>
              </a:spcBef>
              <a:buFont typeface="Arial"/>
              <a:buChar char="•"/>
            </a:pPr>
            <a:endParaRPr lang="en-US">
              <a:latin typeface="Arial"/>
              <a:ea typeface="ＭＳ Ｐゴシック"/>
              <a:cs typeface="Arial"/>
            </a:endParaRPr>
          </a:p>
          <a:p>
            <a:pPr marL="171450" indent="-171450">
              <a:spcBef>
                <a:spcPct val="20000"/>
              </a:spcBef>
              <a:buFont typeface="Arial"/>
              <a:buChar char="•"/>
            </a:pPr>
            <a:r>
              <a:rPr lang="en-US">
                <a:latin typeface="Arial"/>
                <a:ea typeface="ＭＳ Ｐゴシック"/>
                <a:cs typeface="Arial"/>
              </a:rPr>
              <a:t>Interestingly, several students identified that this feeling of building a relationship with the member of the staff team marking their work </a:t>
            </a:r>
            <a:r>
              <a:rPr lang="en-US" b="1">
                <a:latin typeface="Arial"/>
                <a:ea typeface="ＭＳ Ｐゴシック"/>
                <a:cs typeface="Arial"/>
              </a:rPr>
              <a:t>extended beyond</a:t>
            </a:r>
            <a:r>
              <a:rPr lang="en-US">
                <a:latin typeface="Arial"/>
                <a:ea typeface="ＭＳ Ｐゴシック"/>
                <a:cs typeface="Arial"/>
              </a:rPr>
              <a:t> this specific experience.</a:t>
            </a:r>
            <a:br>
              <a:rPr lang="en-US">
                <a:latin typeface="Arial"/>
                <a:ea typeface="ＭＳ Ｐゴシック"/>
                <a:cs typeface="Arial"/>
              </a:rPr>
            </a:br>
            <a:br>
              <a:rPr lang="en-US">
                <a:latin typeface="Arial"/>
                <a:ea typeface="ＭＳ Ｐゴシック"/>
                <a:cs typeface="Arial"/>
              </a:rPr>
            </a:br>
            <a:r>
              <a:rPr lang="en-US">
                <a:latin typeface="Arial"/>
                <a:ea typeface="ＭＳ Ｐゴシック"/>
                <a:cs typeface="Arial"/>
              </a:rPr>
              <a:t>This was borne out in the experience of the staff participating in the pilot, with students approaching them for support for a wider range of concerns to do with the </a:t>
            </a:r>
            <a:r>
              <a:rPr lang="en-US" err="1">
                <a:latin typeface="Arial"/>
                <a:ea typeface="ＭＳ Ｐゴシック"/>
                <a:cs typeface="Arial"/>
              </a:rPr>
              <a:t>programme</a:t>
            </a:r>
            <a:r>
              <a:rPr lang="en-US">
                <a:latin typeface="Arial"/>
                <a:ea typeface="ＭＳ Ｐゴシック"/>
                <a:cs typeface="Arial"/>
              </a:rPr>
              <a:t> and HE 'life', even where the staff member was not involved in that area.  When asked why they had approached the marker instead of the relevant person/department, students answered that they felt they now had more of a relationship with that marker as a member of staff, and more confident to approach them rather than the 'right' person</a:t>
            </a:r>
            <a:endParaRPr lang="en-US"/>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a:pPr>
                <a:defRPr/>
              </a:pPr>
              <a:t>5</a:t>
            </a:fld>
            <a:endParaRPr lang="en-US" altLang="en-US"/>
          </a:p>
        </p:txBody>
      </p:sp>
    </p:spTree>
    <p:extLst>
      <p:ext uri="{BB962C8B-B14F-4D97-AF65-F5344CB8AC3E}">
        <p14:creationId xmlns:p14="http://schemas.microsoft.com/office/powerpoint/2010/main" val="354141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The benefits of the pilot were not only limited to the students.</a:t>
            </a:r>
          </a:p>
          <a:p>
            <a:r>
              <a:rPr lang="en-US">
                <a:latin typeface="Calibri"/>
                <a:ea typeface="Calibri"/>
                <a:cs typeface="Calibri"/>
              </a:rPr>
              <a:t>Subsequent experiences and reflections on participating highlighted learning for the 'live marking' team too:</a:t>
            </a:r>
          </a:p>
          <a:p>
            <a:endParaRPr lang="en-US">
              <a:latin typeface="Calibri"/>
              <a:ea typeface="Calibri"/>
              <a:cs typeface="Calibri"/>
            </a:endParaRPr>
          </a:p>
          <a:p>
            <a:pPr marL="171450" indent="-171450">
              <a:spcBef>
                <a:spcPct val="20000"/>
              </a:spcBef>
              <a:buFont typeface="Arial"/>
              <a:buChar char="•"/>
            </a:pPr>
            <a:r>
              <a:rPr lang="en-US">
                <a:latin typeface="Arial"/>
                <a:ea typeface="ＭＳ Ｐゴシック"/>
                <a:cs typeface="Arial"/>
              </a:rPr>
              <a:t>Ability to see and listen to approach and to thought process</a:t>
            </a:r>
          </a:p>
          <a:p>
            <a:pPr marL="171450" indent="-171450">
              <a:spcBef>
                <a:spcPct val="20000"/>
              </a:spcBef>
              <a:buFont typeface="Arial"/>
              <a:buChar char="•"/>
            </a:pPr>
            <a:r>
              <a:rPr lang="en-US">
                <a:latin typeface="Arial"/>
                <a:ea typeface="ＭＳ Ｐゴシック"/>
                <a:cs typeface="Arial"/>
              </a:rPr>
              <a:t>Discussion, leading to</a:t>
            </a:r>
          </a:p>
          <a:p>
            <a:pPr marL="171450" indent="-171450">
              <a:spcBef>
                <a:spcPct val="20000"/>
              </a:spcBef>
              <a:buFont typeface="Calibri,Sans-Serif"/>
              <a:buChar char="-"/>
            </a:pPr>
            <a:r>
              <a:rPr lang="en-US">
                <a:latin typeface="Arial"/>
                <a:ea typeface="ＭＳ Ｐゴシック"/>
                <a:cs typeface="Arial"/>
              </a:rPr>
              <a:t> improved, shared understanding and awareness</a:t>
            </a:r>
          </a:p>
          <a:p>
            <a:pPr marL="171450" indent="-171450">
              <a:spcBef>
                <a:spcPct val="20000"/>
              </a:spcBef>
              <a:buFont typeface="Calibri,Sans-Serif"/>
              <a:buChar char="-"/>
            </a:pPr>
            <a:r>
              <a:rPr lang="en-US">
                <a:latin typeface="Arial"/>
                <a:ea typeface="ＭＳ Ｐゴシック"/>
                <a:cs typeface="Arial"/>
              </a:rPr>
              <a:t>Identification of aligned and divergent </a:t>
            </a:r>
          </a:p>
          <a:p>
            <a:pPr marL="171450" indent="-171450">
              <a:spcBef>
                <a:spcPct val="20000"/>
              </a:spcBef>
              <a:buFont typeface="Calibri,Sans-Serif"/>
              <a:buChar char="-"/>
            </a:pPr>
            <a:endParaRPr lang="en-US">
              <a:cs typeface="Arial"/>
            </a:endParaRPr>
          </a:p>
          <a:p>
            <a:pPr marL="171450" indent="-171450">
              <a:spcBef>
                <a:spcPct val="20000"/>
              </a:spcBef>
              <a:buFont typeface="Arial"/>
              <a:buChar char="•"/>
            </a:pPr>
            <a:r>
              <a:rPr lang="en-US">
                <a:latin typeface="Arial"/>
                <a:ea typeface="ＭＳ Ｐゴシック"/>
                <a:cs typeface="Arial"/>
              </a:rPr>
              <a:t>1:1 time to get to know the student as an individual, rather than in a group setting can lead to opportunity to get to know them beyond dealing with academic/challenges</a:t>
            </a:r>
            <a:endParaRPr lang="en-US">
              <a:cs typeface="Arial"/>
            </a:endParaRPr>
          </a:p>
          <a:p>
            <a:pPr marL="171450" indent="-171450">
              <a:spcBef>
                <a:spcPct val="20000"/>
              </a:spcBef>
              <a:buFont typeface="Arial"/>
              <a:buChar char="•"/>
            </a:pPr>
            <a:r>
              <a:rPr lang="en-US">
                <a:latin typeface="Arial"/>
                <a:ea typeface="ＭＳ Ｐゴシック"/>
                <a:cs typeface="Arial"/>
              </a:rPr>
              <a:t>understanding of how to support / make accessible</a:t>
            </a:r>
            <a:endParaRPr lang="en-US">
              <a:cs typeface="Arial"/>
            </a:endParaRPr>
          </a:p>
          <a:p>
            <a:pPr marL="171450" indent="-171450">
              <a:spcBef>
                <a:spcPct val="20000"/>
              </a:spcBef>
              <a:buFont typeface="Arial"/>
              <a:buChar char="•"/>
            </a:pPr>
            <a:endParaRPr lang="en-US">
              <a:latin typeface="Arial"/>
              <a:ea typeface="ＭＳ Ｐゴシック"/>
              <a:cs typeface="Arial"/>
            </a:endParaRPr>
          </a:p>
          <a:p>
            <a:pPr>
              <a:spcBef>
                <a:spcPct val="20000"/>
              </a:spcBef>
            </a:pPr>
            <a:r>
              <a:rPr lang="en-US">
                <a:latin typeface="Arial"/>
                <a:ea typeface="ＭＳ Ｐゴシック"/>
                <a:cs typeface="Arial"/>
              </a:rPr>
              <a:t>This aligns with the example literature, </a:t>
            </a:r>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a:pPr>
                <a:defRPr/>
              </a:pPr>
              <a:t>6</a:t>
            </a:fld>
            <a:endParaRPr lang="en-US" altLang="en-US"/>
          </a:p>
        </p:txBody>
      </p:sp>
    </p:spTree>
    <p:extLst>
      <p:ext uri="{BB962C8B-B14F-4D97-AF65-F5344CB8AC3E}">
        <p14:creationId xmlns:p14="http://schemas.microsoft.com/office/powerpoint/2010/main" val="2534423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ea typeface="ＭＳ Ｐゴシック"/>
                <a:cs typeface="Arial"/>
              </a:rPr>
              <a:t>A larger than representative proportion of non-traditional students opted to engage in our pilot.  </a:t>
            </a:r>
          </a:p>
          <a:p>
            <a:r>
              <a:rPr lang="en-US">
                <a:latin typeface="Arial"/>
                <a:ea typeface="ＭＳ Ｐゴシック"/>
                <a:cs typeface="Arial"/>
              </a:rPr>
              <a:t>This has inspired us to look deeper into the drivers behind this</a:t>
            </a:r>
          </a:p>
          <a:p>
            <a:r>
              <a:rPr lang="en-US">
                <a:latin typeface="Arial"/>
                <a:ea typeface="ＭＳ Ｐゴシック"/>
                <a:cs typeface="Arial"/>
              </a:rPr>
              <a:t>Students with dyslexia and EAL  informed us that they valued receiving their feedback verbally. This allowed them to write down their own feedback pausing to gain further clarity when needed. This also significantly reduced the amount of time it took to understand the required next steps</a:t>
            </a:r>
            <a:endParaRPr lang="en-US">
              <a:cs typeface="Arial"/>
            </a:endParaRPr>
          </a:p>
          <a:p>
            <a:endParaRPr lang="en-US">
              <a:latin typeface="Arial"/>
              <a:ea typeface="ＭＳ Ｐゴシック"/>
              <a:cs typeface="Arial"/>
            </a:endParaRPr>
          </a:p>
          <a:p>
            <a:r>
              <a:rPr lang="en-US">
                <a:latin typeface="Arial"/>
                <a:ea typeface="ＭＳ Ｐゴシック"/>
                <a:cs typeface="Arial"/>
              </a:rPr>
              <a:t>Students were actively engaged with assessment processes with a focus on clarifying learning outcomes and expectations. We seemed to share an understanding of the purposes, requirements and approaches of assessment. This has helped us connect our work around the awarding gap as we strive to provide a more purposeful feedback system for our EAL students</a:t>
            </a:r>
            <a:endParaRPr lang="en-US">
              <a:cs typeface="Arial"/>
            </a:endParaRPr>
          </a:p>
          <a:p>
            <a:endParaRPr lang="en-US">
              <a:latin typeface="Arial"/>
              <a:ea typeface="ＭＳ Ｐゴシック"/>
              <a:cs typeface="Arial"/>
            </a:endParaRPr>
          </a:p>
          <a:p>
            <a:r>
              <a:rPr lang="en-US">
                <a:latin typeface="Arial"/>
                <a:ea typeface="ＭＳ Ｐゴシック"/>
                <a:cs typeface="Arial"/>
              </a:rPr>
              <a:t>Feedback can only be effective if students understand it. Students learning EAL are not only learning English, but also having to process a massive range of cognitive and academic processes through this unfamiliar language. How can students correct their own mistakes if they are unfamiliar with the language those mistakes occur in?</a:t>
            </a:r>
          </a:p>
          <a:p>
            <a:endParaRPr lang="en-US">
              <a:latin typeface="Arial"/>
              <a:ea typeface="ＭＳ Ｐゴシック"/>
              <a:cs typeface="Arial"/>
            </a:endParaRPr>
          </a:p>
          <a:p>
            <a:r>
              <a:rPr lang="en-US">
                <a:latin typeface="Arial"/>
                <a:ea typeface="ＭＳ Ｐゴシック"/>
                <a:cs typeface="Arial"/>
              </a:rPr>
              <a:t>Giroux (2008) states that non- traditional students will feel more vulnerable than their peers with at times a lack of trust in the assessment process. It is important we make the assessment process inclusive and not covert or hidden. Feedback from non- traditional students noted that they felt like live feedback felt like dialogue where as written feedback felt like a set monalogue </a:t>
            </a:r>
          </a:p>
          <a:p>
            <a:r>
              <a:rPr lang="en-US">
                <a:latin typeface="Arial"/>
                <a:ea typeface="ＭＳ Ｐゴシック"/>
                <a:cs typeface="Arial"/>
              </a:rPr>
              <a:t> </a:t>
            </a:r>
            <a:endParaRPr lang="en-US">
              <a:cs typeface="Arial"/>
            </a:endParaRPr>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a:pPr>
                <a:defRPr/>
              </a:pPr>
              <a:t>8</a:t>
            </a:fld>
            <a:endParaRPr lang="en-US" altLang="en-US"/>
          </a:p>
        </p:txBody>
      </p:sp>
    </p:spTree>
    <p:extLst>
      <p:ext uri="{BB962C8B-B14F-4D97-AF65-F5344CB8AC3E}">
        <p14:creationId xmlns:p14="http://schemas.microsoft.com/office/powerpoint/2010/main" val="8112377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support.panopto.com/s/article/Navigate-the-Viewer" TargetMode="External"/><Relationship Id="rId2" Type="http://schemas.openxmlformats.org/officeDocument/2006/relationships/hyperlink" Target="https://support.panopto.com/s/article/End-user-configurable-caption-styling"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1A9DAC"/>
        </a:solidFill>
        <a:effectLst/>
      </p:bgPr>
    </p:bg>
    <p:spTree>
      <p:nvGrpSpPr>
        <p:cNvPr id="1" name=""/>
        <p:cNvGrpSpPr/>
        <p:nvPr/>
      </p:nvGrpSpPr>
      <p:grpSpPr>
        <a:xfrm>
          <a:off x="0" y="0"/>
          <a:ext cx="0" cy="0"/>
          <a:chOff x="0" y="0"/>
          <a:chExt cx="0" cy="0"/>
        </a:xfrm>
      </p:grpSpPr>
      <p:pic>
        <p:nvPicPr>
          <p:cNvPr id="6" name="Picture 8">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7584" y="0"/>
            <a:ext cx="1787872" cy="89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6FE3B5BC-7C7D-A745-8158-A53C466DA14C}"/>
              </a:ext>
            </a:extLst>
          </p:cNvPr>
          <p:cNvSpPr>
            <a:spLocks noGrp="1"/>
          </p:cNvSpPr>
          <p:nvPr>
            <p:ph type="title"/>
          </p:nvPr>
        </p:nvSpPr>
        <p:spPr>
          <a:xfrm>
            <a:off x="2050826" y="1915479"/>
            <a:ext cx="5689524" cy="2089585"/>
          </a:xfrm>
          <a:prstGeom prst="rect">
            <a:avLst/>
          </a:prstGeom>
        </p:spPr>
        <p:txBody>
          <a:bodyPr lIns="0" tIns="0" rIns="0" bIns="0"/>
          <a:lstStyle>
            <a:lvl1pPr>
              <a:defRPr>
                <a:solidFill>
                  <a:schemeClr val="bg1"/>
                </a:solidFill>
              </a:defRPr>
            </a:lvl1pPr>
          </a:lstStyle>
          <a:p>
            <a:r>
              <a:rPr lang="en-US"/>
              <a:t>Click to edit Master title style</a:t>
            </a:r>
          </a:p>
        </p:txBody>
      </p:sp>
      <p:sp>
        <p:nvSpPr>
          <p:cNvPr id="16" name="Text Placeholder 14">
            <a:extLst>
              <a:ext uri="{FF2B5EF4-FFF2-40B4-BE49-F238E27FC236}">
                <a16:creationId xmlns:a16="http://schemas.microsoft.com/office/drawing/2014/main" id="{69EC6F0B-C9B0-464E-ABF8-505FA2B99A36}"/>
              </a:ext>
            </a:extLst>
          </p:cNvPr>
          <p:cNvSpPr>
            <a:spLocks noGrp="1"/>
          </p:cNvSpPr>
          <p:nvPr>
            <p:ph type="body" sz="quarter" idx="15" hasCustomPrompt="1"/>
          </p:nvPr>
        </p:nvSpPr>
        <p:spPr>
          <a:xfrm>
            <a:off x="586421" y="1916832"/>
            <a:ext cx="1219139" cy="269081"/>
          </a:xfrm>
          <a:prstGeom prst="rect">
            <a:avLst/>
          </a:prstGeom>
        </p:spPr>
        <p:txBody>
          <a:bodyPr lIns="0" tIns="0" rIns="0" bIns="0"/>
          <a:lstStyle>
            <a:lvl1pPr marL="0" indent="0">
              <a:lnSpc>
                <a:spcPct val="100000"/>
              </a:lnSpc>
              <a:spcBef>
                <a:spcPts val="0"/>
              </a:spcBef>
              <a:buFontTx/>
              <a:buNone/>
              <a:defRPr sz="1600" b="0" i="0">
                <a:solidFill>
                  <a:schemeClr val="bg1"/>
                </a:solidFill>
                <a:latin typeface="+mj-lt"/>
                <a:ea typeface="Tahoma" charset="0"/>
                <a:cs typeface="Tahoma" charset="0"/>
              </a:defRPr>
            </a:lvl1pPr>
          </a:lstStyle>
          <a:p>
            <a:pPr lvl="0"/>
            <a:r>
              <a:rPr lang="en-US"/>
              <a:t>Presented by</a:t>
            </a:r>
          </a:p>
        </p:txBody>
      </p:sp>
      <p:sp>
        <p:nvSpPr>
          <p:cNvPr id="17" name="Text Placeholder 14">
            <a:extLst>
              <a:ext uri="{FF2B5EF4-FFF2-40B4-BE49-F238E27FC236}">
                <a16:creationId xmlns:a16="http://schemas.microsoft.com/office/drawing/2014/main" id="{C1E2BFEE-0AD7-C548-92B3-DE639BB40C8B}"/>
              </a:ext>
            </a:extLst>
          </p:cNvPr>
          <p:cNvSpPr>
            <a:spLocks noGrp="1"/>
          </p:cNvSpPr>
          <p:nvPr>
            <p:ph type="body" sz="quarter" idx="16"/>
          </p:nvPr>
        </p:nvSpPr>
        <p:spPr>
          <a:xfrm>
            <a:off x="586420" y="2323737"/>
            <a:ext cx="1219139" cy="589902"/>
          </a:xfrm>
          <a:prstGeom prst="rect">
            <a:avLst/>
          </a:prstGeom>
        </p:spPr>
        <p:txBody>
          <a:bodyPr lIns="0" tIns="0" rIns="0" bIns="0"/>
          <a:lstStyle>
            <a:lvl1pPr marL="0" indent="0">
              <a:lnSpc>
                <a:spcPct val="100000"/>
              </a:lnSpc>
              <a:spcBef>
                <a:spcPts val="0"/>
              </a:spcBef>
              <a:buFontTx/>
              <a:buNone/>
              <a:defRPr sz="1800" b="1" i="0">
                <a:solidFill>
                  <a:schemeClr val="bg1"/>
                </a:solidFill>
                <a:latin typeface="+mj-lt"/>
                <a:ea typeface="Tahoma" charset="0"/>
                <a:cs typeface="Tahoma" charset="0"/>
              </a:defRPr>
            </a:lvl1pPr>
          </a:lstStyle>
          <a:p>
            <a:pPr lvl="0"/>
            <a:r>
              <a:rPr lang="en-US"/>
              <a:t>Click to edit Master text styles</a:t>
            </a:r>
          </a:p>
        </p:txBody>
      </p:sp>
      <p:sp>
        <p:nvSpPr>
          <p:cNvPr id="18" name="Text Placeholder 14">
            <a:extLst>
              <a:ext uri="{FF2B5EF4-FFF2-40B4-BE49-F238E27FC236}">
                <a16:creationId xmlns:a16="http://schemas.microsoft.com/office/drawing/2014/main" id="{FE54718D-4C22-E94B-A4C0-C34A3A4257A2}"/>
              </a:ext>
            </a:extLst>
          </p:cNvPr>
          <p:cNvSpPr>
            <a:spLocks noGrp="1"/>
          </p:cNvSpPr>
          <p:nvPr>
            <p:ph type="body" sz="quarter" idx="17"/>
          </p:nvPr>
        </p:nvSpPr>
        <p:spPr>
          <a:xfrm>
            <a:off x="598505" y="3206843"/>
            <a:ext cx="1219139" cy="589902"/>
          </a:xfrm>
          <a:prstGeom prst="rect">
            <a:avLst/>
          </a:prstGeom>
        </p:spPr>
        <p:txBody>
          <a:bodyPr lIns="0" tIns="0" rIns="0" bIns="0"/>
          <a:lstStyle>
            <a:lvl1pPr marL="0" indent="0">
              <a:lnSpc>
                <a:spcPct val="100000"/>
              </a:lnSpc>
              <a:spcBef>
                <a:spcPts val="0"/>
              </a:spcBef>
              <a:buFontTx/>
              <a:buNone/>
              <a:defRPr sz="1800" b="1" i="0">
                <a:solidFill>
                  <a:schemeClr val="bg1"/>
                </a:solidFill>
                <a:latin typeface="+mj-lt"/>
                <a:ea typeface="Tahoma" charset="0"/>
                <a:cs typeface="Tahoma" charset="0"/>
              </a:defRPr>
            </a:lvl1pPr>
          </a:lstStyle>
          <a:p>
            <a:pPr lvl="0"/>
            <a:r>
              <a:rPr lang="en-US"/>
              <a:t>Click to edit Master text styles</a:t>
            </a:r>
          </a:p>
        </p:txBody>
      </p:sp>
      <p:cxnSp>
        <p:nvCxnSpPr>
          <p:cNvPr id="27" name="Straight Connector 26">
            <a:extLst>
              <a:ext uri="{FF2B5EF4-FFF2-40B4-BE49-F238E27FC236}">
                <a16:creationId xmlns:a16="http://schemas.microsoft.com/office/drawing/2014/main" id="{763A8BFE-74A7-E94B-8A00-4CD70EAFA367}"/>
              </a:ext>
            </a:extLst>
          </p:cNvPr>
          <p:cNvCxnSpPr>
            <a:cxnSpLocks/>
          </p:cNvCxnSpPr>
          <p:nvPr userDrawn="1"/>
        </p:nvCxnSpPr>
        <p:spPr>
          <a:xfrm>
            <a:off x="1919288" y="1916832"/>
            <a:ext cx="0" cy="3802212"/>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9" name="Text Placeholder 14">
            <a:extLst>
              <a:ext uri="{FF2B5EF4-FFF2-40B4-BE49-F238E27FC236}">
                <a16:creationId xmlns:a16="http://schemas.microsoft.com/office/drawing/2014/main" id="{55B2378F-7E74-5649-B1F7-5BE87863FDAE}"/>
              </a:ext>
            </a:extLst>
          </p:cNvPr>
          <p:cNvSpPr>
            <a:spLocks noGrp="1"/>
          </p:cNvSpPr>
          <p:nvPr>
            <p:ph type="body" sz="quarter" idx="18" hasCustomPrompt="1"/>
          </p:nvPr>
        </p:nvSpPr>
        <p:spPr>
          <a:xfrm>
            <a:off x="598505" y="5373216"/>
            <a:ext cx="1219139" cy="345828"/>
          </a:xfrm>
          <a:prstGeom prst="rect">
            <a:avLst/>
          </a:prstGeom>
        </p:spPr>
        <p:txBody>
          <a:bodyPr lIns="0" tIns="0" rIns="0" bIns="0"/>
          <a:lstStyle>
            <a:lvl1pPr marL="0" indent="0">
              <a:lnSpc>
                <a:spcPct val="100000"/>
              </a:lnSpc>
              <a:spcBef>
                <a:spcPts val="0"/>
              </a:spcBef>
              <a:buFontTx/>
              <a:buNone/>
              <a:defRPr sz="1600" b="0" i="0">
                <a:solidFill>
                  <a:schemeClr val="bg1"/>
                </a:solidFill>
                <a:latin typeface="+mn-lt"/>
                <a:ea typeface="Tahoma"/>
                <a:cs typeface="Tahoma"/>
              </a:defRPr>
            </a:lvl1pPr>
          </a:lstStyle>
          <a:p>
            <a:pPr lvl="0"/>
            <a:r>
              <a:rPr lang="en-US"/>
              <a:t>Presentation date</a:t>
            </a:r>
          </a:p>
        </p:txBody>
      </p:sp>
    </p:spTree>
    <p:extLst>
      <p:ext uri="{BB962C8B-B14F-4D97-AF65-F5344CB8AC3E}">
        <p14:creationId xmlns:p14="http://schemas.microsoft.com/office/powerpoint/2010/main" val="2037226853"/>
      </p:ext>
    </p:extLst>
  </p:cSld>
  <p:clrMapOvr>
    <a:masterClrMapping/>
  </p:clrMapOvr>
  <p:transition spd="slow">
    <p:fade/>
  </p:transition>
  <p:extLst>
    <p:ext uri="{DCECCB84-F9BA-43D5-87BE-67443E8EF086}">
      <p15:sldGuideLst xmlns:p15="http://schemas.microsoft.com/office/powerpoint/2012/main">
        <p15:guide id="1" orient="horz" pos="1207" userDrawn="1">
          <p15:clr>
            <a:srgbClr val="FBAE40"/>
          </p15:clr>
        </p15:guide>
        <p15:guide id="2" pos="12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65AE-FBB8-C547-A863-8ACFC537D477}"/>
              </a:ext>
            </a:extLst>
          </p:cNvPr>
          <p:cNvSpPr>
            <a:spLocks noGrp="1"/>
          </p:cNvSpPr>
          <p:nvPr>
            <p:ph type="title"/>
          </p:nvPr>
        </p:nvSpPr>
        <p:spPr>
          <a:xfrm>
            <a:off x="899591" y="692696"/>
            <a:ext cx="7886700" cy="936103"/>
          </a:xfrm>
        </p:spPr>
        <p:txBody>
          <a:bodyPr/>
          <a:lstStyle>
            <a:lvl1pPr>
              <a:defRPr>
                <a:solidFill>
                  <a:srgbClr val="1A9DAC"/>
                </a:solidFill>
              </a:defRPr>
            </a:lvl1pPr>
          </a:lstStyle>
          <a:p>
            <a:r>
              <a:rPr lang="en-US"/>
              <a:t>Click to edit Master title style</a:t>
            </a:r>
          </a:p>
        </p:txBody>
      </p:sp>
      <p:sp>
        <p:nvSpPr>
          <p:cNvPr id="6" name="Text Placeholder 5"/>
          <p:cNvSpPr>
            <a:spLocks noGrp="1"/>
          </p:cNvSpPr>
          <p:nvPr>
            <p:ph type="body" sz="quarter" idx="11"/>
          </p:nvPr>
        </p:nvSpPr>
        <p:spPr>
          <a:xfrm>
            <a:off x="899592" y="1628800"/>
            <a:ext cx="3312368"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2000" b="0" i="0" baseline="0">
                <a:solidFill>
                  <a:schemeClr val="tx1"/>
                </a:solidFill>
                <a:latin typeface="+mn-lt"/>
                <a:ea typeface="Tahoma"/>
                <a:cs typeface="Tahoma"/>
              </a:defRPr>
            </a:lvl1pPr>
          </a:lstStyle>
          <a:p>
            <a:pPr lvl="0"/>
            <a:r>
              <a:rPr lang="en-US"/>
              <a:t>Click to edit Master text styles</a:t>
            </a:r>
          </a:p>
        </p:txBody>
      </p:sp>
      <p:sp>
        <p:nvSpPr>
          <p:cNvPr id="3" name="Chart Placeholder 2"/>
          <p:cNvSpPr>
            <a:spLocks noGrp="1"/>
          </p:cNvSpPr>
          <p:nvPr>
            <p:ph type="chart" sz="quarter" idx="12"/>
          </p:nvPr>
        </p:nvSpPr>
        <p:spPr>
          <a:xfrm>
            <a:off x="4284663" y="1628799"/>
            <a:ext cx="3816350" cy="4464025"/>
          </a:xfrm>
          <a:prstGeom prst="rect">
            <a:avLst/>
          </a:prstGeom>
        </p:spPr>
        <p:txBody>
          <a:bodyPr/>
          <a:lstStyle/>
          <a:p>
            <a:pPr lvl="0"/>
            <a:r>
              <a:rPr lang="en-US" noProof="0"/>
              <a:t>Click icon to add chart</a:t>
            </a:r>
          </a:p>
        </p:txBody>
      </p:sp>
    </p:spTree>
    <p:extLst>
      <p:ext uri="{BB962C8B-B14F-4D97-AF65-F5344CB8AC3E}">
        <p14:creationId xmlns:p14="http://schemas.microsoft.com/office/powerpoint/2010/main" val="162861172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D979-55B4-3C48-802B-10CF449D32FC}"/>
              </a:ext>
            </a:extLst>
          </p:cNvPr>
          <p:cNvSpPr>
            <a:spLocks noGrp="1"/>
          </p:cNvSpPr>
          <p:nvPr>
            <p:ph type="title"/>
          </p:nvPr>
        </p:nvSpPr>
        <p:spPr>
          <a:xfrm>
            <a:off x="899592" y="692697"/>
            <a:ext cx="7886700" cy="720080"/>
          </a:xfrm>
        </p:spPr>
        <p:txBody>
          <a:bodyPr/>
          <a:lstStyle>
            <a:lvl1pPr>
              <a:defRPr>
                <a:solidFill>
                  <a:srgbClr val="1A9DAC"/>
                </a:solidFill>
              </a:defRPr>
            </a:lvl1pPr>
          </a:lstStyle>
          <a:p>
            <a:r>
              <a:rPr lang="en-US"/>
              <a:t>Click to edit Master title style</a:t>
            </a:r>
          </a:p>
        </p:txBody>
      </p:sp>
      <p:sp>
        <p:nvSpPr>
          <p:cNvPr id="4" name="Picture Placeholder 12">
            <a:extLst>
              <a:ext uri="{C183D7F6-B498-43B3-948B-1728B52AA6E4}">
                <adec:decorative xmlns:adec="http://schemas.microsoft.com/office/drawing/2017/decorative" val="1"/>
              </a:ext>
            </a:extLst>
          </p:cNvPr>
          <p:cNvSpPr>
            <a:spLocks noGrp="1"/>
          </p:cNvSpPr>
          <p:nvPr>
            <p:ph type="pic" sz="quarter" idx="13"/>
          </p:nvPr>
        </p:nvSpPr>
        <p:spPr>
          <a:xfrm>
            <a:off x="11215" y="1412776"/>
            <a:ext cx="9144000" cy="5951190"/>
          </a:xfrm>
          <a:prstGeom prst="rect">
            <a:avLst/>
          </a:prstGeom>
        </p:spPr>
        <p:txBody>
          <a:bodyPr/>
          <a:lstStyle/>
          <a:p>
            <a:r>
              <a:rPr lang="en-US"/>
              <a:t>Click icon to add picture</a:t>
            </a:r>
          </a:p>
        </p:txBody>
      </p:sp>
    </p:spTree>
    <p:extLst>
      <p:ext uri="{BB962C8B-B14F-4D97-AF65-F5344CB8AC3E}">
        <p14:creationId xmlns:p14="http://schemas.microsoft.com/office/powerpoint/2010/main" val="250680606"/>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AD231-0526-BA4B-A751-485A68D4F146}"/>
              </a:ext>
            </a:extLst>
          </p:cNvPr>
          <p:cNvSpPr>
            <a:spLocks noGrp="1"/>
          </p:cNvSpPr>
          <p:nvPr>
            <p:ph type="title"/>
          </p:nvPr>
        </p:nvSpPr>
        <p:spPr>
          <a:xfrm>
            <a:off x="900112" y="692697"/>
            <a:ext cx="7454131" cy="768356"/>
          </a:xfrm>
        </p:spPr>
        <p:txBody>
          <a:bodyPr/>
          <a:lstStyle>
            <a:lvl1pPr>
              <a:defRPr>
                <a:solidFill>
                  <a:srgbClr val="1A9DAC"/>
                </a:solidFill>
              </a:defRPr>
            </a:lvl1pPr>
          </a:lstStyle>
          <a:p>
            <a:r>
              <a:rPr lang="en-US"/>
              <a:t>Click to edit Master title style</a:t>
            </a:r>
          </a:p>
        </p:txBody>
      </p:sp>
      <p:sp>
        <p:nvSpPr>
          <p:cNvPr id="14" name="Picture Placeholder 12">
            <a:extLst>
              <a:ext uri="{C183D7F6-B498-43B3-948B-1728B52AA6E4}">
                <adec:decorative xmlns:adec="http://schemas.microsoft.com/office/drawing/2017/decorative" val="1"/>
              </a:ext>
            </a:extLst>
          </p:cNvPr>
          <p:cNvSpPr>
            <a:spLocks noGrp="1"/>
          </p:cNvSpPr>
          <p:nvPr>
            <p:ph type="pic" sz="quarter" idx="12"/>
          </p:nvPr>
        </p:nvSpPr>
        <p:spPr>
          <a:xfrm>
            <a:off x="0" y="1461052"/>
            <a:ext cx="3024188" cy="5396948"/>
          </a:xfrm>
          <a:prstGeom prst="rect">
            <a:avLst/>
          </a:prstGeom>
        </p:spPr>
        <p:txBody>
          <a:bodyPr/>
          <a:lstStyle/>
          <a:p>
            <a:r>
              <a:rPr lang="en-US"/>
              <a:t>Click icon to add picture</a:t>
            </a:r>
          </a:p>
        </p:txBody>
      </p:sp>
      <p:sp>
        <p:nvSpPr>
          <p:cNvPr id="15" name="Picture Placeholder 12">
            <a:extLst>
              <a:ext uri="{C183D7F6-B498-43B3-948B-1728B52AA6E4}">
                <adec:decorative xmlns:adec="http://schemas.microsoft.com/office/drawing/2017/decorative" val="1"/>
              </a:ext>
            </a:extLst>
          </p:cNvPr>
          <p:cNvSpPr>
            <a:spLocks noGrp="1"/>
          </p:cNvSpPr>
          <p:nvPr>
            <p:ph type="pic" sz="quarter" idx="13"/>
          </p:nvPr>
        </p:nvSpPr>
        <p:spPr>
          <a:xfrm>
            <a:off x="3059113" y="1461053"/>
            <a:ext cx="3020316" cy="2650572"/>
          </a:xfrm>
          <a:prstGeom prst="rect">
            <a:avLst/>
          </a:prstGeom>
        </p:spPr>
        <p:txBody>
          <a:bodyPr/>
          <a:lstStyle/>
          <a:p>
            <a:r>
              <a:rPr lang="en-US"/>
              <a:t>Click icon to add picture</a:t>
            </a:r>
          </a:p>
        </p:txBody>
      </p:sp>
      <p:sp>
        <p:nvSpPr>
          <p:cNvPr id="17" name="Picture Placeholder 12">
            <a:extLst>
              <a:ext uri="{C183D7F6-B498-43B3-948B-1728B52AA6E4}">
                <adec:decorative xmlns:adec="http://schemas.microsoft.com/office/drawing/2017/decorative" val="1"/>
              </a:ext>
            </a:extLst>
          </p:cNvPr>
          <p:cNvSpPr>
            <a:spLocks noGrp="1"/>
          </p:cNvSpPr>
          <p:nvPr>
            <p:ph type="pic" sz="quarter" idx="14"/>
          </p:nvPr>
        </p:nvSpPr>
        <p:spPr>
          <a:xfrm>
            <a:off x="3059113" y="4149725"/>
            <a:ext cx="3020316" cy="2708275"/>
          </a:xfrm>
          <a:prstGeom prst="rect">
            <a:avLst/>
          </a:prstGeom>
        </p:spPr>
        <p:txBody>
          <a:bodyPr/>
          <a:lstStyle/>
          <a:p>
            <a:r>
              <a:rPr lang="en-US"/>
              <a:t>Click icon to add picture</a:t>
            </a:r>
          </a:p>
        </p:txBody>
      </p:sp>
      <p:sp>
        <p:nvSpPr>
          <p:cNvPr id="13" name="Picture Placeholder 12">
            <a:extLst>
              <a:ext uri="{C183D7F6-B498-43B3-948B-1728B52AA6E4}">
                <adec:decorative xmlns:adec="http://schemas.microsoft.com/office/drawing/2017/decorative" val="1"/>
              </a:ext>
            </a:extLst>
          </p:cNvPr>
          <p:cNvSpPr>
            <a:spLocks noGrp="1"/>
          </p:cNvSpPr>
          <p:nvPr>
            <p:ph type="pic" sz="quarter" idx="11"/>
          </p:nvPr>
        </p:nvSpPr>
        <p:spPr>
          <a:xfrm>
            <a:off x="6118225" y="1461052"/>
            <a:ext cx="3025775" cy="5396948"/>
          </a:xfrm>
          <a:prstGeom prst="rect">
            <a:avLst/>
          </a:prstGeom>
        </p:spPr>
        <p:txBody>
          <a:bodyPr/>
          <a:lstStyle/>
          <a:p>
            <a:r>
              <a:rPr lang="en-US"/>
              <a:t>Click icon to add picture</a:t>
            </a:r>
          </a:p>
        </p:txBody>
      </p:sp>
    </p:spTree>
    <p:extLst>
      <p:ext uri="{BB962C8B-B14F-4D97-AF65-F5344CB8AC3E}">
        <p14:creationId xmlns:p14="http://schemas.microsoft.com/office/powerpoint/2010/main" val="1974219801"/>
      </p:ext>
    </p:extLst>
  </p:cSld>
  <p:clrMapOvr>
    <a:masterClrMapping/>
  </p:clrMapOvr>
  <p:transition spd="slow">
    <p:fade/>
  </p:transition>
  <p:extLst>
    <p:ext uri="{DCECCB84-F9BA-43D5-87BE-67443E8EF086}">
      <p15:sldGuideLst xmlns:p15="http://schemas.microsoft.com/office/powerpoint/2012/main">
        <p15:guide id="1" orient="horz" pos="332" userDrawn="1">
          <p15:clr>
            <a:srgbClr val="FBAE40"/>
          </p15:clr>
        </p15:guide>
        <p15:guide id="2" pos="2880" userDrawn="1">
          <p15:clr>
            <a:srgbClr val="FBAE40"/>
          </p15:clr>
        </p15:guide>
        <p15:guide id="4" pos="3833" userDrawn="1">
          <p15:clr>
            <a:srgbClr val="FBAE40"/>
          </p15:clr>
        </p15:guide>
        <p15:guide id="5" orient="horz" pos="2614" userDrawn="1">
          <p15:clr>
            <a:srgbClr val="FBAE40"/>
          </p15:clr>
        </p15:guide>
        <p15:guide id="6" pos="567" userDrawn="1">
          <p15:clr>
            <a:srgbClr val="FBAE40"/>
          </p15:clr>
        </p15:guide>
        <p15:guide id="8" pos="1927" userDrawn="1">
          <p15:clr>
            <a:srgbClr val="FBAE40"/>
          </p15:clr>
        </p15:guide>
        <p15:guide id="9" pos="3854" userDrawn="1">
          <p15:clr>
            <a:srgbClr val="FBAE40"/>
          </p15:clr>
        </p15:guide>
        <p15:guide id="10" orient="horz" pos="259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2A74-33A9-1E47-9EBD-B4B8BA3C3C75}"/>
              </a:ext>
            </a:extLst>
          </p:cNvPr>
          <p:cNvSpPr>
            <a:spLocks noGrp="1"/>
          </p:cNvSpPr>
          <p:nvPr>
            <p:ph type="title"/>
          </p:nvPr>
        </p:nvSpPr>
        <p:spPr>
          <a:xfrm>
            <a:off x="458065" y="692696"/>
            <a:ext cx="7886700" cy="768356"/>
          </a:xfrm>
        </p:spPr>
        <p:txBody>
          <a:bodyPr/>
          <a:lstStyle/>
          <a:p>
            <a:r>
              <a:rPr lang="en-US"/>
              <a:t>Click to edit Master title style</a:t>
            </a:r>
          </a:p>
        </p:txBody>
      </p:sp>
      <p:sp>
        <p:nvSpPr>
          <p:cNvPr id="8" name="Text Placeholder 5"/>
          <p:cNvSpPr>
            <a:spLocks noGrp="1"/>
          </p:cNvSpPr>
          <p:nvPr>
            <p:ph type="body" sz="quarter" idx="15" hasCustomPrompt="1"/>
          </p:nvPr>
        </p:nvSpPr>
        <p:spPr>
          <a:xfrm>
            <a:off x="458065" y="1461052"/>
            <a:ext cx="254707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A9DAC"/>
              </a:buClr>
              <a:buSzTx/>
              <a:buFont typeface="Arial" panose="020B0604020202020204" pitchFamily="34" charset="0"/>
              <a:buChar char="•"/>
              <a:tabLst/>
              <a:defRPr sz="20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1778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163638" indent="-301625">
              <a:defRPr sz="2000">
                <a:latin typeface="+mn-lt"/>
                <a:ea typeface="Tahoma" panose="020B0604030504040204" pitchFamily="34" charset="0"/>
                <a:cs typeface="Tahoma" panose="020B0604030504040204" pitchFamily="34" charset="0"/>
              </a:defRPr>
            </a:lvl4pPr>
          </a:lstStyle>
          <a:p>
            <a:pPr lvl="0"/>
            <a:r>
              <a:rPr lang="en-GB"/>
              <a:t>Click to add text</a:t>
            </a:r>
          </a:p>
          <a:p>
            <a:pPr lvl="1"/>
            <a:r>
              <a:rPr lang="en-GB"/>
              <a:t>Second Bullet Point</a:t>
            </a:r>
          </a:p>
          <a:p>
            <a:pPr lvl="2"/>
            <a:r>
              <a:rPr lang="en-GB"/>
              <a:t>Third Bullet Point</a:t>
            </a:r>
          </a:p>
          <a:p>
            <a:pPr lvl="3"/>
            <a:endParaRPr lang="en-GB"/>
          </a:p>
        </p:txBody>
      </p:sp>
      <p:sp>
        <p:nvSpPr>
          <p:cNvPr id="5" name="Picture Placeholder 12">
            <a:extLst>
              <a:ext uri="{C183D7F6-B498-43B3-948B-1728B52AA6E4}">
                <adec:decorative xmlns:adec="http://schemas.microsoft.com/office/drawing/2017/decorative" val="1"/>
              </a:ext>
            </a:extLst>
          </p:cNvPr>
          <p:cNvSpPr>
            <a:spLocks noGrp="1"/>
          </p:cNvSpPr>
          <p:nvPr>
            <p:ph type="pic" sz="quarter" idx="11"/>
          </p:nvPr>
        </p:nvSpPr>
        <p:spPr>
          <a:xfrm>
            <a:off x="3041650" y="1461052"/>
            <a:ext cx="3043238" cy="5396948"/>
          </a:xfrm>
          <a:prstGeom prst="rect">
            <a:avLst/>
          </a:prstGeom>
        </p:spPr>
        <p:txBody>
          <a:bodyPr/>
          <a:lstStyle/>
          <a:p>
            <a:r>
              <a:rPr lang="en-US"/>
              <a:t>Click icon to add picture</a:t>
            </a:r>
          </a:p>
        </p:txBody>
      </p:sp>
      <p:sp>
        <p:nvSpPr>
          <p:cNvPr id="6" name="Picture Placeholder 12">
            <a:extLst>
              <a:ext uri="{C183D7F6-B498-43B3-948B-1728B52AA6E4}">
                <adec:decorative xmlns:adec="http://schemas.microsoft.com/office/drawing/2017/decorative" val="1"/>
              </a:ext>
            </a:extLst>
          </p:cNvPr>
          <p:cNvSpPr>
            <a:spLocks noGrp="1"/>
          </p:cNvSpPr>
          <p:nvPr>
            <p:ph type="pic" sz="quarter" idx="13"/>
          </p:nvPr>
        </p:nvSpPr>
        <p:spPr>
          <a:xfrm>
            <a:off x="6121400" y="1461053"/>
            <a:ext cx="3022599" cy="2650572"/>
          </a:xfrm>
          <a:prstGeom prst="rect">
            <a:avLst/>
          </a:prstGeom>
        </p:spPr>
        <p:txBody>
          <a:bodyPr/>
          <a:lstStyle/>
          <a:p>
            <a:r>
              <a:rPr lang="en-US"/>
              <a:t>Click icon to add picture</a:t>
            </a:r>
          </a:p>
        </p:txBody>
      </p:sp>
      <p:sp>
        <p:nvSpPr>
          <p:cNvPr id="7" name="Picture Placeholder 12">
            <a:extLst>
              <a:ext uri="{C183D7F6-B498-43B3-948B-1728B52AA6E4}">
                <adec:decorative xmlns:adec="http://schemas.microsoft.com/office/drawing/2017/decorative" val="1"/>
              </a:ext>
            </a:extLst>
          </p:cNvPr>
          <p:cNvSpPr>
            <a:spLocks noGrp="1"/>
          </p:cNvSpPr>
          <p:nvPr>
            <p:ph type="pic" sz="quarter" idx="14"/>
          </p:nvPr>
        </p:nvSpPr>
        <p:spPr>
          <a:xfrm>
            <a:off x="6121400" y="4146550"/>
            <a:ext cx="3022600" cy="2711450"/>
          </a:xfrm>
          <a:prstGeom prst="rect">
            <a:avLst/>
          </a:prstGeom>
        </p:spPr>
        <p:txBody>
          <a:bodyPr/>
          <a:lstStyle/>
          <a:p>
            <a:r>
              <a:rPr lang="en-US"/>
              <a:t>Click icon to add picture</a:t>
            </a:r>
          </a:p>
        </p:txBody>
      </p:sp>
    </p:spTree>
    <p:extLst>
      <p:ext uri="{BB962C8B-B14F-4D97-AF65-F5344CB8AC3E}">
        <p14:creationId xmlns:p14="http://schemas.microsoft.com/office/powerpoint/2010/main" val="276145381"/>
      </p:ext>
    </p:extLst>
  </p:cSld>
  <p:clrMapOvr>
    <a:masterClrMapping/>
  </p:clrMapOvr>
  <p:transition spd="slow">
    <p:fade/>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3856" userDrawn="1">
          <p15:clr>
            <a:srgbClr val="FBAE40"/>
          </p15:clr>
        </p15:guide>
        <p15:guide id="4" pos="3833" userDrawn="1">
          <p15:clr>
            <a:srgbClr val="FBAE40"/>
          </p15:clr>
        </p15:guide>
        <p15:guide id="6" orient="horz" pos="2590" userDrawn="1">
          <p15:clr>
            <a:srgbClr val="FBAE40"/>
          </p15:clr>
        </p15:guide>
        <p15:guide id="7" orient="horz" pos="261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FF90F4-0461-4994-8ECC-80648A92CC4D}"/>
              </a:ext>
            </a:extLst>
          </p:cNvPr>
          <p:cNvSpPr>
            <a:spLocks noGrp="1"/>
          </p:cNvSpPr>
          <p:nvPr>
            <p:ph type="title"/>
          </p:nvPr>
        </p:nvSpPr>
        <p:spPr>
          <a:xfrm>
            <a:off x="458065" y="692697"/>
            <a:ext cx="7886700" cy="1224136"/>
          </a:xfrm>
        </p:spPr>
        <p:txBody>
          <a:bodyPr/>
          <a:lstStyle/>
          <a:p>
            <a:r>
              <a:rPr lang="en-US"/>
              <a:t>Click to edit Master title style</a:t>
            </a:r>
          </a:p>
        </p:txBody>
      </p:sp>
      <p:sp>
        <p:nvSpPr>
          <p:cNvPr id="13" name="Text Placeholder 12"/>
          <p:cNvSpPr>
            <a:spLocks noGrp="1"/>
          </p:cNvSpPr>
          <p:nvPr>
            <p:ph type="body" sz="quarter" idx="12"/>
          </p:nvPr>
        </p:nvSpPr>
        <p:spPr>
          <a:xfrm>
            <a:off x="1042988" y="1916832"/>
            <a:ext cx="7058025" cy="3528392"/>
          </a:xfrm>
          <a:prstGeom prst="rect">
            <a:avLst/>
          </a:prstGeom>
        </p:spPr>
        <p:txBody>
          <a:bodyPr/>
          <a:lstStyle>
            <a:lvl1pPr marL="0" indent="0">
              <a:lnSpc>
                <a:spcPts val="3600"/>
              </a:lnSpc>
              <a:buNone/>
              <a:defRPr sz="2800" b="0" i="1" baseline="0">
                <a:solidFill>
                  <a:srgbClr val="1A9DAC"/>
                </a:solidFill>
                <a:latin typeface="+mj-lt"/>
              </a:defRPr>
            </a:lvl1pPr>
            <a:lvl2pPr marL="609600" indent="0">
              <a:lnSpc>
                <a:spcPts val="3600"/>
              </a:lnSpc>
              <a:buNone/>
              <a:defRPr sz="2800" b="0" i="1" baseline="0">
                <a:solidFill>
                  <a:srgbClr val="1A9DAC"/>
                </a:solidFill>
                <a:latin typeface="+mj-lt"/>
              </a:defRPr>
            </a:lvl2pPr>
            <a:lvl3pPr marL="1219200" indent="0">
              <a:lnSpc>
                <a:spcPts val="3600"/>
              </a:lnSpc>
              <a:buNone/>
              <a:defRPr sz="2800" b="0" i="1" baseline="0">
                <a:solidFill>
                  <a:srgbClr val="1A9DAC"/>
                </a:solidFill>
                <a:latin typeface="+mj-lt"/>
              </a:defRPr>
            </a:lvl3pPr>
            <a:lvl4pPr marL="1828800" indent="0">
              <a:lnSpc>
                <a:spcPts val="3600"/>
              </a:lnSpc>
              <a:buNone/>
              <a:defRPr sz="2800" b="0" i="1" baseline="0">
                <a:solidFill>
                  <a:srgbClr val="1A9DAC"/>
                </a:solidFill>
                <a:latin typeface="+mj-lt"/>
              </a:defRPr>
            </a:lvl4pPr>
            <a:lvl5pPr marL="2438400" indent="0">
              <a:lnSpc>
                <a:spcPts val="3600"/>
              </a:lnSpc>
              <a:buNone/>
              <a:defRPr sz="2800" b="0" i="1" baseline="0">
                <a:solidFill>
                  <a:srgbClr val="1A9DAC"/>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4"/>
          <p:cNvSpPr>
            <a:spLocks noGrp="1"/>
          </p:cNvSpPr>
          <p:nvPr>
            <p:ph type="body" sz="quarter" idx="13"/>
          </p:nvPr>
        </p:nvSpPr>
        <p:spPr>
          <a:xfrm>
            <a:off x="1042988" y="5661025"/>
            <a:ext cx="7058025" cy="1196975"/>
          </a:xfrm>
          <a:prstGeom prst="rect">
            <a:avLst/>
          </a:prstGeom>
        </p:spPr>
        <p:txBody>
          <a:bodyPr/>
          <a:lstStyle>
            <a:lvl1pPr marL="0" indent="0" algn="r">
              <a:lnSpc>
                <a:spcPts val="1800"/>
              </a:lnSpc>
              <a:buNone/>
              <a:defRPr sz="1800" baseline="0">
                <a:solidFill>
                  <a:schemeClr val="tx1"/>
                </a:solidFill>
                <a:latin typeface="+mn-lt"/>
              </a:defRPr>
            </a:lvl1pPr>
            <a:lvl2pPr marL="609600" indent="0" algn="r">
              <a:lnSpc>
                <a:spcPts val="1800"/>
              </a:lnSpc>
              <a:buNone/>
              <a:defRPr sz="1800" baseline="0">
                <a:solidFill>
                  <a:schemeClr val="tx1"/>
                </a:solidFill>
                <a:latin typeface="+mn-lt"/>
              </a:defRPr>
            </a:lvl2pPr>
            <a:lvl3pPr marL="1219200" indent="0" algn="r">
              <a:lnSpc>
                <a:spcPts val="1800"/>
              </a:lnSpc>
              <a:buNone/>
              <a:defRPr sz="1800" baseline="0">
                <a:solidFill>
                  <a:schemeClr val="tx1"/>
                </a:solidFill>
                <a:latin typeface="+mn-lt"/>
              </a:defRPr>
            </a:lvl3pPr>
            <a:lvl4pPr marL="1828800" indent="0" algn="r">
              <a:lnSpc>
                <a:spcPts val="1800"/>
              </a:lnSpc>
              <a:buNone/>
              <a:defRPr sz="1800" baseline="0">
                <a:solidFill>
                  <a:schemeClr val="tx1"/>
                </a:solidFill>
                <a:latin typeface="+mn-lt"/>
              </a:defRPr>
            </a:lvl4pPr>
            <a:lvl5pPr marL="2438400" indent="0" algn="r">
              <a:lnSpc>
                <a:spcPts val="1800"/>
              </a:lnSpc>
              <a:buNone/>
              <a:defRPr sz="1800"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206941"/>
      </p:ext>
    </p:extLst>
  </p:cSld>
  <p:clrMapOvr>
    <a:masterClrMapping/>
  </p:clrMapOvr>
  <p:transition spd="slow">
    <p:fade/>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57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BC024-4559-4C02-9AB3-98D956AC73B6}"/>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E8E056E6-17B0-445E-93EC-A3A4B42B212F}"/>
              </a:ext>
            </a:extLst>
          </p:cNvPr>
          <p:cNvSpPr>
            <a:spLocks noGrp="1"/>
          </p:cNvSpPr>
          <p:nvPr>
            <p:ph type="body" sz="quarter" idx="10" hasCustomPrompt="1"/>
          </p:nvPr>
        </p:nvSpPr>
        <p:spPr>
          <a:xfrm>
            <a:off x="467544" y="2349500"/>
            <a:ext cx="4104456" cy="2879725"/>
          </a:xfrm>
          <a:prstGeom prst="rect">
            <a:avLst/>
          </a:prstGeom>
        </p:spPr>
        <p:txBody>
          <a:bodyPr/>
          <a:lstStyle>
            <a:lvl1pPr marL="0" indent="0">
              <a:buFont typeface="Arial" panose="020B0604020202020204" pitchFamily="34" charset="0"/>
              <a:buNone/>
              <a:defRPr sz="13000">
                <a:solidFill>
                  <a:srgbClr val="199DAC"/>
                </a:solidFill>
              </a:defRPr>
            </a:lvl1pPr>
            <a:lvl2pPr marL="609600" indent="0">
              <a:buNone/>
              <a:defRPr>
                <a:solidFill>
                  <a:srgbClr val="16818D"/>
                </a:solidFill>
              </a:defRPr>
            </a:lvl2pPr>
            <a:lvl3pPr marL="1219200" indent="0">
              <a:buNone/>
              <a:defRPr>
                <a:solidFill>
                  <a:srgbClr val="16818D"/>
                </a:solidFill>
              </a:defRPr>
            </a:lvl3pPr>
            <a:lvl4pPr marL="1828800" indent="0">
              <a:buNone/>
              <a:defRPr>
                <a:solidFill>
                  <a:srgbClr val="16818D"/>
                </a:solidFill>
              </a:defRPr>
            </a:lvl4pPr>
            <a:lvl5pPr marL="2438400" indent="0">
              <a:buNone/>
              <a:defRPr>
                <a:solidFill>
                  <a:srgbClr val="16818D"/>
                </a:solidFill>
              </a:defRPr>
            </a:lvl5pPr>
          </a:lstStyle>
          <a:p>
            <a:pPr lvl="0"/>
            <a:r>
              <a:rPr lang="en-US"/>
              <a:t>100%</a:t>
            </a:r>
            <a:endParaRPr lang="en-GB"/>
          </a:p>
        </p:txBody>
      </p:sp>
      <p:sp>
        <p:nvSpPr>
          <p:cNvPr id="6" name="Text Placeholder 5">
            <a:extLst>
              <a:ext uri="{FF2B5EF4-FFF2-40B4-BE49-F238E27FC236}">
                <a16:creationId xmlns:a16="http://schemas.microsoft.com/office/drawing/2014/main" id="{0212DBA2-E4CA-4633-9C0C-58EB9F03F1E2}"/>
              </a:ext>
            </a:extLst>
          </p:cNvPr>
          <p:cNvSpPr>
            <a:spLocks noGrp="1"/>
          </p:cNvSpPr>
          <p:nvPr>
            <p:ph type="body" sz="quarter" idx="11"/>
          </p:nvPr>
        </p:nvSpPr>
        <p:spPr>
          <a:xfrm>
            <a:off x="4716016" y="2349500"/>
            <a:ext cx="3672334" cy="2879725"/>
          </a:xfrm>
          <a:prstGeom prst="rect">
            <a:avLst/>
          </a:prstGeom>
        </p:spPr>
        <p:txBody>
          <a:bodyPr/>
          <a:lstStyle>
            <a:lvl1pPr marL="0" indent="0">
              <a:buNone/>
              <a:defRPr sz="2000">
                <a:solidFill>
                  <a:srgbClr val="199DAC"/>
                </a:solidFill>
              </a:defRPr>
            </a:lvl1pPr>
            <a:lvl2pPr marL="609600" indent="0">
              <a:buNone/>
              <a:defRPr sz="2000">
                <a:solidFill>
                  <a:srgbClr val="199DAC"/>
                </a:solidFill>
              </a:defRPr>
            </a:lvl2pPr>
            <a:lvl3pPr marL="1219200" indent="0">
              <a:buNone/>
              <a:defRPr sz="2000">
                <a:solidFill>
                  <a:srgbClr val="199DAC"/>
                </a:solidFill>
              </a:defRPr>
            </a:lvl3pPr>
            <a:lvl4pPr marL="1828800" indent="0">
              <a:buNone/>
              <a:defRPr sz="2000">
                <a:solidFill>
                  <a:srgbClr val="199DAC"/>
                </a:solidFill>
              </a:defRPr>
            </a:lvl4pPr>
            <a:lvl5pPr marL="2438400" indent="0">
              <a:buNone/>
              <a:defRPr sz="2000">
                <a:solidFill>
                  <a:srgbClr val="199DA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E6D44D0B-0878-42C4-9A43-6D580C188C57}"/>
              </a:ext>
            </a:extLst>
          </p:cNvPr>
          <p:cNvSpPr>
            <a:spLocks noGrp="1"/>
          </p:cNvSpPr>
          <p:nvPr>
            <p:ph type="body" sz="quarter" idx="12"/>
          </p:nvPr>
        </p:nvSpPr>
        <p:spPr>
          <a:xfrm>
            <a:off x="628650" y="5157192"/>
            <a:ext cx="7472363" cy="792162"/>
          </a:xfrm>
          <a:prstGeom prst="rect">
            <a:avLst/>
          </a:prstGeom>
        </p:spPr>
        <p:txBody>
          <a:bodyPr/>
          <a:lstStyle>
            <a:lvl1pPr marL="0" indent="0" algn="r">
              <a:buNone/>
              <a:defRPr sz="1800"/>
            </a:lvl1pPr>
            <a:lvl2pPr marL="609600" indent="0" algn="r">
              <a:buNone/>
              <a:defRPr sz="1800"/>
            </a:lvl2pPr>
            <a:lvl3pPr marL="1219200" indent="0" algn="r">
              <a:buNone/>
              <a:defRPr sz="1800"/>
            </a:lvl3pPr>
            <a:lvl4pPr marL="1828800" indent="0" algn="r">
              <a:buNone/>
              <a:defRPr sz="1800"/>
            </a:lvl4pPr>
            <a:lvl5pPr marL="2438400" indent="0" algn="r">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6579384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DBD-28B5-6744-B93D-384D879AF993}"/>
              </a:ext>
            </a:extLst>
          </p:cNvPr>
          <p:cNvSpPr>
            <a:spLocks noGrp="1"/>
          </p:cNvSpPr>
          <p:nvPr>
            <p:ph type="title"/>
          </p:nvPr>
        </p:nvSpPr>
        <p:spPr>
          <a:xfrm>
            <a:off x="899592" y="1974055"/>
            <a:ext cx="6515620" cy="1325563"/>
          </a:xfrm>
          <a:prstGeom prst="rect">
            <a:avLst/>
          </a:prstGeom>
        </p:spPr>
        <p:txBody>
          <a:bodyPr/>
          <a:lstStyle>
            <a:lvl1pPr>
              <a:defRPr>
                <a:solidFill>
                  <a:srgbClr val="1A9DAC"/>
                </a:solidFill>
              </a:defRPr>
            </a:lvl1pPr>
          </a:lstStyle>
          <a:p>
            <a:r>
              <a:rPr lang="en-US"/>
              <a:t>Click to edit Master title style</a:t>
            </a:r>
          </a:p>
        </p:txBody>
      </p:sp>
      <p:sp>
        <p:nvSpPr>
          <p:cNvPr id="7" name="Text Placeholder 5"/>
          <p:cNvSpPr>
            <a:spLocks noGrp="1"/>
          </p:cNvSpPr>
          <p:nvPr>
            <p:ph type="body" sz="quarter" idx="11"/>
          </p:nvPr>
        </p:nvSpPr>
        <p:spPr>
          <a:xfrm>
            <a:off x="899592" y="4221163"/>
            <a:ext cx="6515620" cy="603104"/>
          </a:xfrm>
          <a:prstGeom prst="rect">
            <a:avLst/>
          </a:prstGeom>
        </p:spPr>
        <p:txBody>
          <a:bodyPr lIns="0" tIns="0" rIns="0" bIns="0"/>
          <a:lstStyle>
            <a:lvl1pPr marL="0" indent="0">
              <a:lnSpc>
                <a:spcPct val="100000"/>
              </a:lnSpc>
              <a:buFontTx/>
              <a:buNone/>
              <a:defRPr sz="2000" b="0" i="0">
                <a:solidFill>
                  <a:schemeClr val="tx1"/>
                </a:solidFill>
                <a:latin typeface="+mn-lt"/>
                <a:ea typeface="Tahoma"/>
                <a:cs typeface="Tahoma"/>
              </a:defRPr>
            </a:lvl1pPr>
          </a:lstStyle>
          <a:p>
            <a:pPr lvl="0"/>
            <a:r>
              <a:rPr lang="en-US"/>
              <a:t>Click to edit Master text styles</a:t>
            </a:r>
          </a:p>
        </p:txBody>
      </p:sp>
    </p:spTree>
    <p:extLst>
      <p:ext uri="{BB962C8B-B14F-4D97-AF65-F5344CB8AC3E}">
        <p14:creationId xmlns:p14="http://schemas.microsoft.com/office/powerpoint/2010/main" val="19245060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64AAA3-E9D4-B544-B77B-0789573E9C02}"/>
              </a:ext>
            </a:extLst>
          </p:cNvPr>
          <p:cNvSpPr>
            <a:spLocks noGrp="1"/>
          </p:cNvSpPr>
          <p:nvPr>
            <p:ph type="title" hasCustomPrompt="1"/>
          </p:nvPr>
        </p:nvSpPr>
        <p:spPr>
          <a:xfrm>
            <a:off x="899591" y="689701"/>
            <a:ext cx="7886700" cy="1011108"/>
          </a:xfrm>
          <a:prstGeom prst="rect">
            <a:avLst/>
          </a:prstGeom>
        </p:spPr>
        <p:txBody>
          <a:bodyPr lIns="0" tIns="0" rIns="0" bIns="0"/>
          <a:lstStyle>
            <a:lvl1pPr>
              <a:defRPr>
                <a:solidFill>
                  <a:srgbClr val="1A9DAC"/>
                </a:solidFill>
              </a:defRPr>
            </a:lvl1pPr>
          </a:lstStyle>
          <a:p>
            <a:pPr lvl="0"/>
            <a:r>
              <a:rPr lang="en-GB"/>
              <a:t>Click to edit Master text styles</a:t>
            </a:r>
          </a:p>
        </p:txBody>
      </p:sp>
      <p:sp>
        <p:nvSpPr>
          <p:cNvPr id="6" name="Text Placeholder 5"/>
          <p:cNvSpPr>
            <a:spLocks noGrp="1"/>
          </p:cNvSpPr>
          <p:nvPr>
            <p:ph type="body" sz="quarter" idx="11" hasCustomPrompt="1"/>
          </p:nvPr>
        </p:nvSpPr>
        <p:spPr>
          <a:xfrm>
            <a:off x="899591" y="1700808"/>
            <a:ext cx="6551612" cy="4608512"/>
          </a:xfrm>
          <a:prstGeom prst="rect">
            <a:avLst/>
          </a:prstGeom>
        </p:spPr>
        <p:txBody>
          <a:bodyPr lIns="0" tIns="0" rIns="0" bIns="0"/>
          <a:lstStyle>
            <a:lvl1pPr marL="266700" indent="-257175">
              <a:buClr>
                <a:srgbClr val="1A9DAC"/>
              </a:buClr>
              <a:tabLst/>
              <a:defRPr sz="2000">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2667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6912239"/>
      </p:ext>
    </p:extLst>
  </p:cSld>
  <p:clrMapOvr>
    <a:masterClrMapping/>
  </p:clrMapOvr>
  <p:transition spd="slow">
    <p:fade/>
  </p:transition>
  <p:extLst>
    <p:ext uri="{DCECCB84-F9BA-43D5-87BE-67443E8EF086}">
      <p15:sldGuideLst xmlns:p15="http://schemas.microsoft.com/office/powerpoint/2012/main">
        <p15:guide id="1" orient="horz" pos="436" userDrawn="1">
          <p15:clr>
            <a:srgbClr val="FBAE40"/>
          </p15:clr>
        </p15:guide>
        <p15:guide id="2" pos="5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ptioning advic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64AAA3-E9D4-B544-B77B-0789573E9C02}"/>
              </a:ext>
            </a:extLst>
          </p:cNvPr>
          <p:cNvSpPr>
            <a:spLocks noGrp="1"/>
          </p:cNvSpPr>
          <p:nvPr>
            <p:ph type="title" hasCustomPrompt="1"/>
          </p:nvPr>
        </p:nvSpPr>
        <p:spPr>
          <a:xfrm>
            <a:off x="899591" y="689701"/>
            <a:ext cx="7886700" cy="1011108"/>
          </a:xfrm>
          <a:prstGeom prst="rect">
            <a:avLst/>
          </a:prstGeom>
        </p:spPr>
        <p:txBody>
          <a:bodyPr lIns="0" tIns="0" rIns="0" bIns="0"/>
          <a:lstStyle>
            <a:lvl1pPr>
              <a:defRPr>
                <a:solidFill>
                  <a:srgbClr val="1A9DAC"/>
                </a:solidFill>
              </a:defRPr>
            </a:lvl1pPr>
          </a:lstStyle>
          <a:p>
            <a:pPr lvl="0"/>
            <a:r>
              <a:rPr lang="en-GB"/>
              <a:t>Captions are available for this resource</a:t>
            </a:r>
          </a:p>
        </p:txBody>
      </p:sp>
      <p:sp>
        <p:nvSpPr>
          <p:cNvPr id="6" name="Text Placeholder 5"/>
          <p:cNvSpPr>
            <a:spLocks noGrp="1"/>
          </p:cNvSpPr>
          <p:nvPr>
            <p:ph type="body" sz="quarter" idx="11" hasCustomPrompt="1"/>
          </p:nvPr>
        </p:nvSpPr>
        <p:spPr>
          <a:xfrm>
            <a:off x="899591" y="1700808"/>
            <a:ext cx="6551612" cy="4608512"/>
          </a:xfrm>
          <a:prstGeom prst="rect">
            <a:avLst/>
          </a:prstGeom>
        </p:spPr>
        <p:txBody>
          <a:bodyPr lIns="0" tIns="0" rIns="0" bIns="0"/>
          <a:lstStyle>
            <a:lvl1pPr marL="266700" indent="-257175">
              <a:buClr>
                <a:srgbClr val="1A9DAC"/>
              </a:buClr>
              <a:tabLst/>
              <a:defRPr sz="2000">
                <a:latin typeface="+mn-lt"/>
                <a:ea typeface="Tahoma" panose="020B0604030504040204" pitchFamily="34" charset="0"/>
                <a:cs typeface="Tahoma" panose="020B0604030504040204" pitchFamily="34" charset="0"/>
              </a:defRPr>
            </a:lvl1pPr>
            <a:lvl2pPr marL="266700" indent="0">
              <a:buClr>
                <a:srgbClr val="1A9DAC"/>
              </a:buClr>
              <a:buFont typeface="Courier New" panose="02070309020205020404" pitchFamily="49" charset="0"/>
              <a:buNone/>
              <a:defRPr sz="2000">
                <a:latin typeface="+mn-lt"/>
                <a:ea typeface="Tahoma" panose="020B0604030504040204" pitchFamily="34" charset="0"/>
                <a:cs typeface="Tahoma" panose="020B0604030504040204" pitchFamily="34" charset="0"/>
              </a:defRPr>
            </a:lvl2pPr>
            <a:lvl3pPr marL="541338" indent="0">
              <a:buClr>
                <a:srgbClr val="1A9DAC"/>
              </a:buClr>
              <a:buFont typeface="Arial" panose="020B0604020202020204" pitchFamily="34" charset="0"/>
              <a:buNone/>
              <a:defRPr sz="2000">
                <a:latin typeface="+mn-lt"/>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r>
              <a:rPr lang="en-GB"/>
              <a:t>This video has been automatically captioned by a machine. </a:t>
            </a:r>
          </a:p>
          <a:p>
            <a:r>
              <a:rPr lang="en-GB"/>
              <a:t>We believe this captioning will be more than 75% accurate. </a:t>
            </a:r>
          </a:p>
          <a:p>
            <a:r>
              <a:rPr lang="en-GB"/>
              <a:t>To see the captions click on “CC” on the bottom right of the video viewer. You can choose </a:t>
            </a:r>
            <a:r>
              <a:rPr lang="en-GB" u="sng">
                <a:hlinkClick r:id="rId2"/>
              </a:rPr>
              <a:t>how these captions appear</a:t>
            </a:r>
            <a:r>
              <a:rPr lang="en-GB"/>
              <a:t>. </a:t>
            </a:r>
          </a:p>
          <a:p>
            <a:r>
              <a:rPr lang="en-GB"/>
              <a:t>When refreshing your knowledge you can skip to the relevant section of video or captions using a </a:t>
            </a:r>
            <a:r>
              <a:rPr lang="en-GB">
                <a:hlinkClick r:id="rId3"/>
              </a:rPr>
              <a:t>key word search</a:t>
            </a:r>
            <a:r>
              <a:rPr lang="en-GB"/>
              <a:t>. </a:t>
            </a:r>
          </a:p>
          <a:p>
            <a:pPr marL="9525" indent="0">
              <a:buNone/>
            </a:pPr>
            <a:endParaRPr lang="en-GB"/>
          </a:p>
          <a:p>
            <a:r>
              <a:rPr lang="en-GB"/>
              <a:t>Provision of this captioning does not impact on your rights to request additional support or higher accuracy captions via Disability Services. </a:t>
            </a:r>
          </a:p>
          <a:p>
            <a:r>
              <a:rPr lang="en-GB"/>
              <a:t>Feedback on the captions should initially be given to the session lead. </a:t>
            </a:r>
          </a:p>
          <a:p>
            <a:pPr lvl="0"/>
            <a:endParaRPr lang="en-US"/>
          </a:p>
        </p:txBody>
      </p:sp>
    </p:spTree>
    <p:extLst>
      <p:ext uri="{BB962C8B-B14F-4D97-AF65-F5344CB8AC3E}">
        <p14:creationId xmlns:p14="http://schemas.microsoft.com/office/powerpoint/2010/main" val="3092194434"/>
      </p:ext>
    </p:extLst>
  </p:cSld>
  <p:clrMapOvr>
    <a:masterClrMapping/>
  </p:clrMapOvr>
  <p:transition spd="slow">
    <p:fade/>
  </p:transition>
  <p:extLst>
    <p:ext uri="{DCECCB84-F9BA-43D5-87BE-67443E8EF086}">
      <p15:sldGuideLst xmlns:p15="http://schemas.microsoft.com/office/powerpoint/2012/main">
        <p15:guide id="1" orient="horz" pos="436">
          <p15:clr>
            <a:srgbClr val="FBAE40"/>
          </p15:clr>
        </p15:guide>
        <p15:guide id="2" pos="5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34AA9-9B1B-7D49-821B-E768D4FEE2D2}"/>
              </a:ext>
            </a:extLst>
          </p:cNvPr>
          <p:cNvSpPr>
            <a:spLocks noGrp="1"/>
          </p:cNvSpPr>
          <p:nvPr>
            <p:ph type="title"/>
          </p:nvPr>
        </p:nvSpPr>
        <p:spPr>
          <a:xfrm>
            <a:off x="900113" y="687614"/>
            <a:ext cx="7886700" cy="1012599"/>
          </a:xfrm>
        </p:spPr>
        <p:txBody>
          <a:bodyPr/>
          <a:lstStyle>
            <a:lvl1pPr>
              <a:defRPr>
                <a:solidFill>
                  <a:srgbClr val="1A9DAC"/>
                </a:solidFill>
              </a:defRPr>
            </a:lvl1pPr>
          </a:lstStyle>
          <a:p>
            <a:r>
              <a:rPr lang="en-US"/>
              <a:t>Click to edit Master title style</a:t>
            </a:r>
          </a:p>
        </p:txBody>
      </p:sp>
      <p:sp>
        <p:nvSpPr>
          <p:cNvPr id="3" name="Text Placeholder 2"/>
          <p:cNvSpPr>
            <a:spLocks noGrp="1"/>
          </p:cNvSpPr>
          <p:nvPr>
            <p:ph type="body" sz="quarter" idx="11"/>
          </p:nvPr>
        </p:nvSpPr>
        <p:spPr>
          <a:xfrm>
            <a:off x="900113" y="1700213"/>
            <a:ext cx="6551612" cy="4465637"/>
          </a:xfrm>
          <a:prstGeom prst="rect">
            <a:avLst/>
          </a:prstGeom>
        </p:spPr>
        <p:txBody>
          <a:bodyPr lIns="0" tIns="0" rIns="0" bIns="0"/>
          <a:lstStyle>
            <a:lvl1pPr marL="266700" indent="-266700">
              <a:buClr>
                <a:srgbClr val="1A9DAC"/>
              </a:buClr>
              <a:buFont typeface="+mj-lt"/>
              <a:buAutoNum type="arabicPeriod"/>
              <a:defRPr sz="2000">
                <a:latin typeface="+mn-lt"/>
                <a:ea typeface="Tahoma" panose="020B0604030504040204" pitchFamily="34" charset="0"/>
                <a:cs typeface="Tahoma" panose="020B0604030504040204" pitchFamily="34" charset="0"/>
              </a:defRPr>
            </a:lvl1pPr>
            <a:lvl2pPr marL="609600" indent="-342900">
              <a:buClr>
                <a:srgbClr val="1A9DAC"/>
              </a:buClr>
              <a:buFont typeface="+mj-lt"/>
              <a:buAutoNum type="romanLcPeriod"/>
              <a:defRPr sz="2000">
                <a:latin typeface="+mn-lt"/>
                <a:ea typeface="Tahoma" panose="020B0604030504040204" pitchFamily="34" charset="0"/>
                <a:cs typeface="Tahoma" panose="020B0604030504040204" pitchFamily="34" charset="0"/>
              </a:defRPr>
            </a:lvl2pPr>
            <a:lvl3pPr marL="915988" marR="0" indent="-285750" algn="l" defTabSz="606425" rtl="0" eaLnBrk="1" fontAlgn="base" latinLnBrk="0" hangingPunct="1">
              <a:lnSpc>
                <a:spcPct val="100000"/>
              </a:lnSpc>
              <a:spcBef>
                <a:spcPct val="20000"/>
              </a:spcBef>
              <a:spcAft>
                <a:spcPct val="0"/>
              </a:spcAft>
              <a:buClr>
                <a:srgbClr val="1A9DAC"/>
              </a:buClr>
              <a:buSzTx/>
              <a:buFont typeface="Arial" panose="020B0604020202020204" pitchFamily="34" charset="0"/>
              <a:buChar char="•"/>
              <a:tabLst/>
              <a:defRPr sz="2000">
                <a:latin typeface="+mn-lt"/>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8606882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D85A6-D158-2E49-90B4-F2441730F410}"/>
              </a:ext>
            </a:extLst>
          </p:cNvPr>
          <p:cNvSpPr>
            <a:spLocks noGrp="1"/>
          </p:cNvSpPr>
          <p:nvPr>
            <p:ph type="title"/>
          </p:nvPr>
        </p:nvSpPr>
        <p:spPr>
          <a:xfrm>
            <a:off x="899591" y="692697"/>
            <a:ext cx="7886700" cy="936104"/>
          </a:xfrm>
        </p:spPr>
        <p:txBody>
          <a:bodyPr/>
          <a:lstStyle/>
          <a:p>
            <a:r>
              <a:rPr lang="en-US"/>
              <a:t>Click to edit Master title style</a:t>
            </a:r>
          </a:p>
        </p:txBody>
      </p:sp>
      <p:sp>
        <p:nvSpPr>
          <p:cNvPr id="6" name="Text Placeholder 5"/>
          <p:cNvSpPr>
            <a:spLocks noGrp="1"/>
          </p:cNvSpPr>
          <p:nvPr>
            <p:ph type="body" sz="quarter" idx="11"/>
          </p:nvPr>
        </p:nvSpPr>
        <p:spPr>
          <a:xfrm>
            <a:off x="899592" y="1628800"/>
            <a:ext cx="3167583"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2000" b="0" i="0" baseline="0">
                <a:solidFill>
                  <a:schemeClr val="tx1"/>
                </a:solidFill>
                <a:latin typeface="+mn-lt"/>
                <a:ea typeface="Tahoma"/>
                <a:cs typeface="Tahoma"/>
              </a:defRPr>
            </a:lvl1pPr>
          </a:lstStyle>
          <a:p>
            <a:pPr lvl="0"/>
            <a:r>
              <a:rPr lang="en-US"/>
              <a:t>Click to edit Master text styles</a:t>
            </a:r>
          </a:p>
        </p:txBody>
      </p:sp>
      <p:sp>
        <p:nvSpPr>
          <p:cNvPr id="7" name="Text Placeholder 6"/>
          <p:cNvSpPr>
            <a:spLocks noGrp="1"/>
          </p:cNvSpPr>
          <p:nvPr>
            <p:ph type="body" sz="quarter" idx="12"/>
          </p:nvPr>
        </p:nvSpPr>
        <p:spPr>
          <a:xfrm>
            <a:off x="4284663" y="1628800"/>
            <a:ext cx="3167583"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2000" b="0" i="0" baseline="0">
                <a:solidFill>
                  <a:schemeClr val="tx1"/>
                </a:solidFill>
                <a:latin typeface="+mn-lt"/>
                <a:ea typeface="Tahoma"/>
                <a:cs typeface="Tahoma"/>
              </a:defRPr>
            </a:lvl1pPr>
          </a:lstStyle>
          <a:p>
            <a:pPr lvl="0"/>
            <a:r>
              <a:rPr lang="en-US"/>
              <a:t>Click to edit Master text styles</a:t>
            </a:r>
          </a:p>
        </p:txBody>
      </p:sp>
    </p:spTree>
    <p:extLst>
      <p:ext uri="{BB962C8B-B14F-4D97-AF65-F5344CB8AC3E}">
        <p14:creationId xmlns:p14="http://schemas.microsoft.com/office/powerpoint/2010/main" val="190362276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63C3-2B19-3E4C-861A-2B5A52BA7233}"/>
              </a:ext>
            </a:extLst>
          </p:cNvPr>
          <p:cNvSpPr>
            <a:spLocks noGrp="1"/>
          </p:cNvSpPr>
          <p:nvPr>
            <p:ph type="title"/>
          </p:nvPr>
        </p:nvSpPr>
        <p:spPr>
          <a:xfrm>
            <a:off x="899591" y="692697"/>
            <a:ext cx="7886700" cy="936104"/>
          </a:xfrm>
        </p:spPr>
        <p:txBody>
          <a:bodyPr/>
          <a:lstStyle>
            <a:lvl1pPr>
              <a:defRPr>
                <a:solidFill>
                  <a:srgbClr val="1A9DAC"/>
                </a:solidFill>
              </a:defRPr>
            </a:lvl1pPr>
          </a:lstStyle>
          <a:p>
            <a:r>
              <a:rPr lang="en-US"/>
              <a:t>Click to edit Master title style</a:t>
            </a:r>
          </a:p>
        </p:txBody>
      </p:sp>
      <p:sp>
        <p:nvSpPr>
          <p:cNvPr id="8" name="Text Placeholder 5"/>
          <p:cNvSpPr>
            <a:spLocks noGrp="1"/>
          </p:cNvSpPr>
          <p:nvPr>
            <p:ph type="body" sz="quarter" idx="11" hasCustomPrompt="1"/>
          </p:nvPr>
        </p:nvSpPr>
        <p:spPr>
          <a:xfrm>
            <a:off x="899592" y="1628800"/>
            <a:ext cx="316758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A9DAC"/>
              </a:buClr>
              <a:buSzTx/>
              <a:buFont typeface="Arial" panose="020B0604020202020204" pitchFamily="34" charset="0"/>
              <a:buChar char="•"/>
              <a:tabLst/>
              <a:defRPr sz="20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1778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163638" indent="-301625">
              <a:defRPr sz="2000">
                <a:latin typeface="+mn-lt"/>
                <a:ea typeface="Tahoma" panose="020B0604030504040204" pitchFamily="34" charset="0"/>
                <a:cs typeface="Tahoma" panose="020B0604030504040204" pitchFamily="34" charset="0"/>
              </a:defRPr>
            </a:lvl4pPr>
          </a:lstStyle>
          <a:p>
            <a:pPr lvl="0"/>
            <a:r>
              <a:rPr lang="en-GB"/>
              <a:t>Click to add text</a:t>
            </a:r>
          </a:p>
          <a:p>
            <a:pPr lvl="1"/>
            <a:r>
              <a:rPr lang="en-GB"/>
              <a:t>Second Bullet Point</a:t>
            </a:r>
          </a:p>
          <a:p>
            <a:pPr lvl="2"/>
            <a:r>
              <a:rPr lang="en-GB"/>
              <a:t>Third Bullet Point</a:t>
            </a:r>
          </a:p>
          <a:p>
            <a:pPr lvl="3"/>
            <a:endParaRPr lang="en-GB"/>
          </a:p>
        </p:txBody>
      </p:sp>
      <p:sp>
        <p:nvSpPr>
          <p:cNvPr id="9" name="Text Placeholder 5"/>
          <p:cNvSpPr>
            <a:spLocks noGrp="1"/>
          </p:cNvSpPr>
          <p:nvPr>
            <p:ph type="body" sz="quarter" idx="12" hasCustomPrompt="1"/>
          </p:nvPr>
        </p:nvSpPr>
        <p:spPr>
          <a:xfrm>
            <a:off x="4284663" y="1628800"/>
            <a:ext cx="316758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A9DAC"/>
              </a:buClr>
              <a:buSzTx/>
              <a:buFont typeface="Arial" panose="020B0604020202020204" pitchFamily="34" charset="0"/>
              <a:buChar char="•"/>
              <a:tabLst/>
              <a:defRPr sz="24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1778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163638" indent="-301625">
              <a:defRPr sz="2000">
                <a:latin typeface="+mn-lt"/>
                <a:ea typeface="Tahoma" panose="020B0604030504040204" pitchFamily="34" charset="0"/>
                <a:cs typeface="Tahoma" panose="020B0604030504040204" pitchFamily="34" charset="0"/>
              </a:defRPr>
            </a:lvl4pPr>
          </a:lstStyle>
          <a:p>
            <a:pPr lvl="0"/>
            <a:r>
              <a:rPr lang="en-US"/>
              <a:t>Click to add text</a:t>
            </a:r>
          </a:p>
          <a:p>
            <a:pPr lvl="1"/>
            <a:r>
              <a:rPr lang="en-US"/>
              <a:t>Second Bullet Point</a:t>
            </a:r>
          </a:p>
          <a:p>
            <a:pPr lvl="2"/>
            <a:r>
              <a:rPr lang="en-US"/>
              <a:t>Third Bullet Point</a:t>
            </a:r>
          </a:p>
          <a:p>
            <a:pPr lvl="3"/>
            <a:endParaRPr lang="en-US"/>
          </a:p>
          <a:p>
            <a:pPr lvl="0"/>
            <a:endParaRPr lang="en-GB"/>
          </a:p>
        </p:txBody>
      </p:sp>
    </p:spTree>
    <p:extLst>
      <p:ext uri="{BB962C8B-B14F-4D97-AF65-F5344CB8AC3E}">
        <p14:creationId xmlns:p14="http://schemas.microsoft.com/office/powerpoint/2010/main" val="97645515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A39C-6E99-FE4F-B641-F44C7B4B4DB4}"/>
              </a:ext>
            </a:extLst>
          </p:cNvPr>
          <p:cNvSpPr>
            <a:spLocks noGrp="1"/>
          </p:cNvSpPr>
          <p:nvPr>
            <p:ph type="title"/>
          </p:nvPr>
        </p:nvSpPr>
        <p:spPr>
          <a:xfrm>
            <a:off x="899592" y="692697"/>
            <a:ext cx="7886700" cy="936104"/>
          </a:xfrm>
        </p:spPr>
        <p:txBody>
          <a:bodyPr/>
          <a:lstStyle>
            <a:lvl1pPr>
              <a:defRPr>
                <a:solidFill>
                  <a:srgbClr val="1A9DAC"/>
                </a:solidFill>
              </a:defRPr>
            </a:lvl1pPr>
          </a:lstStyle>
          <a:p>
            <a:r>
              <a:rPr lang="en-US"/>
              <a:t>Click to edit Master title style</a:t>
            </a:r>
          </a:p>
        </p:txBody>
      </p:sp>
      <p:sp>
        <p:nvSpPr>
          <p:cNvPr id="8" name="Text Placeholder 5"/>
          <p:cNvSpPr>
            <a:spLocks noGrp="1"/>
          </p:cNvSpPr>
          <p:nvPr>
            <p:ph type="body" sz="quarter" idx="11" hasCustomPrompt="1"/>
          </p:nvPr>
        </p:nvSpPr>
        <p:spPr>
          <a:xfrm>
            <a:off x="899592" y="1628800"/>
            <a:ext cx="3167583"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A9DAC"/>
              </a:buClr>
              <a:buSzTx/>
              <a:buFont typeface="+mj-lt"/>
              <a:buAutoNum type="arabicPeriod"/>
              <a:tabLst/>
              <a:defRPr sz="2000" b="0" i="0" baseline="0">
                <a:solidFill>
                  <a:schemeClr val="tx1"/>
                </a:solidFill>
                <a:latin typeface="+mn-lt"/>
                <a:ea typeface="Tahoma"/>
                <a:cs typeface="Tahoma"/>
              </a:defRPr>
            </a:lvl1pPr>
            <a:lvl2pPr marL="541338" indent="-274638">
              <a:buClr>
                <a:srgbClr val="1A9DAC"/>
              </a:buClr>
              <a:buFont typeface="+mj-lt"/>
              <a:buAutoNum type="romanLcPeriod"/>
              <a:defRPr sz="2000" baseline="0">
                <a:latin typeface="+mn-lt"/>
                <a:ea typeface="Tahoma" panose="020B0604030504040204" pitchFamily="34" charset="0"/>
                <a:cs typeface="Tahoma" panose="020B0604030504040204" pitchFamily="34" charset="0"/>
              </a:defRPr>
            </a:lvl2pPr>
            <a:lvl3pPr marL="896938" indent="-2667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2000">
                <a:latin typeface="+mn-lt"/>
                <a:ea typeface="Tahoma" panose="020B0604030504040204" pitchFamily="34" charset="0"/>
                <a:cs typeface="Tahoma" panose="020B0604030504040204" pitchFamily="34" charset="0"/>
              </a:defRPr>
            </a:lvl4pPr>
          </a:lstStyle>
          <a:p>
            <a:pPr lvl="0"/>
            <a:r>
              <a:rPr lang="en-GB"/>
              <a:t>Click to add text</a:t>
            </a:r>
          </a:p>
          <a:p>
            <a:pPr lvl="1"/>
            <a:r>
              <a:rPr lang="en-GB"/>
              <a:t>Number Position Number 2</a:t>
            </a:r>
          </a:p>
          <a:p>
            <a:pPr lvl="2"/>
            <a:r>
              <a:rPr lang="en-GB"/>
              <a:t>Number Position Number 3</a:t>
            </a:r>
          </a:p>
          <a:p>
            <a:pPr lvl="3"/>
            <a:endParaRPr lang="en-GB"/>
          </a:p>
          <a:p>
            <a:pPr lvl="3"/>
            <a:endParaRPr lang="en-GB"/>
          </a:p>
        </p:txBody>
      </p:sp>
      <p:sp>
        <p:nvSpPr>
          <p:cNvPr id="9" name="Text Placeholder 5"/>
          <p:cNvSpPr>
            <a:spLocks noGrp="1"/>
          </p:cNvSpPr>
          <p:nvPr>
            <p:ph type="body" sz="quarter" idx="12" hasCustomPrompt="1"/>
          </p:nvPr>
        </p:nvSpPr>
        <p:spPr>
          <a:xfrm>
            <a:off x="4284663" y="1628800"/>
            <a:ext cx="3167583"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A9DAC"/>
              </a:buClr>
              <a:buSzTx/>
              <a:buFont typeface="+mj-lt"/>
              <a:buAutoNum type="arabicPeriod"/>
              <a:tabLst/>
              <a:defRPr sz="2000" b="0" i="0" baseline="0">
                <a:solidFill>
                  <a:schemeClr val="tx1"/>
                </a:solidFill>
                <a:latin typeface="+mn-lt"/>
                <a:ea typeface="Tahoma"/>
                <a:cs typeface="Tahoma"/>
              </a:defRPr>
            </a:lvl1pPr>
            <a:lvl2pPr marL="541338" indent="-274638">
              <a:buClr>
                <a:srgbClr val="1A9DAC"/>
              </a:buClr>
              <a:buFont typeface="+mj-lt"/>
              <a:buAutoNum type="romanLcPeriod"/>
              <a:defRPr sz="2000">
                <a:latin typeface="+mn-lt"/>
                <a:ea typeface="Tahoma" panose="020B0604030504040204" pitchFamily="34" charset="0"/>
                <a:cs typeface="Tahoma" panose="020B0604030504040204" pitchFamily="34" charset="0"/>
              </a:defRPr>
            </a:lvl2pPr>
            <a:lvl3pPr marL="896938" indent="-2667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966788" indent="0">
              <a:buFont typeface="Arial" panose="020B0604020202020204" pitchFamily="34" charset="0"/>
              <a:buNone/>
              <a:defRPr sz="1400">
                <a:latin typeface="+mn-lt"/>
                <a:ea typeface="Tahoma" panose="020B0604030504040204" pitchFamily="34" charset="0"/>
                <a:cs typeface="Tahoma" panose="020B0604030504040204" pitchFamily="34" charset="0"/>
              </a:defRPr>
            </a:lvl4pPr>
          </a:lstStyle>
          <a:p>
            <a:pPr lvl="0"/>
            <a:r>
              <a:rPr lang="en-GB"/>
              <a:t>Click to add text</a:t>
            </a:r>
          </a:p>
          <a:p>
            <a:pPr lvl="1"/>
            <a:r>
              <a:rPr lang="en-GB"/>
              <a:t>Number Position Number 2</a:t>
            </a:r>
          </a:p>
          <a:p>
            <a:pPr lvl="2"/>
            <a:r>
              <a:rPr lang="en-GB"/>
              <a:t>Number Position Number 3</a:t>
            </a:r>
          </a:p>
          <a:p>
            <a:pPr lvl="0"/>
            <a:endParaRPr lang="en-GB"/>
          </a:p>
        </p:txBody>
      </p:sp>
    </p:spTree>
    <p:extLst>
      <p:ext uri="{BB962C8B-B14F-4D97-AF65-F5344CB8AC3E}">
        <p14:creationId xmlns:p14="http://schemas.microsoft.com/office/powerpoint/2010/main" val="21177651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0C80B-5DE2-104C-BCD7-114FA55CDFA5}"/>
              </a:ext>
            </a:extLst>
          </p:cNvPr>
          <p:cNvSpPr>
            <a:spLocks noGrp="1"/>
          </p:cNvSpPr>
          <p:nvPr>
            <p:ph type="title"/>
          </p:nvPr>
        </p:nvSpPr>
        <p:spPr>
          <a:xfrm>
            <a:off x="892515" y="692697"/>
            <a:ext cx="7886700" cy="862064"/>
          </a:xfrm>
        </p:spPr>
        <p:txBody>
          <a:bodyPr/>
          <a:lstStyle>
            <a:lvl1pPr>
              <a:defRPr>
                <a:solidFill>
                  <a:srgbClr val="1A9DAC"/>
                </a:solidFill>
              </a:defRPr>
            </a:lvl1pPr>
          </a:lstStyle>
          <a:p>
            <a:r>
              <a:rPr lang="en-US"/>
              <a:t>Click to edit Master title style</a:t>
            </a:r>
          </a:p>
        </p:txBody>
      </p:sp>
      <p:sp>
        <p:nvSpPr>
          <p:cNvPr id="3" name="Chart Placeholder 2"/>
          <p:cNvSpPr>
            <a:spLocks noGrp="1"/>
          </p:cNvSpPr>
          <p:nvPr>
            <p:ph type="chart" sz="quarter" idx="11"/>
          </p:nvPr>
        </p:nvSpPr>
        <p:spPr>
          <a:xfrm>
            <a:off x="899592" y="1554760"/>
            <a:ext cx="6515620" cy="4538065"/>
          </a:xfrm>
          <a:prstGeom prst="rect">
            <a:avLst/>
          </a:prstGeom>
        </p:spPr>
        <p:txBody>
          <a:bodyPr/>
          <a:lstStyle/>
          <a:p>
            <a:pPr lvl="0"/>
            <a:r>
              <a:rPr lang="en-US" noProof="0"/>
              <a:t>Click icon to add chart</a:t>
            </a:r>
          </a:p>
        </p:txBody>
      </p:sp>
    </p:spTree>
    <p:extLst>
      <p:ext uri="{BB962C8B-B14F-4D97-AF65-F5344CB8AC3E}">
        <p14:creationId xmlns:p14="http://schemas.microsoft.com/office/powerpoint/2010/main" val="94753494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D7E385-10D3-CC4C-B8C0-4CD9D91D4F44}"/>
              </a:ext>
              <a:ext uri="{C183D7F6-B498-43B3-948B-1728B52AA6E4}">
                <adec:decorative xmlns:adec="http://schemas.microsoft.com/office/drawing/2017/decorative" val="1"/>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236296"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Placeholder 3">
            <a:extLst>
              <a:ext uri="{FF2B5EF4-FFF2-40B4-BE49-F238E27FC236}">
                <a16:creationId xmlns:a16="http://schemas.microsoft.com/office/drawing/2014/main" id="{3631A212-DAA8-B544-9BA8-9F3465AA8AB6}"/>
              </a:ext>
            </a:extLst>
          </p:cNvPr>
          <p:cNvSpPr>
            <a:spLocks noGrp="1"/>
          </p:cNvSpPr>
          <p:nvPr>
            <p:ph type="title"/>
          </p:nvPr>
        </p:nvSpPr>
        <p:spPr>
          <a:xfrm>
            <a:off x="628650" y="692697"/>
            <a:ext cx="7886700" cy="792088"/>
          </a:xfrm>
          <a:prstGeom prst="rect">
            <a:avLst/>
          </a:prstGeom>
        </p:spPr>
        <p:txBody>
          <a:bodyPr vert="horz" lIns="0" tIns="0" rIns="0" bIns="0" rtlCol="0" anchor="t" anchorCtr="0">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77"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6" r:id="rId15"/>
  </p:sldLayoutIdLst>
  <p:transition spd="slow">
    <p:fade/>
  </p:transition>
  <p:txStyles>
    <p:titleStyle>
      <a:lvl1pPr algn="l" defTabSz="606425" rtl="0" eaLnBrk="1" fontAlgn="base" hangingPunct="1">
        <a:spcBef>
          <a:spcPct val="0"/>
        </a:spcBef>
        <a:spcAft>
          <a:spcPct val="0"/>
        </a:spcAft>
        <a:defRPr sz="3600" kern="1200">
          <a:solidFill>
            <a:srgbClr val="1A9DAC"/>
          </a:solidFill>
          <a:latin typeface="+mj-lt"/>
          <a:ea typeface="ＭＳ Ｐゴシック" charset="0"/>
          <a:cs typeface="ＭＳ Ｐゴシック" charset="0"/>
        </a:defRPr>
      </a:lvl1pPr>
      <a:lvl2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1" fontAlgn="base" hangingPunct="1">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1" fontAlgn="base" hangingPunct="1">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9.jpeg"/><Relationship Id="rId3" Type="http://schemas.openxmlformats.org/officeDocument/2006/relationships/image" Target="../media/image3.jpeg"/><Relationship Id="rId7" Type="http://schemas.openxmlformats.org/officeDocument/2006/relationships/image" Target="../media/image5.png"/><Relationship Id="rId12"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www.advance-he.ac.uk/knowledge-hub/impacts-higher-education-assessment-and-feedback-policy-and-practice-students-review" TargetMode="External"/><Relationship Id="rId2" Type="http://schemas.openxmlformats.org/officeDocument/2006/relationships/hyperlink" Target="http://chrome-extension:/efaidnbmnnnibpcajpcglclefindmkaj/https:/www.seda.ac.uk/resources/files/publications_176_27%20Making%20feedback%20work%20Part%201.pdf"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9D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4D975-E46C-4FBD-9BFF-3391E890B713}"/>
              </a:ext>
            </a:extLst>
          </p:cNvPr>
          <p:cNvSpPr>
            <a:spLocks noGrp="1"/>
          </p:cNvSpPr>
          <p:nvPr>
            <p:ph type="title"/>
          </p:nvPr>
        </p:nvSpPr>
        <p:spPr/>
        <p:txBody>
          <a:bodyPr>
            <a:normAutofit fontScale="90000"/>
          </a:bodyPr>
          <a:lstStyle/>
          <a:p>
            <a:pPr algn="l"/>
            <a:br>
              <a:rPr lang="en-GB" sz="1800" b="0" i="0" u="none" strike="noStrike" baseline="0">
                <a:solidFill>
                  <a:srgbClr val="000000"/>
                </a:solidFill>
                <a:latin typeface="Arial" panose="020B0604020202020204" pitchFamily="34" charset="0"/>
              </a:rPr>
            </a:br>
            <a:r>
              <a:rPr lang="en-GB" sz="4000" b="1" i="0" u="none" strike="noStrike" baseline="0">
                <a:latin typeface="Arial" panose="020B0604020202020204" pitchFamily="34" charset="0"/>
              </a:rPr>
              <a:t>Maximising accessibility of feedback in HEI whilst working within work allocation constraints </a:t>
            </a:r>
            <a:endParaRPr lang="en-GB"/>
          </a:p>
        </p:txBody>
      </p:sp>
      <p:sp>
        <p:nvSpPr>
          <p:cNvPr id="3" name="Text Placeholder 2">
            <a:extLst>
              <a:ext uri="{FF2B5EF4-FFF2-40B4-BE49-F238E27FC236}">
                <a16:creationId xmlns:a16="http://schemas.microsoft.com/office/drawing/2014/main" id="{43A97C58-C14E-4090-A9F8-CF9724DF0481}"/>
              </a:ext>
            </a:extLst>
          </p:cNvPr>
          <p:cNvSpPr>
            <a:spLocks noGrp="1"/>
          </p:cNvSpPr>
          <p:nvPr>
            <p:ph type="body" sz="quarter" idx="15"/>
          </p:nvPr>
        </p:nvSpPr>
        <p:spPr/>
        <p:txBody>
          <a:bodyPr/>
          <a:lstStyle/>
          <a:p>
            <a:r>
              <a:rPr lang="en-GB" sz="1800"/>
              <a:t>Presented</a:t>
            </a:r>
            <a:r>
              <a:rPr lang="en-GB"/>
              <a:t> by</a:t>
            </a:r>
          </a:p>
        </p:txBody>
      </p:sp>
      <p:sp>
        <p:nvSpPr>
          <p:cNvPr id="4" name="Text Placeholder 3">
            <a:extLst>
              <a:ext uri="{FF2B5EF4-FFF2-40B4-BE49-F238E27FC236}">
                <a16:creationId xmlns:a16="http://schemas.microsoft.com/office/drawing/2014/main" id="{26DD503E-D58C-4CF4-9AF1-A463BA5351B5}"/>
              </a:ext>
            </a:extLst>
          </p:cNvPr>
          <p:cNvSpPr>
            <a:spLocks noGrp="1"/>
          </p:cNvSpPr>
          <p:nvPr>
            <p:ph type="body" sz="quarter" idx="16"/>
          </p:nvPr>
        </p:nvSpPr>
        <p:spPr/>
        <p:txBody>
          <a:bodyPr/>
          <a:lstStyle/>
          <a:p>
            <a:r>
              <a:rPr lang="en-GB"/>
              <a:t>Amanda Wilkinson</a:t>
            </a:r>
          </a:p>
          <a:p>
            <a:endParaRPr lang="en-GB"/>
          </a:p>
          <a:p>
            <a:r>
              <a:rPr lang="en-GB"/>
              <a:t>Marcus Witt</a:t>
            </a:r>
          </a:p>
          <a:p>
            <a:endParaRPr lang="en-GB"/>
          </a:p>
          <a:p>
            <a:r>
              <a:rPr lang="en-GB"/>
              <a:t>Matt Wilkinson</a:t>
            </a:r>
          </a:p>
          <a:p>
            <a:endParaRPr lang="en-GB"/>
          </a:p>
          <a:p>
            <a:r>
              <a:rPr lang="en-GB"/>
              <a:t>Ali Law</a:t>
            </a:r>
          </a:p>
          <a:p>
            <a:endParaRPr lang="en-GB"/>
          </a:p>
          <a:p>
            <a:r>
              <a:rPr lang="en-GB"/>
              <a:t>Kane Allen</a:t>
            </a:r>
          </a:p>
        </p:txBody>
      </p:sp>
      <p:sp>
        <p:nvSpPr>
          <p:cNvPr id="6" name="Text Placeholder 5">
            <a:extLst>
              <a:ext uri="{FF2B5EF4-FFF2-40B4-BE49-F238E27FC236}">
                <a16:creationId xmlns:a16="http://schemas.microsoft.com/office/drawing/2014/main" id="{D54F8BEE-7710-42A4-AA6A-772F79F04529}"/>
              </a:ext>
            </a:extLst>
          </p:cNvPr>
          <p:cNvSpPr>
            <a:spLocks noGrp="1"/>
          </p:cNvSpPr>
          <p:nvPr>
            <p:ph type="body" sz="quarter" idx="18"/>
          </p:nvPr>
        </p:nvSpPr>
        <p:spPr>
          <a:xfrm>
            <a:off x="619834" y="5949280"/>
            <a:ext cx="1719918" cy="345828"/>
          </a:xfrm>
        </p:spPr>
        <p:txBody>
          <a:bodyPr/>
          <a:lstStyle/>
          <a:p>
            <a:r>
              <a:rPr lang="en-GB" sz="1800"/>
              <a:t>12</a:t>
            </a:r>
            <a:r>
              <a:rPr lang="en-GB" sz="1800" baseline="30000"/>
              <a:t>th</a:t>
            </a:r>
            <a:r>
              <a:rPr lang="en-GB" sz="1800"/>
              <a:t> July 2023</a:t>
            </a:r>
            <a:endParaRPr lang="en-GB"/>
          </a:p>
        </p:txBody>
      </p:sp>
    </p:spTree>
    <p:extLst>
      <p:ext uri="{BB962C8B-B14F-4D97-AF65-F5344CB8AC3E}">
        <p14:creationId xmlns:p14="http://schemas.microsoft.com/office/powerpoint/2010/main" val="3228679702"/>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D9BD0-1C52-62C3-B3D7-B25B641022EC}"/>
              </a:ext>
            </a:extLst>
          </p:cNvPr>
          <p:cNvSpPr>
            <a:spLocks noGrp="1"/>
          </p:cNvSpPr>
          <p:nvPr>
            <p:ph type="title"/>
          </p:nvPr>
        </p:nvSpPr>
        <p:spPr>
          <a:xfrm>
            <a:off x="467301" y="914370"/>
            <a:ext cx="7886700" cy="1224136"/>
          </a:xfrm>
        </p:spPr>
        <p:txBody>
          <a:bodyPr>
            <a:normAutofit fontScale="90000"/>
          </a:bodyPr>
          <a:lstStyle/>
          <a:p>
            <a:r>
              <a:rPr lang="en-GB"/>
              <a:t>Would you like to get involved? Perhaps expand this to a cross-institutional research project?</a:t>
            </a:r>
          </a:p>
        </p:txBody>
      </p:sp>
      <p:sp>
        <p:nvSpPr>
          <p:cNvPr id="4" name="Text Placeholder 3">
            <a:extLst>
              <a:ext uri="{FF2B5EF4-FFF2-40B4-BE49-F238E27FC236}">
                <a16:creationId xmlns:a16="http://schemas.microsoft.com/office/drawing/2014/main" id="{DCD831BC-F00C-DCFE-641A-7D214DF5516B}"/>
              </a:ext>
            </a:extLst>
          </p:cNvPr>
          <p:cNvSpPr>
            <a:spLocks noGrp="1"/>
          </p:cNvSpPr>
          <p:nvPr>
            <p:ph type="body" sz="quarter" idx="13"/>
          </p:nvPr>
        </p:nvSpPr>
        <p:spPr/>
        <p:txBody>
          <a:bodyPr/>
          <a:lstStyle/>
          <a:p>
            <a:endParaRPr lang="en-GB"/>
          </a:p>
        </p:txBody>
      </p:sp>
      <p:pic>
        <p:nvPicPr>
          <p:cNvPr id="6" name="Picture 5" descr="A qr code on a green background&#10;&#10;Description automatically generated">
            <a:extLst>
              <a:ext uri="{FF2B5EF4-FFF2-40B4-BE49-F238E27FC236}">
                <a16:creationId xmlns:a16="http://schemas.microsoft.com/office/drawing/2014/main" id="{B3942996-DECB-215C-C0B1-0C5F5CA25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3690" y="2538878"/>
            <a:ext cx="3626425" cy="3626425"/>
          </a:xfrm>
          <a:prstGeom prst="rect">
            <a:avLst/>
          </a:prstGeom>
        </p:spPr>
      </p:pic>
      <p:pic>
        <p:nvPicPr>
          <p:cNvPr id="2050" name="Picture 2" descr="2.2: Thinking like a Psychological Scientist - Social Sci LibreTexts">
            <a:extLst>
              <a:ext uri="{FF2B5EF4-FFF2-40B4-BE49-F238E27FC236}">
                <a16:creationId xmlns:a16="http://schemas.microsoft.com/office/drawing/2014/main" id="{DC3AACB5-09D0-AD25-8DDF-12DF7A122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135" y="3069100"/>
            <a:ext cx="2681865" cy="26818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eam of business people stacking hands | Free for commercial… | Flickr">
            <a:extLst>
              <a:ext uri="{FF2B5EF4-FFF2-40B4-BE49-F238E27FC236}">
                <a16:creationId xmlns:a16="http://schemas.microsoft.com/office/drawing/2014/main" id="{187F8793-0903-9D9B-03CE-FC4CF18AA8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791" y="3489067"/>
            <a:ext cx="2761461" cy="1841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13514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217BA-0D97-F76F-90F6-E189DA9DE669}"/>
              </a:ext>
            </a:extLst>
          </p:cNvPr>
          <p:cNvSpPr>
            <a:spLocks noGrp="1"/>
          </p:cNvSpPr>
          <p:nvPr>
            <p:ph type="title"/>
          </p:nvPr>
        </p:nvSpPr>
        <p:spPr>
          <a:xfrm>
            <a:off x="3672247" y="53681"/>
            <a:ext cx="1809756" cy="604753"/>
          </a:xfrm>
        </p:spPr>
        <p:txBody>
          <a:bodyPr/>
          <a:lstStyle/>
          <a:p>
            <a:r>
              <a:rPr lang="en-GB">
                <a:solidFill>
                  <a:schemeClr val="tx1"/>
                </a:solidFill>
                <a:ea typeface="ＭＳ Ｐゴシック"/>
              </a:rPr>
              <a:t>Our pilot</a:t>
            </a:r>
          </a:p>
        </p:txBody>
      </p:sp>
      <p:sp>
        <p:nvSpPr>
          <p:cNvPr id="3" name="Text Placeholder 2">
            <a:extLst>
              <a:ext uri="{FF2B5EF4-FFF2-40B4-BE49-F238E27FC236}">
                <a16:creationId xmlns:a16="http://schemas.microsoft.com/office/drawing/2014/main" id="{1D6BCF03-5C46-7E0A-C593-FD8AFD5C1F49}"/>
              </a:ext>
            </a:extLst>
          </p:cNvPr>
          <p:cNvSpPr>
            <a:spLocks noGrp="1"/>
          </p:cNvSpPr>
          <p:nvPr>
            <p:ph type="body" sz="quarter" idx="11"/>
          </p:nvPr>
        </p:nvSpPr>
        <p:spPr>
          <a:xfrm>
            <a:off x="357373" y="657392"/>
            <a:ext cx="5958741" cy="2330082"/>
          </a:xfrm>
        </p:spPr>
        <p:txBody>
          <a:bodyPr lIns="0" tIns="0" rIns="0" bIns="0" anchor="t"/>
          <a:lstStyle/>
          <a:p>
            <a:r>
              <a:rPr lang="en-GB" sz="2400" u="sng"/>
              <a:t>The Driver</a:t>
            </a:r>
          </a:p>
          <a:p>
            <a:r>
              <a:rPr lang="en-GB" sz="2200"/>
              <a:t>Why do we spend so long crafting written feedback to essays when we know that:</a:t>
            </a:r>
          </a:p>
          <a:p>
            <a:pPr marL="342900" indent="-342900">
              <a:buFont typeface="Arial" panose="020B0604020202020204" pitchFamily="34" charset="0"/>
              <a:buChar char="•"/>
            </a:pPr>
            <a:r>
              <a:rPr lang="en-GB" sz="2200"/>
              <a:t>most students don’t read it</a:t>
            </a:r>
            <a:r>
              <a:rPr lang="en-GB" sz="1800"/>
              <a:t> </a:t>
            </a:r>
            <a:r>
              <a:rPr lang="en-GB" sz="1400"/>
              <a:t>(e.g. </a:t>
            </a:r>
            <a:r>
              <a:rPr lang="en-GB" sz="1400" err="1"/>
              <a:t>Sellbjer</a:t>
            </a:r>
            <a:r>
              <a:rPr lang="en-GB" sz="1400"/>
              <a:t>, 2018)</a:t>
            </a:r>
          </a:p>
          <a:p>
            <a:pPr marL="342900" indent="-342900">
              <a:buFont typeface="Arial" panose="020B0604020202020204" pitchFamily="34" charset="0"/>
              <a:buChar char="•"/>
            </a:pPr>
            <a:r>
              <a:rPr lang="en-GB" sz="2200"/>
              <a:t>those that do read it, often don’t understand it</a:t>
            </a:r>
            <a:r>
              <a:rPr lang="en-GB" sz="1800"/>
              <a:t> </a:t>
            </a:r>
            <a:r>
              <a:rPr lang="en-GB" sz="1400">
                <a:solidFill>
                  <a:srgbClr val="3A3A3A"/>
                </a:solidFill>
              </a:rPr>
              <a:t>(e.g. Denton &amp; McIlroy, 2018)</a:t>
            </a:r>
          </a:p>
          <a:p>
            <a:endParaRPr lang="en-GB" sz="2200">
              <a:ea typeface="ＭＳ Ｐゴシック"/>
              <a:cs typeface="Calibri"/>
            </a:endParaRPr>
          </a:p>
        </p:txBody>
      </p:sp>
      <p:grpSp>
        <p:nvGrpSpPr>
          <p:cNvPr id="5" name="Group 4">
            <a:extLst>
              <a:ext uri="{FF2B5EF4-FFF2-40B4-BE49-F238E27FC236}">
                <a16:creationId xmlns:a16="http://schemas.microsoft.com/office/drawing/2014/main" id="{CBBDC273-8DBD-AC2F-8D95-B53620754FC9}"/>
              </a:ext>
            </a:extLst>
          </p:cNvPr>
          <p:cNvGrpSpPr/>
          <p:nvPr/>
        </p:nvGrpSpPr>
        <p:grpSpPr>
          <a:xfrm>
            <a:off x="7757863" y="4317961"/>
            <a:ext cx="1975284" cy="2666577"/>
            <a:chOff x="6485738" y="3753636"/>
            <a:chExt cx="2797860" cy="3517848"/>
          </a:xfrm>
        </p:grpSpPr>
        <p:pic>
          <p:nvPicPr>
            <p:cNvPr id="10" name="Picture 2" descr="Concision, concision, concision. • Jason Eppink's Catalogue of Creative ...">
              <a:extLst>
                <a:ext uri="{FF2B5EF4-FFF2-40B4-BE49-F238E27FC236}">
                  <a16:creationId xmlns:a16="http://schemas.microsoft.com/office/drawing/2014/main" id="{D2E3098A-9647-E688-0EEC-2705FA8FC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44339">
              <a:off x="6568066" y="3753636"/>
              <a:ext cx="2715532" cy="35178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11" name="Ink 10">
                  <a:extLst>
                    <a:ext uri="{FF2B5EF4-FFF2-40B4-BE49-F238E27FC236}">
                      <a16:creationId xmlns:a16="http://schemas.microsoft.com/office/drawing/2014/main" id="{F09E783A-A003-764F-F481-6C21B7B0171D}"/>
                    </a:ext>
                  </a:extLst>
                </p14:cNvPr>
                <p14:cNvContentPartPr/>
                <p14:nvPr/>
              </p14:nvContentPartPr>
              <p14:xfrm>
                <a:off x="8626298" y="4276124"/>
                <a:ext cx="382320" cy="89280"/>
              </p14:xfrm>
            </p:contentPart>
          </mc:Choice>
          <mc:Fallback>
            <p:pic>
              <p:nvPicPr>
                <p:cNvPr id="11" name="Ink 10">
                  <a:extLst>
                    <a:ext uri="{FF2B5EF4-FFF2-40B4-BE49-F238E27FC236}">
                      <a16:creationId xmlns:a16="http://schemas.microsoft.com/office/drawing/2014/main" id="{F09E783A-A003-764F-F481-6C21B7B0171D}"/>
                    </a:ext>
                  </a:extLst>
                </p:cNvPr>
                <p:cNvPicPr/>
                <p:nvPr/>
              </p:nvPicPr>
              <p:blipFill>
                <a:blip r:embed="rId5"/>
                <a:stretch>
                  <a:fillRect/>
                </a:stretch>
              </p:blipFill>
              <p:spPr>
                <a:xfrm>
                  <a:off x="8575322" y="4181648"/>
                  <a:ext cx="483762" cy="277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 name="Ink 11">
                  <a:extLst>
                    <a:ext uri="{FF2B5EF4-FFF2-40B4-BE49-F238E27FC236}">
                      <a16:creationId xmlns:a16="http://schemas.microsoft.com/office/drawing/2014/main" id="{DD532E78-4A9F-147A-7674-519A1F125680}"/>
                    </a:ext>
                  </a:extLst>
                </p14:cNvPr>
                <p14:cNvContentPartPr/>
                <p14:nvPr/>
              </p14:nvContentPartPr>
              <p14:xfrm>
                <a:off x="7268378" y="5550524"/>
                <a:ext cx="402840" cy="139320"/>
              </p14:xfrm>
            </p:contentPart>
          </mc:Choice>
          <mc:Fallback>
            <p:pic>
              <p:nvPicPr>
                <p:cNvPr id="12" name="Ink 11">
                  <a:extLst>
                    <a:ext uri="{FF2B5EF4-FFF2-40B4-BE49-F238E27FC236}">
                      <a16:creationId xmlns:a16="http://schemas.microsoft.com/office/drawing/2014/main" id="{DD532E78-4A9F-147A-7674-519A1F125680}"/>
                    </a:ext>
                  </a:extLst>
                </p:cNvPr>
                <p:cNvPicPr/>
                <p:nvPr/>
              </p:nvPicPr>
              <p:blipFill>
                <a:blip r:embed="rId7"/>
                <a:stretch>
                  <a:fillRect/>
                </a:stretch>
              </p:blipFill>
              <p:spPr>
                <a:xfrm>
                  <a:off x="7217386" y="5455748"/>
                  <a:ext cx="504315" cy="328397"/>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Ink 12">
                  <a:extLst>
                    <a:ext uri="{FF2B5EF4-FFF2-40B4-BE49-F238E27FC236}">
                      <a16:creationId xmlns:a16="http://schemas.microsoft.com/office/drawing/2014/main" id="{EA70F8AD-4C08-8DDB-D07E-8C307F23F0C3}"/>
                    </a:ext>
                  </a:extLst>
                </p14:cNvPr>
                <p14:cNvContentPartPr/>
                <p14:nvPr/>
              </p14:nvContentPartPr>
              <p14:xfrm>
                <a:off x="6485738" y="6336044"/>
                <a:ext cx="1930320" cy="748800"/>
              </p14:xfrm>
            </p:contentPart>
          </mc:Choice>
          <mc:Fallback>
            <p:pic>
              <p:nvPicPr>
                <p:cNvPr id="13" name="Ink 12">
                  <a:extLst>
                    <a:ext uri="{FF2B5EF4-FFF2-40B4-BE49-F238E27FC236}">
                      <a16:creationId xmlns:a16="http://schemas.microsoft.com/office/drawing/2014/main" id="{EA70F8AD-4C08-8DDB-D07E-8C307F23F0C3}"/>
                    </a:ext>
                  </a:extLst>
                </p:cNvPr>
                <p:cNvPicPr/>
                <p:nvPr/>
              </p:nvPicPr>
              <p:blipFill>
                <a:blip r:embed="rId9"/>
                <a:stretch>
                  <a:fillRect/>
                </a:stretch>
              </p:blipFill>
              <p:spPr>
                <a:xfrm>
                  <a:off x="6434752" y="6241079"/>
                  <a:ext cx="2031782" cy="938255"/>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Ink 13">
                  <a:extLst>
                    <a:ext uri="{FF2B5EF4-FFF2-40B4-BE49-F238E27FC236}">
                      <a16:creationId xmlns:a16="http://schemas.microsoft.com/office/drawing/2014/main" id="{5D373878-4C3F-2819-0937-4A3097BA7654}"/>
                    </a:ext>
                  </a:extLst>
                </p14:cNvPr>
                <p14:cNvContentPartPr/>
                <p14:nvPr/>
              </p14:nvContentPartPr>
              <p14:xfrm>
                <a:off x="6908378" y="6437564"/>
                <a:ext cx="1495080" cy="447480"/>
              </p14:xfrm>
            </p:contentPart>
          </mc:Choice>
          <mc:Fallback>
            <p:pic>
              <p:nvPicPr>
                <p:cNvPr id="14" name="Ink 13">
                  <a:extLst>
                    <a:ext uri="{FF2B5EF4-FFF2-40B4-BE49-F238E27FC236}">
                      <a16:creationId xmlns:a16="http://schemas.microsoft.com/office/drawing/2014/main" id="{5D373878-4C3F-2819-0937-4A3097BA7654}"/>
                    </a:ext>
                  </a:extLst>
                </p:cNvPr>
                <p:cNvPicPr/>
                <p:nvPr/>
              </p:nvPicPr>
              <p:blipFill>
                <a:blip r:embed="rId11"/>
                <a:stretch>
                  <a:fillRect/>
                </a:stretch>
              </p:blipFill>
              <p:spPr>
                <a:xfrm>
                  <a:off x="6857386" y="6342658"/>
                  <a:ext cx="1596554" cy="636817"/>
                </a:xfrm>
                <a:prstGeom prst="rect">
                  <a:avLst/>
                </a:prstGeom>
              </p:spPr>
            </p:pic>
          </mc:Fallback>
        </mc:AlternateContent>
      </p:grpSp>
      <p:pic>
        <p:nvPicPr>
          <p:cNvPr id="1028" name="Picture 4" descr="Styleful / artful highlighter pens drawing on paper / COPI… | Flickr">
            <a:extLst>
              <a:ext uri="{FF2B5EF4-FFF2-40B4-BE49-F238E27FC236}">
                <a16:creationId xmlns:a16="http://schemas.microsoft.com/office/drawing/2014/main" id="{531811B5-21CA-31B3-C493-E8847948975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20231" y="1184578"/>
            <a:ext cx="2272145" cy="17041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sing Perspective Shifting to Understand Others | Thoughtful Learning K-12">
            <a:extLst>
              <a:ext uri="{FF2B5EF4-FFF2-40B4-BE49-F238E27FC236}">
                <a16:creationId xmlns:a16="http://schemas.microsoft.com/office/drawing/2014/main" id="{834EA2FC-39BF-C7F1-88CD-3ADFDB021A0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70666" y="4567320"/>
            <a:ext cx="916386" cy="11683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7AD81E6-A514-D514-7246-7CC1CECEEB47}"/>
              </a:ext>
            </a:extLst>
          </p:cNvPr>
          <p:cNvSpPr txBox="1"/>
          <p:nvPr/>
        </p:nvSpPr>
        <p:spPr>
          <a:xfrm>
            <a:off x="273556" y="3143011"/>
            <a:ext cx="7869959" cy="33855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Calibri"/>
                <a:ea typeface="ＭＳ Ｐゴシック"/>
                <a:cs typeface="Arial"/>
              </a:rPr>
              <a:t>The Pilot</a:t>
            </a:r>
            <a:r>
              <a:rPr lang="en-US" sz="2400" u="sng">
                <a:latin typeface="Calibri"/>
                <a:ea typeface="ＭＳ Ｐゴシック"/>
                <a:cs typeface="Arial"/>
              </a:rPr>
              <a:t>​</a:t>
            </a:r>
          </a:p>
          <a:p>
            <a:pPr marL="285750" indent="-171450">
              <a:buChar char="•"/>
            </a:pPr>
            <a:r>
              <a:rPr lang="en-GB" sz="2200">
                <a:latin typeface="Calibri"/>
                <a:ea typeface="ＭＳ Ｐゴシック"/>
                <a:cs typeface="Arial"/>
              </a:rPr>
              <a:t>45 minutes per student</a:t>
            </a:r>
            <a:r>
              <a:rPr lang="en-US" sz="2200">
                <a:latin typeface="Calibri"/>
                <a:ea typeface="ＭＳ Ｐゴシック"/>
                <a:cs typeface="Arial"/>
              </a:rPr>
              <a:t>​</a:t>
            </a:r>
          </a:p>
          <a:p>
            <a:pPr marL="800100" lvl="1" indent="-171450">
              <a:buChar char="•"/>
            </a:pPr>
            <a:r>
              <a:rPr lang="en-GB" sz="2000">
                <a:latin typeface="Calibri"/>
                <a:ea typeface="ＭＳ Ｐゴシック"/>
                <a:cs typeface="Arial"/>
              </a:rPr>
              <a:t>30 minutes to: </a:t>
            </a:r>
            <a:r>
              <a:rPr lang="en-GB" sz="2000" b="1">
                <a:latin typeface="Calibri"/>
                <a:ea typeface="ＭＳ Ｐゴシック"/>
                <a:cs typeface="Arial"/>
              </a:rPr>
              <a:t>read </a:t>
            </a:r>
            <a:r>
              <a:rPr lang="en-GB" sz="2000">
                <a:latin typeface="Calibri"/>
                <a:ea typeface="ＭＳ Ｐゴシック"/>
                <a:cs typeface="Arial"/>
              </a:rPr>
              <a:t>the essay; </a:t>
            </a:r>
            <a:r>
              <a:rPr lang="en-GB" sz="2000" b="1">
                <a:latin typeface="Calibri"/>
                <a:ea typeface="ＭＳ Ｐゴシック"/>
                <a:cs typeface="Arial"/>
              </a:rPr>
              <a:t>highlight </a:t>
            </a:r>
            <a:r>
              <a:rPr lang="en-GB" sz="2000">
                <a:latin typeface="Calibri"/>
                <a:ea typeface="ＭＳ Ｐゴシック"/>
                <a:cs typeface="Arial"/>
              </a:rPr>
              <a:t>areas to talk about; pull out one or two </a:t>
            </a:r>
            <a:r>
              <a:rPr lang="en-GB" sz="2000" b="1">
                <a:latin typeface="Calibri"/>
                <a:ea typeface="ＭＳ Ｐゴシック"/>
                <a:cs typeface="Arial"/>
              </a:rPr>
              <a:t>‘better ifs’</a:t>
            </a:r>
            <a:r>
              <a:rPr lang="en-GB" sz="2000">
                <a:latin typeface="Calibri"/>
                <a:ea typeface="ＭＳ Ｐゴシック"/>
                <a:cs typeface="Arial"/>
              </a:rPr>
              <a:t>; highlight an electronic </a:t>
            </a:r>
            <a:r>
              <a:rPr lang="en-GB" sz="2000" b="1">
                <a:latin typeface="Calibri"/>
                <a:ea typeface="ＭＳ Ｐゴシック"/>
                <a:cs typeface="Arial"/>
              </a:rPr>
              <a:t>rubric </a:t>
            </a:r>
            <a:r>
              <a:rPr lang="en-GB" sz="2000">
                <a:latin typeface="Calibri"/>
                <a:ea typeface="ＭＳ Ｐゴシック"/>
                <a:cs typeface="Arial"/>
              </a:rPr>
              <a:t>and assign a pre-moderation </a:t>
            </a:r>
            <a:r>
              <a:rPr lang="en-GB" sz="2000" b="1">
                <a:latin typeface="Calibri"/>
                <a:ea typeface="ＭＳ Ｐゴシック"/>
                <a:cs typeface="Arial"/>
              </a:rPr>
              <a:t>grade​</a:t>
            </a:r>
          </a:p>
          <a:p>
            <a:pPr marL="800100" lvl="1" indent="-171450">
              <a:buChar char="•"/>
            </a:pPr>
            <a:r>
              <a:rPr lang="en-GB" sz="2000">
                <a:latin typeface="Calibri"/>
                <a:ea typeface="ＭＳ Ｐゴシック"/>
                <a:cs typeface="Arial"/>
              </a:rPr>
              <a:t>15 minutes to work with the student​</a:t>
            </a:r>
          </a:p>
          <a:p>
            <a:pPr marL="285750" lvl="1" indent="-171450">
              <a:buChar char="•"/>
            </a:pPr>
            <a:r>
              <a:rPr lang="en-GB" sz="2200">
                <a:latin typeface="Calibri"/>
                <a:ea typeface="ＭＳ Ｐゴシック"/>
                <a:cs typeface="Arial"/>
              </a:rPr>
              <a:t>Blank rubric referred to during discussion​</a:t>
            </a:r>
          </a:p>
          <a:p>
            <a:pPr marL="285750" lvl="1" indent="-171450">
              <a:buChar char="•"/>
            </a:pPr>
            <a:r>
              <a:rPr lang="en-GB" sz="2200">
                <a:latin typeface="Calibri"/>
                <a:ea typeface="ＭＳ Ｐゴシック"/>
                <a:cs typeface="Arial"/>
              </a:rPr>
              <a:t>Students could audio-record the discussion​</a:t>
            </a:r>
          </a:p>
          <a:p>
            <a:pPr marL="285750" lvl="1" indent="-171450">
              <a:buChar char="•"/>
            </a:pPr>
            <a:r>
              <a:rPr lang="en-GB" sz="2200">
                <a:latin typeface="Calibri"/>
                <a:ea typeface="ＭＳ Ｐゴシック"/>
                <a:cs typeface="Arial"/>
              </a:rPr>
              <a:t>Emphasis by marker that moderation had not yet ​happened​</a:t>
            </a:r>
          </a:p>
          <a:p>
            <a:pPr marL="285750" lvl="1" indent="-171450">
              <a:buChar char="•"/>
            </a:pPr>
            <a:r>
              <a:rPr lang="en-GB" sz="2200">
                <a:latin typeface="Calibri"/>
                <a:ea typeface="ＭＳ Ｐゴシック"/>
                <a:cs typeface="Arial"/>
              </a:rPr>
              <a:t>Highlighted rubric and grade not shared at this point​</a:t>
            </a:r>
          </a:p>
        </p:txBody>
      </p:sp>
    </p:spTree>
    <p:extLst>
      <p:ext uri="{BB962C8B-B14F-4D97-AF65-F5344CB8AC3E}">
        <p14:creationId xmlns:p14="http://schemas.microsoft.com/office/powerpoint/2010/main" val="274029457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49A61729-C627-6160-5D95-E04CDDB43624}"/>
              </a:ext>
            </a:extLst>
          </p:cNvPr>
          <p:cNvSpPr/>
          <p:nvPr/>
        </p:nvSpPr>
        <p:spPr>
          <a:xfrm>
            <a:off x="385673" y="795427"/>
            <a:ext cx="8304361" cy="107255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AB6993-8C40-4A1D-9E1C-34296187F5F4}"/>
              </a:ext>
            </a:extLst>
          </p:cNvPr>
          <p:cNvSpPr txBox="1"/>
          <p:nvPr/>
        </p:nvSpPr>
        <p:spPr>
          <a:xfrm>
            <a:off x="3935718" y="262804"/>
            <a:ext cx="12799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ea typeface="ＭＳ Ｐゴシック"/>
                <a:cs typeface="Arial"/>
              </a:rPr>
              <a:t>Theme 1:</a:t>
            </a:r>
            <a:endParaRPr lang="en-US"/>
          </a:p>
        </p:txBody>
      </p:sp>
      <p:sp>
        <p:nvSpPr>
          <p:cNvPr id="2" name="TextBox 1">
            <a:extLst>
              <a:ext uri="{FF2B5EF4-FFF2-40B4-BE49-F238E27FC236}">
                <a16:creationId xmlns:a16="http://schemas.microsoft.com/office/drawing/2014/main" id="{50867F5D-2966-6ECF-000C-200805950A1D}"/>
              </a:ext>
            </a:extLst>
          </p:cNvPr>
          <p:cNvSpPr txBox="1"/>
          <p:nvPr/>
        </p:nvSpPr>
        <p:spPr>
          <a:xfrm>
            <a:off x="598165" y="865650"/>
            <a:ext cx="795669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latin typeface="Calibri"/>
                <a:ea typeface="ＭＳ Ｐゴシック"/>
                <a:cs typeface="Arial"/>
              </a:rPr>
              <a:t>Feedback was more accessible in this form; students felt they had agency to act on it</a:t>
            </a:r>
            <a:endParaRPr lang="en-US" sz="2800"/>
          </a:p>
        </p:txBody>
      </p:sp>
      <p:pic>
        <p:nvPicPr>
          <p:cNvPr id="6" name="Graphic 6" descr="Teacher with solid fill">
            <a:extLst>
              <a:ext uri="{FF2B5EF4-FFF2-40B4-BE49-F238E27FC236}">
                <a16:creationId xmlns:a16="http://schemas.microsoft.com/office/drawing/2014/main" id="{ABDEE625-66D8-3073-D625-A2F6B08550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44459" y="2943047"/>
            <a:ext cx="1130060" cy="1130060"/>
          </a:xfrm>
          <a:prstGeom prst="rect">
            <a:avLst/>
          </a:prstGeom>
        </p:spPr>
      </p:pic>
      <p:pic>
        <p:nvPicPr>
          <p:cNvPr id="7" name="Graphic 7" descr="School boy with solid fill">
            <a:extLst>
              <a:ext uri="{FF2B5EF4-FFF2-40B4-BE49-F238E27FC236}">
                <a16:creationId xmlns:a16="http://schemas.microsoft.com/office/drawing/2014/main" id="{E6E575EC-5E3C-8299-0C39-9FCE400CA7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71403" y="2943045"/>
            <a:ext cx="1130060" cy="1130060"/>
          </a:xfrm>
          <a:prstGeom prst="rect">
            <a:avLst/>
          </a:prstGeom>
        </p:spPr>
      </p:pic>
      <p:sp>
        <p:nvSpPr>
          <p:cNvPr id="9" name="Arrow: Right 8">
            <a:extLst>
              <a:ext uri="{FF2B5EF4-FFF2-40B4-BE49-F238E27FC236}">
                <a16:creationId xmlns:a16="http://schemas.microsoft.com/office/drawing/2014/main" id="{CA434722-CF6C-734B-ED27-E99A1847B94D}"/>
              </a:ext>
            </a:extLst>
          </p:cNvPr>
          <p:cNvSpPr/>
          <p:nvPr/>
        </p:nvSpPr>
        <p:spPr>
          <a:xfrm>
            <a:off x="3475353" y="3183090"/>
            <a:ext cx="2545539" cy="570897"/>
          </a:xfrm>
          <a:prstGeom prst="rightArrow">
            <a:avLst/>
          </a:prstGeom>
          <a:solidFill>
            <a:schemeClr val="tx2">
              <a:lumMod val="40000"/>
              <a:lumOff val="6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981408F-795D-B47C-4C6A-5F983C494172}"/>
              </a:ext>
            </a:extLst>
          </p:cNvPr>
          <p:cNvSpPr txBox="1"/>
          <p:nvPr/>
        </p:nvSpPr>
        <p:spPr>
          <a:xfrm>
            <a:off x="2120159" y="3964138"/>
            <a:ext cx="11304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ea typeface="ＭＳ Ｐゴシック"/>
                <a:cs typeface="Arial"/>
              </a:rPr>
              <a:t>Lecturer</a:t>
            </a:r>
            <a:endParaRPr lang="en-US"/>
          </a:p>
        </p:txBody>
      </p:sp>
      <p:sp>
        <p:nvSpPr>
          <p:cNvPr id="11" name="TextBox 10">
            <a:extLst>
              <a:ext uri="{FF2B5EF4-FFF2-40B4-BE49-F238E27FC236}">
                <a16:creationId xmlns:a16="http://schemas.microsoft.com/office/drawing/2014/main" id="{B52831DB-6D8F-9CA5-BB6E-BE88E29B072C}"/>
              </a:ext>
            </a:extLst>
          </p:cNvPr>
          <p:cNvSpPr txBox="1"/>
          <p:nvPr/>
        </p:nvSpPr>
        <p:spPr>
          <a:xfrm>
            <a:off x="6275215" y="3964137"/>
            <a:ext cx="11304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ea typeface="ＭＳ Ｐゴシック"/>
                <a:cs typeface="Arial"/>
              </a:rPr>
              <a:t>Student</a:t>
            </a:r>
            <a:endParaRPr lang="en-US"/>
          </a:p>
        </p:txBody>
      </p:sp>
      <p:sp>
        <p:nvSpPr>
          <p:cNvPr id="3" name="TextBox 1">
            <a:extLst>
              <a:ext uri="{FF2B5EF4-FFF2-40B4-BE49-F238E27FC236}">
                <a16:creationId xmlns:a16="http://schemas.microsoft.com/office/drawing/2014/main" id="{69C34732-BAC7-ED6D-924F-0A2E3967998D}"/>
              </a:ext>
            </a:extLst>
          </p:cNvPr>
          <p:cNvSpPr txBox="1"/>
          <p:nvPr/>
        </p:nvSpPr>
        <p:spPr>
          <a:xfrm>
            <a:off x="713183" y="4790669"/>
            <a:ext cx="7956697" cy="169277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sz="2200" i="1">
                <a:latin typeface="Calibri"/>
                <a:ea typeface="ＭＳ Ｐゴシック"/>
                <a:cs typeface="Arial"/>
              </a:rPr>
              <a:t>'However, overall, the assessment for learning movement has not changed students’ perceptions, on entering HE, that feedback is something they receive rather than something they can generate and orchestrate.'</a:t>
            </a:r>
            <a:endParaRPr lang="en-US" sz="2200" i="1">
              <a:latin typeface="Calibri"/>
              <a:cs typeface="Arial" charset="0"/>
            </a:endParaRPr>
          </a:p>
          <a:p>
            <a:pPr algn="r"/>
            <a:r>
              <a:rPr lang="en-US" sz="1600">
                <a:latin typeface="Calibri"/>
                <a:ea typeface="ＭＳ Ｐゴシック"/>
                <a:cs typeface="Arial"/>
              </a:rPr>
              <a:t>(Evans &amp; Waring, 2020)</a:t>
            </a:r>
          </a:p>
        </p:txBody>
      </p:sp>
      <p:sp>
        <p:nvSpPr>
          <p:cNvPr id="23" name="TextBox 1">
            <a:extLst>
              <a:ext uri="{FF2B5EF4-FFF2-40B4-BE49-F238E27FC236}">
                <a16:creationId xmlns:a16="http://schemas.microsoft.com/office/drawing/2014/main" id="{ADB65959-9269-18FB-287E-531A9809A21D}"/>
              </a:ext>
            </a:extLst>
          </p:cNvPr>
          <p:cNvSpPr txBox="1"/>
          <p:nvPr/>
        </p:nvSpPr>
        <p:spPr>
          <a:xfrm>
            <a:off x="598163" y="2289008"/>
            <a:ext cx="7956697" cy="43088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sz="2200">
                <a:latin typeface="Calibri"/>
                <a:ea typeface="ＭＳ Ｐゴシック"/>
                <a:cs typeface="Arial"/>
              </a:rPr>
              <a:t>Kluger &amp; DeNisi, 1996 </a:t>
            </a:r>
            <a:endParaRPr lang="en-US"/>
          </a:p>
        </p:txBody>
      </p:sp>
      <p:sp>
        <p:nvSpPr>
          <p:cNvPr id="5" name="TextBox 4">
            <a:extLst>
              <a:ext uri="{FF2B5EF4-FFF2-40B4-BE49-F238E27FC236}">
                <a16:creationId xmlns:a16="http://schemas.microsoft.com/office/drawing/2014/main" id="{7DD81062-C1A3-7981-D8C1-B724A9397FC6}"/>
              </a:ext>
            </a:extLst>
          </p:cNvPr>
          <p:cNvSpPr txBox="1"/>
          <p:nvPr/>
        </p:nvSpPr>
        <p:spPr>
          <a:xfrm>
            <a:off x="4072387" y="3310088"/>
            <a:ext cx="133421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ea typeface="ＭＳ Ｐゴシック"/>
                <a:cs typeface="Arial"/>
              </a:rPr>
              <a:t>Feedback</a:t>
            </a:r>
            <a:endParaRPr lang="en-US"/>
          </a:p>
        </p:txBody>
      </p:sp>
    </p:spTree>
    <p:extLst>
      <p:ext uri="{BB962C8B-B14F-4D97-AF65-F5344CB8AC3E}">
        <p14:creationId xmlns:p14="http://schemas.microsoft.com/office/powerpoint/2010/main" val="20246039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75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75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75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75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75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49A61729-C627-6160-5D95-E04CDDB43624}"/>
              </a:ext>
            </a:extLst>
          </p:cNvPr>
          <p:cNvSpPr/>
          <p:nvPr/>
        </p:nvSpPr>
        <p:spPr>
          <a:xfrm>
            <a:off x="342541" y="349729"/>
            <a:ext cx="8304361" cy="107255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0867F5D-2966-6ECF-000C-200805950A1D}"/>
              </a:ext>
            </a:extLst>
          </p:cNvPr>
          <p:cNvSpPr txBox="1"/>
          <p:nvPr/>
        </p:nvSpPr>
        <p:spPr>
          <a:xfrm>
            <a:off x="555033" y="419952"/>
            <a:ext cx="795669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latin typeface="Calibri"/>
                <a:ea typeface="ＭＳ Ｐゴシック"/>
                <a:cs typeface="Arial"/>
              </a:rPr>
              <a:t>Feedback was more accessible in this form; students felt they had agency to act on it</a:t>
            </a:r>
            <a:endParaRPr lang="en-US" sz="2800"/>
          </a:p>
        </p:txBody>
      </p:sp>
      <p:sp>
        <p:nvSpPr>
          <p:cNvPr id="3" name="TextBox 1">
            <a:extLst>
              <a:ext uri="{FF2B5EF4-FFF2-40B4-BE49-F238E27FC236}">
                <a16:creationId xmlns:a16="http://schemas.microsoft.com/office/drawing/2014/main" id="{69C34732-BAC7-ED6D-924F-0A2E3967998D}"/>
              </a:ext>
            </a:extLst>
          </p:cNvPr>
          <p:cNvSpPr txBox="1"/>
          <p:nvPr/>
        </p:nvSpPr>
        <p:spPr>
          <a:xfrm>
            <a:off x="555032" y="1685159"/>
            <a:ext cx="7956697" cy="49244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sz="2600">
                <a:latin typeface="Calibri"/>
                <a:ea typeface="ＭＳ Ｐゴシック"/>
                <a:cs typeface="Arial"/>
              </a:rPr>
              <a:t>Key Themes from student responses:</a:t>
            </a:r>
            <a:endParaRPr lang="en-US" sz="2600"/>
          </a:p>
        </p:txBody>
      </p:sp>
      <p:pic>
        <p:nvPicPr>
          <p:cNvPr id="7" name="Graphic 6" descr="Teacher with solid fill">
            <a:extLst>
              <a:ext uri="{FF2B5EF4-FFF2-40B4-BE49-F238E27FC236}">
                <a16:creationId xmlns:a16="http://schemas.microsoft.com/office/drawing/2014/main" id="{9DE0225C-2E55-E4FC-80AE-E8D8AFBB64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1062" y="3532517"/>
            <a:ext cx="2035833" cy="2021456"/>
          </a:xfrm>
          <a:prstGeom prst="rect">
            <a:avLst/>
          </a:prstGeom>
        </p:spPr>
      </p:pic>
      <p:pic>
        <p:nvPicPr>
          <p:cNvPr id="9" name="Graphic 7" descr="School boy with solid fill">
            <a:extLst>
              <a:ext uri="{FF2B5EF4-FFF2-40B4-BE49-F238E27FC236}">
                <a16:creationId xmlns:a16="http://schemas.microsoft.com/office/drawing/2014/main" id="{61D74C9A-91CC-E1F9-09BC-B8B8BBBD45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87328" y="3532516"/>
            <a:ext cx="2035834" cy="2021456"/>
          </a:xfrm>
          <a:prstGeom prst="rect">
            <a:avLst/>
          </a:prstGeom>
        </p:spPr>
      </p:pic>
      <p:pic>
        <p:nvPicPr>
          <p:cNvPr id="11" name="Graphic 8" descr="Bar graph with upward trend with solid fill">
            <a:extLst>
              <a:ext uri="{FF2B5EF4-FFF2-40B4-BE49-F238E27FC236}">
                <a16:creationId xmlns:a16="http://schemas.microsoft.com/office/drawing/2014/main" id="{BBBC19E9-F015-AD96-0124-BD8CCA50F23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77819" y="4668329"/>
            <a:ext cx="1618890" cy="1590135"/>
          </a:xfrm>
          <a:prstGeom prst="rect">
            <a:avLst/>
          </a:prstGeom>
        </p:spPr>
      </p:pic>
      <p:sp>
        <p:nvSpPr>
          <p:cNvPr id="14" name="Arrow: Right 13">
            <a:extLst>
              <a:ext uri="{FF2B5EF4-FFF2-40B4-BE49-F238E27FC236}">
                <a16:creationId xmlns:a16="http://schemas.microsoft.com/office/drawing/2014/main" id="{9C0A1EF7-D11F-23B1-570D-E7D5C4725B7B}"/>
              </a:ext>
            </a:extLst>
          </p:cNvPr>
          <p:cNvSpPr/>
          <p:nvPr/>
        </p:nvSpPr>
        <p:spPr>
          <a:xfrm>
            <a:off x="2943389" y="3743807"/>
            <a:ext cx="1323464"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3602F713-3AE6-4BEA-5BFA-626E3EEF9BF8}"/>
              </a:ext>
            </a:extLst>
          </p:cNvPr>
          <p:cNvSpPr/>
          <p:nvPr/>
        </p:nvSpPr>
        <p:spPr>
          <a:xfrm rot="1740000">
            <a:off x="6336444" y="4922749"/>
            <a:ext cx="920898" cy="32648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F225EDA3-7CB1-1902-87CC-890F326E48F1}"/>
              </a:ext>
            </a:extLst>
          </p:cNvPr>
          <p:cNvSpPr/>
          <p:nvPr/>
        </p:nvSpPr>
        <p:spPr>
          <a:xfrm rot="10800000">
            <a:off x="2914634" y="4592071"/>
            <a:ext cx="1323464"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Graphic 28" descr="Question Mark with solid fill">
            <a:extLst>
              <a:ext uri="{FF2B5EF4-FFF2-40B4-BE49-F238E27FC236}">
                <a16:creationId xmlns:a16="http://schemas.microsoft.com/office/drawing/2014/main" id="{48B3F8A2-0A9D-D353-4178-69896463BE0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51516" y="4467045"/>
            <a:ext cx="914400" cy="914400"/>
          </a:xfrm>
          <a:prstGeom prst="rect">
            <a:avLst/>
          </a:prstGeom>
        </p:spPr>
      </p:pic>
      <p:pic>
        <p:nvPicPr>
          <p:cNvPr id="29" name="Picture 29" descr="Cartoon Icon Light Bulb · Free vector graphic on Pixabay">
            <a:extLst>
              <a:ext uri="{FF2B5EF4-FFF2-40B4-BE49-F238E27FC236}">
                <a16:creationId xmlns:a16="http://schemas.microsoft.com/office/drawing/2014/main" id="{3710FD0B-18C7-13C3-34E3-316F2D33E647}"/>
              </a:ext>
            </a:extLst>
          </p:cNvPr>
          <p:cNvPicPr>
            <a:picLocks noChangeAspect="1"/>
          </p:cNvPicPr>
          <p:nvPr/>
        </p:nvPicPr>
        <p:blipFill>
          <a:blip r:embed="rId10"/>
          <a:stretch>
            <a:fillRect/>
          </a:stretch>
        </p:blipFill>
        <p:spPr>
          <a:xfrm>
            <a:off x="5371380" y="2455429"/>
            <a:ext cx="1506747" cy="1587707"/>
          </a:xfrm>
          <a:prstGeom prst="rect">
            <a:avLst/>
          </a:prstGeom>
        </p:spPr>
      </p:pic>
      <p:sp>
        <p:nvSpPr>
          <p:cNvPr id="30" name="TextBox 29">
            <a:extLst>
              <a:ext uri="{FF2B5EF4-FFF2-40B4-BE49-F238E27FC236}">
                <a16:creationId xmlns:a16="http://schemas.microsoft.com/office/drawing/2014/main" id="{0173A12B-DC6F-1D6C-7A8E-5B4B269DD456}"/>
              </a:ext>
            </a:extLst>
          </p:cNvPr>
          <p:cNvSpPr txBox="1"/>
          <p:nvPr/>
        </p:nvSpPr>
        <p:spPr>
          <a:xfrm>
            <a:off x="7602326" y="6019620"/>
            <a:ext cx="96448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latin typeface="Calibri"/>
                <a:ea typeface="ＭＳ Ｐゴシック"/>
                <a:cs typeface="Arial"/>
              </a:rPr>
              <a:t>Marks</a:t>
            </a:r>
          </a:p>
        </p:txBody>
      </p:sp>
      <p:pic>
        <p:nvPicPr>
          <p:cNvPr id="4" name="Picture 4" descr="Bloc De Notas Editor Lápiz · Gráficos vectoriales gratis en Pixabay">
            <a:extLst>
              <a:ext uri="{FF2B5EF4-FFF2-40B4-BE49-F238E27FC236}">
                <a16:creationId xmlns:a16="http://schemas.microsoft.com/office/drawing/2014/main" id="{8F730055-927E-6B98-89DF-3D14CB343189}"/>
              </a:ext>
            </a:extLst>
          </p:cNvPr>
          <p:cNvPicPr>
            <a:picLocks noChangeAspect="1"/>
          </p:cNvPicPr>
          <p:nvPr/>
        </p:nvPicPr>
        <p:blipFill>
          <a:blip r:embed="rId11"/>
          <a:stretch>
            <a:fillRect/>
          </a:stretch>
        </p:blipFill>
        <p:spPr>
          <a:xfrm>
            <a:off x="4178060" y="5134864"/>
            <a:ext cx="1506747" cy="1347176"/>
          </a:xfrm>
          <a:prstGeom prst="rect">
            <a:avLst/>
          </a:prstGeom>
        </p:spPr>
      </p:pic>
    </p:spTree>
    <p:extLst>
      <p:ext uri="{BB962C8B-B14F-4D97-AF65-F5344CB8AC3E}">
        <p14:creationId xmlns:p14="http://schemas.microsoft.com/office/powerpoint/2010/main" val="16477150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5" grpId="0" animBg="1"/>
      <p:bldP spid="27" grpId="0" animBg="1"/>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AB6993-8C40-4A1D-9E1C-34296187F5F4}"/>
              </a:ext>
            </a:extLst>
          </p:cNvPr>
          <p:cNvSpPr txBox="1"/>
          <p:nvPr/>
        </p:nvSpPr>
        <p:spPr>
          <a:xfrm>
            <a:off x="3935718" y="128939"/>
            <a:ext cx="12799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ea typeface="ＭＳ Ｐゴシック"/>
                <a:cs typeface="Arial"/>
              </a:rPr>
              <a:t>Theme 2:</a:t>
            </a:r>
            <a:endParaRPr lang="en-US"/>
          </a:p>
        </p:txBody>
      </p:sp>
      <p:grpSp>
        <p:nvGrpSpPr>
          <p:cNvPr id="25" name="Group 24">
            <a:extLst>
              <a:ext uri="{FF2B5EF4-FFF2-40B4-BE49-F238E27FC236}">
                <a16:creationId xmlns:a16="http://schemas.microsoft.com/office/drawing/2014/main" id="{86271D3A-90E9-5C15-E7CD-34FE70D3FD44}"/>
              </a:ext>
            </a:extLst>
          </p:cNvPr>
          <p:cNvGrpSpPr/>
          <p:nvPr/>
        </p:nvGrpSpPr>
        <p:grpSpPr>
          <a:xfrm>
            <a:off x="428805" y="551012"/>
            <a:ext cx="8304361" cy="1072550"/>
            <a:chOff x="385673" y="795427"/>
            <a:chExt cx="8304361" cy="1072550"/>
          </a:xfrm>
        </p:grpSpPr>
        <p:sp>
          <p:nvSpPr>
            <p:cNvPr id="16" name="Rectangle: Rounded Corners 15">
              <a:extLst>
                <a:ext uri="{FF2B5EF4-FFF2-40B4-BE49-F238E27FC236}">
                  <a16:creationId xmlns:a16="http://schemas.microsoft.com/office/drawing/2014/main" id="{49A61729-C627-6160-5D95-E04CDDB43624}"/>
                </a:ext>
              </a:extLst>
            </p:cNvPr>
            <p:cNvSpPr/>
            <p:nvPr/>
          </p:nvSpPr>
          <p:spPr>
            <a:xfrm>
              <a:off x="385673" y="795427"/>
              <a:ext cx="8304361" cy="107255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0867F5D-2966-6ECF-000C-200805950A1D}"/>
                </a:ext>
              </a:extLst>
            </p:cNvPr>
            <p:cNvSpPr txBox="1"/>
            <p:nvPr/>
          </p:nvSpPr>
          <p:spPr>
            <a:xfrm>
              <a:off x="537862" y="887996"/>
              <a:ext cx="800894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latin typeface="Calibri"/>
                  <a:ea typeface="ＭＳ Ｐゴシック"/>
                  <a:cs typeface="Arial"/>
                </a:rPr>
                <a:t>Feedback was collaborative and dialogic;</a:t>
              </a:r>
              <a:br>
                <a:rPr lang="en-US" sz="2800">
                  <a:latin typeface="Calibri"/>
                  <a:ea typeface="ＭＳ Ｐゴシック"/>
                  <a:cs typeface="Arial"/>
                </a:rPr>
              </a:br>
              <a:r>
                <a:rPr lang="en-US" sz="2800">
                  <a:latin typeface="Calibri"/>
                  <a:ea typeface="ＭＳ Ｐゴシック"/>
                  <a:cs typeface="Arial"/>
                </a:rPr>
                <a:t>Relationships built between student and staff</a:t>
              </a:r>
              <a:endParaRPr lang="en-US" sz="2800">
                <a:solidFill>
                  <a:srgbClr val="000000"/>
                </a:solidFill>
                <a:latin typeface="Calibri"/>
                <a:cs typeface="Arial" charset="0"/>
              </a:endParaRPr>
            </a:p>
          </p:txBody>
        </p:sp>
      </p:grpSp>
      <p:sp>
        <p:nvSpPr>
          <p:cNvPr id="3" name="TextBox 1">
            <a:extLst>
              <a:ext uri="{FF2B5EF4-FFF2-40B4-BE49-F238E27FC236}">
                <a16:creationId xmlns:a16="http://schemas.microsoft.com/office/drawing/2014/main" id="{69C34732-BAC7-ED6D-924F-0A2E3967998D}"/>
              </a:ext>
            </a:extLst>
          </p:cNvPr>
          <p:cNvSpPr txBox="1"/>
          <p:nvPr/>
        </p:nvSpPr>
        <p:spPr>
          <a:xfrm>
            <a:off x="381921" y="1857687"/>
            <a:ext cx="7956697" cy="49244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r>
              <a:rPr lang="en-US" sz="2600">
                <a:latin typeface="Calibri"/>
                <a:ea typeface="ＭＳ Ｐゴシック"/>
                <a:cs typeface="Arial"/>
              </a:rPr>
              <a:t>Key Themes from student responses:</a:t>
            </a:r>
            <a:endParaRPr lang="en-US" sz="2600"/>
          </a:p>
        </p:txBody>
      </p:sp>
      <p:sp>
        <p:nvSpPr>
          <p:cNvPr id="5" name="Rectangle: Rounded Corners 4">
            <a:extLst>
              <a:ext uri="{FF2B5EF4-FFF2-40B4-BE49-F238E27FC236}">
                <a16:creationId xmlns:a16="http://schemas.microsoft.com/office/drawing/2014/main" id="{35D8AF87-B231-C223-12DA-089A5ADCEB98}"/>
              </a:ext>
            </a:extLst>
          </p:cNvPr>
          <p:cNvSpPr/>
          <p:nvPr/>
        </p:nvSpPr>
        <p:spPr>
          <a:xfrm>
            <a:off x="385673" y="2348181"/>
            <a:ext cx="6463814" cy="1259455"/>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10EEDD7-0307-65B3-2065-A4FABD9B4CB9}"/>
              </a:ext>
            </a:extLst>
          </p:cNvPr>
          <p:cNvSpPr txBox="1"/>
          <p:nvPr/>
        </p:nvSpPr>
        <p:spPr>
          <a:xfrm>
            <a:off x="562921" y="2439273"/>
            <a:ext cx="621933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a:latin typeface="Arial"/>
                <a:ea typeface="ＭＳ Ｐゴシック"/>
                <a:cs typeface="Arial"/>
              </a:rPr>
              <a:t>Safe and Supportive: a productive and accessible experience</a:t>
            </a:r>
          </a:p>
          <a:p>
            <a:pPr algn="r"/>
            <a:r>
              <a:rPr lang="en-US" sz="1200">
                <a:latin typeface="Arial"/>
                <a:ea typeface="ＭＳ Ｐゴシック"/>
                <a:cs typeface="Arial"/>
              </a:rPr>
              <a:t>Winstone &amp; Carless, 2019</a:t>
            </a:r>
            <a:endParaRPr lang="en-US" sz="1200" err="1">
              <a:cs typeface="Arial"/>
            </a:endParaRPr>
          </a:p>
        </p:txBody>
      </p:sp>
      <p:sp>
        <p:nvSpPr>
          <p:cNvPr id="17" name="Rectangle: Rounded Corners 16">
            <a:extLst>
              <a:ext uri="{FF2B5EF4-FFF2-40B4-BE49-F238E27FC236}">
                <a16:creationId xmlns:a16="http://schemas.microsoft.com/office/drawing/2014/main" id="{04855F35-C0BB-E011-2F28-B60B6F05EF37}"/>
              </a:ext>
            </a:extLst>
          </p:cNvPr>
          <p:cNvSpPr/>
          <p:nvPr/>
        </p:nvSpPr>
        <p:spPr>
          <a:xfrm>
            <a:off x="401364" y="3814671"/>
            <a:ext cx="6513435" cy="1259455"/>
          </a:xfrm>
          <a:prstGeom prst="roundRect">
            <a:avLst/>
          </a:prstGeom>
          <a:solidFill>
            <a:srgbClr val="FFF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40C95029-7675-0F29-B1C1-41930E4E019E}"/>
              </a:ext>
            </a:extLst>
          </p:cNvPr>
          <p:cNvSpPr/>
          <p:nvPr/>
        </p:nvSpPr>
        <p:spPr>
          <a:xfrm>
            <a:off x="388301" y="5252407"/>
            <a:ext cx="6529126" cy="1259455"/>
          </a:xfrm>
          <a:prstGeom prst="round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8BF6AA7-4291-8D51-23E9-32EAA9096EC7}"/>
              </a:ext>
            </a:extLst>
          </p:cNvPr>
          <p:cNvSpPr txBox="1"/>
          <p:nvPr/>
        </p:nvSpPr>
        <p:spPr>
          <a:xfrm>
            <a:off x="493661" y="3909129"/>
            <a:ext cx="621933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a:latin typeface="Arial"/>
                <a:ea typeface="ＭＳ Ｐゴシック"/>
                <a:cs typeface="Arial"/>
              </a:rPr>
              <a:t>Dialogic experience; move from power imbalance to collegiate discussion</a:t>
            </a:r>
            <a:endParaRPr lang="en-US">
              <a:cs typeface="Arial" charset="0"/>
            </a:endParaRPr>
          </a:p>
          <a:p>
            <a:pPr algn="r"/>
            <a:r>
              <a:rPr lang="en-US" sz="1200">
                <a:latin typeface="Arial"/>
                <a:ea typeface="ＭＳ Ｐゴシック"/>
                <a:cs typeface="Arial"/>
              </a:rPr>
              <a:t>Lorber, et al., 2019</a:t>
            </a:r>
            <a:endParaRPr lang="en-US" sz="1200">
              <a:cs typeface="Arial"/>
            </a:endParaRPr>
          </a:p>
        </p:txBody>
      </p:sp>
      <p:sp>
        <p:nvSpPr>
          <p:cNvPr id="6" name="TextBox 5">
            <a:extLst>
              <a:ext uri="{FF2B5EF4-FFF2-40B4-BE49-F238E27FC236}">
                <a16:creationId xmlns:a16="http://schemas.microsoft.com/office/drawing/2014/main" id="{E38F9CC9-DDA8-E76A-7D50-5A8C56D05609}"/>
              </a:ext>
            </a:extLst>
          </p:cNvPr>
          <p:cNvSpPr txBox="1"/>
          <p:nvPr/>
        </p:nvSpPr>
        <p:spPr>
          <a:xfrm>
            <a:off x="492445" y="5347885"/>
            <a:ext cx="629629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a:latin typeface="Arial"/>
                <a:ea typeface="ＭＳ Ｐゴシック"/>
                <a:cs typeface="Arial"/>
              </a:rPr>
              <a:t>Building of relationship;</a:t>
            </a:r>
            <a:br>
              <a:rPr lang="en-US" sz="2600">
                <a:latin typeface="Arial"/>
                <a:ea typeface="ＭＳ Ｐゴシック"/>
                <a:cs typeface="Arial"/>
              </a:rPr>
            </a:br>
            <a:r>
              <a:rPr lang="en-US" sz="2600">
                <a:latin typeface="Arial"/>
                <a:ea typeface="ＭＳ Ｐゴシック"/>
                <a:cs typeface="Arial"/>
              </a:rPr>
              <a:t>extended beyond assessment experience</a:t>
            </a:r>
          </a:p>
          <a:p>
            <a:pPr algn="r"/>
            <a:r>
              <a:rPr lang="en-US" sz="1200">
                <a:latin typeface="Arial"/>
                <a:ea typeface="ＭＳ Ｐゴシック"/>
                <a:cs typeface="Arial"/>
              </a:rPr>
              <a:t>Lorber, et al., 2019; Pitt &amp; Quinlan, 2022</a:t>
            </a:r>
          </a:p>
        </p:txBody>
      </p:sp>
      <p:grpSp>
        <p:nvGrpSpPr>
          <p:cNvPr id="24" name="Group 23">
            <a:extLst>
              <a:ext uri="{FF2B5EF4-FFF2-40B4-BE49-F238E27FC236}">
                <a16:creationId xmlns:a16="http://schemas.microsoft.com/office/drawing/2014/main" id="{6105CFDA-7F60-6936-EB21-1EA309A0585C}"/>
              </a:ext>
            </a:extLst>
          </p:cNvPr>
          <p:cNvGrpSpPr/>
          <p:nvPr/>
        </p:nvGrpSpPr>
        <p:grpSpPr>
          <a:xfrm>
            <a:off x="6999249" y="2414549"/>
            <a:ext cx="2139351" cy="4098977"/>
            <a:chOff x="7010400" y="2615271"/>
            <a:chExt cx="2139351" cy="4098977"/>
          </a:xfrm>
        </p:grpSpPr>
        <p:pic>
          <p:nvPicPr>
            <p:cNvPr id="15" name="Picture 17" descr="A cartoon of a person and a child&#10;&#10;Copyright (Free to share and use)&#10;Kevin Spear 2012&#10;www.kevinspear.com&#10;kevin@kevinspear.com">
              <a:extLst>
                <a:ext uri="{FF2B5EF4-FFF2-40B4-BE49-F238E27FC236}">
                  <a16:creationId xmlns:a16="http://schemas.microsoft.com/office/drawing/2014/main" id="{C638D5A3-4ADF-0D5A-C4ED-AC121EAEA209}"/>
                </a:ext>
              </a:extLst>
            </p:cNvPr>
            <p:cNvPicPr>
              <a:picLocks noChangeAspect="1"/>
            </p:cNvPicPr>
            <p:nvPr/>
          </p:nvPicPr>
          <p:blipFill>
            <a:blip r:embed="rId3"/>
            <a:stretch>
              <a:fillRect/>
            </a:stretch>
          </p:blipFill>
          <p:spPr>
            <a:xfrm>
              <a:off x="7010400" y="2615271"/>
              <a:ext cx="2139351" cy="1871873"/>
            </a:xfrm>
            <a:prstGeom prst="rect">
              <a:avLst/>
            </a:prstGeom>
          </p:spPr>
        </p:pic>
        <p:pic>
          <p:nvPicPr>
            <p:cNvPr id="22" name="Picture 2" descr="Image of two people working together at a desk">
              <a:extLst>
                <a:ext uri="{FF2B5EF4-FFF2-40B4-BE49-F238E27FC236}">
                  <a16:creationId xmlns:a16="http://schemas.microsoft.com/office/drawing/2014/main" id="{19DC6AB9-E523-DFAA-2A58-DB14C3E952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9757" y="4981288"/>
              <a:ext cx="1732960" cy="1732960"/>
            </a:xfrm>
            <a:prstGeom prst="rect">
              <a:avLst/>
            </a:prstGeom>
            <a:noFill/>
            <a:extLst>
              <a:ext uri="{909E8E84-426E-40DD-AFC4-6F175D3DCCD1}">
                <a14:hiddenFill xmlns:a14="http://schemas.microsoft.com/office/drawing/2010/main">
                  <a:solidFill>
                    <a:srgbClr val="FFFFFF"/>
                  </a:solidFill>
                </a14:hiddenFill>
              </a:ext>
            </a:extLst>
          </p:spPr>
        </p:pic>
        <p:sp>
          <p:nvSpPr>
            <p:cNvPr id="23" name="Arrow: Down 22" descr="Arrow">
              <a:extLst>
                <a:ext uri="{FF2B5EF4-FFF2-40B4-BE49-F238E27FC236}">
                  <a16:creationId xmlns:a16="http://schemas.microsoft.com/office/drawing/2014/main" id="{366B4726-B73D-E8AD-A6E4-B11675120458}"/>
                </a:ext>
              </a:extLst>
            </p:cNvPr>
            <p:cNvSpPr/>
            <p:nvPr/>
          </p:nvSpPr>
          <p:spPr>
            <a:xfrm>
              <a:off x="7277042" y="4478173"/>
              <a:ext cx="1591688" cy="460824"/>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180973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AB6993-8C40-4A1D-9E1C-34296187F5F4}"/>
              </a:ext>
            </a:extLst>
          </p:cNvPr>
          <p:cNvSpPr txBox="1"/>
          <p:nvPr/>
        </p:nvSpPr>
        <p:spPr>
          <a:xfrm>
            <a:off x="3935718" y="149534"/>
            <a:ext cx="12799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ea typeface="ＭＳ Ｐゴシック"/>
                <a:cs typeface="Arial"/>
              </a:rPr>
              <a:t>Theme 2:</a:t>
            </a:r>
            <a:endParaRPr lang="en-US"/>
          </a:p>
        </p:txBody>
      </p:sp>
      <p:grpSp>
        <p:nvGrpSpPr>
          <p:cNvPr id="25" name="Group 24">
            <a:extLst>
              <a:ext uri="{FF2B5EF4-FFF2-40B4-BE49-F238E27FC236}">
                <a16:creationId xmlns:a16="http://schemas.microsoft.com/office/drawing/2014/main" id="{86271D3A-90E9-5C15-E7CD-34FE70D3FD44}"/>
              </a:ext>
            </a:extLst>
          </p:cNvPr>
          <p:cNvGrpSpPr/>
          <p:nvPr/>
        </p:nvGrpSpPr>
        <p:grpSpPr>
          <a:xfrm>
            <a:off x="428805" y="551012"/>
            <a:ext cx="8304361" cy="1072550"/>
            <a:chOff x="385673" y="795427"/>
            <a:chExt cx="8304361" cy="1072550"/>
          </a:xfrm>
        </p:grpSpPr>
        <p:sp>
          <p:nvSpPr>
            <p:cNvPr id="16" name="Rectangle: Rounded Corners 15">
              <a:extLst>
                <a:ext uri="{FF2B5EF4-FFF2-40B4-BE49-F238E27FC236}">
                  <a16:creationId xmlns:a16="http://schemas.microsoft.com/office/drawing/2014/main" id="{49A61729-C627-6160-5D95-E04CDDB43624}"/>
                </a:ext>
              </a:extLst>
            </p:cNvPr>
            <p:cNvSpPr/>
            <p:nvPr/>
          </p:nvSpPr>
          <p:spPr>
            <a:xfrm>
              <a:off x="385673" y="795427"/>
              <a:ext cx="8304361" cy="107255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0867F5D-2966-6ECF-000C-200805950A1D}"/>
                </a:ext>
              </a:extLst>
            </p:cNvPr>
            <p:cNvSpPr txBox="1"/>
            <p:nvPr/>
          </p:nvSpPr>
          <p:spPr>
            <a:xfrm>
              <a:off x="537862" y="887996"/>
              <a:ext cx="800894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latin typeface="Calibri"/>
                  <a:ea typeface="ＭＳ Ｐゴシック"/>
                  <a:cs typeface="Arial"/>
                </a:rPr>
                <a:t>Feedback was collaborative and dialogic;</a:t>
              </a:r>
              <a:br>
                <a:rPr lang="en-US" sz="2800">
                  <a:latin typeface="Calibri"/>
                  <a:ea typeface="ＭＳ Ｐゴシック"/>
                  <a:cs typeface="Arial"/>
                </a:rPr>
              </a:br>
              <a:r>
                <a:rPr lang="en-US" sz="2800">
                  <a:latin typeface="Calibri"/>
                  <a:ea typeface="ＭＳ Ｐゴシック"/>
                  <a:cs typeface="Arial"/>
                </a:rPr>
                <a:t>Relationships built between student and staff</a:t>
              </a:r>
              <a:endParaRPr lang="en-US" sz="2800">
                <a:solidFill>
                  <a:srgbClr val="000000"/>
                </a:solidFill>
                <a:latin typeface="Calibri"/>
                <a:cs typeface="Arial" charset="0"/>
              </a:endParaRPr>
            </a:p>
          </p:txBody>
        </p:sp>
      </p:grpSp>
      <p:sp>
        <p:nvSpPr>
          <p:cNvPr id="3" name="TextBox 1">
            <a:extLst>
              <a:ext uri="{FF2B5EF4-FFF2-40B4-BE49-F238E27FC236}">
                <a16:creationId xmlns:a16="http://schemas.microsoft.com/office/drawing/2014/main" id="{69C34732-BAC7-ED6D-924F-0A2E3967998D}"/>
              </a:ext>
            </a:extLst>
          </p:cNvPr>
          <p:cNvSpPr txBox="1"/>
          <p:nvPr/>
        </p:nvSpPr>
        <p:spPr>
          <a:xfrm>
            <a:off x="505488" y="1771962"/>
            <a:ext cx="7956697" cy="49244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r>
              <a:rPr lang="en-US" sz="2600">
                <a:latin typeface="Calibri"/>
                <a:ea typeface="ＭＳ Ｐゴシック"/>
                <a:cs typeface="Arial"/>
              </a:rPr>
              <a:t>Key Themes from staff responses:</a:t>
            </a:r>
            <a:endParaRPr lang="en-US" sz="2600">
              <a:cs typeface="Arial" charset="0"/>
            </a:endParaRPr>
          </a:p>
        </p:txBody>
      </p:sp>
      <p:grpSp>
        <p:nvGrpSpPr>
          <p:cNvPr id="7" name="Group 6">
            <a:extLst>
              <a:ext uri="{FF2B5EF4-FFF2-40B4-BE49-F238E27FC236}">
                <a16:creationId xmlns:a16="http://schemas.microsoft.com/office/drawing/2014/main" id="{BE6B499A-FE70-3F8B-91C4-6C48A116621F}"/>
              </a:ext>
            </a:extLst>
          </p:cNvPr>
          <p:cNvGrpSpPr/>
          <p:nvPr/>
        </p:nvGrpSpPr>
        <p:grpSpPr>
          <a:xfrm>
            <a:off x="500692" y="2262456"/>
            <a:ext cx="8146055" cy="1623536"/>
            <a:chOff x="385673" y="2348181"/>
            <a:chExt cx="8160342" cy="1194911"/>
          </a:xfrm>
        </p:grpSpPr>
        <p:sp>
          <p:nvSpPr>
            <p:cNvPr id="5" name="Rectangle: Rounded Corners 4">
              <a:extLst>
                <a:ext uri="{FF2B5EF4-FFF2-40B4-BE49-F238E27FC236}">
                  <a16:creationId xmlns:a16="http://schemas.microsoft.com/office/drawing/2014/main" id="{35D8AF87-B231-C223-12DA-089A5ADCEB98}"/>
                </a:ext>
              </a:extLst>
            </p:cNvPr>
            <p:cNvSpPr/>
            <p:nvPr/>
          </p:nvSpPr>
          <p:spPr>
            <a:xfrm>
              <a:off x="385673" y="2348181"/>
              <a:ext cx="8160342" cy="957531"/>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10EEDD7-0307-65B3-2065-A4FABD9B4CB9}"/>
                </a:ext>
              </a:extLst>
            </p:cNvPr>
            <p:cNvSpPr txBox="1"/>
            <p:nvPr/>
          </p:nvSpPr>
          <p:spPr>
            <a:xfrm>
              <a:off x="491035" y="2367386"/>
              <a:ext cx="7915866" cy="11757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20000"/>
                </a:spcBef>
              </a:pPr>
              <a:r>
                <a:rPr lang="en-US" sz="2800">
                  <a:latin typeface="Calibri"/>
                  <a:ea typeface="Calibri"/>
                  <a:cs typeface="Calibri"/>
                </a:rPr>
                <a:t>Access to aligned/divergent approaches and thought processes; Shared understanding and awareness</a:t>
              </a:r>
            </a:p>
            <a:p>
              <a:pPr algn="r">
                <a:spcBef>
                  <a:spcPct val="20000"/>
                </a:spcBef>
              </a:pPr>
              <a:r>
                <a:rPr lang="en-US" sz="1200">
                  <a:latin typeface="Arial"/>
                  <a:cs typeface="Arial"/>
                </a:rPr>
                <a:t>Lorber, et al., 2019</a:t>
              </a:r>
              <a:endParaRPr lang="en-US">
                <a:cs typeface="Arial" charset="0"/>
              </a:endParaRPr>
            </a:p>
          </p:txBody>
        </p:sp>
      </p:grpSp>
      <p:grpSp>
        <p:nvGrpSpPr>
          <p:cNvPr id="8" name="Group 7">
            <a:extLst>
              <a:ext uri="{FF2B5EF4-FFF2-40B4-BE49-F238E27FC236}">
                <a16:creationId xmlns:a16="http://schemas.microsoft.com/office/drawing/2014/main" id="{5D6058E8-D19A-D9F2-E12B-42AB529DD233}"/>
              </a:ext>
            </a:extLst>
          </p:cNvPr>
          <p:cNvGrpSpPr/>
          <p:nvPr/>
        </p:nvGrpSpPr>
        <p:grpSpPr>
          <a:xfrm>
            <a:off x="487718" y="3712772"/>
            <a:ext cx="8152453" cy="1259455"/>
            <a:chOff x="401364" y="3512747"/>
            <a:chExt cx="8152453" cy="1259455"/>
          </a:xfrm>
        </p:grpSpPr>
        <p:sp>
          <p:nvSpPr>
            <p:cNvPr id="17" name="Rectangle: Rounded Corners 16">
              <a:extLst>
                <a:ext uri="{FF2B5EF4-FFF2-40B4-BE49-F238E27FC236}">
                  <a16:creationId xmlns:a16="http://schemas.microsoft.com/office/drawing/2014/main" id="{04855F35-C0BB-E011-2F28-B60B6F05EF37}"/>
                </a:ext>
              </a:extLst>
            </p:cNvPr>
            <p:cNvSpPr/>
            <p:nvPr/>
          </p:nvSpPr>
          <p:spPr>
            <a:xfrm>
              <a:off x="401364" y="3512747"/>
              <a:ext cx="8152453" cy="1259455"/>
            </a:xfrm>
            <a:prstGeom prst="roundRect">
              <a:avLst/>
            </a:prstGeom>
            <a:solidFill>
              <a:srgbClr val="FFF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8BF6AA7-4291-8D51-23E9-32EAA9096EC7}"/>
                </a:ext>
              </a:extLst>
            </p:cNvPr>
            <p:cNvSpPr txBox="1"/>
            <p:nvPr/>
          </p:nvSpPr>
          <p:spPr>
            <a:xfrm>
              <a:off x="536612" y="3692929"/>
              <a:ext cx="791586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a:latin typeface="Arial"/>
                  <a:ea typeface="ＭＳ Ｐゴシック"/>
                  <a:cs typeface="Arial"/>
                </a:rPr>
                <a:t>Ability to convey feedback in an empathetic and</a:t>
              </a:r>
              <a:br>
                <a:rPr lang="en-US" sz="2600">
                  <a:latin typeface="Arial"/>
                  <a:ea typeface="ＭＳ Ｐゴシック"/>
                  <a:cs typeface="Arial"/>
                </a:rPr>
              </a:br>
              <a:r>
                <a:rPr lang="en-US" sz="2600">
                  <a:latin typeface="Arial"/>
                  <a:ea typeface="ＭＳ Ｐゴシック"/>
                  <a:cs typeface="Arial"/>
                </a:rPr>
                <a:t>accessible mode</a:t>
              </a:r>
              <a:endParaRPr lang="en-US" sz="2600">
                <a:cs typeface="Arial" charset="0"/>
              </a:endParaRPr>
            </a:p>
            <a:p>
              <a:pPr algn="r"/>
              <a:r>
                <a:rPr lang="en-US" sz="1200">
                  <a:latin typeface="Arial"/>
                  <a:ea typeface="ＭＳ Ｐゴシック"/>
                  <a:cs typeface="Arial"/>
                </a:rPr>
                <a:t>Lorber, et al., 2019</a:t>
              </a:r>
              <a:endParaRPr lang="en-US" sz="1200">
                <a:cs typeface="Arial"/>
              </a:endParaRPr>
            </a:p>
          </p:txBody>
        </p:sp>
      </p:grpSp>
      <p:grpSp>
        <p:nvGrpSpPr>
          <p:cNvPr id="9" name="Group 8">
            <a:extLst>
              <a:ext uri="{FF2B5EF4-FFF2-40B4-BE49-F238E27FC236}">
                <a16:creationId xmlns:a16="http://schemas.microsoft.com/office/drawing/2014/main" id="{245413EE-053F-42DD-32F2-31BB1180B3CF}"/>
              </a:ext>
            </a:extLst>
          </p:cNvPr>
          <p:cNvGrpSpPr/>
          <p:nvPr/>
        </p:nvGrpSpPr>
        <p:grpSpPr>
          <a:xfrm>
            <a:off x="489033" y="5222035"/>
            <a:ext cx="8153767" cy="1404486"/>
            <a:chOff x="388301" y="4907351"/>
            <a:chExt cx="8153767" cy="1604511"/>
          </a:xfrm>
        </p:grpSpPr>
        <p:sp>
          <p:nvSpPr>
            <p:cNvPr id="20" name="Rectangle: Rounded Corners 19">
              <a:extLst>
                <a:ext uri="{FF2B5EF4-FFF2-40B4-BE49-F238E27FC236}">
                  <a16:creationId xmlns:a16="http://schemas.microsoft.com/office/drawing/2014/main" id="{40C95029-7675-0F29-B1C1-41930E4E019E}"/>
                </a:ext>
              </a:extLst>
            </p:cNvPr>
            <p:cNvSpPr/>
            <p:nvPr/>
          </p:nvSpPr>
          <p:spPr>
            <a:xfrm>
              <a:off x="388301" y="4907351"/>
              <a:ext cx="8153767" cy="1604511"/>
            </a:xfrm>
            <a:prstGeom prst="round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38F9CC9-DDA8-E76A-7D50-5A8C56D05609}"/>
                </a:ext>
              </a:extLst>
            </p:cNvPr>
            <p:cNvSpPr txBox="1"/>
            <p:nvPr/>
          </p:nvSpPr>
          <p:spPr>
            <a:xfrm>
              <a:off x="492445" y="4959696"/>
              <a:ext cx="7920938"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20000"/>
                </a:spcBef>
              </a:pPr>
              <a:r>
                <a:rPr lang="en-US" sz="2800">
                  <a:latin typeface="Calibri"/>
                  <a:ea typeface="Calibri"/>
                  <a:cs typeface="Calibri"/>
                </a:rPr>
                <a:t>1:1 opportunity to get to know the student as an individual; opening to do this beyond dealing with academic/challenges; </a:t>
              </a:r>
              <a:r>
                <a:rPr lang="en-US" sz="2800" err="1">
                  <a:latin typeface="Calibri"/>
                  <a:ea typeface="Calibri"/>
                  <a:cs typeface="Calibri"/>
                </a:rPr>
                <a:t>personalisation</a:t>
              </a:r>
              <a:r>
                <a:rPr lang="en-US" sz="2800">
                  <a:latin typeface="Calibri"/>
                  <a:ea typeface="Calibri"/>
                  <a:cs typeface="Calibri"/>
                </a:rPr>
                <a:t> of learning</a:t>
              </a:r>
            </a:p>
          </p:txBody>
        </p:sp>
      </p:grpSp>
    </p:spTree>
    <p:extLst>
      <p:ext uri="{BB962C8B-B14F-4D97-AF65-F5344CB8AC3E}">
        <p14:creationId xmlns:p14="http://schemas.microsoft.com/office/powerpoint/2010/main" val="46726851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7B068-465A-3274-9C9A-F40B3DEC3E97}"/>
              </a:ext>
            </a:extLst>
          </p:cNvPr>
          <p:cNvSpPr>
            <a:spLocks noGrp="1"/>
          </p:cNvSpPr>
          <p:nvPr>
            <p:ph type="title"/>
          </p:nvPr>
        </p:nvSpPr>
        <p:spPr>
          <a:xfrm>
            <a:off x="4005297" y="78328"/>
            <a:ext cx="1131673" cy="359164"/>
          </a:xfrm>
        </p:spPr>
        <p:txBody>
          <a:bodyPr vert="horz" lIns="0" tIns="0" rIns="0" bIns="0" rtlCol="0" anchor="t" anchorCtr="0">
            <a:noAutofit/>
          </a:bodyPr>
          <a:lstStyle/>
          <a:p>
            <a:pPr algn="ctr"/>
            <a:r>
              <a:rPr lang="en-US" sz="1800">
                <a:solidFill>
                  <a:srgbClr val="000000"/>
                </a:solidFill>
                <a:latin typeface="Arial"/>
                <a:ea typeface="ＭＳ Ｐゴシック"/>
                <a:cs typeface="Calibri Light"/>
              </a:rPr>
              <a:t>Theme 3</a:t>
            </a:r>
            <a:endParaRPr lang="en-US" sz="1800">
              <a:solidFill>
                <a:srgbClr val="000000"/>
              </a:solidFill>
              <a:latin typeface="Arial"/>
              <a:ea typeface="ＭＳ Ｐゴシック"/>
            </a:endParaRPr>
          </a:p>
        </p:txBody>
      </p:sp>
      <p:sp>
        <p:nvSpPr>
          <p:cNvPr id="6" name="Rectangle: Rounded Corners 5">
            <a:extLst>
              <a:ext uri="{FF2B5EF4-FFF2-40B4-BE49-F238E27FC236}">
                <a16:creationId xmlns:a16="http://schemas.microsoft.com/office/drawing/2014/main" id="{2F104FB2-5A28-175C-C3C1-C92D9A035DEF}"/>
              </a:ext>
            </a:extLst>
          </p:cNvPr>
          <p:cNvSpPr/>
          <p:nvPr/>
        </p:nvSpPr>
        <p:spPr>
          <a:xfrm>
            <a:off x="321448" y="4228284"/>
            <a:ext cx="8542295" cy="1660607"/>
          </a:xfrm>
          <a:prstGeom prst="roundRect">
            <a:avLst/>
          </a:prstGeom>
          <a:solidFill>
            <a:schemeClr val="accent3">
              <a:lumMod val="20000"/>
              <a:lumOff val="80000"/>
            </a:schemeClr>
          </a:solidFill>
          <a:ln>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a:solidFill>
                  <a:schemeClr val="tx1"/>
                </a:solidFill>
                <a:cs typeface="Calibri"/>
              </a:rPr>
              <a:t>Opportunity to discuss key points, what went well, what might need improving. Feed forwards for next assessment, opportunity to discuss what ‘criticality was’ or how to draft sentences / parts with students.</a:t>
            </a:r>
          </a:p>
          <a:p>
            <a:r>
              <a:rPr lang="en-US">
                <a:solidFill>
                  <a:schemeClr val="tx1"/>
                </a:solidFill>
                <a:cs typeface="Calibri"/>
              </a:rPr>
              <a:t>Students could say – “I don’t understand what that means”, or “how might I do that?” Something not achievable with one-way dialogue of written feedback.</a:t>
            </a:r>
            <a:endParaRPr lang="en-US">
              <a:solidFill>
                <a:schemeClr val="tx1"/>
              </a:solidFill>
            </a:endParaRPr>
          </a:p>
        </p:txBody>
      </p:sp>
      <p:sp>
        <p:nvSpPr>
          <p:cNvPr id="7" name="Rectangle: Rounded Corners 6">
            <a:extLst>
              <a:ext uri="{FF2B5EF4-FFF2-40B4-BE49-F238E27FC236}">
                <a16:creationId xmlns:a16="http://schemas.microsoft.com/office/drawing/2014/main" id="{1351FD22-957D-6EBA-612F-08BAFAB00180}"/>
              </a:ext>
            </a:extLst>
          </p:cNvPr>
          <p:cNvSpPr/>
          <p:nvPr/>
        </p:nvSpPr>
        <p:spPr>
          <a:xfrm>
            <a:off x="300851" y="1480717"/>
            <a:ext cx="8531998" cy="402043"/>
          </a:xfrm>
          <a:prstGeom prst="roundRect">
            <a:avLst/>
          </a:prstGeom>
          <a:solidFill>
            <a:schemeClr val="accent3">
              <a:lumMod val="20000"/>
              <a:lumOff val="80000"/>
            </a:schemeClr>
          </a:solidFill>
          <a:ln>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a:solidFill>
                  <a:schemeClr val="tx1"/>
                </a:solidFill>
                <a:cs typeface="Calibri"/>
              </a:rPr>
              <a:t>If students can't see past the grade, then is the assessment effective?</a:t>
            </a:r>
          </a:p>
        </p:txBody>
      </p:sp>
      <p:sp>
        <p:nvSpPr>
          <p:cNvPr id="10" name="Rectangle: Rounded Corners 9">
            <a:extLst>
              <a:ext uri="{FF2B5EF4-FFF2-40B4-BE49-F238E27FC236}">
                <a16:creationId xmlns:a16="http://schemas.microsoft.com/office/drawing/2014/main" id="{2B9988FA-F11F-7864-0333-6887B48DAE1F}"/>
              </a:ext>
            </a:extLst>
          </p:cNvPr>
          <p:cNvSpPr/>
          <p:nvPr/>
        </p:nvSpPr>
        <p:spPr>
          <a:xfrm>
            <a:off x="324542" y="5969433"/>
            <a:ext cx="8542295" cy="712083"/>
          </a:xfrm>
          <a:prstGeom prst="roundRect">
            <a:avLst/>
          </a:prstGeom>
          <a:solidFill>
            <a:schemeClr val="accent3">
              <a:lumMod val="20000"/>
              <a:lumOff val="80000"/>
            </a:schemeClr>
          </a:solidFill>
          <a:ln>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a:solidFill>
                  <a:schemeClr val="tx1"/>
                </a:solidFill>
                <a:cs typeface="Calibri"/>
              </a:rPr>
              <a:t>Feedback after the pilot was positive and the opportunity to reflect with the marker/ more detail given were key features. The students felt they left with more understanding</a:t>
            </a:r>
          </a:p>
        </p:txBody>
      </p:sp>
      <p:sp>
        <p:nvSpPr>
          <p:cNvPr id="11" name="Rectangle: Rounded Corners 10">
            <a:extLst>
              <a:ext uri="{FF2B5EF4-FFF2-40B4-BE49-F238E27FC236}">
                <a16:creationId xmlns:a16="http://schemas.microsoft.com/office/drawing/2014/main" id="{F973F658-9EA8-D9C1-B2F8-D05296EC1047}"/>
              </a:ext>
            </a:extLst>
          </p:cNvPr>
          <p:cNvSpPr/>
          <p:nvPr/>
        </p:nvSpPr>
        <p:spPr>
          <a:xfrm>
            <a:off x="300851" y="2707536"/>
            <a:ext cx="8542295" cy="1447405"/>
          </a:xfrm>
          <a:prstGeom prst="roundRect">
            <a:avLst/>
          </a:prstGeom>
          <a:solidFill>
            <a:schemeClr val="accent3">
              <a:lumMod val="20000"/>
              <a:lumOff val="80000"/>
            </a:schemeClr>
          </a:solidFill>
          <a:ln>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a:solidFill>
                  <a:schemeClr val="tx1"/>
                </a:solidFill>
                <a:cs typeface="Calibri"/>
              </a:rPr>
              <a:t>Lecturer Workload: ‘Live marking’ had to fit within lecturer parameters for work allocation marking. 45 mins per student. 30 mins ‘marking’ making notes, points to discuss, assessment rubric. 15 mins with student for verbal feedback. 6 completed in a day (could have been more).</a:t>
            </a:r>
          </a:p>
        </p:txBody>
      </p:sp>
      <p:sp>
        <p:nvSpPr>
          <p:cNvPr id="12" name="Rectangle: Rounded Corners 11">
            <a:extLst>
              <a:ext uri="{FF2B5EF4-FFF2-40B4-BE49-F238E27FC236}">
                <a16:creationId xmlns:a16="http://schemas.microsoft.com/office/drawing/2014/main" id="{C141A02C-B851-AAA4-069B-C97C9578C0BB}"/>
              </a:ext>
            </a:extLst>
          </p:cNvPr>
          <p:cNvSpPr/>
          <p:nvPr/>
        </p:nvSpPr>
        <p:spPr>
          <a:xfrm>
            <a:off x="300851" y="1975148"/>
            <a:ext cx="8531998" cy="651846"/>
          </a:xfrm>
          <a:prstGeom prst="roundRect">
            <a:avLst/>
          </a:prstGeom>
          <a:solidFill>
            <a:schemeClr val="accent3">
              <a:lumMod val="20000"/>
              <a:lumOff val="80000"/>
            </a:schemeClr>
          </a:solidFill>
          <a:ln>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i="1">
                <a:solidFill>
                  <a:schemeClr val="tx1"/>
                </a:solidFill>
                <a:cs typeface="Calibri"/>
              </a:rPr>
              <a:t>Quick and dirty feedback can work much better than slow and perfect feedback – it has to be fast enough that students are still interested.</a:t>
            </a:r>
            <a:r>
              <a:rPr lang="en-US">
                <a:solidFill>
                  <a:schemeClr val="tx1"/>
                </a:solidFill>
                <a:cs typeface="Calibri"/>
              </a:rPr>
              <a:t> </a:t>
            </a:r>
            <a:r>
              <a:rPr lang="en-US" sz="1200">
                <a:solidFill>
                  <a:schemeClr val="tx1"/>
                </a:solidFill>
                <a:cs typeface="Calibri"/>
              </a:rPr>
              <a:t>(Gibbs, 2015)</a:t>
            </a:r>
            <a:endParaRPr lang="en-US" sz="1600">
              <a:solidFill>
                <a:schemeClr val="tx1"/>
              </a:solidFill>
              <a:cs typeface="Calibri"/>
            </a:endParaRPr>
          </a:p>
        </p:txBody>
      </p:sp>
      <p:sp>
        <p:nvSpPr>
          <p:cNvPr id="4" name="TextBox 3">
            <a:extLst>
              <a:ext uri="{FF2B5EF4-FFF2-40B4-BE49-F238E27FC236}">
                <a16:creationId xmlns:a16="http://schemas.microsoft.com/office/drawing/2014/main" id="{ACF916E5-8AA3-545D-C717-C0C379FFB937}"/>
              </a:ext>
            </a:extLst>
          </p:cNvPr>
          <p:cNvSpPr txBox="1"/>
          <p:nvPr/>
        </p:nvSpPr>
        <p:spPr>
          <a:xfrm>
            <a:off x="591291" y="777446"/>
            <a:ext cx="800894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solidFill>
                  <a:srgbClr val="000000"/>
                </a:solidFill>
                <a:latin typeface="Calibri"/>
                <a:ea typeface="ＭＳ Ｐゴシック"/>
                <a:cs typeface="Arial"/>
              </a:rPr>
              <a:t>Efficiency &amp; Effectiveness</a:t>
            </a:r>
            <a:endParaRPr lang="en-US" sz="2800">
              <a:solidFill>
                <a:srgbClr val="000000"/>
              </a:solidFill>
              <a:latin typeface="Calibri"/>
              <a:cs typeface="Arial" charset="0"/>
            </a:endParaRPr>
          </a:p>
        </p:txBody>
      </p:sp>
      <p:sp>
        <p:nvSpPr>
          <p:cNvPr id="8" name="Rectangle: Rounded Corners 7">
            <a:extLst>
              <a:ext uri="{FF2B5EF4-FFF2-40B4-BE49-F238E27FC236}">
                <a16:creationId xmlns:a16="http://schemas.microsoft.com/office/drawing/2014/main" id="{0954ED35-5504-3187-9C27-4805CBDB2417}"/>
              </a:ext>
            </a:extLst>
          </p:cNvPr>
          <p:cNvSpPr/>
          <p:nvPr/>
        </p:nvSpPr>
        <p:spPr>
          <a:xfrm>
            <a:off x="336130" y="592201"/>
            <a:ext cx="8541199" cy="79452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16535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bg/>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bg/>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P spid="10" grpId="0" build="p" animBg="1"/>
      <p:bldP spid="11" grpId="0" build="p" animBg="1"/>
      <p:bldP spid="12"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FD14-4F39-5E44-3F24-BF45F0371EC1}"/>
              </a:ext>
            </a:extLst>
          </p:cNvPr>
          <p:cNvSpPr>
            <a:spLocks noGrp="1"/>
          </p:cNvSpPr>
          <p:nvPr>
            <p:ph type="title"/>
          </p:nvPr>
        </p:nvSpPr>
        <p:spPr>
          <a:xfrm>
            <a:off x="3990730" y="126345"/>
            <a:ext cx="1172863" cy="348866"/>
          </a:xfrm>
        </p:spPr>
        <p:txBody>
          <a:bodyPr vert="horz" lIns="0" tIns="0" rIns="0" bIns="0" rtlCol="0" anchor="t" anchorCtr="0">
            <a:normAutofit/>
          </a:bodyPr>
          <a:lstStyle/>
          <a:p>
            <a:pPr algn="ctr">
              <a:lnSpc>
                <a:spcPct val="90000"/>
              </a:lnSpc>
            </a:pPr>
            <a:r>
              <a:rPr lang="en-US" sz="1800">
                <a:solidFill>
                  <a:srgbClr val="000000"/>
                </a:solidFill>
                <a:ea typeface="ＭＳ Ｐゴシック"/>
              </a:rPr>
              <a:t>Theme 4</a:t>
            </a:r>
            <a:endParaRPr lang="en-US" sz="1800" kern="1200">
              <a:solidFill>
                <a:srgbClr val="000000"/>
              </a:solidFill>
              <a:ea typeface="ＭＳ Ｐゴシック" charset="0"/>
            </a:endParaRPr>
          </a:p>
        </p:txBody>
      </p:sp>
      <p:sp>
        <p:nvSpPr>
          <p:cNvPr id="8" name="TextBox 3">
            <a:extLst>
              <a:ext uri="{FF2B5EF4-FFF2-40B4-BE49-F238E27FC236}">
                <a16:creationId xmlns:a16="http://schemas.microsoft.com/office/drawing/2014/main" id="{59D71952-61F7-4A01-57CD-2F0E53A23678}"/>
              </a:ext>
            </a:extLst>
          </p:cNvPr>
          <p:cNvSpPr txBox="1"/>
          <p:nvPr/>
        </p:nvSpPr>
        <p:spPr>
          <a:xfrm>
            <a:off x="1053285" y="1628508"/>
            <a:ext cx="7058025" cy="267371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742950" indent="-457200" defTabSz="606425" eaLnBrk="1" hangingPunct="1">
              <a:lnSpc>
                <a:spcPts val="3600"/>
              </a:lnSpc>
              <a:spcBef>
                <a:spcPct val="20000"/>
              </a:spcBef>
              <a:buFont typeface="Arial" panose="020B0604020202020204" pitchFamily="34" charset="0"/>
              <a:buChar char="•"/>
            </a:pPr>
            <a:r>
              <a:rPr lang="en-US" sz="2800">
                <a:solidFill>
                  <a:srgbClr val="000000"/>
                </a:solidFill>
                <a:latin typeface="+mj-lt"/>
                <a:ea typeface="ＭＳ Ｐゴシック"/>
              </a:rPr>
              <a:t>A larger than representative proportion of non-traditional students opted to engage in our pilot</a:t>
            </a:r>
            <a:endParaRPr lang="en-US" sz="2800">
              <a:solidFill>
                <a:srgbClr val="000000"/>
              </a:solidFill>
              <a:latin typeface="+mj-lt"/>
              <a:ea typeface="ＭＳ Ｐゴシック"/>
              <a:cs typeface="Calibri"/>
            </a:endParaRPr>
          </a:p>
          <a:p>
            <a:pPr marL="742950" indent="-457200" defTabSz="606425" eaLnBrk="1" hangingPunct="1">
              <a:lnSpc>
                <a:spcPts val="3600"/>
              </a:lnSpc>
              <a:spcBef>
                <a:spcPct val="20000"/>
              </a:spcBef>
              <a:buFont typeface="Arial" panose="020B0604020202020204" pitchFamily="34" charset="0"/>
              <a:buChar char="•"/>
            </a:pPr>
            <a:r>
              <a:rPr lang="en-US" sz="2800">
                <a:solidFill>
                  <a:srgbClr val="000000"/>
                </a:solidFill>
                <a:latin typeface="+mj-lt"/>
                <a:ea typeface="ＭＳ Ｐゴシック"/>
              </a:rPr>
              <a:t>The exercise was a valuable tool in developing assessment literacy </a:t>
            </a:r>
            <a:endParaRPr lang="en-US" sz="2800">
              <a:solidFill>
                <a:srgbClr val="000000"/>
              </a:solidFill>
              <a:latin typeface="+mj-lt"/>
              <a:ea typeface="ＭＳ Ｐゴシック"/>
              <a:cs typeface="Calibri"/>
            </a:endParaRPr>
          </a:p>
        </p:txBody>
      </p:sp>
      <p:sp>
        <p:nvSpPr>
          <p:cNvPr id="3" name="Text Placeholder 2">
            <a:extLst>
              <a:ext uri="{FF2B5EF4-FFF2-40B4-BE49-F238E27FC236}">
                <a16:creationId xmlns:a16="http://schemas.microsoft.com/office/drawing/2014/main" id="{7D0FF7B2-852F-3E76-EABD-255C655E4F0D}"/>
              </a:ext>
            </a:extLst>
          </p:cNvPr>
          <p:cNvSpPr>
            <a:spLocks noGrp="1"/>
          </p:cNvSpPr>
          <p:nvPr>
            <p:ph type="body" sz="quarter" idx="13"/>
          </p:nvPr>
        </p:nvSpPr>
        <p:spPr>
          <a:xfrm>
            <a:off x="4667636" y="5393295"/>
            <a:ext cx="3268620" cy="548246"/>
          </a:xfrm>
        </p:spPr>
        <p:txBody>
          <a:bodyPr lIns="0" tIns="0" rIns="0" bIns="0" anchor="t">
            <a:normAutofit/>
          </a:bodyPr>
          <a:lstStyle/>
          <a:p>
            <a:pPr algn="l"/>
            <a:r>
              <a:rPr lang="en-US" sz="2400" b="1">
                <a:ea typeface="ＭＳ Ｐゴシック"/>
              </a:rPr>
              <a:t>The impact on</a:t>
            </a:r>
            <a:br>
              <a:rPr lang="en-US" sz="2400" b="1">
                <a:ea typeface="ＭＳ Ｐゴシック"/>
              </a:rPr>
            </a:br>
            <a:r>
              <a:rPr lang="en-US" sz="2400" b="1">
                <a:ea typeface="ＭＳ Ｐゴシック"/>
              </a:rPr>
              <a:t>non-traditional students</a:t>
            </a:r>
          </a:p>
        </p:txBody>
      </p:sp>
      <p:sp>
        <p:nvSpPr>
          <p:cNvPr id="14" name="Rectangle: Rounded Corners 13">
            <a:extLst>
              <a:ext uri="{FF2B5EF4-FFF2-40B4-BE49-F238E27FC236}">
                <a16:creationId xmlns:a16="http://schemas.microsoft.com/office/drawing/2014/main" id="{DA1AA5BB-4B6B-2092-A142-297476B8EA52}"/>
              </a:ext>
            </a:extLst>
          </p:cNvPr>
          <p:cNvSpPr/>
          <p:nvPr/>
        </p:nvSpPr>
        <p:spPr>
          <a:xfrm>
            <a:off x="4097462" y="5122609"/>
            <a:ext cx="4146699" cy="107255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5" descr="A group of people standing together&#10;&#10;Description automatically generated">
            <a:extLst>
              <a:ext uri="{FF2B5EF4-FFF2-40B4-BE49-F238E27FC236}">
                <a16:creationId xmlns:a16="http://schemas.microsoft.com/office/drawing/2014/main" id="{03670F18-E65E-F3A8-CFF2-F642A38CA2A0}"/>
              </a:ext>
            </a:extLst>
          </p:cNvPr>
          <p:cNvPicPr>
            <a:picLocks noChangeAspect="1"/>
          </p:cNvPicPr>
          <p:nvPr/>
        </p:nvPicPr>
        <p:blipFill>
          <a:blip r:embed="rId3"/>
          <a:stretch>
            <a:fillRect/>
          </a:stretch>
        </p:blipFill>
        <p:spPr>
          <a:xfrm>
            <a:off x="193097" y="4862522"/>
            <a:ext cx="3497908" cy="1754422"/>
          </a:xfrm>
          <a:prstGeom prst="rect">
            <a:avLst/>
          </a:prstGeom>
        </p:spPr>
      </p:pic>
      <p:grpSp>
        <p:nvGrpSpPr>
          <p:cNvPr id="10" name="Group 9">
            <a:extLst>
              <a:ext uri="{FF2B5EF4-FFF2-40B4-BE49-F238E27FC236}">
                <a16:creationId xmlns:a16="http://schemas.microsoft.com/office/drawing/2014/main" id="{B7524A3C-64B0-4189-4115-6B35123601D1}"/>
              </a:ext>
            </a:extLst>
          </p:cNvPr>
          <p:cNvGrpSpPr/>
          <p:nvPr/>
        </p:nvGrpSpPr>
        <p:grpSpPr>
          <a:xfrm>
            <a:off x="449399" y="551012"/>
            <a:ext cx="8283767" cy="784226"/>
            <a:chOff x="406267" y="795427"/>
            <a:chExt cx="8283767" cy="784226"/>
          </a:xfrm>
        </p:grpSpPr>
        <p:sp>
          <p:nvSpPr>
            <p:cNvPr id="7" name="Rectangle: Rounded Corners 6">
              <a:extLst>
                <a:ext uri="{FF2B5EF4-FFF2-40B4-BE49-F238E27FC236}">
                  <a16:creationId xmlns:a16="http://schemas.microsoft.com/office/drawing/2014/main" id="{3725A2F0-C770-B768-747A-C756BDFF3D26}"/>
                </a:ext>
              </a:extLst>
            </p:cNvPr>
            <p:cNvSpPr/>
            <p:nvPr/>
          </p:nvSpPr>
          <p:spPr>
            <a:xfrm>
              <a:off x="406267" y="795427"/>
              <a:ext cx="8283767" cy="784226"/>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7550893-EB9A-769C-06ED-E765C268C7D3}"/>
                </a:ext>
              </a:extLst>
            </p:cNvPr>
            <p:cNvSpPr txBox="1"/>
            <p:nvPr/>
          </p:nvSpPr>
          <p:spPr>
            <a:xfrm>
              <a:off x="537862" y="939482"/>
              <a:ext cx="800894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solidFill>
                    <a:srgbClr val="000000"/>
                  </a:solidFill>
                  <a:latin typeface="Calibri"/>
                  <a:ea typeface="ＭＳ Ｐゴシック"/>
                  <a:cs typeface="Arial"/>
                </a:rPr>
                <a:t>Non-traditional Students</a:t>
              </a:r>
              <a:endParaRPr lang="en-US" sz="2800">
                <a:solidFill>
                  <a:srgbClr val="000000"/>
                </a:solidFill>
                <a:latin typeface="Calibri"/>
                <a:cs typeface="Arial" charset="0"/>
              </a:endParaRPr>
            </a:p>
          </p:txBody>
        </p:sp>
      </p:grpSp>
    </p:spTree>
    <p:extLst>
      <p:ext uri="{BB962C8B-B14F-4D97-AF65-F5344CB8AC3E}">
        <p14:creationId xmlns:p14="http://schemas.microsoft.com/office/powerpoint/2010/main" val="3119620745"/>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BD8BC-0817-5114-01E7-139943A07D1E}"/>
              </a:ext>
            </a:extLst>
          </p:cNvPr>
          <p:cNvSpPr>
            <a:spLocks noGrp="1"/>
          </p:cNvSpPr>
          <p:nvPr>
            <p:ph type="title"/>
          </p:nvPr>
        </p:nvSpPr>
        <p:spPr>
          <a:xfrm>
            <a:off x="3444281" y="146940"/>
            <a:ext cx="2254079" cy="647488"/>
          </a:xfrm>
        </p:spPr>
        <p:txBody>
          <a:bodyPr/>
          <a:lstStyle/>
          <a:p>
            <a:r>
              <a:rPr lang="en-GB">
                <a:solidFill>
                  <a:srgbClr val="000000"/>
                </a:solidFill>
              </a:rPr>
              <a:t>References</a:t>
            </a:r>
          </a:p>
        </p:txBody>
      </p:sp>
      <p:sp>
        <p:nvSpPr>
          <p:cNvPr id="3" name="Text Placeholder 2">
            <a:extLst>
              <a:ext uri="{FF2B5EF4-FFF2-40B4-BE49-F238E27FC236}">
                <a16:creationId xmlns:a16="http://schemas.microsoft.com/office/drawing/2014/main" id="{7EA77360-0B04-67E1-4559-2B3367D2B0DA}"/>
              </a:ext>
            </a:extLst>
          </p:cNvPr>
          <p:cNvSpPr>
            <a:spLocks noGrp="1"/>
          </p:cNvSpPr>
          <p:nvPr>
            <p:ph type="body" sz="quarter" idx="12"/>
          </p:nvPr>
        </p:nvSpPr>
        <p:spPr>
          <a:xfrm>
            <a:off x="355092" y="918374"/>
            <a:ext cx="8427564" cy="5134770"/>
          </a:xfrm>
        </p:spPr>
        <p:txBody>
          <a:bodyPr lIns="91440" tIns="45720" rIns="91440" bIns="45720" anchor="t"/>
          <a:lstStyle/>
          <a:p>
            <a:pPr indent="-57150">
              <a:lnSpc>
                <a:spcPct val="100000"/>
              </a:lnSpc>
              <a:spcBef>
                <a:spcPts val="0"/>
              </a:spcBef>
              <a:spcAft>
                <a:spcPts val="1200"/>
              </a:spcAft>
            </a:pPr>
            <a:r>
              <a:rPr lang="en-GB" sz="1400" b="0" i="0">
                <a:solidFill>
                  <a:srgbClr val="3A3A3A"/>
                </a:solidFill>
                <a:effectLst/>
                <a:latin typeface="+mn-lt"/>
                <a:ea typeface="ＭＳ Ｐゴシック"/>
              </a:rPr>
              <a:t>Denton, P. &amp; McIlroy, D. (2018). Response of students to statement bank feedback: the impact of assessment literacy on performances in summative tasks. </a:t>
            </a:r>
            <a:r>
              <a:rPr lang="en-GB" sz="1400" b="0" i="1">
                <a:solidFill>
                  <a:srgbClr val="3A3A3A"/>
                </a:solidFill>
                <a:effectLst/>
                <a:latin typeface="+mn-lt"/>
                <a:ea typeface="ＭＳ Ｐゴシック"/>
              </a:rPr>
              <a:t>Assessment and Evaluation in Higher Education</a:t>
            </a:r>
            <a:r>
              <a:rPr lang="en-GB" sz="1400" b="0" i="0">
                <a:solidFill>
                  <a:srgbClr val="3A3A3A"/>
                </a:solidFill>
                <a:effectLst/>
                <a:latin typeface="+mn-lt"/>
                <a:ea typeface="ＭＳ Ｐゴシック"/>
              </a:rPr>
              <a:t>, </a:t>
            </a:r>
            <a:r>
              <a:rPr lang="en-GB" sz="1400" b="0" i="1">
                <a:solidFill>
                  <a:srgbClr val="3A3A3A"/>
                </a:solidFill>
                <a:effectLst/>
                <a:latin typeface="+mn-lt"/>
                <a:ea typeface="ＭＳ Ｐゴシック"/>
              </a:rPr>
              <a:t>43</a:t>
            </a:r>
            <a:r>
              <a:rPr lang="en-GB" sz="1400" b="0" i="0">
                <a:solidFill>
                  <a:srgbClr val="3A3A3A"/>
                </a:solidFill>
                <a:effectLst/>
                <a:latin typeface="+mn-lt"/>
                <a:ea typeface="ＭＳ Ｐゴシック"/>
              </a:rPr>
              <a:t>(2), 197–206.</a:t>
            </a:r>
            <a:endParaRPr lang="en-US" sz="1400">
              <a:ea typeface="ＭＳ Ｐゴシック"/>
            </a:endParaRPr>
          </a:p>
          <a:p>
            <a:pPr indent="-57150">
              <a:lnSpc>
                <a:spcPct val="100000"/>
              </a:lnSpc>
              <a:spcBef>
                <a:spcPts val="0"/>
              </a:spcBef>
              <a:spcAft>
                <a:spcPts val="1200"/>
              </a:spcAft>
            </a:pPr>
            <a:r>
              <a:rPr lang="en-GB" sz="1400" i="0">
                <a:solidFill>
                  <a:srgbClr val="222222"/>
                </a:solidFill>
                <a:latin typeface="Calibri"/>
                <a:ea typeface="ＭＳ Ｐゴシック"/>
                <a:cs typeface="Arial"/>
              </a:rPr>
              <a:t>Evans, C. &amp; Waring, M. (2020). Enhancing students’ assessment feedback skills within higher education. In </a:t>
            </a:r>
            <a:r>
              <a:rPr lang="en-GB" sz="1400">
                <a:solidFill>
                  <a:srgbClr val="222222"/>
                </a:solidFill>
                <a:latin typeface="Calibri"/>
                <a:ea typeface="ＭＳ Ｐゴシック"/>
                <a:cs typeface="Arial"/>
              </a:rPr>
              <a:t>Oxford Research </a:t>
            </a:r>
            <a:r>
              <a:rPr lang="en-GB" sz="1400" err="1">
                <a:solidFill>
                  <a:srgbClr val="222222"/>
                </a:solidFill>
                <a:latin typeface="Calibri"/>
                <a:ea typeface="ＭＳ Ｐゴシック"/>
                <a:cs typeface="Arial"/>
              </a:rPr>
              <a:t>Encyclopedia</a:t>
            </a:r>
            <a:r>
              <a:rPr lang="en-GB" sz="1400">
                <a:solidFill>
                  <a:srgbClr val="222222"/>
                </a:solidFill>
                <a:latin typeface="Calibri"/>
                <a:ea typeface="ＭＳ Ｐゴシック"/>
                <a:cs typeface="Arial"/>
              </a:rPr>
              <a:t> of Education</a:t>
            </a:r>
            <a:r>
              <a:rPr lang="en-GB" sz="1400" i="0">
                <a:solidFill>
                  <a:srgbClr val="222222"/>
                </a:solidFill>
                <a:latin typeface="Calibri"/>
                <a:ea typeface="ＭＳ Ｐゴシック"/>
                <a:cs typeface="Arial"/>
              </a:rPr>
              <a:t>.</a:t>
            </a:r>
            <a:endParaRPr lang="en-GB" sz="1400">
              <a:latin typeface="Calibri"/>
            </a:endParaRPr>
          </a:p>
          <a:p>
            <a:pPr indent="-57150">
              <a:lnSpc>
                <a:spcPct val="100000"/>
              </a:lnSpc>
              <a:spcBef>
                <a:spcPts val="0"/>
              </a:spcBef>
              <a:spcAft>
                <a:spcPts val="1200"/>
              </a:spcAft>
            </a:pPr>
            <a:r>
              <a:rPr lang="en-US" sz="1400" i="0">
                <a:solidFill>
                  <a:schemeClr val="tx1"/>
                </a:solidFill>
                <a:latin typeface="+mn-lt"/>
                <a:ea typeface="ＭＳ Ｐゴシック"/>
                <a:cs typeface="Calibri"/>
              </a:rPr>
              <a:t>Gibbs, G. (2015).</a:t>
            </a:r>
            <a:r>
              <a:rPr lang="en-US" sz="1400">
                <a:solidFill>
                  <a:schemeClr val="tx1"/>
                </a:solidFill>
                <a:latin typeface="+mn-lt"/>
                <a:ea typeface="ＭＳ Ｐゴシック"/>
                <a:cs typeface="Calibri"/>
              </a:rPr>
              <a:t> </a:t>
            </a:r>
            <a:r>
              <a:rPr lang="en-US" sz="1400" i="0">
                <a:solidFill>
                  <a:schemeClr val="tx1"/>
                </a:solidFill>
                <a:ea typeface="+mj-lt"/>
                <a:cs typeface="+mj-lt"/>
              </a:rPr>
              <a:t>Making feedback work involves more than giving feedback, Part 1: the assessment context. </a:t>
            </a:r>
            <a:r>
              <a:rPr lang="en-US" sz="1400">
                <a:solidFill>
                  <a:schemeClr val="tx1"/>
                </a:solidFill>
                <a:ea typeface="ＭＳ Ｐゴシック"/>
                <a:cs typeface="+mj-lt"/>
              </a:rPr>
              <a:t>53</a:t>
            </a:r>
            <a:r>
              <a:rPr lang="en-US" sz="1400">
                <a:solidFill>
                  <a:schemeClr val="tx1"/>
                </a:solidFill>
                <a:latin typeface="+mn-lt"/>
                <a:ea typeface="ＭＳ Ｐゴシック"/>
                <a:cs typeface="Calibri"/>
              </a:rPr>
              <a:t> Powerful Ideas All Teachers Should Know About, Idea 27</a:t>
            </a:r>
            <a:r>
              <a:rPr lang="en-US" sz="1400" i="0">
                <a:solidFill>
                  <a:schemeClr val="tx1"/>
                </a:solidFill>
                <a:latin typeface="+mn-lt"/>
                <a:ea typeface="ＭＳ Ｐゴシック"/>
                <a:cs typeface="Calibri"/>
              </a:rPr>
              <a:t> </a:t>
            </a:r>
            <a:r>
              <a:rPr lang="en-GB" sz="1400" i="0">
                <a:solidFill>
                  <a:schemeClr val="tx1"/>
                </a:solidFill>
                <a:latin typeface="+mn-lt"/>
                <a:ea typeface="ＭＳ Ｐゴシック"/>
                <a:cs typeface="Calibri"/>
              </a:rPr>
              <a:t>[online]. Available from: </a:t>
            </a:r>
            <a:r>
              <a:rPr lang="en-GB" sz="1400" i="0">
                <a:solidFill>
                  <a:srgbClr val="0000FF"/>
                </a:solidFill>
                <a:ea typeface="+mj-lt"/>
                <a:cs typeface="+mj-lt"/>
                <a:hlinkClick r:id="rId2">
                  <a:extLst>
                    <a:ext uri="{A12FA001-AC4F-418D-AE19-62706E023703}">
                      <ahyp:hlinkClr xmlns:ahyp="http://schemas.microsoft.com/office/drawing/2018/hyperlinkcolor" val="tx"/>
                    </a:ext>
                  </a:extLst>
                </a:hlinkClick>
              </a:rPr>
              <a:t>c</a:t>
            </a:r>
            <a:r>
              <a:rPr lang="en-GB" sz="1200" i="0">
                <a:solidFill>
                  <a:srgbClr val="0000FF"/>
                </a:solidFill>
                <a:ea typeface="+mj-lt"/>
                <a:cs typeface="+mj-lt"/>
                <a:hlinkClick r:id="rId2">
                  <a:extLst>
                    <a:ext uri="{A12FA001-AC4F-418D-AE19-62706E023703}">
                      <ahyp:hlinkClr xmlns:ahyp="http://schemas.microsoft.com/office/drawing/2018/hyperlinkcolor" val="tx"/>
                    </a:ext>
                  </a:extLst>
                </a:hlinkClick>
              </a:rPr>
              <a:t>hrome-extension://efaidnbmnnnibpcajpcglclefindmkaj/https://www.seda.ac.uk/resources/files/publications_176_27%20Making%20feedback%20work%20Part%201.pdf</a:t>
            </a:r>
            <a:r>
              <a:rPr lang="en-GB" sz="1200" i="0">
                <a:solidFill>
                  <a:schemeClr val="tx1"/>
                </a:solidFill>
                <a:ea typeface="ＭＳ Ｐゴシック"/>
                <a:cs typeface="+mj-lt"/>
              </a:rPr>
              <a:t> </a:t>
            </a:r>
            <a:r>
              <a:rPr lang="en-GB" sz="1400" i="0">
                <a:solidFill>
                  <a:schemeClr val="tx1"/>
                </a:solidFill>
                <a:latin typeface="+mn-lt"/>
                <a:ea typeface="ＭＳ Ｐゴシック"/>
                <a:cs typeface="Calibri"/>
              </a:rPr>
              <a:t>[Accessed 13th April 2023].</a:t>
            </a:r>
            <a:endParaRPr lang="en-US" sz="1400" i="0">
              <a:solidFill>
                <a:schemeClr val="tx1"/>
              </a:solidFill>
              <a:latin typeface="+mn-lt"/>
              <a:ea typeface="ＭＳ Ｐゴシック"/>
              <a:cs typeface="Calibri"/>
            </a:endParaRPr>
          </a:p>
          <a:p>
            <a:pPr indent="-57150">
              <a:lnSpc>
                <a:spcPct val="100000"/>
              </a:lnSpc>
              <a:spcBef>
                <a:spcPts val="0"/>
              </a:spcBef>
              <a:spcAft>
                <a:spcPts val="1200"/>
              </a:spcAft>
            </a:pPr>
            <a:r>
              <a:rPr lang="en-GB" sz="1400" i="0">
                <a:solidFill>
                  <a:srgbClr val="3A3A3A"/>
                </a:solidFill>
                <a:latin typeface="+mn-lt"/>
                <a:ea typeface="ＭＳ Ｐゴシック"/>
              </a:rPr>
              <a:t>Kluger, A.N. &amp; </a:t>
            </a:r>
            <a:r>
              <a:rPr lang="en-GB" sz="1400" i="0" err="1">
                <a:solidFill>
                  <a:srgbClr val="3A3A3A"/>
                </a:solidFill>
                <a:latin typeface="+mn-lt"/>
                <a:ea typeface="ＭＳ Ｐゴシック"/>
              </a:rPr>
              <a:t>DeNisi</a:t>
            </a:r>
            <a:r>
              <a:rPr lang="en-GB" sz="1400" i="0">
                <a:solidFill>
                  <a:srgbClr val="3A3A3A"/>
                </a:solidFill>
                <a:latin typeface="+mn-lt"/>
                <a:ea typeface="ＭＳ Ｐゴシック"/>
              </a:rPr>
              <a:t>, A. (1996). The Effects of Feedback Intervention on Performance: A Historical Review, a Meta-Analysis and a Preliminary Feedback Intervention Theory. </a:t>
            </a:r>
            <a:r>
              <a:rPr lang="en-GB" sz="1400">
                <a:solidFill>
                  <a:srgbClr val="3A3A3A"/>
                </a:solidFill>
                <a:latin typeface="+mn-lt"/>
                <a:ea typeface="ＭＳ Ｐゴシック"/>
              </a:rPr>
              <a:t>Psychological Bulletin, 119</a:t>
            </a:r>
            <a:r>
              <a:rPr lang="en-GB" sz="1400" i="0">
                <a:solidFill>
                  <a:srgbClr val="3A3A3A"/>
                </a:solidFill>
                <a:latin typeface="+mn-lt"/>
                <a:ea typeface="ＭＳ Ｐゴシック"/>
              </a:rPr>
              <a:t>(2), 254-284.</a:t>
            </a:r>
          </a:p>
          <a:p>
            <a:pPr indent="-57150">
              <a:lnSpc>
                <a:spcPct val="100000"/>
              </a:lnSpc>
              <a:spcBef>
                <a:spcPts val="0"/>
              </a:spcBef>
              <a:spcAft>
                <a:spcPts val="1200"/>
              </a:spcAft>
            </a:pPr>
            <a:r>
              <a:rPr lang="en-GB" sz="1400" i="0">
                <a:solidFill>
                  <a:srgbClr val="000000"/>
                </a:solidFill>
                <a:latin typeface="Calibri"/>
                <a:ea typeface="ＭＳ Ｐゴシック"/>
                <a:cs typeface="Calibri"/>
              </a:rPr>
              <a:t>Lorber, P., Rooney S. &amp; Van Der </a:t>
            </a:r>
            <a:r>
              <a:rPr lang="en-GB" sz="1400" i="0" err="1">
                <a:solidFill>
                  <a:srgbClr val="000000"/>
                </a:solidFill>
                <a:latin typeface="Calibri"/>
                <a:ea typeface="ＭＳ Ｐゴシック"/>
                <a:cs typeface="Calibri"/>
              </a:rPr>
              <a:t>Enden</a:t>
            </a:r>
            <a:r>
              <a:rPr lang="en-GB" sz="1400" i="0">
                <a:solidFill>
                  <a:srgbClr val="000000"/>
                </a:solidFill>
                <a:latin typeface="Calibri"/>
                <a:ea typeface="ＭＳ Ｐゴシック"/>
                <a:cs typeface="Calibri"/>
              </a:rPr>
              <a:t>, M. (2019). Making assessment accessible: a student-staff partnership perspective. </a:t>
            </a:r>
            <a:r>
              <a:rPr lang="en-GB" sz="1400">
                <a:solidFill>
                  <a:srgbClr val="000000"/>
                </a:solidFill>
                <a:latin typeface="Calibri"/>
                <a:ea typeface="ＭＳ Ｐゴシック"/>
                <a:cs typeface="Calibri"/>
              </a:rPr>
              <a:t>Higher Education Pedagogies.</a:t>
            </a:r>
            <a:r>
              <a:rPr lang="en-GB" sz="1400" i="0">
                <a:solidFill>
                  <a:srgbClr val="000000"/>
                </a:solidFill>
                <a:latin typeface="Calibri"/>
                <a:ea typeface="ＭＳ Ｐゴシック"/>
                <a:cs typeface="Calibri"/>
              </a:rPr>
              <a:t> 4(1), pp. 488-502. </a:t>
            </a:r>
            <a:endParaRPr lang="en-US" sz="1400" i="0">
              <a:solidFill>
                <a:srgbClr val="000000"/>
              </a:solidFill>
              <a:latin typeface="Calibri"/>
              <a:ea typeface="ＭＳ Ｐゴシック"/>
              <a:cs typeface="Calibri"/>
            </a:endParaRPr>
          </a:p>
          <a:p>
            <a:pPr indent="-57150">
              <a:lnSpc>
                <a:spcPct val="100000"/>
              </a:lnSpc>
              <a:spcBef>
                <a:spcPts val="0"/>
              </a:spcBef>
              <a:spcAft>
                <a:spcPts val="1200"/>
              </a:spcAft>
            </a:pPr>
            <a:r>
              <a:rPr lang="en-GB" sz="1400" i="0">
                <a:solidFill>
                  <a:srgbClr val="000000"/>
                </a:solidFill>
                <a:latin typeface="Calibri"/>
                <a:ea typeface="ＭＳ Ｐゴシック"/>
                <a:cs typeface="Calibri"/>
              </a:rPr>
              <a:t>Pitt, E. &amp; Quinlan, K.M. (2022). </a:t>
            </a:r>
            <a:r>
              <a:rPr lang="en-GB" sz="1400">
                <a:solidFill>
                  <a:srgbClr val="000000"/>
                </a:solidFill>
                <a:latin typeface="Calibri"/>
                <a:ea typeface="ＭＳ Ｐゴシック"/>
                <a:cs typeface="Calibri"/>
              </a:rPr>
              <a:t>Impacts of higher education assessment and feedback policy and practice on students: a review of the literature 2016-2021</a:t>
            </a:r>
            <a:r>
              <a:rPr lang="en-GB" sz="1400" i="0">
                <a:solidFill>
                  <a:srgbClr val="000000"/>
                </a:solidFill>
                <a:latin typeface="Calibri"/>
                <a:ea typeface="ＭＳ Ｐゴシック"/>
                <a:cs typeface="Calibri"/>
              </a:rPr>
              <a:t> [online]. Available from: </a:t>
            </a:r>
            <a:r>
              <a:rPr lang="en-GB" sz="1200" i="0" u="sng">
                <a:solidFill>
                  <a:srgbClr val="0000FF"/>
                </a:solidFill>
                <a:latin typeface="Calibri"/>
                <a:ea typeface="ＭＳ Ｐゴシック"/>
                <a:cs typeface="Calibri"/>
                <a:hlinkClick r:id="rId3"/>
              </a:rPr>
              <a:t>https://www.advance-he.ac.uk/knowledge-hub/impacts-higher-education-assessment-and-feedback-policy-and-practice-students-review</a:t>
            </a:r>
            <a:r>
              <a:rPr lang="en-GB" sz="1400" i="0">
                <a:solidFill>
                  <a:srgbClr val="000000"/>
                </a:solidFill>
                <a:latin typeface="Calibri"/>
                <a:ea typeface="ＭＳ Ｐゴシック"/>
                <a:cs typeface="Calibri"/>
              </a:rPr>
              <a:t> [Accessed 24 February 2023].</a:t>
            </a:r>
            <a:endParaRPr lang="en-US" sz="1400" i="0">
              <a:solidFill>
                <a:srgbClr val="000000"/>
              </a:solidFill>
              <a:cs typeface="Calibri"/>
            </a:endParaRPr>
          </a:p>
          <a:p>
            <a:pPr indent="-57150">
              <a:lnSpc>
                <a:spcPct val="100000"/>
              </a:lnSpc>
              <a:spcBef>
                <a:spcPts val="0"/>
              </a:spcBef>
              <a:spcAft>
                <a:spcPts val="1200"/>
              </a:spcAft>
            </a:pPr>
            <a:r>
              <a:rPr lang="en-GB" sz="1400" b="0" i="0" err="1">
                <a:solidFill>
                  <a:srgbClr val="3A3A3A"/>
                </a:solidFill>
                <a:effectLst/>
                <a:latin typeface="+mn-lt"/>
                <a:ea typeface="ＭＳ Ｐゴシック"/>
              </a:rPr>
              <a:t>Sellbjer</a:t>
            </a:r>
            <a:r>
              <a:rPr lang="en-GB" sz="1400" i="0">
                <a:solidFill>
                  <a:srgbClr val="3A3A3A"/>
                </a:solidFill>
                <a:latin typeface="+mn-lt"/>
                <a:ea typeface="ＭＳ Ｐゴシック"/>
              </a:rPr>
              <a:t>, S.</a:t>
            </a:r>
            <a:r>
              <a:rPr lang="en-GB" sz="1400" b="0" i="0">
                <a:solidFill>
                  <a:srgbClr val="3A3A3A"/>
                </a:solidFill>
                <a:effectLst/>
                <a:latin typeface="+mn-lt"/>
                <a:ea typeface="ＭＳ Ｐゴシック"/>
              </a:rPr>
              <a:t> (2018). “Have you read my comments? It is not noticeable. Change!” An analysis of feedback given to students who have failed examinations. </a:t>
            </a:r>
            <a:r>
              <a:rPr lang="en-GB" sz="1400" b="0" i="1">
                <a:solidFill>
                  <a:srgbClr val="3A3A3A"/>
                </a:solidFill>
                <a:effectLst/>
                <a:latin typeface="+mn-lt"/>
                <a:ea typeface="ＭＳ Ｐゴシック"/>
              </a:rPr>
              <a:t>Assessment and Evaluation in Higher Education</a:t>
            </a:r>
            <a:r>
              <a:rPr lang="en-GB" sz="1400" b="0" i="0">
                <a:solidFill>
                  <a:srgbClr val="3A3A3A"/>
                </a:solidFill>
                <a:effectLst/>
                <a:latin typeface="+mn-lt"/>
                <a:ea typeface="ＭＳ Ｐゴシック"/>
              </a:rPr>
              <a:t>, </a:t>
            </a:r>
            <a:r>
              <a:rPr lang="en-GB" sz="1400" b="0" i="1">
                <a:solidFill>
                  <a:srgbClr val="3A3A3A"/>
                </a:solidFill>
                <a:effectLst/>
                <a:latin typeface="+mn-lt"/>
                <a:ea typeface="ＭＳ Ｐゴシック"/>
              </a:rPr>
              <a:t>43</a:t>
            </a:r>
            <a:r>
              <a:rPr lang="en-GB" sz="1400" b="0" i="0">
                <a:solidFill>
                  <a:srgbClr val="3A3A3A"/>
                </a:solidFill>
                <a:effectLst/>
                <a:latin typeface="+mn-lt"/>
                <a:ea typeface="ＭＳ Ｐゴシック"/>
              </a:rPr>
              <a:t>(2), 163–174.</a:t>
            </a:r>
          </a:p>
          <a:p>
            <a:pPr indent="-57150">
              <a:lnSpc>
                <a:spcPct val="100000"/>
              </a:lnSpc>
              <a:spcBef>
                <a:spcPts val="0"/>
              </a:spcBef>
              <a:spcAft>
                <a:spcPts val="1200"/>
              </a:spcAft>
            </a:pPr>
            <a:r>
              <a:rPr lang="en-GB" sz="1400" i="0">
                <a:solidFill>
                  <a:srgbClr val="000000"/>
                </a:solidFill>
                <a:latin typeface="Calibri"/>
                <a:ea typeface="ＭＳ Ｐゴシック"/>
                <a:cs typeface="Calibri"/>
              </a:rPr>
              <a:t>Winstone, N. &amp; Carless, D. (2019). </a:t>
            </a:r>
            <a:r>
              <a:rPr lang="en-GB" sz="1400">
                <a:solidFill>
                  <a:srgbClr val="000000"/>
                </a:solidFill>
                <a:latin typeface="Calibri"/>
                <a:ea typeface="ＭＳ Ｐゴシック"/>
                <a:cs typeface="Calibri"/>
              </a:rPr>
              <a:t>Designing effective feedback processes in Higher Education.</a:t>
            </a:r>
            <a:r>
              <a:rPr lang="en-GB" sz="1400" i="0">
                <a:solidFill>
                  <a:srgbClr val="000000"/>
                </a:solidFill>
                <a:latin typeface="Calibri"/>
                <a:ea typeface="ＭＳ Ｐゴシック"/>
                <a:cs typeface="Calibri"/>
              </a:rPr>
              <a:t> London: Routledge.</a:t>
            </a:r>
            <a:endParaRPr lang="en-US" sz="1400" i="0">
              <a:solidFill>
                <a:srgbClr val="000000"/>
              </a:solidFill>
              <a:latin typeface="Calibri"/>
              <a:ea typeface="ＭＳ Ｐゴシック"/>
              <a:cs typeface="Calibri"/>
            </a:endParaRPr>
          </a:p>
        </p:txBody>
      </p:sp>
    </p:spTree>
    <p:extLst>
      <p:ext uri="{BB962C8B-B14F-4D97-AF65-F5344CB8AC3E}">
        <p14:creationId xmlns:p14="http://schemas.microsoft.com/office/powerpoint/2010/main" val="2364543504"/>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73&quot;&gt;&lt;object type=&quot;3&quot; unique_id=&quot;10074&quot;&gt;&lt;property id=&quot;20148&quot; value=&quot;5&quot;/&gt;&lt;property id=&quot;20300&quot; value=&quot;Slide 1&quot;/&gt;&lt;property id=&quot;20307&quot; value=&quot;256&quot;/&gt;&lt;/object&gt;&lt;object type=&quot;3&quot; unique_id=&quot;10075&quot;&gt;&lt;property id=&quot;20148&quot; value=&quot;5&quot;/&gt;&lt;property id=&quot;20300&quot; value=&quot;Slide 2&quot;/&gt;&lt;property id=&quot;20307&quot; value=&quot;260&quot;/&gt;&lt;/object&gt;&lt;object type=&quot;3&quot; unique_id=&quot;10076&quot;&gt;&lt;property id=&quot;20148&quot; value=&quot;5&quot;/&gt;&lt;property id=&quot;20300&quot; value=&quot;Slide 3&quot;/&gt;&lt;property id=&quot;20307&quot; value=&quot;267&quot;/&gt;&lt;/object&gt;&lt;object type=&quot;3&quot; unique_id=&quot;10077&quot;&gt;&lt;property id=&quot;20148&quot; value=&quot;5&quot;/&gt;&lt;property id=&quot;20300&quot; value=&quot;Slide 4&quot;/&gt;&lt;property id=&quot;20307&quot; value=&quot;264&quot;/&gt;&lt;/object&gt;&lt;object type=&quot;3&quot; unique_id=&quot;10078&quot;&gt;&lt;property id=&quot;20148&quot; value=&quot;5&quot;/&gt;&lt;property id=&quot;20300&quot; value=&quot;Slide 5&quot;/&gt;&lt;property id=&quot;20307&quot; value=&quot;268&quot;/&gt;&lt;/object&gt;&lt;object type=&quot;3&quot; unique_id=&quot;10079&quot;&gt;&lt;property id=&quot;20148&quot; value=&quot;5&quot;/&gt;&lt;property id=&quot;20300&quot; value=&quot;Slide 6&quot;/&gt;&lt;property id=&quot;20307&quot; value=&quot;265&quot;/&gt;&lt;/object&gt;&lt;object type=&quot;3&quot; unique_id=&quot;10080&quot;&gt;&lt;property id=&quot;20148&quot; value=&quot;5&quot;/&gt;&lt;property id=&quot;20300&quot; value=&quot;Slide 7&quot;/&gt;&lt;property id=&quot;20307&quot; value=&quot;266&quot;/&gt;&lt;/object&gt;&lt;object type=&quot;3&quot; unique_id=&quot;10081&quot;&gt;&lt;property id=&quot;20148&quot; value=&quot;5&quot;/&gt;&lt;property id=&quot;20300&quot; value=&quot;Slide 8&quot;/&gt;&lt;property id=&quot;20307&quot; value=&quot;262&quot;/&gt;&lt;/object&gt;&lt;object type=&quot;3&quot; unique_id=&quot;10082&quot;&gt;&lt;property id=&quot;20148&quot; value=&quot;5&quot;/&gt;&lt;property id=&quot;20300&quot; value=&quot;Slide 9&quot;/&gt;&lt;property id=&quot;20307&quot; value=&quot;269&quot;/&gt;&lt;/object&gt;&lt;object type=&quot;3&quot; unique_id=&quot;10083&quot;&gt;&lt;property id=&quot;20148&quot; value=&quot;5&quot;/&gt;&lt;property id=&quot;20300&quot; value=&quot;Slide 10&quot;/&gt;&lt;property id=&quot;20307&quot; value=&quot;259&quot;/&gt;&lt;/object&gt;&lt;/object&gt;&lt;object type=&quot;8&quot; unique_id=&quot;10095&quot;&gt;&lt;/object&gt;&lt;/object&gt;&lt;/database&gt;"/>
  <p:tag name="MMPROD_NEXTUNIQUEID" val="10009"/>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E Sky standard" id="{AD8DDF46-A5CC-4622-A02E-85EACB7FB611}" vid="{035B7317-0F9E-4103-A6E9-A33CA3ACF84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8939316926C04BB434D827A7A27A1D" ma:contentTypeVersion="10" ma:contentTypeDescription="Create a new document." ma:contentTypeScope="" ma:versionID="b1702581da8c7697dfff1d5bddd6d2d8">
  <xsd:schema xmlns:xsd="http://www.w3.org/2001/XMLSchema" xmlns:xs="http://www.w3.org/2001/XMLSchema" xmlns:p="http://schemas.microsoft.com/office/2006/metadata/properties" xmlns:ns2="548516d9-4766-4c45-95c7-f1dd44c6982a" xmlns:ns3="9372c811-71b3-403b-802c-98f34db367dc" targetNamespace="http://schemas.microsoft.com/office/2006/metadata/properties" ma:root="true" ma:fieldsID="0df1892d5fdc6f8914b8490f60d16783" ns2:_="" ns3:_="">
    <xsd:import namespace="548516d9-4766-4c45-95c7-f1dd44c6982a"/>
    <xsd:import namespace="9372c811-71b3-403b-802c-98f34db367d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8516d9-4766-4c45-95c7-f1dd44c698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72c811-71b3-403b-802c-98f34db367d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D2D201-97C8-4E70-BF77-76D11DC8600F}">
  <ds:schemaRefs>
    <ds:schemaRef ds:uri="548516d9-4766-4c45-95c7-f1dd44c6982a"/>
    <ds:schemaRef ds:uri="9372c811-71b3-403b-802c-98f34db367d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4F0E19C-E6E1-4213-8632-339AC91B38EC}">
  <ds:schemaRefs>
    <ds:schemaRef ds:uri="548516d9-4766-4c45-95c7-f1dd44c6982a"/>
    <ds:schemaRef ds:uri="9372c811-71b3-403b-802c-98f34db367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C5552B4-89B5-4F8D-B1E4-E0A34EA58D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UWE Sky standard</Template>
  <Application>Microsoft Office PowerPoint</Application>
  <PresentationFormat>On-screen Show (4:3)</PresentationFormat>
  <Slides>10</Slides>
  <Notes>4</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Custom Design</vt:lpstr>
      <vt:lpstr> Maximising accessibility of feedback in HEI whilst working within work allocation constraints </vt:lpstr>
      <vt:lpstr>Our pilot</vt:lpstr>
      <vt:lpstr>PowerPoint Presentation</vt:lpstr>
      <vt:lpstr>PowerPoint Presentation</vt:lpstr>
      <vt:lpstr>PowerPoint Presentation</vt:lpstr>
      <vt:lpstr>PowerPoint Presentation</vt:lpstr>
      <vt:lpstr>Theme 3</vt:lpstr>
      <vt:lpstr>Theme 4</vt:lpstr>
      <vt:lpstr>References</vt:lpstr>
      <vt:lpstr>Would you like to get involved? Perhaps expand this to a cross-institutional research project?</vt:lpstr>
    </vt:vector>
  </TitlesOfParts>
  <Company>UWE Bristol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Maximising accessibility of feedback in HEI whilst working within work allocation constraints </dc:title>
  <dc:creator>Amanda Wilkinson</dc:creator>
  <cp:revision>1</cp:revision>
  <cp:lastPrinted>2023-07-12T08:05:48Z</cp:lastPrinted>
  <dcterms:created xsi:type="dcterms:W3CDTF">2023-06-29T16:41:00Z</dcterms:created>
  <dcterms:modified xsi:type="dcterms:W3CDTF">2023-07-12T12:51:05Z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0x010100F28939316926C04BB434D827A7A27A1D</vt:lpwstr>
  </property>
</Properties>
</file>