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8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2897B-569D-486E-96E7-3D0DBC5C791E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51625-12D8-42D5-AE54-9254BFC0C76F}">
      <dgm:prSet phldrT="[Text]"/>
      <dgm:spPr/>
      <dgm:t>
        <a:bodyPr/>
        <a:lstStyle/>
        <a:p>
          <a:r>
            <a:rPr lang="en-GB" dirty="0"/>
            <a:t>Review of the literature</a:t>
          </a:r>
        </a:p>
      </dgm:t>
    </dgm:pt>
    <dgm:pt modelId="{2C027F02-C3B5-4B21-BA3A-3C10AC13F022}" type="parTrans" cxnId="{55F50B96-528A-472F-88C3-FC29D311548C}">
      <dgm:prSet/>
      <dgm:spPr/>
      <dgm:t>
        <a:bodyPr/>
        <a:lstStyle/>
        <a:p>
          <a:endParaRPr lang="en-GB"/>
        </a:p>
      </dgm:t>
    </dgm:pt>
    <dgm:pt modelId="{A039FCE9-636D-44D0-8079-692C7BA30A22}" type="sibTrans" cxnId="{55F50B96-528A-472F-88C3-FC29D311548C}">
      <dgm:prSet/>
      <dgm:spPr/>
      <dgm:t>
        <a:bodyPr/>
        <a:lstStyle/>
        <a:p>
          <a:endParaRPr lang="en-GB"/>
        </a:p>
      </dgm:t>
    </dgm:pt>
    <dgm:pt modelId="{7C9DA171-9088-48A7-8404-35902770FA71}">
      <dgm:prSet phldrT="[Text]"/>
      <dgm:spPr/>
      <dgm:t>
        <a:bodyPr/>
        <a:lstStyle/>
        <a:p>
          <a:r>
            <a:rPr lang="en-GB" dirty="0"/>
            <a:t>Previous exploratory research findings</a:t>
          </a:r>
        </a:p>
      </dgm:t>
    </dgm:pt>
    <dgm:pt modelId="{CB758533-A103-4297-A1FF-33E9D666DE68}" type="parTrans" cxnId="{F3F74E65-036C-4567-9315-CC335CD3B83F}">
      <dgm:prSet/>
      <dgm:spPr/>
      <dgm:t>
        <a:bodyPr/>
        <a:lstStyle/>
        <a:p>
          <a:endParaRPr lang="en-GB"/>
        </a:p>
      </dgm:t>
    </dgm:pt>
    <dgm:pt modelId="{A08CED43-1F12-423A-99DD-5F315723EF5B}" type="sibTrans" cxnId="{F3F74E65-036C-4567-9315-CC335CD3B83F}">
      <dgm:prSet/>
      <dgm:spPr/>
      <dgm:t>
        <a:bodyPr/>
        <a:lstStyle/>
        <a:p>
          <a:endParaRPr lang="en-GB"/>
        </a:p>
      </dgm:t>
    </dgm:pt>
    <dgm:pt modelId="{CB4DCF77-B54C-49B1-BE58-60ABEE937FD6}">
      <dgm:prSet phldrT="[Text]"/>
      <dgm:spPr/>
      <dgm:t>
        <a:bodyPr/>
        <a:lstStyle/>
        <a:p>
          <a:r>
            <a:rPr lang="en-GB" dirty="0"/>
            <a:t>Consultation with practitioners</a:t>
          </a:r>
        </a:p>
      </dgm:t>
    </dgm:pt>
    <dgm:pt modelId="{51E4F7EE-BAAE-4788-AE10-CF8AA9689EFB}" type="parTrans" cxnId="{38FF842F-8095-48E8-849B-D48BB3991DB9}">
      <dgm:prSet/>
      <dgm:spPr/>
      <dgm:t>
        <a:bodyPr/>
        <a:lstStyle/>
        <a:p>
          <a:endParaRPr lang="en-GB"/>
        </a:p>
      </dgm:t>
    </dgm:pt>
    <dgm:pt modelId="{54D64681-958B-4233-89F1-93FD38D6E5A6}" type="sibTrans" cxnId="{38FF842F-8095-48E8-849B-D48BB3991DB9}">
      <dgm:prSet/>
      <dgm:spPr/>
      <dgm:t>
        <a:bodyPr/>
        <a:lstStyle/>
        <a:p>
          <a:endParaRPr lang="en-GB"/>
        </a:p>
      </dgm:t>
    </dgm:pt>
    <dgm:pt modelId="{8F70E642-8719-4566-878F-BCDAF3D08257}">
      <dgm:prSet phldrT="[Text]"/>
      <dgm:spPr/>
      <dgm:t>
        <a:bodyPr/>
        <a:lstStyle/>
        <a:p>
          <a:r>
            <a:rPr lang="en-GB" dirty="0"/>
            <a:t>PPI Group</a:t>
          </a:r>
        </a:p>
      </dgm:t>
    </dgm:pt>
    <dgm:pt modelId="{1568E3B6-4615-476B-A777-99B36B4F7E13}" type="parTrans" cxnId="{8BEC423D-28B9-4A37-AC54-7DAF7819CB05}">
      <dgm:prSet/>
      <dgm:spPr/>
      <dgm:t>
        <a:bodyPr/>
        <a:lstStyle/>
        <a:p>
          <a:endParaRPr lang="en-GB"/>
        </a:p>
      </dgm:t>
    </dgm:pt>
    <dgm:pt modelId="{73CB6599-F1A3-45D9-ADB4-F80A3C98B42D}" type="sibTrans" cxnId="{8BEC423D-28B9-4A37-AC54-7DAF7819CB05}">
      <dgm:prSet/>
      <dgm:spPr/>
      <dgm:t>
        <a:bodyPr/>
        <a:lstStyle/>
        <a:p>
          <a:endParaRPr lang="en-GB"/>
        </a:p>
      </dgm:t>
    </dgm:pt>
    <dgm:pt modelId="{94945A29-5A90-4CD7-9AA0-314E5CEA0147}">
      <dgm:prSet phldrT="[Text]"/>
      <dgm:spPr/>
      <dgm:t>
        <a:bodyPr/>
        <a:lstStyle/>
        <a:p>
          <a:r>
            <a:rPr lang="en-GB" dirty="0" err="1"/>
            <a:t>MyMS</a:t>
          </a:r>
          <a:r>
            <a:rPr lang="en-GB" dirty="0"/>
            <a:t> – Ally group online intervention</a:t>
          </a:r>
        </a:p>
      </dgm:t>
    </dgm:pt>
    <dgm:pt modelId="{D7EB9330-1697-4147-A13B-26A7B309CF4A}" type="parTrans" cxnId="{34571B0F-C1F5-4DAB-9757-2ADF251439B0}">
      <dgm:prSet/>
      <dgm:spPr/>
      <dgm:t>
        <a:bodyPr/>
        <a:lstStyle/>
        <a:p>
          <a:endParaRPr lang="en-GB"/>
        </a:p>
      </dgm:t>
    </dgm:pt>
    <dgm:pt modelId="{4074E27B-13C1-4B87-A44C-340650C4BAD9}" type="sibTrans" cxnId="{34571B0F-C1F5-4DAB-9757-2ADF251439B0}">
      <dgm:prSet/>
      <dgm:spPr/>
      <dgm:t>
        <a:bodyPr/>
        <a:lstStyle/>
        <a:p>
          <a:endParaRPr lang="en-GB"/>
        </a:p>
      </dgm:t>
    </dgm:pt>
    <dgm:pt modelId="{C0F52863-07DE-4A00-A62B-8AD353F5E4D2}" type="pres">
      <dgm:prSet presAssocID="{70D2897B-569D-486E-96E7-3D0DBC5C791E}" presName="Name0" presStyleCnt="0">
        <dgm:presLayoutVars>
          <dgm:dir/>
          <dgm:resizeHandles val="exact"/>
        </dgm:presLayoutVars>
      </dgm:prSet>
      <dgm:spPr/>
    </dgm:pt>
    <dgm:pt modelId="{F7548E3F-D909-4F86-90BF-8CD6076A7191}" type="pres">
      <dgm:prSet presAssocID="{70D2897B-569D-486E-96E7-3D0DBC5C791E}" presName="fgShape" presStyleLbl="fgShp" presStyleIdx="0" presStyleCnt="1"/>
      <dgm:spPr/>
    </dgm:pt>
    <dgm:pt modelId="{7A6A2FF1-1614-4FC8-A6CC-C3D32B641CCA}" type="pres">
      <dgm:prSet presAssocID="{70D2897B-569D-486E-96E7-3D0DBC5C791E}" presName="linComp" presStyleCnt="0"/>
      <dgm:spPr/>
    </dgm:pt>
    <dgm:pt modelId="{532DDE6F-3A28-4134-ACF3-FEA454CD5510}" type="pres">
      <dgm:prSet presAssocID="{FF751625-12D8-42D5-AE54-9254BFC0C76F}" presName="compNode" presStyleCnt="0"/>
      <dgm:spPr/>
    </dgm:pt>
    <dgm:pt modelId="{86CB4851-B73B-4EB2-B270-B9F6A8574E3B}" type="pres">
      <dgm:prSet presAssocID="{FF751625-12D8-42D5-AE54-9254BFC0C76F}" presName="bkgdShape" presStyleLbl="node1" presStyleIdx="0" presStyleCnt="5"/>
      <dgm:spPr/>
    </dgm:pt>
    <dgm:pt modelId="{FE991F90-91C0-4C12-8E2A-603572A4271B}" type="pres">
      <dgm:prSet presAssocID="{FF751625-12D8-42D5-AE54-9254BFC0C76F}" presName="nodeTx" presStyleLbl="node1" presStyleIdx="0" presStyleCnt="5">
        <dgm:presLayoutVars>
          <dgm:bulletEnabled val="1"/>
        </dgm:presLayoutVars>
      </dgm:prSet>
      <dgm:spPr/>
    </dgm:pt>
    <dgm:pt modelId="{20BB94DE-1D90-48A4-BEE1-DB082AC85034}" type="pres">
      <dgm:prSet presAssocID="{FF751625-12D8-42D5-AE54-9254BFC0C76F}" presName="invisiNode" presStyleLbl="node1" presStyleIdx="0" presStyleCnt="5"/>
      <dgm:spPr/>
    </dgm:pt>
    <dgm:pt modelId="{585B9F44-8706-4CE1-A557-F6312392FA4B}" type="pres">
      <dgm:prSet presAssocID="{FF751625-12D8-42D5-AE54-9254BFC0C76F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48B954-0A59-463A-9FA3-9DE0AD647AED}" type="pres">
      <dgm:prSet presAssocID="{A039FCE9-636D-44D0-8079-692C7BA30A22}" presName="sibTrans" presStyleLbl="sibTrans2D1" presStyleIdx="0" presStyleCnt="0"/>
      <dgm:spPr/>
    </dgm:pt>
    <dgm:pt modelId="{1EF1B280-6436-4C00-BAA1-6F92C4DCD65A}" type="pres">
      <dgm:prSet presAssocID="{7C9DA171-9088-48A7-8404-35902770FA71}" presName="compNode" presStyleCnt="0"/>
      <dgm:spPr/>
    </dgm:pt>
    <dgm:pt modelId="{001892DB-2350-48DB-B570-B33A7F7CA3D7}" type="pres">
      <dgm:prSet presAssocID="{7C9DA171-9088-48A7-8404-35902770FA71}" presName="bkgdShape" presStyleLbl="node1" presStyleIdx="1" presStyleCnt="5"/>
      <dgm:spPr/>
    </dgm:pt>
    <dgm:pt modelId="{81789DE6-E285-4AAC-9B9E-91E0DF44F1CA}" type="pres">
      <dgm:prSet presAssocID="{7C9DA171-9088-48A7-8404-35902770FA71}" presName="nodeTx" presStyleLbl="node1" presStyleIdx="1" presStyleCnt="5">
        <dgm:presLayoutVars>
          <dgm:bulletEnabled val="1"/>
        </dgm:presLayoutVars>
      </dgm:prSet>
      <dgm:spPr/>
    </dgm:pt>
    <dgm:pt modelId="{25FDFA2F-D3BC-4222-84AE-2BC6DD736E23}" type="pres">
      <dgm:prSet presAssocID="{7C9DA171-9088-48A7-8404-35902770FA71}" presName="invisiNode" presStyleLbl="node1" presStyleIdx="1" presStyleCnt="5"/>
      <dgm:spPr/>
    </dgm:pt>
    <dgm:pt modelId="{A246FCC8-0909-4962-8D9A-031C6A571EC2}" type="pres">
      <dgm:prSet presAssocID="{7C9DA171-9088-48A7-8404-35902770FA71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00BCEA-75EF-45B2-9CB3-F433A30BE42C}" type="pres">
      <dgm:prSet presAssocID="{A08CED43-1F12-423A-99DD-5F315723EF5B}" presName="sibTrans" presStyleLbl="sibTrans2D1" presStyleIdx="0" presStyleCnt="0"/>
      <dgm:spPr/>
    </dgm:pt>
    <dgm:pt modelId="{F67C0211-87E3-4E69-86EB-C17CED92629C}" type="pres">
      <dgm:prSet presAssocID="{CB4DCF77-B54C-49B1-BE58-60ABEE937FD6}" presName="compNode" presStyleCnt="0"/>
      <dgm:spPr/>
    </dgm:pt>
    <dgm:pt modelId="{A5211411-8D01-49D3-A725-493584A5EE6B}" type="pres">
      <dgm:prSet presAssocID="{CB4DCF77-B54C-49B1-BE58-60ABEE937FD6}" presName="bkgdShape" presStyleLbl="node1" presStyleIdx="2" presStyleCnt="5"/>
      <dgm:spPr/>
    </dgm:pt>
    <dgm:pt modelId="{4601E182-862C-46C1-875C-E658B7D84F90}" type="pres">
      <dgm:prSet presAssocID="{CB4DCF77-B54C-49B1-BE58-60ABEE937FD6}" presName="nodeTx" presStyleLbl="node1" presStyleIdx="2" presStyleCnt="5">
        <dgm:presLayoutVars>
          <dgm:bulletEnabled val="1"/>
        </dgm:presLayoutVars>
      </dgm:prSet>
      <dgm:spPr/>
    </dgm:pt>
    <dgm:pt modelId="{3800238C-629C-4F38-8C39-4A1361EC9989}" type="pres">
      <dgm:prSet presAssocID="{CB4DCF77-B54C-49B1-BE58-60ABEE937FD6}" presName="invisiNode" presStyleLbl="node1" presStyleIdx="2" presStyleCnt="5"/>
      <dgm:spPr/>
    </dgm:pt>
    <dgm:pt modelId="{B3489BC5-C826-4974-8E6F-886DF9946B48}" type="pres">
      <dgm:prSet presAssocID="{CB4DCF77-B54C-49B1-BE58-60ABEE937FD6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3C0AD4-A2F6-4FCE-AFEC-4543A56E3A5B}" type="pres">
      <dgm:prSet presAssocID="{54D64681-958B-4233-89F1-93FD38D6E5A6}" presName="sibTrans" presStyleLbl="sibTrans2D1" presStyleIdx="0" presStyleCnt="0"/>
      <dgm:spPr/>
    </dgm:pt>
    <dgm:pt modelId="{4F352292-A2E5-497F-B37C-5B8532DD64DB}" type="pres">
      <dgm:prSet presAssocID="{8F70E642-8719-4566-878F-BCDAF3D08257}" presName="compNode" presStyleCnt="0"/>
      <dgm:spPr/>
    </dgm:pt>
    <dgm:pt modelId="{794ECA08-FC4B-4A66-BFB2-8B42A6CD7CCE}" type="pres">
      <dgm:prSet presAssocID="{8F70E642-8719-4566-878F-BCDAF3D08257}" presName="bkgdShape" presStyleLbl="node1" presStyleIdx="3" presStyleCnt="5"/>
      <dgm:spPr/>
    </dgm:pt>
    <dgm:pt modelId="{46294296-7B07-458B-9031-0B278E4A6CA8}" type="pres">
      <dgm:prSet presAssocID="{8F70E642-8719-4566-878F-BCDAF3D08257}" presName="nodeTx" presStyleLbl="node1" presStyleIdx="3" presStyleCnt="5">
        <dgm:presLayoutVars>
          <dgm:bulletEnabled val="1"/>
        </dgm:presLayoutVars>
      </dgm:prSet>
      <dgm:spPr/>
    </dgm:pt>
    <dgm:pt modelId="{4DC9794B-1E95-4E79-ABC8-D54876EC76EC}" type="pres">
      <dgm:prSet presAssocID="{8F70E642-8719-4566-878F-BCDAF3D08257}" presName="invisiNode" presStyleLbl="node1" presStyleIdx="3" presStyleCnt="5"/>
      <dgm:spPr/>
    </dgm:pt>
    <dgm:pt modelId="{FCE987EB-F570-4A48-9CEB-AA36FE06A334}" type="pres">
      <dgm:prSet presAssocID="{8F70E642-8719-4566-878F-BCDAF3D08257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810D10-96AD-4DBC-A1E3-DA29A6604A86}" type="pres">
      <dgm:prSet presAssocID="{73CB6599-F1A3-45D9-ADB4-F80A3C98B42D}" presName="sibTrans" presStyleLbl="sibTrans2D1" presStyleIdx="0" presStyleCnt="0"/>
      <dgm:spPr/>
    </dgm:pt>
    <dgm:pt modelId="{189D00AC-D491-48A9-9D7F-B678F5A7695B}" type="pres">
      <dgm:prSet presAssocID="{94945A29-5A90-4CD7-9AA0-314E5CEA0147}" presName="compNode" presStyleCnt="0"/>
      <dgm:spPr/>
    </dgm:pt>
    <dgm:pt modelId="{EC34C900-C4EF-4B79-A99B-46DA77B2010C}" type="pres">
      <dgm:prSet presAssocID="{94945A29-5A90-4CD7-9AA0-314E5CEA0147}" presName="bkgdShape" presStyleLbl="node1" presStyleIdx="4" presStyleCnt="5"/>
      <dgm:spPr/>
    </dgm:pt>
    <dgm:pt modelId="{6C52320F-6934-4B22-AB0C-45105A88F859}" type="pres">
      <dgm:prSet presAssocID="{94945A29-5A90-4CD7-9AA0-314E5CEA0147}" presName="nodeTx" presStyleLbl="node1" presStyleIdx="4" presStyleCnt="5">
        <dgm:presLayoutVars>
          <dgm:bulletEnabled val="1"/>
        </dgm:presLayoutVars>
      </dgm:prSet>
      <dgm:spPr/>
    </dgm:pt>
    <dgm:pt modelId="{DA472A87-C4CF-4B9A-8719-BCB600C01C3D}" type="pres">
      <dgm:prSet presAssocID="{94945A29-5A90-4CD7-9AA0-314E5CEA0147}" presName="invisiNode" presStyleLbl="node1" presStyleIdx="4" presStyleCnt="5"/>
      <dgm:spPr/>
    </dgm:pt>
    <dgm:pt modelId="{D1650F3B-2407-4EFB-80AE-83212D55D663}" type="pres">
      <dgm:prSet presAssocID="{94945A29-5A90-4CD7-9AA0-314E5CEA0147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BA83004-BDDA-4B2C-912B-0E01E6C999B2}" type="presOf" srcId="{A039FCE9-636D-44D0-8079-692C7BA30A22}" destId="{0848B954-0A59-463A-9FA3-9DE0AD647AED}" srcOrd="0" destOrd="0" presId="urn:microsoft.com/office/officeart/2005/8/layout/hList7"/>
    <dgm:cxn modelId="{F5F64A0E-5E82-4579-A721-590AE34DE8D5}" type="presOf" srcId="{70D2897B-569D-486E-96E7-3D0DBC5C791E}" destId="{C0F52863-07DE-4A00-A62B-8AD353F5E4D2}" srcOrd="0" destOrd="0" presId="urn:microsoft.com/office/officeart/2005/8/layout/hList7"/>
    <dgm:cxn modelId="{34571B0F-C1F5-4DAB-9757-2ADF251439B0}" srcId="{70D2897B-569D-486E-96E7-3D0DBC5C791E}" destId="{94945A29-5A90-4CD7-9AA0-314E5CEA0147}" srcOrd="4" destOrd="0" parTransId="{D7EB9330-1697-4147-A13B-26A7B309CF4A}" sibTransId="{4074E27B-13C1-4B87-A44C-340650C4BAD9}"/>
    <dgm:cxn modelId="{47D51D1C-F9B7-4CF7-B7B3-6AA9F408673F}" type="presOf" srcId="{54D64681-958B-4233-89F1-93FD38D6E5A6}" destId="{9A3C0AD4-A2F6-4FCE-AFEC-4543A56E3A5B}" srcOrd="0" destOrd="0" presId="urn:microsoft.com/office/officeart/2005/8/layout/hList7"/>
    <dgm:cxn modelId="{43750524-ED64-40FE-829E-80F8EA063866}" type="presOf" srcId="{7C9DA171-9088-48A7-8404-35902770FA71}" destId="{81789DE6-E285-4AAC-9B9E-91E0DF44F1CA}" srcOrd="1" destOrd="0" presId="urn:microsoft.com/office/officeart/2005/8/layout/hList7"/>
    <dgm:cxn modelId="{BE433528-E795-498D-A683-9A9B9F6F100E}" type="presOf" srcId="{7C9DA171-9088-48A7-8404-35902770FA71}" destId="{001892DB-2350-48DB-B570-B33A7F7CA3D7}" srcOrd="0" destOrd="0" presId="urn:microsoft.com/office/officeart/2005/8/layout/hList7"/>
    <dgm:cxn modelId="{38FF842F-8095-48E8-849B-D48BB3991DB9}" srcId="{70D2897B-569D-486E-96E7-3D0DBC5C791E}" destId="{CB4DCF77-B54C-49B1-BE58-60ABEE937FD6}" srcOrd="2" destOrd="0" parTransId="{51E4F7EE-BAAE-4788-AE10-CF8AA9689EFB}" sibTransId="{54D64681-958B-4233-89F1-93FD38D6E5A6}"/>
    <dgm:cxn modelId="{EBE1E52F-5AB3-4284-9430-CE01E435F3F9}" type="presOf" srcId="{CB4DCF77-B54C-49B1-BE58-60ABEE937FD6}" destId="{4601E182-862C-46C1-875C-E658B7D84F90}" srcOrd="1" destOrd="0" presId="urn:microsoft.com/office/officeart/2005/8/layout/hList7"/>
    <dgm:cxn modelId="{8BEC423D-28B9-4A37-AC54-7DAF7819CB05}" srcId="{70D2897B-569D-486E-96E7-3D0DBC5C791E}" destId="{8F70E642-8719-4566-878F-BCDAF3D08257}" srcOrd="3" destOrd="0" parTransId="{1568E3B6-4615-476B-A777-99B36B4F7E13}" sibTransId="{73CB6599-F1A3-45D9-ADB4-F80A3C98B42D}"/>
    <dgm:cxn modelId="{D3912C64-FD17-4541-9272-6F2593CBE219}" type="presOf" srcId="{73CB6599-F1A3-45D9-ADB4-F80A3C98B42D}" destId="{F4810D10-96AD-4DBC-A1E3-DA29A6604A86}" srcOrd="0" destOrd="0" presId="urn:microsoft.com/office/officeart/2005/8/layout/hList7"/>
    <dgm:cxn modelId="{F3F74E65-036C-4567-9315-CC335CD3B83F}" srcId="{70D2897B-569D-486E-96E7-3D0DBC5C791E}" destId="{7C9DA171-9088-48A7-8404-35902770FA71}" srcOrd="1" destOrd="0" parTransId="{CB758533-A103-4297-A1FF-33E9D666DE68}" sibTransId="{A08CED43-1F12-423A-99DD-5F315723EF5B}"/>
    <dgm:cxn modelId="{51723A4F-8909-408A-B4B4-8141F92E9B22}" type="presOf" srcId="{8F70E642-8719-4566-878F-BCDAF3D08257}" destId="{46294296-7B07-458B-9031-0B278E4A6CA8}" srcOrd="1" destOrd="0" presId="urn:microsoft.com/office/officeart/2005/8/layout/hList7"/>
    <dgm:cxn modelId="{464FC075-F7C1-48D1-AA5E-5E5D425F867B}" type="presOf" srcId="{FF751625-12D8-42D5-AE54-9254BFC0C76F}" destId="{86CB4851-B73B-4EB2-B270-B9F6A8574E3B}" srcOrd="0" destOrd="0" presId="urn:microsoft.com/office/officeart/2005/8/layout/hList7"/>
    <dgm:cxn modelId="{55F50B96-528A-472F-88C3-FC29D311548C}" srcId="{70D2897B-569D-486E-96E7-3D0DBC5C791E}" destId="{FF751625-12D8-42D5-AE54-9254BFC0C76F}" srcOrd="0" destOrd="0" parTransId="{2C027F02-C3B5-4B21-BA3A-3C10AC13F022}" sibTransId="{A039FCE9-636D-44D0-8079-692C7BA30A22}"/>
    <dgm:cxn modelId="{BDEE609E-132B-4836-A3DA-F526497CA392}" type="presOf" srcId="{8F70E642-8719-4566-878F-BCDAF3D08257}" destId="{794ECA08-FC4B-4A66-BFB2-8B42A6CD7CCE}" srcOrd="0" destOrd="0" presId="urn:microsoft.com/office/officeart/2005/8/layout/hList7"/>
    <dgm:cxn modelId="{6626ABAE-1486-4175-B4B1-98D98F31647D}" type="presOf" srcId="{CB4DCF77-B54C-49B1-BE58-60ABEE937FD6}" destId="{A5211411-8D01-49D3-A725-493584A5EE6B}" srcOrd="0" destOrd="0" presId="urn:microsoft.com/office/officeart/2005/8/layout/hList7"/>
    <dgm:cxn modelId="{D61509C8-0349-4DD1-B7D6-372CC83AB65E}" type="presOf" srcId="{94945A29-5A90-4CD7-9AA0-314E5CEA0147}" destId="{6C52320F-6934-4B22-AB0C-45105A88F859}" srcOrd="1" destOrd="0" presId="urn:microsoft.com/office/officeart/2005/8/layout/hList7"/>
    <dgm:cxn modelId="{352125DA-BC0B-4DCC-BDAA-B5E590768033}" type="presOf" srcId="{A08CED43-1F12-423A-99DD-5F315723EF5B}" destId="{FC00BCEA-75EF-45B2-9CB3-F433A30BE42C}" srcOrd="0" destOrd="0" presId="urn:microsoft.com/office/officeart/2005/8/layout/hList7"/>
    <dgm:cxn modelId="{6C249CE0-8E60-4CD1-9D2D-2403D6DD2A76}" type="presOf" srcId="{FF751625-12D8-42D5-AE54-9254BFC0C76F}" destId="{FE991F90-91C0-4C12-8E2A-603572A4271B}" srcOrd="1" destOrd="0" presId="urn:microsoft.com/office/officeart/2005/8/layout/hList7"/>
    <dgm:cxn modelId="{DA13B0E9-0F82-40A8-AA51-0675FF645041}" type="presOf" srcId="{94945A29-5A90-4CD7-9AA0-314E5CEA0147}" destId="{EC34C900-C4EF-4B79-A99B-46DA77B2010C}" srcOrd="0" destOrd="0" presId="urn:microsoft.com/office/officeart/2005/8/layout/hList7"/>
    <dgm:cxn modelId="{59200EF4-5B5B-4843-8292-516A6BE3F155}" type="presParOf" srcId="{C0F52863-07DE-4A00-A62B-8AD353F5E4D2}" destId="{F7548E3F-D909-4F86-90BF-8CD6076A7191}" srcOrd="0" destOrd="0" presId="urn:microsoft.com/office/officeart/2005/8/layout/hList7"/>
    <dgm:cxn modelId="{29E58D1E-2A23-42CD-8F13-60FC143E0437}" type="presParOf" srcId="{C0F52863-07DE-4A00-A62B-8AD353F5E4D2}" destId="{7A6A2FF1-1614-4FC8-A6CC-C3D32B641CCA}" srcOrd="1" destOrd="0" presId="urn:microsoft.com/office/officeart/2005/8/layout/hList7"/>
    <dgm:cxn modelId="{107FC5EF-87DF-46DA-9D96-DF84E1492BA6}" type="presParOf" srcId="{7A6A2FF1-1614-4FC8-A6CC-C3D32B641CCA}" destId="{532DDE6F-3A28-4134-ACF3-FEA454CD5510}" srcOrd="0" destOrd="0" presId="urn:microsoft.com/office/officeart/2005/8/layout/hList7"/>
    <dgm:cxn modelId="{A56877FE-1EE9-4394-8362-3D9E42ABB676}" type="presParOf" srcId="{532DDE6F-3A28-4134-ACF3-FEA454CD5510}" destId="{86CB4851-B73B-4EB2-B270-B9F6A8574E3B}" srcOrd="0" destOrd="0" presId="urn:microsoft.com/office/officeart/2005/8/layout/hList7"/>
    <dgm:cxn modelId="{2D9124D5-A500-481E-B241-91D066E5CAC3}" type="presParOf" srcId="{532DDE6F-3A28-4134-ACF3-FEA454CD5510}" destId="{FE991F90-91C0-4C12-8E2A-603572A4271B}" srcOrd="1" destOrd="0" presId="urn:microsoft.com/office/officeart/2005/8/layout/hList7"/>
    <dgm:cxn modelId="{529B1ECC-71E0-4501-B0C5-7A0754E51A15}" type="presParOf" srcId="{532DDE6F-3A28-4134-ACF3-FEA454CD5510}" destId="{20BB94DE-1D90-48A4-BEE1-DB082AC85034}" srcOrd="2" destOrd="0" presId="urn:microsoft.com/office/officeart/2005/8/layout/hList7"/>
    <dgm:cxn modelId="{6229288B-35D0-4938-B120-405F80BF1353}" type="presParOf" srcId="{532DDE6F-3A28-4134-ACF3-FEA454CD5510}" destId="{585B9F44-8706-4CE1-A557-F6312392FA4B}" srcOrd="3" destOrd="0" presId="urn:microsoft.com/office/officeart/2005/8/layout/hList7"/>
    <dgm:cxn modelId="{14B2262A-3A45-4E36-AB12-2609B970ED00}" type="presParOf" srcId="{7A6A2FF1-1614-4FC8-A6CC-C3D32B641CCA}" destId="{0848B954-0A59-463A-9FA3-9DE0AD647AED}" srcOrd="1" destOrd="0" presId="urn:microsoft.com/office/officeart/2005/8/layout/hList7"/>
    <dgm:cxn modelId="{B73D220C-3098-4A2A-AAB6-FE3B342C2DB2}" type="presParOf" srcId="{7A6A2FF1-1614-4FC8-A6CC-C3D32B641CCA}" destId="{1EF1B280-6436-4C00-BAA1-6F92C4DCD65A}" srcOrd="2" destOrd="0" presId="urn:microsoft.com/office/officeart/2005/8/layout/hList7"/>
    <dgm:cxn modelId="{BC34279D-6862-4382-908A-EEBC7D29E17F}" type="presParOf" srcId="{1EF1B280-6436-4C00-BAA1-6F92C4DCD65A}" destId="{001892DB-2350-48DB-B570-B33A7F7CA3D7}" srcOrd="0" destOrd="0" presId="urn:microsoft.com/office/officeart/2005/8/layout/hList7"/>
    <dgm:cxn modelId="{2A591D1B-D125-4696-B7C0-C37B3E006C26}" type="presParOf" srcId="{1EF1B280-6436-4C00-BAA1-6F92C4DCD65A}" destId="{81789DE6-E285-4AAC-9B9E-91E0DF44F1CA}" srcOrd="1" destOrd="0" presId="urn:microsoft.com/office/officeart/2005/8/layout/hList7"/>
    <dgm:cxn modelId="{305E82EA-4475-4F41-B618-5C4A960D305F}" type="presParOf" srcId="{1EF1B280-6436-4C00-BAA1-6F92C4DCD65A}" destId="{25FDFA2F-D3BC-4222-84AE-2BC6DD736E23}" srcOrd="2" destOrd="0" presId="urn:microsoft.com/office/officeart/2005/8/layout/hList7"/>
    <dgm:cxn modelId="{F1CF7206-6F23-4850-960F-1573A79640D1}" type="presParOf" srcId="{1EF1B280-6436-4C00-BAA1-6F92C4DCD65A}" destId="{A246FCC8-0909-4962-8D9A-031C6A571EC2}" srcOrd="3" destOrd="0" presId="urn:microsoft.com/office/officeart/2005/8/layout/hList7"/>
    <dgm:cxn modelId="{298A627E-A413-4878-91C6-05A1C3C22058}" type="presParOf" srcId="{7A6A2FF1-1614-4FC8-A6CC-C3D32B641CCA}" destId="{FC00BCEA-75EF-45B2-9CB3-F433A30BE42C}" srcOrd="3" destOrd="0" presId="urn:microsoft.com/office/officeart/2005/8/layout/hList7"/>
    <dgm:cxn modelId="{E89ECCFE-323F-4BC2-8A30-94DFA61DE683}" type="presParOf" srcId="{7A6A2FF1-1614-4FC8-A6CC-C3D32B641CCA}" destId="{F67C0211-87E3-4E69-86EB-C17CED92629C}" srcOrd="4" destOrd="0" presId="urn:microsoft.com/office/officeart/2005/8/layout/hList7"/>
    <dgm:cxn modelId="{92EF5520-533F-4F16-878D-2589EEBC539B}" type="presParOf" srcId="{F67C0211-87E3-4E69-86EB-C17CED92629C}" destId="{A5211411-8D01-49D3-A725-493584A5EE6B}" srcOrd="0" destOrd="0" presId="urn:microsoft.com/office/officeart/2005/8/layout/hList7"/>
    <dgm:cxn modelId="{BB778BFA-CF26-47E7-8DB1-4AE995976D06}" type="presParOf" srcId="{F67C0211-87E3-4E69-86EB-C17CED92629C}" destId="{4601E182-862C-46C1-875C-E658B7D84F90}" srcOrd="1" destOrd="0" presId="urn:microsoft.com/office/officeart/2005/8/layout/hList7"/>
    <dgm:cxn modelId="{D74363D5-2824-4E59-9513-F4A5575725DB}" type="presParOf" srcId="{F67C0211-87E3-4E69-86EB-C17CED92629C}" destId="{3800238C-629C-4F38-8C39-4A1361EC9989}" srcOrd="2" destOrd="0" presId="urn:microsoft.com/office/officeart/2005/8/layout/hList7"/>
    <dgm:cxn modelId="{8E5E58FD-26DA-4239-95A1-3554D288C91C}" type="presParOf" srcId="{F67C0211-87E3-4E69-86EB-C17CED92629C}" destId="{B3489BC5-C826-4974-8E6F-886DF9946B48}" srcOrd="3" destOrd="0" presId="urn:microsoft.com/office/officeart/2005/8/layout/hList7"/>
    <dgm:cxn modelId="{A4CDFFE2-147B-4CB1-AB76-B2B654927265}" type="presParOf" srcId="{7A6A2FF1-1614-4FC8-A6CC-C3D32B641CCA}" destId="{9A3C0AD4-A2F6-4FCE-AFEC-4543A56E3A5B}" srcOrd="5" destOrd="0" presId="urn:microsoft.com/office/officeart/2005/8/layout/hList7"/>
    <dgm:cxn modelId="{ACF5BD59-9FF0-46BE-95CB-AF72D91F92CB}" type="presParOf" srcId="{7A6A2FF1-1614-4FC8-A6CC-C3D32B641CCA}" destId="{4F352292-A2E5-497F-B37C-5B8532DD64DB}" srcOrd="6" destOrd="0" presId="urn:microsoft.com/office/officeart/2005/8/layout/hList7"/>
    <dgm:cxn modelId="{8D90EAE7-8EB4-4927-AEF8-ABBA1C85977B}" type="presParOf" srcId="{4F352292-A2E5-497F-B37C-5B8532DD64DB}" destId="{794ECA08-FC4B-4A66-BFB2-8B42A6CD7CCE}" srcOrd="0" destOrd="0" presId="urn:microsoft.com/office/officeart/2005/8/layout/hList7"/>
    <dgm:cxn modelId="{6DDB6938-846B-4989-BCFF-1682A5C60F03}" type="presParOf" srcId="{4F352292-A2E5-497F-B37C-5B8532DD64DB}" destId="{46294296-7B07-458B-9031-0B278E4A6CA8}" srcOrd="1" destOrd="0" presId="urn:microsoft.com/office/officeart/2005/8/layout/hList7"/>
    <dgm:cxn modelId="{93A4ADAA-631B-4473-BC89-3D10EB0266A5}" type="presParOf" srcId="{4F352292-A2E5-497F-B37C-5B8532DD64DB}" destId="{4DC9794B-1E95-4E79-ABC8-D54876EC76EC}" srcOrd="2" destOrd="0" presId="urn:microsoft.com/office/officeart/2005/8/layout/hList7"/>
    <dgm:cxn modelId="{087FD41E-1848-4BF5-BBD7-CF12FF364FC8}" type="presParOf" srcId="{4F352292-A2E5-497F-B37C-5B8532DD64DB}" destId="{FCE987EB-F570-4A48-9CEB-AA36FE06A334}" srcOrd="3" destOrd="0" presId="urn:microsoft.com/office/officeart/2005/8/layout/hList7"/>
    <dgm:cxn modelId="{31F285A8-AB39-4B4B-B24D-571C5AAF13D9}" type="presParOf" srcId="{7A6A2FF1-1614-4FC8-A6CC-C3D32B641CCA}" destId="{F4810D10-96AD-4DBC-A1E3-DA29A6604A86}" srcOrd="7" destOrd="0" presId="urn:microsoft.com/office/officeart/2005/8/layout/hList7"/>
    <dgm:cxn modelId="{0BF8E02B-46D7-4A8B-B41C-A45FDBD0DA5E}" type="presParOf" srcId="{7A6A2FF1-1614-4FC8-A6CC-C3D32B641CCA}" destId="{189D00AC-D491-48A9-9D7F-B678F5A7695B}" srcOrd="8" destOrd="0" presId="urn:microsoft.com/office/officeart/2005/8/layout/hList7"/>
    <dgm:cxn modelId="{292DA789-561E-44B1-960C-6C8458B80345}" type="presParOf" srcId="{189D00AC-D491-48A9-9D7F-B678F5A7695B}" destId="{EC34C900-C4EF-4B79-A99B-46DA77B2010C}" srcOrd="0" destOrd="0" presId="urn:microsoft.com/office/officeart/2005/8/layout/hList7"/>
    <dgm:cxn modelId="{35A0F2A0-0173-4BA0-B898-6DBC4B7037EF}" type="presParOf" srcId="{189D00AC-D491-48A9-9D7F-B678F5A7695B}" destId="{6C52320F-6934-4B22-AB0C-45105A88F859}" srcOrd="1" destOrd="0" presId="urn:microsoft.com/office/officeart/2005/8/layout/hList7"/>
    <dgm:cxn modelId="{6198DFB5-DE5A-489A-939E-2251E9D88A6A}" type="presParOf" srcId="{189D00AC-D491-48A9-9D7F-B678F5A7695B}" destId="{DA472A87-C4CF-4B9A-8719-BCB600C01C3D}" srcOrd="2" destOrd="0" presId="urn:microsoft.com/office/officeart/2005/8/layout/hList7"/>
    <dgm:cxn modelId="{AEFEE417-F826-45C0-8FA5-C7C4F93E933B}" type="presParOf" srcId="{189D00AC-D491-48A9-9D7F-B678F5A7695B}" destId="{D1650F3B-2407-4EFB-80AE-83212D55D66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F53A6-070E-4F6E-BEA1-E2F653AB8C4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0928DC-E82A-455E-8934-3DBC6167606C}">
      <dgm:prSet phldrT="[Text]"/>
      <dgm:spPr/>
      <dgm:t>
        <a:bodyPr/>
        <a:lstStyle/>
        <a:p>
          <a:r>
            <a:rPr lang="en-GB" dirty="0"/>
            <a:t>Recruitment and screening:</a:t>
          </a:r>
        </a:p>
        <a:p>
          <a:r>
            <a:rPr lang="en-GB" dirty="0"/>
            <a:t>Information to potential participants</a:t>
          </a:r>
        </a:p>
        <a:p>
          <a:r>
            <a:rPr lang="en-GB" dirty="0"/>
            <a:t>Meeting with CI</a:t>
          </a:r>
        </a:p>
        <a:p>
          <a:r>
            <a:rPr lang="en-GB" dirty="0"/>
            <a:t>Informed Consent</a:t>
          </a:r>
        </a:p>
      </dgm:t>
    </dgm:pt>
    <dgm:pt modelId="{3BEE4C9D-52F0-4894-93F7-A2AFA6532330}" type="parTrans" cxnId="{921D217C-35C3-47AB-A0A1-7F1BAF1A2742}">
      <dgm:prSet/>
      <dgm:spPr/>
      <dgm:t>
        <a:bodyPr/>
        <a:lstStyle/>
        <a:p>
          <a:endParaRPr lang="en-GB"/>
        </a:p>
      </dgm:t>
    </dgm:pt>
    <dgm:pt modelId="{75BB5468-5CE7-44D9-B634-933D8DE949AF}" type="sibTrans" cxnId="{921D217C-35C3-47AB-A0A1-7F1BAF1A2742}">
      <dgm:prSet/>
      <dgm:spPr/>
      <dgm:t>
        <a:bodyPr/>
        <a:lstStyle/>
        <a:p>
          <a:endParaRPr lang="en-GB"/>
        </a:p>
      </dgm:t>
    </dgm:pt>
    <dgm:pt modelId="{AAB58B4C-C0E6-4A18-83DE-110830546F3A}">
      <dgm:prSet phldrT="[Text]"/>
      <dgm:spPr/>
      <dgm:t>
        <a:bodyPr/>
        <a:lstStyle/>
        <a:p>
          <a:r>
            <a:rPr lang="en-GB" dirty="0"/>
            <a:t>Baseline Data:</a:t>
          </a:r>
        </a:p>
        <a:p>
          <a:r>
            <a:rPr lang="en-GB" dirty="0"/>
            <a:t>Quantitative Data: quality of life, anxiety, depression, emotion regulation</a:t>
          </a:r>
        </a:p>
        <a:p>
          <a:r>
            <a:rPr lang="en-GB" dirty="0"/>
            <a:t>Qualitative data: MS experience, expectations from </a:t>
          </a:r>
          <a:r>
            <a:rPr lang="en-GB" dirty="0" err="1"/>
            <a:t>MyMS</a:t>
          </a:r>
          <a:r>
            <a:rPr lang="en-GB" dirty="0"/>
            <a:t>-Ally intervention (prospective acceptability)</a:t>
          </a:r>
        </a:p>
      </dgm:t>
    </dgm:pt>
    <dgm:pt modelId="{D8F96E48-2871-495E-BF00-2FEC3C654184}" type="parTrans" cxnId="{273AFBEC-E99F-41AE-8DC2-ABAA22B4B9F0}">
      <dgm:prSet/>
      <dgm:spPr/>
      <dgm:t>
        <a:bodyPr/>
        <a:lstStyle/>
        <a:p>
          <a:endParaRPr lang="en-GB"/>
        </a:p>
      </dgm:t>
    </dgm:pt>
    <dgm:pt modelId="{1BB99455-0427-4C78-9C51-DDAEDA1A0DD0}" type="sibTrans" cxnId="{273AFBEC-E99F-41AE-8DC2-ABAA22B4B9F0}">
      <dgm:prSet/>
      <dgm:spPr/>
      <dgm:t>
        <a:bodyPr/>
        <a:lstStyle/>
        <a:p>
          <a:endParaRPr lang="en-GB"/>
        </a:p>
      </dgm:t>
    </dgm:pt>
    <dgm:pt modelId="{DD5DFB5C-6E83-4308-A984-81BB09861F9E}">
      <dgm:prSet phldrT="[Text]"/>
      <dgm:spPr/>
      <dgm:t>
        <a:bodyPr/>
        <a:lstStyle/>
        <a:p>
          <a:r>
            <a:rPr lang="en-GB" dirty="0" err="1"/>
            <a:t>MyMS</a:t>
          </a:r>
          <a:r>
            <a:rPr lang="en-GB" dirty="0"/>
            <a:t>-Ally Intervention:</a:t>
          </a:r>
        </a:p>
        <a:p>
          <a:r>
            <a:rPr lang="en-GB" dirty="0"/>
            <a:t>8 weeks</a:t>
          </a:r>
        </a:p>
        <a:p>
          <a:r>
            <a:rPr lang="en-GB" dirty="0"/>
            <a:t>Weekly, online sessions</a:t>
          </a:r>
        </a:p>
        <a:p>
          <a:r>
            <a:rPr lang="en-GB" dirty="0"/>
            <a:t>Session duration: 1 ½ hours</a:t>
          </a:r>
        </a:p>
      </dgm:t>
    </dgm:pt>
    <dgm:pt modelId="{31FF22E1-9AB9-4B1B-A497-6EB1715986A2}" type="parTrans" cxnId="{3F6AA4F4-D1C2-465E-8CAD-167E4E123CBD}">
      <dgm:prSet/>
      <dgm:spPr/>
      <dgm:t>
        <a:bodyPr/>
        <a:lstStyle/>
        <a:p>
          <a:endParaRPr lang="en-GB"/>
        </a:p>
      </dgm:t>
    </dgm:pt>
    <dgm:pt modelId="{DB4C24AC-559B-4883-9299-3D8DF1127A53}" type="sibTrans" cxnId="{3F6AA4F4-D1C2-465E-8CAD-167E4E123CBD}">
      <dgm:prSet/>
      <dgm:spPr/>
      <dgm:t>
        <a:bodyPr/>
        <a:lstStyle/>
        <a:p>
          <a:endParaRPr lang="en-GB"/>
        </a:p>
      </dgm:t>
    </dgm:pt>
    <dgm:pt modelId="{0A4DE712-C1D7-4BDE-B372-51295A9DED55}">
      <dgm:prSet phldrT="[Text]"/>
      <dgm:spPr/>
      <dgm:t>
        <a:bodyPr/>
        <a:lstStyle/>
        <a:p>
          <a:r>
            <a:rPr lang="en-GB" dirty="0"/>
            <a:t>Post intervention data:</a:t>
          </a:r>
        </a:p>
        <a:p>
          <a:r>
            <a:rPr lang="en-GB" dirty="0"/>
            <a:t>Quantitative Data: quality of life, anxiety, depression, emotion regulation</a:t>
          </a:r>
        </a:p>
        <a:p>
          <a:r>
            <a:rPr lang="en-GB" dirty="0"/>
            <a:t>Qualitative data: satisfaction, helpful and unhelpful aspects, barriers and facilitators, perceived impact on experience and management of MS</a:t>
          </a:r>
        </a:p>
      </dgm:t>
    </dgm:pt>
    <dgm:pt modelId="{00BBE13D-B82F-412C-BC0F-992EB3DB5A8F}" type="parTrans" cxnId="{ABA4DD83-6F2C-44AE-A52D-DF0562336F9D}">
      <dgm:prSet/>
      <dgm:spPr/>
      <dgm:t>
        <a:bodyPr/>
        <a:lstStyle/>
        <a:p>
          <a:endParaRPr lang="en-GB"/>
        </a:p>
      </dgm:t>
    </dgm:pt>
    <dgm:pt modelId="{98B7E504-76BA-426A-AF55-F9E7A33D64ED}" type="sibTrans" cxnId="{ABA4DD83-6F2C-44AE-A52D-DF0562336F9D}">
      <dgm:prSet/>
      <dgm:spPr/>
      <dgm:t>
        <a:bodyPr/>
        <a:lstStyle/>
        <a:p>
          <a:endParaRPr lang="en-GB"/>
        </a:p>
      </dgm:t>
    </dgm:pt>
    <dgm:pt modelId="{3A3F4A37-ADBC-4648-AADF-5AF57C2A5B03}">
      <dgm:prSet phldrT="[Text]"/>
      <dgm:spPr/>
      <dgm:t>
        <a:bodyPr/>
        <a:lstStyle/>
        <a:p>
          <a:r>
            <a:rPr lang="en-GB" dirty="0"/>
            <a:t>1-month follow-up data:</a:t>
          </a:r>
        </a:p>
        <a:p>
          <a:r>
            <a:rPr lang="en-GB" dirty="0"/>
            <a:t>Quantitative Data: quality of life, anxiety, depression, emotion regulation</a:t>
          </a:r>
        </a:p>
      </dgm:t>
    </dgm:pt>
    <dgm:pt modelId="{108474DD-1DCA-4111-9B43-47E0ADE76D4A}" type="parTrans" cxnId="{122B0AF3-A215-43D9-BE3B-2F70AA011942}">
      <dgm:prSet/>
      <dgm:spPr/>
      <dgm:t>
        <a:bodyPr/>
        <a:lstStyle/>
        <a:p>
          <a:endParaRPr lang="en-GB"/>
        </a:p>
      </dgm:t>
    </dgm:pt>
    <dgm:pt modelId="{3CBE524E-C489-4D13-B9BF-C6CA191200CE}" type="sibTrans" cxnId="{122B0AF3-A215-43D9-BE3B-2F70AA011942}">
      <dgm:prSet/>
      <dgm:spPr/>
      <dgm:t>
        <a:bodyPr/>
        <a:lstStyle/>
        <a:p>
          <a:endParaRPr lang="en-GB"/>
        </a:p>
      </dgm:t>
    </dgm:pt>
    <dgm:pt modelId="{ED2FFAF5-EA7B-4527-9BC3-3DFC887BEAB7}">
      <dgm:prSet/>
      <dgm:spPr/>
      <dgm:t>
        <a:bodyPr/>
        <a:lstStyle/>
        <a:p>
          <a:endParaRPr lang="en-GB" dirty="0"/>
        </a:p>
      </dgm:t>
    </dgm:pt>
    <dgm:pt modelId="{10D960C2-03AB-4D51-8CF4-02A37F1A08E9}" type="parTrans" cxnId="{A7538166-8218-43AC-97B7-76ECEF465E14}">
      <dgm:prSet/>
      <dgm:spPr/>
      <dgm:t>
        <a:bodyPr/>
        <a:lstStyle/>
        <a:p>
          <a:endParaRPr lang="en-GB"/>
        </a:p>
      </dgm:t>
    </dgm:pt>
    <dgm:pt modelId="{F8731FBA-753F-40FF-9E45-3270AC939FA3}" type="sibTrans" cxnId="{A7538166-8218-43AC-97B7-76ECEF465E14}">
      <dgm:prSet/>
      <dgm:spPr/>
      <dgm:t>
        <a:bodyPr/>
        <a:lstStyle/>
        <a:p>
          <a:endParaRPr lang="en-GB"/>
        </a:p>
      </dgm:t>
    </dgm:pt>
    <dgm:pt modelId="{03192DB0-8B30-4654-925D-80BC841C3986}" type="pres">
      <dgm:prSet presAssocID="{904F53A6-070E-4F6E-BEA1-E2F653AB8C4C}" presName="diagram" presStyleCnt="0">
        <dgm:presLayoutVars>
          <dgm:dir/>
          <dgm:resizeHandles val="exact"/>
        </dgm:presLayoutVars>
      </dgm:prSet>
      <dgm:spPr/>
    </dgm:pt>
    <dgm:pt modelId="{D30DBF8D-FE25-4603-A605-02802988D1C1}" type="pres">
      <dgm:prSet presAssocID="{9D0928DC-E82A-455E-8934-3DBC6167606C}" presName="node" presStyleLbl="node1" presStyleIdx="0" presStyleCnt="6">
        <dgm:presLayoutVars>
          <dgm:bulletEnabled val="1"/>
        </dgm:presLayoutVars>
      </dgm:prSet>
      <dgm:spPr/>
    </dgm:pt>
    <dgm:pt modelId="{5459E6B6-5780-47CA-A5CC-9ACBA962BDB7}" type="pres">
      <dgm:prSet presAssocID="{75BB5468-5CE7-44D9-B634-933D8DE949AF}" presName="sibTrans" presStyleLbl="sibTrans2D1" presStyleIdx="0" presStyleCnt="5"/>
      <dgm:spPr/>
    </dgm:pt>
    <dgm:pt modelId="{D77A630D-EF3C-4EB0-8072-D7A36D110AB8}" type="pres">
      <dgm:prSet presAssocID="{75BB5468-5CE7-44D9-B634-933D8DE949AF}" presName="connectorText" presStyleLbl="sibTrans2D1" presStyleIdx="0" presStyleCnt="5"/>
      <dgm:spPr/>
    </dgm:pt>
    <dgm:pt modelId="{907F36C6-1EE3-42FC-A041-2671DB2618D9}" type="pres">
      <dgm:prSet presAssocID="{AAB58B4C-C0E6-4A18-83DE-110830546F3A}" presName="node" presStyleLbl="node1" presStyleIdx="1" presStyleCnt="6">
        <dgm:presLayoutVars>
          <dgm:bulletEnabled val="1"/>
        </dgm:presLayoutVars>
      </dgm:prSet>
      <dgm:spPr/>
    </dgm:pt>
    <dgm:pt modelId="{CB257B48-783B-4EED-9239-18C9BFF881C1}" type="pres">
      <dgm:prSet presAssocID="{1BB99455-0427-4C78-9C51-DDAEDA1A0DD0}" presName="sibTrans" presStyleLbl="sibTrans2D1" presStyleIdx="1" presStyleCnt="5"/>
      <dgm:spPr/>
    </dgm:pt>
    <dgm:pt modelId="{78784FBD-909D-4B4F-9262-F2E80CB5598C}" type="pres">
      <dgm:prSet presAssocID="{1BB99455-0427-4C78-9C51-DDAEDA1A0DD0}" presName="connectorText" presStyleLbl="sibTrans2D1" presStyleIdx="1" presStyleCnt="5"/>
      <dgm:spPr/>
    </dgm:pt>
    <dgm:pt modelId="{0AC80CC8-471B-412D-8EE8-8760AA4E27B6}" type="pres">
      <dgm:prSet presAssocID="{DD5DFB5C-6E83-4308-A984-81BB09861F9E}" presName="node" presStyleLbl="node1" presStyleIdx="2" presStyleCnt="6">
        <dgm:presLayoutVars>
          <dgm:bulletEnabled val="1"/>
        </dgm:presLayoutVars>
      </dgm:prSet>
      <dgm:spPr/>
    </dgm:pt>
    <dgm:pt modelId="{C362C2C3-B603-4D3D-87F7-8283096C2360}" type="pres">
      <dgm:prSet presAssocID="{DB4C24AC-559B-4883-9299-3D8DF1127A53}" presName="sibTrans" presStyleLbl="sibTrans2D1" presStyleIdx="2" presStyleCnt="5"/>
      <dgm:spPr/>
    </dgm:pt>
    <dgm:pt modelId="{06FEB6C5-2524-4E9B-92E7-E84B0B4C4179}" type="pres">
      <dgm:prSet presAssocID="{DB4C24AC-559B-4883-9299-3D8DF1127A53}" presName="connectorText" presStyleLbl="sibTrans2D1" presStyleIdx="2" presStyleCnt="5"/>
      <dgm:spPr/>
    </dgm:pt>
    <dgm:pt modelId="{C623FA3A-6FB2-460D-9BA0-F54E89A4E51F}" type="pres">
      <dgm:prSet presAssocID="{0A4DE712-C1D7-4BDE-B372-51295A9DED55}" presName="node" presStyleLbl="node1" presStyleIdx="3" presStyleCnt="6">
        <dgm:presLayoutVars>
          <dgm:bulletEnabled val="1"/>
        </dgm:presLayoutVars>
      </dgm:prSet>
      <dgm:spPr/>
    </dgm:pt>
    <dgm:pt modelId="{7C1C7CAC-6331-48E6-B60B-79B92DD020DC}" type="pres">
      <dgm:prSet presAssocID="{98B7E504-76BA-426A-AF55-F9E7A33D64ED}" presName="sibTrans" presStyleLbl="sibTrans2D1" presStyleIdx="3" presStyleCnt="5"/>
      <dgm:spPr/>
    </dgm:pt>
    <dgm:pt modelId="{89BBF04E-A96C-4C27-B4A3-6180FD5570B7}" type="pres">
      <dgm:prSet presAssocID="{98B7E504-76BA-426A-AF55-F9E7A33D64ED}" presName="connectorText" presStyleLbl="sibTrans2D1" presStyleIdx="3" presStyleCnt="5"/>
      <dgm:spPr/>
    </dgm:pt>
    <dgm:pt modelId="{D654C56D-0C47-496E-B707-D5D48D7EB668}" type="pres">
      <dgm:prSet presAssocID="{3A3F4A37-ADBC-4648-AADF-5AF57C2A5B03}" presName="node" presStyleLbl="node1" presStyleIdx="4" presStyleCnt="6">
        <dgm:presLayoutVars>
          <dgm:bulletEnabled val="1"/>
        </dgm:presLayoutVars>
      </dgm:prSet>
      <dgm:spPr/>
    </dgm:pt>
    <dgm:pt modelId="{1B0266E2-35DB-4E6E-A444-843BC54341B1}" type="pres">
      <dgm:prSet presAssocID="{3CBE524E-C489-4D13-B9BF-C6CA191200CE}" presName="sibTrans" presStyleLbl="sibTrans2D1" presStyleIdx="4" presStyleCnt="5"/>
      <dgm:spPr/>
    </dgm:pt>
    <dgm:pt modelId="{C0DCA983-FE6A-4C91-ADDB-90ECFCB05D5E}" type="pres">
      <dgm:prSet presAssocID="{3CBE524E-C489-4D13-B9BF-C6CA191200CE}" presName="connectorText" presStyleLbl="sibTrans2D1" presStyleIdx="4" presStyleCnt="5"/>
      <dgm:spPr/>
    </dgm:pt>
    <dgm:pt modelId="{8DBCEFE9-E1D9-4CEC-9401-0FDF68FFF644}" type="pres">
      <dgm:prSet presAssocID="{ED2FFAF5-EA7B-4527-9BC3-3DFC887BEAB7}" presName="node" presStyleLbl="node1" presStyleIdx="5" presStyleCnt="6">
        <dgm:presLayoutVars>
          <dgm:bulletEnabled val="1"/>
        </dgm:presLayoutVars>
      </dgm:prSet>
      <dgm:spPr/>
    </dgm:pt>
  </dgm:ptLst>
  <dgm:cxnLst>
    <dgm:cxn modelId="{0BEBB727-640F-423E-B4FC-9FF665BF2EAD}" type="presOf" srcId="{ED2FFAF5-EA7B-4527-9BC3-3DFC887BEAB7}" destId="{8DBCEFE9-E1D9-4CEC-9401-0FDF68FFF644}" srcOrd="0" destOrd="0" presId="urn:microsoft.com/office/officeart/2005/8/layout/process5"/>
    <dgm:cxn modelId="{DD03FE43-46AF-43FA-8391-BE122D9A9384}" type="presOf" srcId="{3CBE524E-C489-4D13-B9BF-C6CA191200CE}" destId="{1B0266E2-35DB-4E6E-A444-843BC54341B1}" srcOrd="0" destOrd="0" presId="urn:microsoft.com/office/officeart/2005/8/layout/process5"/>
    <dgm:cxn modelId="{A7538166-8218-43AC-97B7-76ECEF465E14}" srcId="{904F53A6-070E-4F6E-BEA1-E2F653AB8C4C}" destId="{ED2FFAF5-EA7B-4527-9BC3-3DFC887BEAB7}" srcOrd="5" destOrd="0" parTransId="{10D960C2-03AB-4D51-8CF4-02A37F1A08E9}" sibTransId="{F8731FBA-753F-40FF-9E45-3270AC939FA3}"/>
    <dgm:cxn modelId="{298DD64D-C218-4036-8D93-D1FE01684446}" type="presOf" srcId="{9D0928DC-E82A-455E-8934-3DBC6167606C}" destId="{D30DBF8D-FE25-4603-A605-02802988D1C1}" srcOrd="0" destOrd="0" presId="urn:microsoft.com/office/officeart/2005/8/layout/process5"/>
    <dgm:cxn modelId="{B58F2C4F-F48A-44EC-9BBD-E67BBD90BCE7}" type="presOf" srcId="{DB4C24AC-559B-4883-9299-3D8DF1127A53}" destId="{06FEB6C5-2524-4E9B-92E7-E84B0B4C4179}" srcOrd="1" destOrd="0" presId="urn:microsoft.com/office/officeart/2005/8/layout/process5"/>
    <dgm:cxn modelId="{8AEAC678-2D18-4F0F-9814-0237EDBC033A}" type="presOf" srcId="{AAB58B4C-C0E6-4A18-83DE-110830546F3A}" destId="{907F36C6-1EE3-42FC-A041-2671DB2618D9}" srcOrd="0" destOrd="0" presId="urn:microsoft.com/office/officeart/2005/8/layout/process5"/>
    <dgm:cxn modelId="{921D217C-35C3-47AB-A0A1-7F1BAF1A2742}" srcId="{904F53A6-070E-4F6E-BEA1-E2F653AB8C4C}" destId="{9D0928DC-E82A-455E-8934-3DBC6167606C}" srcOrd="0" destOrd="0" parTransId="{3BEE4C9D-52F0-4894-93F7-A2AFA6532330}" sibTransId="{75BB5468-5CE7-44D9-B634-933D8DE949AF}"/>
    <dgm:cxn modelId="{CB3F3C81-B1D4-448B-9EA8-22B76D2764D0}" type="presOf" srcId="{1BB99455-0427-4C78-9C51-DDAEDA1A0DD0}" destId="{78784FBD-909D-4B4F-9262-F2E80CB5598C}" srcOrd="1" destOrd="0" presId="urn:microsoft.com/office/officeart/2005/8/layout/process5"/>
    <dgm:cxn modelId="{ABA4DD83-6F2C-44AE-A52D-DF0562336F9D}" srcId="{904F53A6-070E-4F6E-BEA1-E2F653AB8C4C}" destId="{0A4DE712-C1D7-4BDE-B372-51295A9DED55}" srcOrd="3" destOrd="0" parTransId="{00BBE13D-B82F-412C-BC0F-992EB3DB5A8F}" sibTransId="{98B7E504-76BA-426A-AF55-F9E7A33D64ED}"/>
    <dgm:cxn modelId="{B1F1AB99-E604-4A3B-A3D8-A4E0A8C2760D}" type="presOf" srcId="{DD5DFB5C-6E83-4308-A984-81BB09861F9E}" destId="{0AC80CC8-471B-412D-8EE8-8760AA4E27B6}" srcOrd="0" destOrd="0" presId="urn:microsoft.com/office/officeart/2005/8/layout/process5"/>
    <dgm:cxn modelId="{51DFFEAB-655F-417F-9789-768E5246297C}" type="presOf" srcId="{904F53A6-070E-4F6E-BEA1-E2F653AB8C4C}" destId="{03192DB0-8B30-4654-925D-80BC841C3986}" srcOrd="0" destOrd="0" presId="urn:microsoft.com/office/officeart/2005/8/layout/process5"/>
    <dgm:cxn modelId="{4AF784B2-8973-44C6-8ED9-0404C7DCC132}" type="presOf" srcId="{3CBE524E-C489-4D13-B9BF-C6CA191200CE}" destId="{C0DCA983-FE6A-4C91-ADDB-90ECFCB05D5E}" srcOrd="1" destOrd="0" presId="urn:microsoft.com/office/officeart/2005/8/layout/process5"/>
    <dgm:cxn modelId="{A5E8EAB4-22BB-42CF-8ECA-F49F95F45CC4}" type="presOf" srcId="{1BB99455-0427-4C78-9C51-DDAEDA1A0DD0}" destId="{CB257B48-783B-4EED-9239-18C9BFF881C1}" srcOrd="0" destOrd="0" presId="urn:microsoft.com/office/officeart/2005/8/layout/process5"/>
    <dgm:cxn modelId="{56939BBB-0133-448D-BBEC-AB6A1525B980}" type="presOf" srcId="{98B7E504-76BA-426A-AF55-F9E7A33D64ED}" destId="{89BBF04E-A96C-4C27-B4A3-6180FD5570B7}" srcOrd="1" destOrd="0" presId="urn:microsoft.com/office/officeart/2005/8/layout/process5"/>
    <dgm:cxn modelId="{3F7FE6C3-9206-4CBB-ACE7-6DEC9B4571F3}" type="presOf" srcId="{98B7E504-76BA-426A-AF55-F9E7A33D64ED}" destId="{7C1C7CAC-6331-48E6-B60B-79B92DD020DC}" srcOrd="0" destOrd="0" presId="urn:microsoft.com/office/officeart/2005/8/layout/process5"/>
    <dgm:cxn modelId="{BC5187C4-CE3E-4287-8C04-A2A45CD5C65B}" type="presOf" srcId="{75BB5468-5CE7-44D9-B634-933D8DE949AF}" destId="{D77A630D-EF3C-4EB0-8072-D7A36D110AB8}" srcOrd="1" destOrd="0" presId="urn:microsoft.com/office/officeart/2005/8/layout/process5"/>
    <dgm:cxn modelId="{14E6E2C6-4271-440A-BB6F-4905D786C161}" type="presOf" srcId="{3A3F4A37-ADBC-4648-AADF-5AF57C2A5B03}" destId="{D654C56D-0C47-496E-B707-D5D48D7EB668}" srcOrd="0" destOrd="0" presId="urn:microsoft.com/office/officeart/2005/8/layout/process5"/>
    <dgm:cxn modelId="{3F03DAD8-44C5-4F7E-B9D9-256DBAFE73D0}" type="presOf" srcId="{75BB5468-5CE7-44D9-B634-933D8DE949AF}" destId="{5459E6B6-5780-47CA-A5CC-9ACBA962BDB7}" srcOrd="0" destOrd="0" presId="urn:microsoft.com/office/officeart/2005/8/layout/process5"/>
    <dgm:cxn modelId="{FFA663DC-A508-405E-917F-1ED1E5FFC6C2}" type="presOf" srcId="{0A4DE712-C1D7-4BDE-B372-51295A9DED55}" destId="{C623FA3A-6FB2-460D-9BA0-F54E89A4E51F}" srcOrd="0" destOrd="0" presId="urn:microsoft.com/office/officeart/2005/8/layout/process5"/>
    <dgm:cxn modelId="{821582E6-104D-4A79-BEEC-0188F72BCFFC}" type="presOf" srcId="{DB4C24AC-559B-4883-9299-3D8DF1127A53}" destId="{C362C2C3-B603-4D3D-87F7-8283096C2360}" srcOrd="0" destOrd="0" presId="urn:microsoft.com/office/officeart/2005/8/layout/process5"/>
    <dgm:cxn modelId="{273AFBEC-E99F-41AE-8DC2-ABAA22B4B9F0}" srcId="{904F53A6-070E-4F6E-BEA1-E2F653AB8C4C}" destId="{AAB58B4C-C0E6-4A18-83DE-110830546F3A}" srcOrd="1" destOrd="0" parTransId="{D8F96E48-2871-495E-BF00-2FEC3C654184}" sibTransId="{1BB99455-0427-4C78-9C51-DDAEDA1A0DD0}"/>
    <dgm:cxn modelId="{122B0AF3-A215-43D9-BE3B-2F70AA011942}" srcId="{904F53A6-070E-4F6E-BEA1-E2F653AB8C4C}" destId="{3A3F4A37-ADBC-4648-AADF-5AF57C2A5B03}" srcOrd="4" destOrd="0" parTransId="{108474DD-1DCA-4111-9B43-47E0ADE76D4A}" sibTransId="{3CBE524E-C489-4D13-B9BF-C6CA191200CE}"/>
    <dgm:cxn modelId="{3F6AA4F4-D1C2-465E-8CAD-167E4E123CBD}" srcId="{904F53A6-070E-4F6E-BEA1-E2F653AB8C4C}" destId="{DD5DFB5C-6E83-4308-A984-81BB09861F9E}" srcOrd="2" destOrd="0" parTransId="{31FF22E1-9AB9-4B1B-A497-6EB1715986A2}" sibTransId="{DB4C24AC-559B-4883-9299-3D8DF1127A53}"/>
    <dgm:cxn modelId="{F87FD3F4-5B15-46F7-B793-2608AC4987DF}" type="presParOf" srcId="{03192DB0-8B30-4654-925D-80BC841C3986}" destId="{D30DBF8D-FE25-4603-A605-02802988D1C1}" srcOrd="0" destOrd="0" presId="urn:microsoft.com/office/officeart/2005/8/layout/process5"/>
    <dgm:cxn modelId="{D26D4D5D-1ED1-4913-B190-3667AD787B9C}" type="presParOf" srcId="{03192DB0-8B30-4654-925D-80BC841C3986}" destId="{5459E6B6-5780-47CA-A5CC-9ACBA962BDB7}" srcOrd="1" destOrd="0" presId="urn:microsoft.com/office/officeart/2005/8/layout/process5"/>
    <dgm:cxn modelId="{213A517A-0787-4780-A492-924AAB742E78}" type="presParOf" srcId="{5459E6B6-5780-47CA-A5CC-9ACBA962BDB7}" destId="{D77A630D-EF3C-4EB0-8072-D7A36D110AB8}" srcOrd="0" destOrd="0" presId="urn:microsoft.com/office/officeart/2005/8/layout/process5"/>
    <dgm:cxn modelId="{D62478E8-F014-41EB-9768-01C903A9C433}" type="presParOf" srcId="{03192DB0-8B30-4654-925D-80BC841C3986}" destId="{907F36C6-1EE3-42FC-A041-2671DB2618D9}" srcOrd="2" destOrd="0" presId="urn:microsoft.com/office/officeart/2005/8/layout/process5"/>
    <dgm:cxn modelId="{721903D1-34A7-48B9-A824-48D244BB5872}" type="presParOf" srcId="{03192DB0-8B30-4654-925D-80BC841C3986}" destId="{CB257B48-783B-4EED-9239-18C9BFF881C1}" srcOrd="3" destOrd="0" presId="urn:microsoft.com/office/officeart/2005/8/layout/process5"/>
    <dgm:cxn modelId="{CD7D69EB-87FA-4CC4-B5DA-A659B019BD6A}" type="presParOf" srcId="{CB257B48-783B-4EED-9239-18C9BFF881C1}" destId="{78784FBD-909D-4B4F-9262-F2E80CB5598C}" srcOrd="0" destOrd="0" presId="urn:microsoft.com/office/officeart/2005/8/layout/process5"/>
    <dgm:cxn modelId="{9CCDB539-E616-4AFC-B4DF-383492F3F550}" type="presParOf" srcId="{03192DB0-8B30-4654-925D-80BC841C3986}" destId="{0AC80CC8-471B-412D-8EE8-8760AA4E27B6}" srcOrd="4" destOrd="0" presId="urn:microsoft.com/office/officeart/2005/8/layout/process5"/>
    <dgm:cxn modelId="{A60D30DE-D00C-4427-8253-A9377AB6BD21}" type="presParOf" srcId="{03192DB0-8B30-4654-925D-80BC841C3986}" destId="{C362C2C3-B603-4D3D-87F7-8283096C2360}" srcOrd="5" destOrd="0" presId="urn:microsoft.com/office/officeart/2005/8/layout/process5"/>
    <dgm:cxn modelId="{3F59346C-3BE6-44D7-85ED-40C91376DEA5}" type="presParOf" srcId="{C362C2C3-B603-4D3D-87F7-8283096C2360}" destId="{06FEB6C5-2524-4E9B-92E7-E84B0B4C4179}" srcOrd="0" destOrd="0" presId="urn:microsoft.com/office/officeart/2005/8/layout/process5"/>
    <dgm:cxn modelId="{8EF8F898-8F26-485C-9610-CB0EB5B36D09}" type="presParOf" srcId="{03192DB0-8B30-4654-925D-80BC841C3986}" destId="{C623FA3A-6FB2-460D-9BA0-F54E89A4E51F}" srcOrd="6" destOrd="0" presId="urn:microsoft.com/office/officeart/2005/8/layout/process5"/>
    <dgm:cxn modelId="{5B2F2B27-F484-44CE-8508-A433996BB59B}" type="presParOf" srcId="{03192DB0-8B30-4654-925D-80BC841C3986}" destId="{7C1C7CAC-6331-48E6-B60B-79B92DD020DC}" srcOrd="7" destOrd="0" presId="urn:microsoft.com/office/officeart/2005/8/layout/process5"/>
    <dgm:cxn modelId="{330EE6A8-27BE-477D-AB49-51E1FA906078}" type="presParOf" srcId="{7C1C7CAC-6331-48E6-B60B-79B92DD020DC}" destId="{89BBF04E-A96C-4C27-B4A3-6180FD5570B7}" srcOrd="0" destOrd="0" presId="urn:microsoft.com/office/officeart/2005/8/layout/process5"/>
    <dgm:cxn modelId="{F68394BC-51E4-48AF-8A11-33F18A75AA5A}" type="presParOf" srcId="{03192DB0-8B30-4654-925D-80BC841C3986}" destId="{D654C56D-0C47-496E-B707-D5D48D7EB668}" srcOrd="8" destOrd="0" presId="urn:microsoft.com/office/officeart/2005/8/layout/process5"/>
    <dgm:cxn modelId="{9F754D74-F84A-4EBB-90A5-D15C4D989144}" type="presParOf" srcId="{03192DB0-8B30-4654-925D-80BC841C3986}" destId="{1B0266E2-35DB-4E6E-A444-843BC54341B1}" srcOrd="9" destOrd="0" presId="urn:microsoft.com/office/officeart/2005/8/layout/process5"/>
    <dgm:cxn modelId="{35271DA5-4DCD-4885-8D8E-2828F8D9D35E}" type="presParOf" srcId="{1B0266E2-35DB-4E6E-A444-843BC54341B1}" destId="{C0DCA983-FE6A-4C91-ADDB-90ECFCB05D5E}" srcOrd="0" destOrd="0" presId="urn:microsoft.com/office/officeart/2005/8/layout/process5"/>
    <dgm:cxn modelId="{71847FE4-53BA-4DDD-9A18-F6B3B3E88DA7}" type="presParOf" srcId="{03192DB0-8B30-4654-925D-80BC841C3986}" destId="{8DBCEFE9-E1D9-4CEC-9401-0FDF68FFF64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B4851-B73B-4EB2-B270-B9F6A8574E3B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Review of the literature</a:t>
          </a:r>
        </a:p>
      </dsp:txBody>
      <dsp:txXfrm>
        <a:off x="0" y="1740535"/>
        <a:ext cx="2053828" cy="1740535"/>
      </dsp:txXfrm>
    </dsp:sp>
    <dsp:sp modelId="{585B9F44-8706-4CE1-A557-F6312392FA4B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92DB-2350-48DB-B570-B33A7F7CA3D7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Previous exploratory research findings</a:t>
          </a:r>
        </a:p>
      </dsp:txBody>
      <dsp:txXfrm>
        <a:off x="2115442" y="1740535"/>
        <a:ext cx="2053828" cy="1740535"/>
      </dsp:txXfrm>
    </dsp:sp>
    <dsp:sp modelId="{A246FCC8-0909-4962-8D9A-031C6A571EC2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11411-8D01-49D3-A725-493584A5EE6B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Consultation with practitioners</a:t>
          </a:r>
        </a:p>
      </dsp:txBody>
      <dsp:txXfrm>
        <a:off x="4230885" y="1740535"/>
        <a:ext cx="2053828" cy="1740535"/>
      </dsp:txXfrm>
    </dsp:sp>
    <dsp:sp modelId="{B3489BC5-C826-4974-8E6F-886DF9946B48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ECA08-FC4B-4A66-BFB2-8B42A6CD7CCE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PPI Group</a:t>
          </a:r>
        </a:p>
      </dsp:txBody>
      <dsp:txXfrm>
        <a:off x="6346328" y="1740535"/>
        <a:ext cx="2053828" cy="1740535"/>
      </dsp:txXfrm>
    </dsp:sp>
    <dsp:sp modelId="{FCE987EB-F570-4A48-9CEB-AA36FE06A334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4C900-C4EF-4B79-A99B-46DA77B2010C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MyMS</a:t>
          </a:r>
          <a:r>
            <a:rPr lang="en-GB" sz="2400" kern="1200" dirty="0"/>
            <a:t> – Ally group online intervention</a:t>
          </a:r>
        </a:p>
      </dsp:txBody>
      <dsp:txXfrm>
        <a:off x="8461771" y="1740535"/>
        <a:ext cx="2053828" cy="1740535"/>
      </dsp:txXfrm>
    </dsp:sp>
    <dsp:sp modelId="{D1650F3B-2407-4EFB-80AE-83212D55D663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48E3F-D909-4F86-90BF-8CD6076A7191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DBF8D-FE25-4603-A605-02802988D1C1}">
      <dsp:nvSpPr>
        <dsp:cNvPr id="0" name=""/>
        <dsp:cNvSpPr/>
      </dsp:nvSpPr>
      <dsp:spPr>
        <a:xfrm>
          <a:off x="9609" y="636694"/>
          <a:ext cx="2872290" cy="172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Recruitment and screening: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Information to potential participants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Meeting with CI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Informed Consent</a:t>
          </a:r>
        </a:p>
      </dsp:txBody>
      <dsp:txXfrm>
        <a:off x="60085" y="687170"/>
        <a:ext cx="2771338" cy="1622422"/>
      </dsp:txXfrm>
    </dsp:sp>
    <dsp:sp modelId="{5459E6B6-5780-47CA-A5CC-9ACBA962BDB7}">
      <dsp:nvSpPr>
        <dsp:cNvPr id="0" name=""/>
        <dsp:cNvSpPr/>
      </dsp:nvSpPr>
      <dsp:spPr>
        <a:xfrm>
          <a:off x="3134661" y="1142217"/>
          <a:ext cx="608925" cy="71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134661" y="1284682"/>
        <a:ext cx="426248" cy="427397"/>
      </dsp:txXfrm>
    </dsp:sp>
    <dsp:sp modelId="{907F36C6-1EE3-42FC-A041-2671DB2618D9}">
      <dsp:nvSpPr>
        <dsp:cNvPr id="0" name=""/>
        <dsp:cNvSpPr/>
      </dsp:nvSpPr>
      <dsp:spPr>
        <a:xfrm>
          <a:off x="4030815" y="636694"/>
          <a:ext cx="2872290" cy="172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Baseline Data: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Quantitative Data: quality of life, anxiety, depression, emotion regulation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Qualitative data: MS experience, expectations from </a:t>
          </a:r>
          <a:r>
            <a:rPr lang="en-GB" sz="1300" kern="1200" dirty="0" err="1"/>
            <a:t>MyMS</a:t>
          </a:r>
          <a:r>
            <a:rPr lang="en-GB" sz="1300" kern="1200" dirty="0"/>
            <a:t>-Ally intervention (prospective acceptability)</a:t>
          </a:r>
        </a:p>
      </dsp:txBody>
      <dsp:txXfrm>
        <a:off x="4081291" y="687170"/>
        <a:ext cx="2771338" cy="1622422"/>
      </dsp:txXfrm>
    </dsp:sp>
    <dsp:sp modelId="{CB257B48-783B-4EED-9239-18C9BFF881C1}">
      <dsp:nvSpPr>
        <dsp:cNvPr id="0" name=""/>
        <dsp:cNvSpPr/>
      </dsp:nvSpPr>
      <dsp:spPr>
        <a:xfrm>
          <a:off x="7155867" y="1142217"/>
          <a:ext cx="608925" cy="71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7155867" y="1284682"/>
        <a:ext cx="426248" cy="427397"/>
      </dsp:txXfrm>
    </dsp:sp>
    <dsp:sp modelId="{0AC80CC8-471B-412D-8EE8-8760AA4E27B6}">
      <dsp:nvSpPr>
        <dsp:cNvPr id="0" name=""/>
        <dsp:cNvSpPr/>
      </dsp:nvSpPr>
      <dsp:spPr>
        <a:xfrm>
          <a:off x="8052022" y="636694"/>
          <a:ext cx="2872290" cy="172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MyMS</a:t>
          </a:r>
          <a:r>
            <a:rPr lang="en-GB" sz="1300" kern="1200" dirty="0"/>
            <a:t>-Ally Intervention: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8 weeks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Weekly, online sessions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Session duration: 1 ½ hours</a:t>
          </a:r>
        </a:p>
      </dsp:txBody>
      <dsp:txXfrm>
        <a:off x="8102498" y="687170"/>
        <a:ext cx="2771338" cy="1622422"/>
      </dsp:txXfrm>
    </dsp:sp>
    <dsp:sp modelId="{C362C2C3-B603-4D3D-87F7-8283096C2360}">
      <dsp:nvSpPr>
        <dsp:cNvPr id="0" name=""/>
        <dsp:cNvSpPr/>
      </dsp:nvSpPr>
      <dsp:spPr>
        <a:xfrm rot="5400000">
          <a:off x="9183704" y="2561128"/>
          <a:ext cx="608925" cy="71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9274469" y="2612829"/>
        <a:ext cx="427397" cy="426248"/>
      </dsp:txXfrm>
    </dsp:sp>
    <dsp:sp modelId="{C623FA3A-6FB2-460D-9BA0-F54E89A4E51F}">
      <dsp:nvSpPr>
        <dsp:cNvPr id="0" name=""/>
        <dsp:cNvSpPr/>
      </dsp:nvSpPr>
      <dsp:spPr>
        <a:xfrm>
          <a:off x="8052022" y="3508984"/>
          <a:ext cx="2872290" cy="172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Post intervention data: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Quantitative Data: quality of life, anxiety, depression, emotion regulation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Qualitative data: satisfaction, helpful and unhelpful aspects, barriers and facilitators, perceived impact on experience and management of MS</a:t>
          </a:r>
        </a:p>
      </dsp:txBody>
      <dsp:txXfrm>
        <a:off x="8102498" y="3559460"/>
        <a:ext cx="2771338" cy="1622422"/>
      </dsp:txXfrm>
    </dsp:sp>
    <dsp:sp modelId="{7C1C7CAC-6331-48E6-B60B-79B92DD020DC}">
      <dsp:nvSpPr>
        <dsp:cNvPr id="0" name=""/>
        <dsp:cNvSpPr/>
      </dsp:nvSpPr>
      <dsp:spPr>
        <a:xfrm rot="10800000">
          <a:off x="7190335" y="4014507"/>
          <a:ext cx="608925" cy="71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7373012" y="4156972"/>
        <a:ext cx="426248" cy="427397"/>
      </dsp:txXfrm>
    </dsp:sp>
    <dsp:sp modelId="{D654C56D-0C47-496E-B707-D5D48D7EB668}">
      <dsp:nvSpPr>
        <dsp:cNvPr id="0" name=""/>
        <dsp:cNvSpPr/>
      </dsp:nvSpPr>
      <dsp:spPr>
        <a:xfrm>
          <a:off x="4030815" y="3508984"/>
          <a:ext cx="2872290" cy="172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1-month follow-up data: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Quantitative Data: quality of life, anxiety, depression, emotion regulation</a:t>
          </a:r>
        </a:p>
      </dsp:txBody>
      <dsp:txXfrm>
        <a:off x="4081291" y="3559460"/>
        <a:ext cx="2771338" cy="1622422"/>
      </dsp:txXfrm>
    </dsp:sp>
    <dsp:sp modelId="{1B0266E2-35DB-4E6E-A444-843BC54341B1}">
      <dsp:nvSpPr>
        <dsp:cNvPr id="0" name=""/>
        <dsp:cNvSpPr/>
      </dsp:nvSpPr>
      <dsp:spPr>
        <a:xfrm rot="10800000">
          <a:off x="3169128" y="4014507"/>
          <a:ext cx="608925" cy="71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3351805" y="4156972"/>
        <a:ext cx="426248" cy="427397"/>
      </dsp:txXfrm>
    </dsp:sp>
    <dsp:sp modelId="{8DBCEFE9-E1D9-4CEC-9401-0FDF68FFF644}">
      <dsp:nvSpPr>
        <dsp:cNvPr id="0" name=""/>
        <dsp:cNvSpPr/>
      </dsp:nvSpPr>
      <dsp:spPr>
        <a:xfrm>
          <a:off x="9609" y="3508984"/>
          <a:ext cx="2872290" cy="172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60085" y="3559460"/>
        <a:ext cx="2771338" cy="1622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3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9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39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1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0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98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CD6B-AB20-48E8-BE54-9FB98D9248B9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5E97-58F9-4FF4-BB12-1D24AD1C7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va.Fragkiadaki@uwe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425F-7426-47FA-A895-A17878353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433" y="354562"/>
            <a:ext cx="10739533" cy="3797559"/>
          </a:xfrm>
        </p:spPr>
        <p:txBody>
          <a:bodyPr>
            <a:noAutofit/>
          </a:bodyPr>
          <a:lstStyle/>
          <a:p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/>
              <a:t>Client – led research and intervention development: exploring people with Multiple Sclerosis’ experiences of psychological therapies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5848C-4AE6-49BA-A250-7B1ED615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045" y="4255520"/>
            <a:ext cx="10220131" cy="214528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Fragkiadaki, Cotterill, Rice, Smith &amp; Nizza, 2023</a:t>
            </a:r>
          </a:p>
          <a:p>
            <a:endParaRPr lang="en-GB" dirty="0"/>
          </a:p>
          <a:p>
            <a:r>
              <a:rPr lang="en-GB" dirty="0"/>
              <a:t>Dr Eva Fragkiadaki</a:t>
            </a:r>
          </a:p>
          <a:p>
            <a:r>
              <a:rPr lang="en-GB" dirty="0"/>
              <a:t>Senior Lecturer in Counselling Psychology</a:t>
            </a:r>
          </a:p>
          <a:p>
            <a:r>
              <a:rPr lang="en-GB" dirty="0"/>
              <a:t>University of the West of England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7C4BE-D6F0-4708-A467-3FA670AF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35" y="522768"/>
            <a:ext cx="2298441" cy="119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FC138-60F0-44A7-B96D-1C1AF5903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71" y="607249"/>
            <a:ext cx="3236983" cy="10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CC79-F6C1-4753-B149-2F93233E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Multiple Sclerosis?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07100-CEFA-48FB-A822-44912E8A3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04" y="1447816"/>
            <a:ext cx="4887767" cy="4887767"/>
          </a:xfrm>
        </p:spPr>
      </p:pic>
    </p:spTree>
    <p:extLst>
      <p:ext uri="{BB962C8B-B14F-4D97-AF65-F5344CB8AC3E}">
        <p14:creationId xmlns:p14="http://schemas.microsoft.com/office/powerpoint/2010/main" val="30595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2231-2C87-48D8-94F0-550FAF09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away from generic therapy models?</a:t>
            </a:r>
          </a:p>
        </p:txBody>
      </p:sp>
      <p:pic>
        <p:nvPicPr>
          <p:cNvPr id="5" name="Content Placeholder 4" descr="Photo by Agence Olloweb on Unsplash&#10;">
            <a:extLst>
              <a:ext uri="{FF2B5EF4-FFF2-40B4-BE49-F238E27FC236}">
                <a16:creationId xmlns:a16="http://schemas.microsoft.com/office/drawing/2014/main" id="{43302CDC-5994-423D-947E-E57ED19AA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3" y="1727394"/>
            <a:ext cx="6907527" cy="4587836"/>
          </a:xfrm>
        </p:spPr>
      </p:pic>
    </p:spTree>
    <p:extLst>
      <p:ext uri="{BB962C8B-B14F-4D97-AF65-F5344CB8AC3E}">
        <p14:creationId xmlns:p14="http://schemas.microsoft.com/office/powerpoint/2010/main" val="425010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A42FDF-2F36-4739-BA34-F4BD705CF0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590" y="1"/>
          <a:ext cx="12043410" cy="696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896">
                  <a:extLst>
                    <a:ext uri="{9D8B030D-6E8A-4147-A177-3AD203B41FA5}">
                      <a16:colId xmlns:a16="http://schemas.microsoft.com/office/drawing/2014/main" val="3214774356"/>
                    </a:ext>
                  </a:extLst>
                </a:gridCol>
                <a:gridCol w="6154514">
                  <a:extLst>
                    <a:ext uri="{9D8B030D-6E8A-4147-A177-3AD203B41FA5}">
                      <a16:colId xmlns:a16="http://schemas.microsoft.com/office/drawing/2014/main" val="4196487825"/>
                    </a:ext>
                  </a:extLst>
                </a:gridCol>
              </a:tblGrid>
              <a:tr h="357501">
                <a:tc>
                  <a:txBody>
                    <a:bodyPr/>
                    <a:lstStyle/>
                    <a:p>
                      <a:r>
                        <a:rPr lang="en-GB" sz="1400" dirty="0"/>
                        <a:t>Superordinate 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82073"/>
                  </a:ext>
                </a:extLst>
              </a:tr>
              <a:tr h="16017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despair to relief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 came as thunder in the clear sky</a:t>
                      </a:r>
                      <a:endParaRPr lang="en-GB" sz="1400" kern="500" spc="1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Trying to “undo” MS</a:t>
                      </a:r>
                      <a:endParaRPr lang="en-GB" sz="1400" kern="500" spc="1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 experienced as trauma</a:t>
                      </a:r>
                      <a:endParaRPr lang="en-GB" sz="1400" kern="500" spc="1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Sharing in a safe space leads to relief</a:t>
                      </a:r>
                      <a:endParaRPr lang="en-GB" sz="1400" kern="500" spc="1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extLst>
                  <a:ext uri="{0D108BD9-81ED-4DB2-BD59-A6C34878D82A}">
                    <a16:rowId xmlns:a16="http://schemas.microsoft.com/office/drawing/2014/main" val="3193482704"/>
                  </a:ext>
                </a:extLst>
              </a:tr>
              <a:tr h="16017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the “alien” body to becoming acquainted with an unpredictable new body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Disability as reality and representation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 and mind interconnected 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inconstant nature of the MS body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Gaining familiarity through exposure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extLst>
                  <a:ext uri="{0D108BD9-81ED-4DB2-BD59-A6C34878D82A}">
                    <a16:rowId xmlns:a16="http://schemas.microsoft.com/office/drawing/2014/main" val="531062495"/>
                  </a:ext>
                </a:extLst>
              </a:tr>
              <a:tr h="16017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helplessness to empowerment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Losses and bereavement 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Meaning-making regarding MS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Relating and interacting with MS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Gaining agency over MS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extLst>
                  <a:ext uri="{0D108BD9-81ED-4DB2-BD59-A6C34878D82A}">
                    <a16:rowId xmlns:a16="http://schemas.microsoft.com/office/drawing/2014/main" val="3321692916"/>
                  </a:ext>
                </a:extLst>
              </a:tr>
              <a:tr h="16017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punishment to forgiveness </a:t>
                      </a:r>
                      <a:endParaRPr lang="en-GB" sz="1400" kern="500" spc="1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Shame and guilt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Redefining self with MS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Creating fresh memories with MS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0" spc="1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Love and forgiveness</a:t>
                      </a:r>
                      <a:endParaRPr lang="en-GB" sz="1400" kern="500" spc="1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5080" marB="5080"/>
                </a:tc>
                <a:extLst>
                  <a:ext uri="{0D108BD9-81ED-4DB2-BD59-A6C34878D82A}">
                    <a16:rowId xmlns:a16="http://schemas.microsoft.com/office/drawing/2014/main" val="423684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79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5BEE-A3C3-43E6-958D-73415502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was the intervention developed?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8654F9-C52B-48BA-94C9-AD972B60E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75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7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84EE3B-3C6E-42FC-8A13-3950FCA11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867560"/>
              </p:ext>
            </p:extLst>
          </p:nvPr>
        </p:nvGraphicFramePr>
        <p:xfrm>
          <a:off x="597159" y="615820"/>
          <a:ext cx="10879494" cy="573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494">
                  <a:extLst>
                    <a:ext uri="{9D8B030D-6E8A-4147-A177-3AD203B41FA5}">
                      <a16:colId xmlns:a16="http://schemas.microsoft.com/office/drawing/2014/main" val="3165198133"/>
                    </a:ext>
                  </a:extLst>
                </a:gridCol>
              </a:tblGrid>
              <a:tr h="616857">
                <a:tc>
                  <a:txBody>
                    <a:bodyPr/>
                    <a:lstStyle/>
                    <a:p>
                      <a:r>
                        <a:rPr lang="en-GB" dirty="0" err="1"/>
                        <a:t>MyMS</a:t>
                      </a:r>
                      <a:r>
                        <a:rPr lang="en-GB" dirty="0"/>
                        <a:t>-Ally online group psychological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15242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1: What do emotions have to do with it?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26223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2: What is MS? Who is my MS?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07308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3: The mindful body with 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58376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4: The difficult emotions in the journey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407047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5: “Us and Them”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100065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6: Every day with MS is a day to celebrate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24779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7: We are not only 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72000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Week 8: What I am taking with 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0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4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62345A-9202-44B3-976E-344898C2F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693074"/>
              </p:ext>
            </p:extLst>
          </p:nvPr>
        </p:nvGraphicFramePr>
        <p:xfrm>
          <a:off x="419878" y="307910"/>
          <a:ext cx="10933922" cy="586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AE9C71-3200-4F0B-9C1D-C343CAB29EAB}"/>
              </a:ext>
            </a:extLst>
          </p:cNvPr>
          <p:cNvSpPr txBox="1"/>
          <p:nvPr/>
        </p:nvSpPr>
        <p:spPr>
          <a:xfrm>
            <a:off x="718457" y="3825551"/>
            <a:ext cx="22020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</a:rPr>
              <a:t>3-month follow-up data:</a:t>
            </a:r>
          </a:p>
          <a:p>
            <a:r>
              <a:rPr lang="en-GB" sz="1300" dirty="0">
                <a:solidFill>
                  <a:schemeClr val="bg1"/>
                </a:solidFill>
              </a:rPr>
              <a:t>Quantitative Data: quality of life, anxiety, depression, emotion regulation</a:t>
            </a:r>
          </a:p>
          <a:p>
            <a:r>
              <a:rPr lang="en-GB" sz="1300" dirty="0">
                <a:solidFill>
                  <a:schemeClr val="bg1"/>
                </a:solidFill>
              </a:rPr>
              <a:t>Qualitative data: experience of the intervention, perceived impact on experience and management of MS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3176-5276-4F92-A392-31453F92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of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E46C-B9B6-4156-B60A-DAECC1F6B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can process – based therapy the future of psychological interventions?</a:t>
            </a:r>
          </a:p>
          <a:p>
            <a:r>
              <a:rPr lang="en-GB" dirty="0"/>
              <a:t>How can Counselling Psychology, with the pluralistic and integrative  </a:t>
            </a:r>
            <a:r>
              <a:rPr lang="en-GB"/>
              <a:t>practice philosophy, </a:t>
            </a:r>
            <a:r>
              <a:rPr lang="en-GB" dirty="0"/>
              <a:t>contribute in the field?</a:t>
            </a:r>
          </a:p>
          <a:p>
            <a:r>
              <a:rPr lang="en-GB" dirty="0"/>
              <a:t>We need more systematic, idiographic methods of intervention evaluation that move away from large scale RCT’s and focus on the clients’ experience and needs.</a:t>
            </a:r>
          </a:p>
        </p:txBody>
      </p:sp>
    </p:spTree>
    <p:extLst>
      <p:ext uri="{BB962C8B-B14F-4D97-AF65-F5344CB8AC3E}">
        <p14:creationId xmlns:p14="http://schemas.microsoft.com/office/powerpoint/2010/main" val="58253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855D1-CB58-4ED6-9FDE-F0BD14B95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/>
              <a:t>Thank you!</a:t>
            </a: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Eva.Fragkiadaki@uwe.ac.uk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B1CD7-8054-45C4-8F7C-5FAEBB301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6" y="365125"/>
            <a:ext cx="3236983" cy="1030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DBB48-B2A1-4B7C-A36A-9BBEE350B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55" y="496189"/>
            <a:ext cx="1472187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496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      Client – led research and intervention development: exploring people with Multiple Sclerosis’ experiences of psychological therapies </vt:lpstr>
      <vt:lpstr>Why Multiple Sclerosis?</vt:lpstr>
      <vt:lpstr>Moving away from generic therapy models?</vt:lpstr>
      <vt:lpstr>PowerPoint Presentation</vt:lpstr>
      <vt:lpstr>How was the intervention developed?</vt:lpstr>
      <vt:lpstr>PowerPoint Presentation</vt:lpstr>
      <vt:lpstr>PowerPoint Presentation</vt:lpstr>
      <vt:lpstr>Points of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Client – led research and intervention development: exploring people with Multiple Sclerosis’ experiences of psychological therapies </dc:title>
  <dc:creator>Eva Fragkiadaki</dc:creator>
  <cp:lastModifiedBy>Eva Fragkiadaki</cp:lastModifiedBy>
  <cp:revision>35</cp:revision>
  <dcterms:created xsi:type="dcterms:W3CDTF">2023-06-09T11:03:46Z</dcterms:created>
  <dcterms:modified xsi:type="dcterms:W3CDTF">2023-06-15T10:50:00Z</dcterms:modified>
</cp:coreProperties>
</file>