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C62D9B-8F17-4A19-B5F0-339BDDE282D2}" v="66" dt="2022-07-01T11:57:31.003"/>
    <p1510:client id="{A97CA2BE-B5F2-4B1D-93CA-EC43129F0AF4}" v="56" dt="2022-07-01T12:13:58.304"/>
    <p1510:client id="{B92A4010-0360-4E8F-A200-4BFCC39093CD}" v="6" dt="2022-07-06T13:15:00.346"/>
    <p1510:client id="{D3C278C7-7446-493F-A1BB-89E54D6DE012}" v="90" dt="2022-07-01T11:38:05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E7336D-8495-4165-B0F1-534B51B50F4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12216BA-889D-4A96-86F5-5FE619ACA5B0}">
      <dgm:prSet/>
      <dgm:spPr/>
      <dgm:t>
        <a:bodyPr/>
        <a:lstStyle/>
        <a:p>
          <a:r>
            <a:rPr lang="en-US"/>
            <a:t>What are students’ and graduates’ perceptions of how they learn about journalism within two different models of practice-based learning in Higher Education?</a:t>
          </a:r>
        </a:p>
      </dgm:t>
    </dgm:pt>
    <dgm:pt modelId="{102ED0BF-4D01-46DE-BE18-D5BA9F721918}" type="parTrans" cxnId="{BC08E26B-BA61-4A64-9F02-69EFC32F74C7}">
      <dgm:prSet/>
      <dgm:spPr/>
      <dgm:t>
        <a:bodyPr/>
        <a:lstStyle/>
        <a:p>
          <a:endParaRPr lang="en-US"/>
        </a:p>
      </dgm:t>
    </dgm:pt>
    <dgm:pt modelId="{516FAE01-1EBA-4614-A5C2-594D8C333100}" type="sibTrans" cxnId="{BC08E26B-BA61-4A64-9F02-69EFC32F74C7}">
      <dgm:prSet/>
      <dgm:spPr/>
      <dgm:t>
        <a:bodyPr/>
        <a:lstStyle/>
        <a:p>
          <a:endParaRPr lang="en-US"/>
        </a:p>
      </dgm:t>
    </dgm:pt>
    <dgm:pt modelId="{9C17B696-0EBD-4E0C-8FFC-C35AFC23B116}">
      <dgm:prSet/>
      <dgm:spPr/>
      <dgm:t>
        <a:bodyPr/>
        <a:lstStyle/>
        <a:p>
          <a:r>
            <a:rPr lang="en-US"/>
            <a:t>When, if at all, do participants in the study perceive their professional identity as being a journalist?</a:t>
          </a:r>
        </a:p>
      </dgm:t>
    </dgm:pt>
    <dgm:pt modelId="{D0DEE64D-94B9-41B0-88AF-FA21E41ACAA1}" type="parTrans" cxnId="{14F64F5D-19BC-4452-841E-F424A1BE351F}">
      <dgm:prSet/>
      <dgm:spPr/>
      <dgm:t>
        <a:bodyPr/>
        <a:lstStyle/>
        <a:p>
          <a:endParaRPr lang="en-US"/>
        </a:p>
      </dgm:t>
    </dgm:pt>
    <dgm:pt modelId="{6D9E0A7F-14C4-4912-9B15-C8CE33C33934}" type="sibTrans" cxnId="{14F64F5D-19BC-4452-841E-F424A1BE351F}">
      <dgm:prSet/>
      <dgm:spPr/>
      <dgm:t>
        <a:bodyPr/>
        <a:lstStyle/>
        <a:p>
          <a:endParaRPr lang="en-US"/>
        </a:p>
      </dgm:t>
    </dgm:pt>
    <dgm:pt modelId="{E3D2B302-92D8-451D-A242-7F911E1FDF10}" type="pres">
      <dgm:prSet presAssocID="{E8E7336D-8495-4165-B0F1-534B51B50F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648107-34DC-4584-8373-2F29F1C4137E}" type="pres">
      <dgm:prSet presAssocID="{A12216BA-889D-4A96-86F5-5FE619ACA5B0}" presName="hierRoot1" presStyleCnt="0"/>
      <dgm:spPr/>
    </dgm:pt>
    <dgm:pt modelId="{B6C40DF3-04C4-4FBB-B2AC-17B86867FB43}" type="pres">
      <dgm:prSet presAssocID="{A12216BA-889D-4A96-86F5-5FE619ACA5B0}" presName="composite" presStyleCnt="0"/>
      <dgm:spPr/>
    </dgm:pt>
    <dgm:pt modelId="{CA73F038-6834-479C-9E26-807AAB8D8135}" type="pres">
      <dgm:prSet presAssocID="{A12216BA-889D-4A96-86F5-5FE619ACA5B0}" presName="background" presStyleLbl="node0" presStyleIdx="0" presStyleCnt="2"/>
      <dgm:spPr/>
    </dgm:pt>
    <dgm:pt modelId="{82C03DAC-3C7A-404C-A292-BBEF6197C71D}" type="pres">
      <dgm:prSet presAssocID="{A12216BA-889D-4A96-86F5-5FE619ACA5B0}" presName="text" presStyleLbl="fgAcc0" presStyleIdx="0" presStyleCnt="2">
        <dgm:presLayoutVars>
          <dgm:chPref val="3"/>
        </dgm:presLayoutVars>
      </dgm:prSet>
      <dgm:spPr/>
    </dgm:pt>
    <dgm:pt modelId="{C1F1ADFF-22EB-4E66-88E6-AEBE68BFB936}" type="pres">
      <dgm:prSet presAssocID="{A12216BA-889D-4A96-86F5-5FE619ACA5B0}" presName="hierChild2" presStyleCnt="0"/>
      <dgm:spPr/>
    </dgm:pt>
    <dgm:pt modelId="{72C4FE92-C865-4B92-BA61-683F8FA6EDE9}" type="pres">
      <dgm:prSet presAssocID="{9C17B696-0EBD-4E0C-8FFC-C35AFC23B116}" presName="hierRoot1" presStyleCnt="0"/>
      <dgm:spPr/>
    </dgm:pt>
    <dgm:pt modelId="{6D7CAD33-DEB6-4D1D-AF33-1FE978714ECE}" type="pres">
      <dgm:prSet presAssocID="{9C17B696-0EBD-4E0C-8FFC-C35AFC23B116}" presName="composite" presStyleCnt="0"/>
      <dgm:spPr/>
    </dgm:pt>
    <dgm:pt modelId="{967A9DF2-63EA-41D7-868C-1C540743C7DD}" type="pres">
      <dgm:prSet presAssocID="{9C17B696-0EBD-4E0C-8FFC-C35AFC23B116}" presName="background" presStyleLbl="node0" presStyleIdx="1" presStyleCnt="2"/>
      <dgm:spPr/>
    </dgm:pt>
    <dgm:pt modelId="{470BA669-48DC-447B-9377-FD2BC0A9778E}" type="pres">
      <dgm:prSet presAssocID="{9C17B696-0EBD-4E0C-8FFC-C35AFC23B116}" presName="text" presStyleLbl="fgAcc0" presStyleIdx="1" presStyleCnt="2">
        <dgm:presLayoutVars>
          <dgm:chPref val="3"/>
        </dgm:presLayoutVars>
      </dgm:prSet>
      <dgm:spPr/>
    </dgm:pt>
    <dgm:pt modelId="{25CE5AE3-1DF3-42EA-888D-A7CE36B84E94}" type="pres">
      <dgm:prSet presAssocID="{9C17B696-0EBD-4E0C-8FFC-C35AFC23B116}" presName="hierChild2" presStyleCnt="0"/>
      <dgm:spPr/>
    </dgm:pt>
  </dgm:ptLst>
  <dgm:cxnLst>
    <dgm:cxn modelId="{0AB9392A-B381-4D50-919B-679CFED64D4F}" type="presOf" srcId="{E8E7336D-8495-4165-B0F1-534B51B50F4B}" destId="{E3D2B302-92D8-451D-A242-7F911E1FDF10}" srcOrd="0" destOrd="0" presId="urn:microsoft.com/office/officeart/2005/8/layout/hierarchy1"/>
    <dgm:cxn modelId="{14F64F5D-19BC-4452-841E-F424A1BE351F}" srcId="{E8E7336D-8495-4165-B0F1-534B51B50F4B}" destId="{9C17B696-0EBD-4E0C-8FFC-C35AFC23B116}" srcOrd="1" destOrd="0" parTransId="{D0DEE64D-94B9-41B0-88AF-FA21E41ACAA1}" sibTransId="{6D9E0A7F-14C4-4912-9B15-C8CE33C33934}"/>
    <dgm:cxn modelId="{BC08E26B-BA61-4A64-9F02-69EFC32F74C7}" srcId="{E8E7336D-8495-4165-B0F1-534B51B50F4B}" destId="{A12216BA-889D-4A96-86F5-5FE619ACA5B0}" srcOrd="0" destOrd="0" parTransId="{102ED0BF-4D01-46DE-BE18-D5BA9F721918}" sibTransId="{516FAE01-1EBA-4614-A5C2-594D8C333100}"/>
    <dgm:cxn modelId="{B0D5A19E-99CA-4E07-9D29-8CDEF9F97FDA}" type="presOf" srcId="{A12216BA-889D-4A96-86F5-5FE619ACA5B0}" destId="{82C03DAC-3C7A-404C-A292-BBEF6197C71D}" srcOrd="0" destOrd="0" presId="urn:microsoft.com/office/officeart/2005/8/layout/hierarchy1"/>
    <dgm:cxn modelId="{1FEDEEC2-36C8-4156-BC75-DF387DFD2CC9}" type="presOf" srcId="{9C17B696-0EBD-4E0C-8FFC-C35AFC23B116}" destId="{470BA669-48DC-447B-9377-FD2BC0A9778E}" srcOrd="0" destOrd="0" presId="urn:microsoft.com/office/officeart/2005/8/layout/hierarchy1"/>
    <dgm:cxn modelId="{2BFE04BA-53BD-4461-AB1F-ACA373DDD656}" type="presParOf" srcId="{E3D2B302-92D8-451D-A242-7F911E1FDF10}" destId="{3D648107-34DC-4584-8373-2F29F1C4137E}" srcOrd="0" destOrd="0" presId="urn:microsoft.com/office/officeart/2005/8/layout/hierarchy1"/>
    <dgm:cxn modelId="{C59D0970-F5C4-498E-A63F-E0ABB4846B4F}" type="presParOf" srcId="{3D648107-34DC-4584-8373-2F29F1C4137E}" destId="{B6C40DF3-04C4-4FBB-B2AC-17B86867FB43}" srcOrd="0" destOrd="0" presId="urn:microsoft.com/office/officeart/2005/8/layout/hierarchy1"/>
    <dgm:cxn modelId="{F83E2AFF-471E-47B0-ACEA-8CBE8297F751}" type="presParOf" srcId="{B6C40DF3-04C4-4FBB-B2AC-17B86867FB43}" destId="{CA73F038-6834-479C-9E26-807AAB8D8135}" srcOrd="0" destOrd="0" presId="urn:microsoft.com/office/officeart/2005/8/layout/hierarchy1"/>
    <dgm:cxn modelId="{AF4847F1-B8FE-4F24-A4BA-7A4EE00C92F1}" type="presParOf" srcId="{B6C40DF3-04C4-4FBB-B2AC-17B86867FB43}" destId="{82C03DAC-3C7A-404C-A292-BBEF6197C71D}" srcOrd="1" destOrd="0" presId="urn:microsoft.com/office/officeart/2005/8/layout/hierarchy1"/>
    <dgm:cxn modelId="{E89B69D2-4317-4677-B0C6-0AEAD760A17E}" type="presParOf" srcId="{3D648107-34DC-4584-8373-2F29F1C4137E}" destId="{C1F1ADFF-22EB-4E66-88E6-AEBE68BFB936}" srcOrd="1" destOrd="0" presId="urn:microsoft.com/office/officeart/2005/8/layout/hierarchy1"/>
    <dgm:cxn modelId="{3492935F-0E75-4A1C-981C-5B093DB51595}" type="presParOf" srcId="{E3D2B302-92D8-451D-A242-7F911E1FDF10}" destId="{72C4FE92-C865-4B92-BA61-683F8FA6EDE9}" srcOrd="1" destOrd="0" presId="urn:microsoft.com/office/officeart/2005/8/layout/hierarchy1"/>
    <dgm:cxn modelId="{FA55E420-8AFF-4F67-A007-CA7276E14050}" type="presParOf" srcId="{72C4FE92-C865-4B92-BA61-683F8FA6EDE9}" destId="{6D7CAD33-DEB6-4D1D-AF33-1FE978714ECE}" srcOrd="0" destOrd="0" presId="urn:microsoft.com/office/officeart/2005/8/layout/hierarchy1"/>
    <dgm:cxn modelId="{9A55E6EA-ED74-4EBD-BF33-2A727CFE213C}" type="presParOf" srcId="{6D7CAD33-DEB6-4D1D-AF33-1FE978714ECE}" destId="{967A9DF2-63EA-41D7-868C-1C540743C7DD}" srcOrd="0" destOrd="0" presId="urn:microsoft.com/office/officeart/2005/8/layout/hierarchy1"/>
    <dgm:cxn modelId="{ACC673AC-63FE-4D95-A6F2-D0328FB1F7CD}" type="presParOf" srcId="{6D7CAD33-DEB6-4D1D-AF33-1FE978714ECE}" destId="{470BA669-48DC-447B-9377-FD2BC0A9778E}" srcOrd="1" destOrd="0" presId="urn:microsoft.com/office/officeart/2005/8/layout/hierarchy1"/>
    <dgm:cxn modelId="{1DA2A36F-CC4B-4217-9ACC-E9CBF3657775}" type="presParOf" srcId="{72C4FE92-C865-4B92-BA61-683F8FA6EDE9}" destId="{25CE5AE3-1DF3-42EA-888D-A7CE36B84E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92D4BC-7F0A-4C9A-95F8-5A254CD20761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3401C0-5458-4FE6-A228-D11C0A8BE426}">
      <dgm:prSet/>
      <dgm:spPr/>
      <dgm:t>
        <a:bodyPr/>
        <a:lstStyle/>
        <a:p>
          <a:r>
            <a:rPr lang="en-US" dirty="0"/>
            <a:t>Case Study </a:t>
          </a:r>
        </a:p>
      </dgm:t>
    </dgm:pt>
    <dgm:pt modelId="{F717AD7B-5591-48C1-845F-397DAD9E98F4}" type="parTrans" cxnId="{C52C6A17-D76E-488A-AAA0-4BE453E1B9CA}">
      <dgm:prSet/>
      <dgm:spPr/>
      <dgm:t>
        <a:bodyPr/>
        <a:lstStyle/>
        <a:p>
          <a:endParaRPr lang="en-US"/>
        </a:p>
      </dgm:t>
    </dgm:pt>
    <dgm:pt modelId="{A2344EF8-B3E4-42C4-B7B5-A9C01DF48232}" type="sibTrans" cxnId="{C52C6A17-D76E-488A-AAA0-4BE453E1B9CA}">
      <dgm:prSet/>
      <dgm:spPr/>
      <dgm:t>
        <a:bodyPr/>
        <a:lstStyle/>
        <a:p>
          <a:endParaRPr lang="en-US"/>
        </a:p>
      </dgm:t>
    </dgm:pt>
    <dgm:pt modelId="{9E00B3FA-BD24-4FD1-9722-86AAE763CE28}">
      <dgm:prSet/>
      <dgm:spPr/>
      <dgm:t>
        <a:bodyPr/>
        <a:lstStyle/>
        <a:p>
          <a:r>
            <a:rPr lang="en-US" dirty="0"/>
            <a:t>Case 1 – University A – </a:t>
          </a:r>
          <a:r>
            <a:rPr lang="en-US" dirty="0" err="1"/>
            <a:t>newsdays</a:t>
          </a:r>
          <a:r>
            <a:rPr lang="en-US" dirty="0"/>
            <a:t> </a:t>
          </a:r>
        </a:p>
      </dgm:t>
    </dgm:pt>
    <dgm:pt modelId="{A6B8BF95-9A74-47B0-B174-FC64B2D84494}" type="parTrans" cxnId="{650EE50C-ECA6-4C11-9F8B-376C598B6F82}">
      <dgm:prSet/>
      <dgm:spPr/>
      <dgm:t>
        <a:bodyPr/>
        <a:lstStyle/>
        <a:p>
          <a:endParaRPr lang="en-US"/>
        </a:p>
      </dgm:t>
    </dgm:pt>
    <dgm:pt modelId="{1AB35A95-4BC5-4DF5-9A06-2515A3BD1B86}" type="sibTrans" cxnId="{650EE50C-ECA6-4C11-9F8B-376C598B6F82}">
      <dgm:prSet/>
      <dgm:spPr/>
      <dgm:t>
        <a:bodyPr/>
        <a:lstStyle/>
        <a:p>
          <a:endParaRPr lang="en-US"/>
        </a:p>
      </dgm:t>
    </dgm:pt>
    <dgm:pt modelId="{C800E710-CF7D-40CD-948E-D3C5C77098D2}">
      <dgm:prSet/>
      <dgm:spPr/>
      <dgm:t>
        <a:bodyPr/>
        <a:lstStyle/>
        <a:p>
          <a:r>
            <a:rPr lang="en-US" dirty="0"/>
            <a:t>Case 2 – University B – internship </a:t>
          </a:r>
        </a:p>
      </dgm:t>
    </dgm:pt>
    <dgm:pt modelId="{461C906D-374F-4996-8FA0-1970AD142F7C}" type="parTrans" cxnId="{FA7536E7-DC45-4F01-8D59-877372AF41B5}">
      <dgm:prSet/>
      <dgm:spPr/>
      <dgm:t>
        <a:bodyPr/>
        <a:lstStyle/>
        <a:p>
          <a:endParaRPr lang="en-US"/>
        </a:p>
      </dgm:t>
    </dgm:pt>
    <dgm:pt modelId="{11A07F0C-583D-45F9-85C1-1CEFE6D1E11A}" type="sibTrans" cxnId="{FA7536E7-DC45-4F01-8D59-877372AF41B5}">
      <dgm:prSet/>
      <dgm:spPr/>
      <dgm:t>
        <a:bodyPr/>
        <a:lstStyle/>
        <a:p>
          <a:endParaRPr lang="en-US"/>
        </a:p>
      </dgm:t>
    </dgm:pt>
    <dgm:pt modelId="{0ABBDB6D-FF76-497B-82E3-E97668DA3D24}">
      <dgm:prSet/>
      <dgm:spPr/>
      <dgm:t>
        <a:bodyPr/>
        <a:lstStyle/>
        <a:p>
          <a:pPr rtl="0"/>
          <a:r>
            <a:rPr lang="en-US" dirty="0"/>
            <a:t>Focus Groups </a:t>
          </a:r>
          <a:br>
            <a:rPr lang="en-US" dirty="0"/>
          </a:br>
          <a:r>
            <a:rPr lang="en-US" dirty="0"/>
            <a:t>1 group at University A (7 participants)</a:t>
          </a:r>
          <a:r>
            <a:rPr lang="en-US" dirty="0">
              <a:latin typeface="Neue Haas Grotesk Text Pro"/>
            </a:rPr>
            <a:t> *</a:t>
          </a:r>
          <a:endParaRPr lang="en-US" dirty="0"/>
        </a:p>
      </dgm:t>
    </dgm:pt>
    <dgm:pt modelId="{107F98C3-E5A6-4384-8ACE-21252ED3A789}" type="parTrans" cxnId="{C0E878C8-2B99-401F-B850-00F4FD37E8A3}">
      <dgm:prSet/>
      <dgm:spPr/>
      <dgm:t>
        <a:bodyPr/>
        <a:lstStyle/>
        <a:p>
          <a:endParaRPr lang="en-US"/>
        </a:p>
      </dgm:t>
    </dgm:pt>
    <dgm:pt modelId="{9EF03581-DFDE-4240-9F1E-3BC8D221783D}" type="sibTrans" cxnId="{C0E878C8-2B99-401F-B850-00F4FD37E8A3}">
      <dgm:prSet/>
      <dgm:spPr/>
      <dgm:t>
        <a:bodyPr/>
        <a:lstStyle/>
        <a:p>
          <a:endParaRPr lang="en-US"/>
        </a:p>
      </dgm:t>
    </dgm:pt>
    <dgm:pt modelId="{CBA6BD22-1617-4BC0-BFAA-DAE413E98587}">
      <dgm:prSet/>
      <dgm:spPr/>
      <dgm:t>
        <a:bodyPr/>
        <a:lstStyle/>
        <a:p>
          <a:r>
            <a:rPr lang="en-US" dirty="0"/>
            <a:t>2 groups at University B (8 and 13 participants)</a:t>
          </a:r>
        </a:p>
      </dgm:t>
    </dgm:pt>
    <dgm:pt modelId="{1BD98908-2313-4096-9EC8-34D8B4C19FB4}" type="parTrans" cxnId="{A11E473A-C264-4AE5-AF27-A002BC49C00F}">
      <dgm:prSet/>
      <dgm:spPr/>
      <dgm:t>
        <a:bodyPr/>
        <a:lstStyle/>
        <a:p>
          <a:endParaRPr lang="en-US"/>
        </a:p>
      </dgm:t>
    </dgm:pt>
    <dgm:pt modelId="{D2CE0155-75F5-4772-B857-733BA1D2BB3D}" type="sibTrans" cxnId="{A11E473A-C264-4AE5-AF27-A002BC49C00F}">
      <dgm:prSet/>
      <dgm:spPr/>
      <dgm:t>
        <a:bodyPr/>
        <a:lstStyle/>
        <a:p>
          <a:endParaRPr lang="en-US"/>
        </a:p>
      </dgm:t>
    </dgm:pt>
    <dgm:pt modelId="{1F837825-35D2-4326-A2A9-FF902026A8E9}">
      <dgm:prSet/>
      <dgm:spPr/>
      <dgm:t>
        <a:bodyPr/>
        <a:lstStyle/>
        <a:p>
          <a:pPr rtl="0"/>
          <a:r>
            <a:rPr lang="en-US" dirty="0"/>
            <a:t>Follow up interviews (3 participants, 1 from University A, 2 from University B)</a:t>
          </a:r>
          <a:r>
            <a:rPr lang="en-US" dirty="0">
              <a:latin typeface="Neue Haas Grotesk Text Pro"/>
            </a:rPr>
            <a:t> *</a:t>
          </a:r>
          <a:endParaRPr lang="en-US" dirty="0"/>
        </a:p>
      </dgm:t>
    </dgm:pt>
    <dgm:pt modelId="{F3D470E0-77D7-48E9-921E-C590092B72D4}" type="parTrans" cxnId="{B2D6FF2E-2541-44FC-9813-418FD97B1FD9}">
      <dgm:prSet/>
      <dgm:spPr/>
      <dgm:t>
        <a:bodyPr/>
        <a:lstStyle/>
        <a:p>
          <a:endParaRPr lang="en-US"/>
        </a:p>
      </dgm:t>
    </dgm:pt>
    <dgm:pt modelId="{98D466BD-23AE-4341-9EE1-7DC69943B832}" type="sibTrans" cxnId="{B2D6FF2E-2541-44FC-9813-418FD97B1FD9}">
      <dgm:prSet/>
      <dgm:spPr/>
      <dgm:t>
        <a:bodyPr/>
        <a:lstStyle/>
        <a:p>
          <a:endParaRPr lang="en-US"/>
        </a:p>
      </dgm:t>
    </dgm:pt>
    <dgm:pt modelId="{9683BB0F-8FFA-4BFD-9A50-F1B6401E5DBC}">
      <dgm:prSet/>
      <dgm:spPr/>
      <dgm:t>
        <a:bodyPr/>
        <a:lstStyle/>
        <a:p>
          <a:r>
            <a:rPr lang="en-US" dirty="0"/>
            <a:t>Graduate questionnaire (49 participants, 37 from University A, 12 from University B)</a:t>
          </a:r>
        </a:p>
      </dgm:t>
    </dgm:pt>
    <dgm:pt modelId="{0F1B932D-FA03-48B8-97BD-80D0B2334A4A}" type="parTrans" cxnId="{4B6D4110-436E-4975-B2ED-AA39A497DCFD}">
      <dgm:prSet/>
      <dgm:spPr/>
      <dgm:t>
        <a:bodyPr/>
        <a:lstStyle/>
        <a:p>
          <a:endParaRPr lang="en-US"/>
        </a:p>
      </dgm:t>
    </dgm:pt>
    <dgm:pt modelId="{0D896B9F-A6C1-452B-9C85-5019906E0AC7}" type="sibTrans" cxnId="{4B6D4110-436E-4975-B2ED-AA39A497DCFD}">
      <dgm:prSet/>
      <dgm:spPr/>
      <dgm:t>
        <a:bodyPr/>
        <a:lstStyle/>
        <a:p>
          <a:endParaRPr lang="en-US"/>
        </a:p>
      </dgm:t>
    </dgm:pt>
    <dgm:pt modelId="{0BDC9486-C992-4520-BCCA-C0BD56D70B60}">
      <dgm:prSet/>
      <dgm:spPr/>
      <dgm:t>
        <a:bodyPr/>
        <a:lstStyle/>
        <a:p>
          <a:r>
            <a:rPr lang="en-US" dirty="0"/>
            <a:t>Thematic analysis</a:t>
          </a:r>
        </a:p>
      </dgm:t>
    </dgm:pt>
    <dgm:pt modelId="{54A16D7C-8FC3-4160-A225-23CAA4E09648}" type="parTrans" cxnId="{38C1CCDC-53D9-41A0-8889-205F2D65EC82}">
      <dgm:prSet/>
      <dgm:spPr/>
      <dgm:t>
        <a:bodyPr/>
        <a:lstStyle/>
        <a:p>
          <a:endParaRPr lang="en-US"/>
        </a:p>
      </dgm:t>
    </dgm:pt>
    <dgm:pt modelId="{F8DA01CA-4CF8-4321-BC3F-0C389A46B14B}" type="sibTrans" cxnId="{38C1CCDC-53D9-41A0-8889-205F2D65EC82}">
      <dgm:prSet/>
      <dgm:spPr/>
      <dgm:t>
        <a:bodyPr/>
        <a:lstStyle/>
        <a:p>
          <a:endParaRPr lang="en-US"/>
        </a:p>
      </dgm:t>
    </dgm:pt>
    <dgm:pt modelId="{A176678E-F9D6-4EA4-8631-C1D064BF50FE}" type="pres">
      <dgm:prSet presAssocID="{8E92D4BC-7F0A-4C9A-95F8-5A254CD20761}" presName="vert0" presStyleCnt="0">
        <dgm:presLayoutVars>
          <dgm:dir/>
          <dgm:animOne val="branch"/>
          <dgm:animLvl val="lvl"/>
        </dgm:presLayoutVars>
      </dgm:prSet>
      <dgm:spPr/>
    </dgm:pt>
    <dgm:pt modelId="{688008FD-5412-46E1-82AB-E8620AA9C5B2}" type="pres">
      <dgm:prSet presAssocID="{1F3401C0-5458-4FE6-A228-D11C0A8BE426}" presName="thickLine" presStyleLbl="alignNode1" presStyleIdx="0" presStyleCnt="8"/>
      <dgm:spPr/>
    </dgm:pt>
    <dgm:pt modelId="{7C125D54-94C8-466F-80E1-8F7137627FB4}" type="pres">
      <dgm:prSet presAssocID="{1F3401C0-5458-4FE6-A228-D11C0A8BE426}" presName="horz1" presStyleCnt="0"/>
      <dgm:spPr/>
    </dgm:pt>
    <dgm:pt modelId="{FAA4A0DC-9273-448E-B980-C3461BA506FF}" type="pres">
      <dgm:prSet presAssocID="{1F3401C0-5458-4FE6-A228-D11C0A8BE426}" presName="tx1" presStyleLbl="revTx" presStyleIdx="0" presStyleCnt="8"/>
      <dgm:spPr/>
    </dgm:pt>
    <dgm:pt modelId="{034ECF17-4539-480E-B971-E6D18DBFEC83}" type="pres">
      <dgm:prSet presAssocID="{1F3401C0-5458-4FE6-A228-D11C0A8BE426}" presName="vert1" presStyleCnt="0"/>
      <dgm:spPr/>
    </dgm:pt>
    <dgm:pt modelId="{1824F9FB-31A3-4303-B10A-8542C7677974}" type="pres">
      <dgm:prSet presAssocID="{9E00B3FA-BD24-4FD1-9722-86AAE763CE28}" presName="thickLine" presStyleLbl="alignNode1" presStyleIdx="1" presStyleCnt="8"/>
      <dgm:spPr/>
    </dgm:pt>
    <dgm:pt modelId="{8A4C8E55-9FB6-4CCD-8C3E-5727C8AA88EB}" type="pres">
      <dgm:prSet presAssocID="{9E00B3FA-BD24-4FD1-9722-86AAE763CE28}" presName="horz1" presStyleCnt="0"/>
      <dgm:spPr/>
    </dgm:pt>
    <dgm:pt modelId="{5469CE5C-D2AE-43A7-BACE-453731EE25FC}" type="pres">
      <dgm:prSet presAssocID="{9E00B3FA-BD24-4FD1-9722-86AAE763CE28}" presName="tx1" presStyleLbl="revTx" presStyleIdx="1" presStyleCnt="8"/>
      <dgm:spPr/>
    </dgm:pt>
    <dgm:pt modelId="{E8A44A94-F41D-4345-A90A-5CF386BBBEC7}" type="pres">
      <dgm:prSet presAssocID="{9E00B3FA-BD24-4FD1-9722-86AAE763CE28}" presName="vert1" presStyleCnt="0"/>
      <dgm:spPr/>
    </dgm:pt>
    <dgm:pt modelId="{ECC7AF8E-A9F2-47E7-97B0-C9727666F8CE}" type="pres">
      <dgm:prSet presAssocID="{C800E710-CF7D-40CD-948E-D3C5C77098D2}" presName="thickLine" presStyleLbl="alignNode1" presStyleIdx="2" presStyleCnt="8"/>
      <dgm:spPr/>
    </dgm:pt>
    <dgm:pt modelId="{AA9F724C-9466-4A17-B1E2-8502C271B8C7}" type="pres">
      <dgm:prSet presAssocID="{C800E710-CF7D-40CD-948E-D3C5C77098D2}" presName="horz1" presStyleCnt="0"/>
      <dgm:spPr/>
    </dgm:pt>
    <dgm:pt modelId="{E87A250C-D222-4C98-BB6C-D16CB9A98702}" type="pres">
      <dgm:prSet presAssocID="{C800E710-CF7D-40CD-948E-D3C5C77098D2}" presName="tx1" presStyleLbl="revTx" presStyleIdx="2" presStyleCnt="8"/>
      <dgm:spPr/>
    </dgm:pt>
    <dgm:pt modelId="{2F778876-E4F3-444B-BAC5-317ED53F6AFE}" type="pres">
      <dgm:prSet presAssocID="{C800E710-CF7D-40CD-948E-D3C5C77098D2}" presName="vert1" presStyleCnt="0"/>
      <dgm:spPr/>
    </dgm:pt>
    <dgm:pt modelId="{A8BF4CF8-80C8-46AC-9219-478795B3F04A}" type="pres">
      <dgm:prSet presAssocID="{0ABBDB6D-FF76-497B-82E3-E97668DA3D24}" presName="thickLine" presStyleLbl="alignNode1" presStyleIdx="3" presStyleCnt="8"/>
      <dgm:spPr/>
    </dgm:pt>
    <dgm:pt modelId="{C500FF15-6B54-4AFF-A968-B438207F2930}" type="pres">
      <dgm:prSet presAssocID="{0ABBDB6D-FF76-497B-82E3-E97668DA3D24}" presName="horz1" presStyleCnt="0"/>
      <dgm:spPr/>
    </dgm:pt>
    <dgm:pt modelId="{9890C21C-141A-4A92-B4B8-BDDA005E287C}" type="pres">
      <dgm:prSet presAssocID="{0ABBDB6D-FF76-497B-82E3-E97668DA3D24}" presName="tx1" presStyleLbl="revTx" presStyleIdx="3" presStyleCnt="8"/>
      <dgm:spPr/>
    </dgm:pt>
    <dgm:pt modelId="{41C18ADA-CC33-499D-8725-23CEBB125ABB}" type="pres">
      <dgm:prSet presAssocID="{0ABBDB6D-FF76-497B-82E3-E97668DA3D24}" presName="vert1" presStyleCnt="0"/>
      <dgm:spPr/>
    </dgm:pt>
    <dgm:pt modelId="{1FF60730-C8C8-44D1-82FB-3E748B420899}" type="pres">
      <dgm:prSet presAssocID="{CBA6BD22-1617-4BC0-BFAA-DAE413E98587}" presName="thickLine" presStyleLbl="alignNode1" presStyleIdx="4" presStyleCnt="8"/>
      <dgm:spPr/>
    </dgm:pt>
    <dgm:pt modelId="{2BEA133A-4D53-4188-A633-9C6126902FDC}" type="pres">
      <dgm:prSet presAssocID="{CBA6BD22-1617-4BC0-BFAA-DAE413E98587}" presName="horz1" presStyleCnt="0"/>
      <dgm:spPr/>
    </dgm:pt>
    <dgm:pt modelId="{D8544229-E330-4FCE-95FB-512FB90CB49D}" type="pres">
      <dgm:prSet presAssocID="{CBA6BD22-1617-4BC0-BFAA-DAE413E98587}" presName="tx1" presStyleLbl="revTx" presStyleIdx="4" presStyleCnt="8"/>
      <dgm:spPr/>
    </dgm:pt>
    <dgm:pt modelId="{31740459-299B-4964-AFA2-D091371D5DC1}" type="pres">
      <dgm:prSet presAssocID="{CBA6BD22-1617-4BC0-BFAA-DAE413E98587}" presName="vert1" presStyleCnt="0"/>
      <dgm:spPr/>
    </dgm:pt>
    <dgm:pt modelId="{52760A1D-F2E5-4265-BDA7-E6E5C28F4772}" type="pres">
      <dgm:prSet presAssocID="{1F837825-35D2-4326-A2A9-FF902026A8E9}" presName="thickLine" presStyleLbl="alignNode1" presStyleIdx="5" presStyleCnt="8"/>
      <dgm:spPr/>
    </dgm:pt>
    <dgm:pt modelId="{696F0606-C08A-4DD4-AB23-FBD2CD432194}" type="pres">
      <dgm:prSet presAssocID="{1F837825-35D2-4326-A2A9-FF902026A8E9}" presName="horz1" presStyleCnt="0"/>
      <dgm:spPr/>
    </dgm:pt>
    <dgm:pt modelId="{62D64C0C-0CDA-448D-A91E-11DF42115ACF}" type="pres">
      <dgm:prSet presAssocID="{1F837825-35D2-4326-A2A9-FF902026A8E9}" presName="tx1" presStyleLbl="revTx" presStyleIdx="5" presStyleCnt="8"/>
      <dgm:spPr/>
    </dgm:pt>
    <dgm:pt modelId="{2E5628BC-93C3-49BD-AAA2-E5F4DBF7F224}" type="pres">
      <dgm:prSet presAssocID="{1F837825-35D2-4326-A2A9-FF902026A8E9}" presName="vert1" presStyleCnt="0"/>
      <dgm:spPr/>
    </dgm:pt>
    <dgm:pt modelId="{CB8BD927-A78D-4502-B34F-E1A6AEEF182C}" type="pres">
      <dgm:prSet presAssocID="{9683BB0F-8FFA-4BFD-9A50-F1B6401E5DBC}" presName="thickLine" presStyleLbl="alignNode1" presStyleIdx="6" presStyleCnt="8"/>
      <dgm:spPr/>
    </dgm:pt>
    <dgm:pt modelId="{FB091716-A091-4622-B83F-052E5690C8AB}" type="pres">
      <dgm:prSet presAssocID="{9683BB0F-8FFA-4BFD-9A50-F1B6401E5DBC}" presName="horz1" presStyleCnt="0"/>
      <dgm:spPr/>
    </dgm:pt>
    <dgm:pt modelId="{A985A726-0383-4C60-A039-58D730CB2647}" type="pres">
      <dgm:prSet presAssocID="{9683BB0F-8FFA-4BFD-9A50-F1B6401E5DBC}" presName="tx1" presStyleLbl="revTx" presStyleIdx="6" presStyleCnt="8"/>
      <dgm:spPr/>
    </dgm:pt>
    <dgm:pt modelId="{0C7B31E0-F37B-4DBD-B66A-EB78555DA256}" type="pres">
      <dgm:prSet presAssocID="{9683BB0F-8FFA-4BFD-9A50-F1B6401E5DBC}" presName="vert1" presStyleCnt="0"/>
      <dgm:spPr/>
    </dgm:pt>
    <dgm:pt modelId="{027EE583-3587-47A6-B154-8974AD3D2951}" type="pres">
      <dgm:prSet presAssocID="{0BDC9486-C992-4520-BCCA-C0BD56D70B60}" presName="thickLine" presStyleLbl="alignNode1" presStyleIdx="7" presStyleCnt="8"/>
      <dgm:spPr/>
    </dgm:pt>
    <dgm:pt modelId="{0E53A820-D15C-468F-8737-D6AE2A7AA754}" type="pres">
      <dgm:prSet presAssocID="{0BDC9486-C992-4520-BCCA-C0BD56D70B60}" presName="horz1" presStyleCnt="0"/>
      <dgm:spPr/>
    </dgm:pt>
    <dgm:pt modelId="{FE7CE38C-D17D-4004-9088-3006C681FA2F}" type="pres">
      <dgm:prSet presAssocID="{0BDC9486-C992-4520-BCCA-C0BD56D70B60}" presName="tx1" presStyleLbl="revTx" presStyleIdx="7" presStyleCnt="8"/>
      <dgm:spPr/>
    </dgm:pt>
    <dgm:pt modelId="{7EC0F887-F8A3-4B9F-9609-614ADBE2A465}" type="pres">
      <dgm:prSet presAssocID="{0BDC9486-C992-4520-BCCA-C0BD56D70B60}" presName="vert1" presStyleCnt="0"/>
      <dgm:spPr/>
    </dgm:pt>
  </dgm:ptLst>
  <dgm:cxnLst>
    <dgm:cxn modelId="{08B56107-7A72-410A-9B53-F135792954C6}" type="presOf" srcId="{9683BB0F-8FFA-4BFD-9A50-F1B6401E5DBC}" destId="{A985A726-0383-4C60-A039-58D730CB2647}" srcOrd="0" destOrd="0" presId="urn:microsoft.com/office/officeart/2008/layout/LinedList"/>
    <dgm:cxn modelId="{650EE50C-ECA6-4C11-9F8B-376C598B6F82}" srcId="{8E92D4BC-7F0A-4C9A-95F8-5A254CD20761}" destId="{9E00B3FA-BD24-4FD1-9722-86AAE763CE28}" srcOrd="1" destOrd="0" parTransId="{A6B8BF95-9A74-47B0-B174-FC64B2D84494}" sibTransId="{1AB35A95-4BC5-4DF5-9A06-2515A3BD1B86}"/>
    <dgm:cxn modelId="{4B6D4110-436E-4975-B2ED-AA39A497DCFD}" srcId="{8E92D4BC-7F0A-4C9A-95F8-5A254CD20761}" destId="{9683BB0F-8FFA-4BFD-9A50-F1B6401E5DBC}" srcOrd="6" destOrd="0" parTransId="{0F1B932D-FA03-48B8-97BD-80D0B2334A4A}" sibTransId="{0D896B9F-A6C1-452B-9C85-5019906E0AC7}"/>
    <dgm:cxn modelId="{C52C6A17-D76E-488A-AAA0-4BE453E1B9CA}" srcId="{8E92D4BC-7F0A-4C9A-95F8-5A254CD20761}" destId="{1F3401C0-5458-4FE6-A228-D11C0A8BE426}" srcOrd="0" destOrd="0" parTransId="{F717AD7B-5591-48C1-845F-397DAD9E98F4}" sibTransId="{A2344EF8-B3E4-42C4-B7B5-A9C01DF48232}"/>
    <dgm:cxn modelId="{B2D6FF2E-2541-44FC-9813-418FD97B1FD9}" srcId="{8E92D4BC-7F0A-4C9A-95F8-5A254CD20761}" destId="{1F837825-35D2-4326-A2A9-FF902026A8E9}" srcOrd="5" destOrd="0" parTransId="{F3D470E0-77D7-48E9-921E-C590092B72D4}" sibTransId="{98D466BD-23AE-4341-9EE1-7DC69943B832}"/>
    <dgm:cxn modelId="{A11E473A-C264-4AE5-AF27-A002BC49C00F}" srcId="{8E92D4BC-7F0A-4C9A-95F8-5A254CD20761}" destId="{CBA6BD22-1617-4BC0-BFAA-DAE413E98587}" srcOrd="4" destOrd="0" parTransId="{1BD98908-2313-4096-9EC8-34D8B4C19FB4}" sibTransId="{D2CE0155-75F5-4772-B857-733BA1D2BB3D}"/>
    <dgm:cxn modelId="{F819BD3C-3C1A-411D-86AA-F541B6A3842E}" type="presOf" srcId="{0BDC9486-C992-4520-BCCA-C0BD56D70B60}" destId="{FE7CE38C-D17D-4004-9088-3006C681FA2F}" srcOrd="0" destOrd="0" presId="urn:microsoft.com/office/officeart/2008/layout/LinedList"/>
    <dgm:cxn modelId="{DD271467-7230-4F81-B438-132FBD0003AD}" type="presOf" srcId="{1F837825-35D2-4326-A2A9-FF902026A8E9}" destId="{62D64C0C-0CDA-448D-A91E-11DF42115ACF}" srcOrd="0" destOrd="0" presId="urn:microsoft.com/office/officeart/2008/layout/LinedList"/>
    <dgm:cxn modelId="{2835B049-A377-4F61-8649-A0BEA2302989}" type="presOf" srcId="{1F3401C0-5458-4FE6-A228-D11C0A8BE426}" destId="{FAA4A0DC-9273-448E-B980-C3461BA506FF}" srcOrd="0" destOrd="0" presId="urn:microsoft.com/office/officeart/2008/layout/LinedList"/>
    <dgm:cxn modelId="{B6D0F84F-D45A-4CE1-88A5-1C8448EEB381}" type="presOf" srcId="{CBA6BD22-1617-4BC0-BFAA-DAE413E98587}" destId="{D8544229-E330-4FCE-95FB-512FB90CB49D}" srcOrd="0" destOrd="0" presId="urn:microsoft.com/office/officeart/2008/layout/LinedList"/>
    <dgm:cxn modelId="{C08C409A-6AEE-4390-8E19-6B1AF822E29D}" type="presOf" srcId="{9E00B3FA-BD24-4FD1-9722-86AAE763CE28}" destId="{5469CE5C-D2AE-43A7-BACE-453731EE25FC}" srcOrd="0" destOrd="0" presId="urn:microsoft.com/office/officeart/2008/layout/LinedList"/>
    <dgm:cxn modelId="{523775C8-A758-49C0-B87C-02BCD4C75270}" type="presOf" srcId="{8E92D4BC-7F0A-4C9A-95F8-5A254CD20761}" destId="{A176678E-F9D6-4EA4-8631-C1D064BF50FE}" srcOrd="0" destOrd="0" presId="urn:microsoft.com/office/officeart/2008/layout/LinedList"/>
    <dgm:cxn modelId="{C0E878C8-2B99-401F-B850-00F4FD37E8A3}" srcId="{8E92D4BC-7F0A-4C9A-95F8-5A254CD20761}" destId="{0ABBDB6D-FF76-497B-82E3-E97668DA3D24}" srcOrd="3" destOrd="0" parTransId="{107F98C3-E5A6-4384-8ACE-21252ED3A789}" sibTransId="{9EF03581-DFDE-4240-9F1E-3BC8D221783D}"/>
    <dgm:cxn modelId="{AE5058D6-716C-4653-A49C-CE203BFFB66B}" type="presOf" srcId="{0ABBDB6D-FF76-497B-82E3-E97668DA3D24}" destId="{9890C21C-141A-4A92-B4B8-BDDA005E287C}" srcOrd="0" destOrd="0" presId="urn:microsoft.com/office/officeart/2008/layout/LinedList"/>
    <dgm:cxn modelId="{38C1CCDC-53D9-41A0-8889-205F2D65EC82}" srcId="{8E92D4BC-7F0A-4C9A-95F8-5A254CD20761}" destId="{0BDC9486-C992-4520-BCCA-C0BD56D70B60}" srcOrd="7" destOrd="0" parTransId="{54A16D7C-8FC3-4160-A225-23CAA4E09648}" sibTransId="{F8DA01CA-4CF8-4321-BC3F-0C389A46B14B}"/>
    <dgm:cxn modelId="{FA7536E7-DC45-4F01-8D59-877372AF41B5}" srcId="{8E92D4BC-7F0A-4C9A-95F8-5A254CD20761}" destId="{C800E710-CF7D-40CD-948E-D3C5C77098D2}" srcOrd="2" destOrd="0" parTransId="{461C906D-374F-4996-8FA0-1970AD142F7C}" sibTransId="{11A07F0C-583D-45F9-85C1-1CEFE6D1E11A}"/>
    <dgm:cxn modelId="{7F6C7BF0-5070-4F27-9865-DA6D4DEB0473}" type="presOf" srcId="{C800E710-CF7D-40CD-948E-D3C5C77098D2}" destId="{E87A250C-D222-4C98-BB6C-D16CB9A98702}" srcOrd="0" destOrd="0" presId="urn:microsoft.com/office/officeart/2008/layout/LinedList"/>
    <dgm:cxn modelId="{5C212245-08DC-4303-8E4E-F884AAAF9E43}" type="presParOf" srcId="{A176678E-F9D6-4EA4-8631-C1D064BF50FE}" destId="{688008FD-5412-46E1-82AB-E8620AA9C5B2}" srcOrd="0" destOrd="0" presId="urn:microsoft.com/office/officeart/2008/layout/LinedList"/>
    <dgm:cxn modelId="{51501D2E-D910-480F-9260-9B03A2F72861}" type="presParOf" srcId="{A176678E-F9D6-4EA4-8631-C1D064BF50FE}" destId="{7C125D54-94C8-466F-80E1-8F7137627FB4}" srcOrd="1" destOrd="0" presId="urn:microsoft.com/office/officeart/2008/layout/LinedList"/>
    <dgm:cxn modelId="{2B32C4A1-E093-428E-8543-EFB7DD62462B}" type="presParOf" srcId="{7C125D54-94C8-466F-80E1-8F7137627FB4}" destId="{FAA4A0DC-9273-448E-B980-C3461BA506FF}" srcOrd="0" destOrd="0" presId="urn:microsoft.com/office/officeart/2008/layout/LinedList"/>
    <dgm:cxn modelId="{3E4DB12F-FB7F-4F3D-8468-60A02091A8CE}" type="presParOf" srcId="{7C125D54-94C8-466F-80E1-8F7137627FB4}" destId="{034ECF17-4539-480E-B971-E6D18DBFEC83}" srcOrd="1" destOrd="0" presId="urn:microsoft.com/office/officeart/2008/layout/LinedList"/>
    <dgm:cxn modelId="{01865D51-7867-467D-9B56-FEB9D37BD29C}" type="presParOf" srcId="{A176678E-F9D6-4EA4-8631-C1D064BF50FE}" destId="{1824F9FB-31A3-4303-B10A-8542C7677974}" srcOrd="2" destOrd="0" presId="urn:microsoft.com/office/officeart/2008/layout/LinedList"/>
    <dgm:cxn modelId="{5FCD1717-0A4B-4C4D-A9E2-1A0C15600DFC}" type="presParOf" srcId="{A176678E-F9D6-4EA4-8631-C1D064BF50FE}" destId="{8A4C8E55-9FB6-4CCD-8C3E-5727C8AA88EB}" srcOrd="3" destOrd="0" presId="urn:microsoft.com/office/officeart/2008/layout/LinedList"/>
    <dgm:cxn modelId="{0F138C58-D1F1-4E7F-ADF9-2400105F308C}" type="presParOf" srcId="{8A4C8E55-9FB6-4CCD-8C3E-5727C8AA88EB}" destId="{5469CE5C-D2AE-43A7-BACE-453731EE25FC}" srcOrd="0" destOrd="0" presId="urn:microsoft.com/office/officeart/2008/layout/LinedList"/>
    <dgm:cxn modelId="{D0CE33C8-6831-434F-A365-F8684D524E34}" type="presParOf" srcId="{8A4C8E55-9FB6-4CCD-8C3E-5727C8AA88EB}" destId="{E8A44A94-F41D-4345-A90A-5CF386BBBEC7}" srcOrd="1" destOrd="0" presId="urn:microsoft.com/office/officeart/2008/layout/LinedList"/>
    <dgm:cxn modelId="{522C6B54-FD00-4151-899D-D8F42CD7F7CA}" type="presParOf" srcId="{A176678E-F9D6-4EA4-8631-C1D064BF50FE}" destId="{ECC7AF8E-A9F2-47E7-97B0-C9727666F8CE}" srcOrd="4" destOrd="0" presId="urn:microsoft.com/office/officeart/2008/layout/LinedList"/>
    <dgm:cxn modelId="{68906F2F-601A-4DE6-890C-51F3DE66FB90}" type="presParOf" srcId="{A176678E-F9D6-4EA4-8631-C1D064BF50FE}" destId="{AA9F724C-9466-4A17-B1E2-8502C271B8C7}" srcOrd="5" destOrd="0" presId="urn:microsoft.com/office/officeart/2008/layout/LinedList"/>
    <dgm:cxn modelId="{B2E9C0AD-7B9E-4B41-B311-A78EB7E56DA3}" type="presParOf" srcId="{AA9F724C-9466-4A17-B1E2-8502C271B8C7}" destId="{E87A250C-D222-4C98-BB6C-D16CB9A98702}" srcOrd="0" destOrd="0" presId="urn:microsoft.com/office/officeart/2008/layout/LinedList"/>
    <dgm:cxn modelId="{69227CD8-71D8-467D-A2A0-FEE42114A56B}" type="presParOf" srcId="{AA9F724C-9466-4A17-B1E2-8502C271B8C7}" destId="{2F778876-E4F3-444B-BAC5-317ED53F6AFE}" srcOrd="1" destOrd="0" presId="urn:microsoft.com/office/officeart/2008/layout/LinedList"/>
    <dgm:cxn modelId="{66C3A370-94C1-4CB5-977B-C21246B35390}" type="presParOf" srcId="{A176678E-F9D6-4EA4-8631-C1D064BF50FE}" destId="{A8BF4CF8-80C8-46AC-9219-478795B3F04A}" srcOrd="6" destOrd="0" presId="urn:microsoft.com/office/officeart/2008/layout/LinedList"/>
    <dgm:cxn modelId="{5628143C-CEEC-4A20-A4C3-1C3012D449F7}" type="presParOf" srcId="{A176678E-F9D6-4EA4-8631-C1D064BF50FE}" destId="{C500FF15-6B54-4AFF-A968-B438207F2930}" srcOrd="7" destOrd="0" presId="urn:microsoft.com/office/officeart/2008/layout/LinedList"/>
    <dgm:cxn modelId="{184C2B5C-E745-4204-BB62-75E0F4DEB0E8}" type="presParOf" srcId="{C500FF15-6B54-4AFF-A968-B438207F2930}" destId="{9890C21C-141A-4A92-B4B8-BDDA005E287C}" srcOrd="0" destOrd="0" presId="urn:microsoft.com/office/officeart/2008/layout/LinedList"/>
    <dgm:cxn modelId="{31299EBE-0868-4764-9A09-CB37E1C51D11}" type="presParOf" srcId="{C500FF15-6B54-4AFF-A968-B438207F2930}" destId="{41C18ADA-CC33-499D-8725-23CEBB125ABB}" srcOrd="1" destOrd="0" presId="urn:microsoft.com/office/officeart/2008/layout/LinedList"/>
    <dgm:cxn modelId="{CB33CAD1-7736-4E35-877D-34842768201E}" type="presParOf" srcId="{A176678E-F9D6-4EA4-8631-C1D064BF50FE}" destId="{1FF60730-C8C8-44D1-82FB-3E748B420899}" srcOrd="8" destOrd="0" presId="urn:microsoft.com/office/officeart/2008/layout/LinedList"/>
    <dgm:cxn modelId="{CC66912F-B87E-4F86-9DF3-93BBB7595A3A}" type="presParOf" srcId="{A176678E-F9D6-4EA4-8631-C1D064BF50FE}" destId="{2BEA133A-4D53-4188-A633-9C6126902FDC}" srcOrd="9" destOrd="0" presId="urn:microsoft.com/office/officeart/2008/layout/LinedList"/>
    <dgm:cxn modelId="{D9C1BD1D-7979-43DE-8F65-4E7B294E844D}" type="presParOf" srcId="{2BEA133A-4D53-4188-A633-9C6126902FDC}" destId="{D8544229-E330-4FCE-95FB-512FB90CB49D}" srcOrd="0" destOrd="0" presId="urn:microsoft.com/office/officeart/2008/layout/LinedList"/>
    <dgm:cxn modelId="{301F9E0E-8EF7-40EF-A606-C94B86BB5457}" type="presParOf" srcId="{2BEA133A-4D53-4188-A633-9C6126902FDC}" destId="{31740459-299B-4964-AFA2-D091371D5DC1}" srcOrd="1" destOrd="0" presId="urn:microsoft.com/office/officeart/2008/layout/LinedList"/>
    <dgm:cxn modelId="{6FD6D7F3-0BFE-4ED3-8528-E7480F1307D1}" type="presParOf" srcId="{A176678E-F9D6-4EA4-8631-C1D064BF50FE}" destId="{52760A1D-F2E5-4265-BDA7-E6E5C28F4772}" srcOrd="10" destOrd="0" presId="urn:microsoft.com/office/officeart/2008/layout/LinedList"/>
    <dgm:cxn modelId="{68FC7CD4-E429-4724-96B2-2E31E13622C3}" type="presParOf" srcId="{A176678E-F9D6-4EA4-8631-C1D064BF50FE}" destId="{696F0606-C08A-4DD4-AB23-FBD2CD432194}" srcOrd="11" destOrd="0" presId="urn:microsoft.com/office/officeart/2008/layout/LinedList"/>
    <dgm:cxn modelId="{1BFCB726-644E-47D3-9981-9B66AA4D7258}" type="presParOf" srcId="{696F0606-C08A-4DD4-AB23-FBD2CD432194}" destId="{62D64C0C-0CDA-448D-A91E-11DF42115ACF}" srcOrd="0" destOrd="0" presId="urn:microsoft.com/office/officeart/2008/layout/LinedList"/>
    <dgm:cxn modelId="{C31A3AE9-1A39-4456-AB34-292939F7D459}" type="presParOf" srcId="{696F0606-C08A-4DD4-AB23-FBD2CD432194}" destId="{2E5628BC-93C3-49BD-AAA2-E5F4DBF7F224}" srcOrd="1" destOrd="0" presId="urn:microsoft.com/office/officeart/2008/layout/LinedList"/>
    <dgm:cxn modelId="{40AB16C8-8392-4FC8-B2A6-7DA1A383F6A5}" type="presParOf" srcId="{A176678E-F9D6-4EA4-8631-C1D064BF50FE}" destId="{CB8BD927-A78D-4502-B34F-E1A6AEEF182C}" srcOrd="12" destOrd="0" presId="urn:microsoft.com/office/officeart/2008/layout/LinedList"/>
    <dgm:cxn modelId="{787C3836-B0AB-4DC9-9BC7-3B829246CB66}" type="presParOf" srcId="{A176678E-F9D6-4EA4-8631-C1D064BF50FE}" destId="{FB091716-A091-4622-B83F-052E5690C8AB}" srcOrd="13" destOrd="0" presId="urn:microsoft.com/office/officeart/2008/layout/LinedList"/>
    <dgm:cxn modelId="{EFE269FE-EA23-497B-A66C-3AB94F2FE023}" type="presParOf" srcId="{FB091716-A091-4622-B83F-052E5690C8AB}" destId="{A985A726-0383-4C60-A039-58D730CB2647}" srcOrd="0" destOrd="0" presId="urn:microsoft.com/office/officeart/2008/layout/LinedList"/>
    <dgm:cxn modelId="{07467811-D451-458E-A8B3-122D36B8B419}" type="presParOf" srcId="{FB091716-A091-4622-B83F-052E5690C8AB}" destId="{0C7B31E0-F37B-4DBD-B66A-EB78555DA256}" srcOrd="1" destOrd="0" presId="urn:microsoft.com/office/officeart/2008/layout/LinedList"/>
    <dgm:cxn modelId="{1E0CB496-0D6F-4726-83B9-CDAAB53028D5}" type="presParOf" srcId="{A176678E-F9D6-4EA4-8631-C1D064BF50FE}" destId="{027EE583-3587-47A6-B154-8974AD3D2951}" srcOrd="14" destOrd="0" presId="urn:microsoft.com/office/officeart/2008/layout/LinedList"/>
    <dgm:cxn modelId="{43489B6A-C505-482C-B246-D5878CA32E65}" type="presParOf" srcId="{A176678E-F9D6-4EA4-8631-C1D064BF50FE}" destId="{0E53A820-D15C-468F-8737-D6AE2A7AA754}" srcOrd="15" destOrd="0" presId="urn:microsoft.com/office/officeart/2008/layout/LinedList"/>
    <dgm:cxn modelId="{C6E7F8C6-9CFC-4B83-AF6A-E72B570739CD}" type="presParOf" srcId="{0E53A820-D15C-468F-8737-D6AE2A7AA754}" destId="{FE7CE38C-D17D-4004-9088-3006C681FA2F}" srcOrd="0" destOrd="0" presId="urn:microsoft.com/office/officeart/2008/layout/LinedList"/>
    <dgm:cxn modelId="{11F74936-2834-45F1-B303-B7C006EC473A}" type="presParOf" srcId="{0E53A820-D15C-468F-8737-D6AE2A7AA754}" destId="{7EC0F887-F8A3-4B9F-9609-614ADBE2A46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30020B-AE6E-4855-B824-A0CF09F70F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6E9867F-EEE8-4179-A985-B48BCCAEFD41}">
      <dgm:prSet/>
      <dgm:spPr/>
      <dgm:t>
        <a:bodyPr/>
        <a:lstStyle/>
        <a:p>
          <a:r>
            <a:rPr lang="en-US" b="0" i="0"/>
            <a:t>Hands on experience </a:t>
          </a:r>
          <a:endParaRPr lang="en-US"/>
        </a:p>
      </dgm:t>
    </dgm:pt>
    <dgm:pt modelId="{F243FEF5-3D1C-4BFC-B572-8CAA25204D00}" type="parTrans" cxnId="{0F567979-3AC2-49EF-BEFD-6262D06FF022}">
      <dgm:prSet/>
      <dgm:spPr/>
      <dgm:t>
        <a:bodyPr/>
        <a:lstStyle/>
        <a:p>
          <a:endParaRPr lang="en-US"/>
        </a:p>
      </dgm:t>
    </dgm:pt>
    <dgm:pt modelId="{534460BB-4FAF-451B-A8E6-451661DC7EED}" type="sibTrans" cxnId="{0F567979-3AC2-49EF-BEFD-6262D06FF022}">
      <dgm:prSet/>
      <dgm:spPr/>
      <dgm:t>
        <a:bodyPr/>
        <a:lstStyle/>
        <a:p>
          <a:endParaRPr lang="en-US"/>
        </a:p>
      </dgm:t>
    </dgm:pt>
    <dgm:pt modelId="{8801245C-9B3A-4510-855D-8133E0332617}">
      <dgm:prSet/>
      <dgm:spPr/>
      <dgm:t>
        <a:bodyPr/>
        <a:lstStyle/>
        <a:p>
          <a:r>
            <a:rPr lang="en-US" b="0" i="0"/>
            <a:t>Learning from mistakes</a:t>
          </a:r>
          <a:endParaRPr lang="en-US"/>
        </a:p>
      </dgm:t>
    </dgm:pt>
    <dgm:pt modelId="{61B73138-B5E0-49BD-9311-2D2BE068698C}" type="parTrans" cxnId="{CC9A9B81-1B7B-4B64-B61D-6098E6C5BDCF}">
      <dgm:prSet/>
      <dgm:spPr/>
      <dgm:t>
        <a:bodyPr/>
        <a:lstStyle/>
        <a:p>
          <a:endParaRPr lang="en-US"/>
        </a:p>
      </dgm:t>
    </dgm:pt>
    <dgm:pt modelId="{25DA113D-D899-43F4-ABAD-6068AC91938A}" type="sibTrans" cxnId="{CC9A9B81-1B7B-4B64-B61D-6098E6C5BDCF}">
      <dgm:prSet/>
      <dgm:spPr/>
      <dgm:t>
        <a:bodyPr/>
        <a:lstStyle/>
        <a:p>
          <a:endParaRPr lang="en-US"/>
        </a:p>
      </dgm:t>
    </dgm:pt>
    <dgm:pt modelId="{E8442045-BE93-446C-9BEE-CC409ADB5241}">
      <dgm:prSet/>
      <dgm:spPr/>
      <dgm:t>
        <a:bodyPr/>
        <a:lstStyle/>
        <a:p>
          <a:r>
            <a:rPr lang="en-US" b="0" i="0"/>
            <a:t>Pride</a:t>
          </a:r>
          <a:endParaRPr lang="en-US"/>
        </a:p>
      </dgm:t>
    </dgm:pt>
    <dgm:pt modelId="{7FBD839F-E2B1-4F36-9188-AC1E89FCA160}" type="parTrans" cxnId="{F7BE41EE-D0A6-4EED-8EFA-DE802557C577}">
      <dgm:prSet/>
      <dgm:spPr/>
      <dgm:t>
        <a:bodyPr/>
        <a:lstStyle/>
        <a:p>
          <a:endParaRPr lang="en-US"/>
        </a:p>
      </dgm:t>
    </dgm:pt>
    <dgm:pt modelId="{90F9A67D-94A9-4696-9083-062E23EF7BDA}" type="sibTrans" cxnId="{F7BE41EE-D0A6-4EED-8EFA-DE802557C577}">
      <dgm:prSet/>
      <dgm:spPr/>
      <dgm:t>
        <a:bodyPr/>
        <a:lstStyle/>
        <a:p>
          <a:endParaRPr lang="en-US"/>
        </a:p>
      </dgm:t>
    </dgm:pt>
    <dgm:pt modelId="{F22AE137-3004-47A0-9DBB-41EC34805B49}">
      <dgm:prSet/>
      <dgm:spPr/>
      <dgm:t>
        <a:bodyPr/>
        <a:lstStyle/>
        <a:p>
          <a:r>
            <a:rPr lang="en-US" b="0" i="0"/>
            <a:t>Repetition </a:t>
          </a:r>
          <a:endParaRPr lang="en-US"/>
        </a:p>
      </dgm:t>
    </dgm:pt>
    <dgm:pt modelId="{9702E487-426C-4CF1-90E7-6D7B504FD17F}" type="parTrans" cxnId="{B745D7D0-30E4-4619-A5C2-D104270BD841}">
      <dgm:prSet/>
      <dgm:spPr/>
      <dgm:t>
        <a:bodyPr/>
        <a:lstStyle/>
        <a:p>
          <a:endParaRPr lang="en-US"/>
        </a:p>
      </dgm:t>
    </dgm:pt>
    <dgm:pt modelId="{C43605EC-13BD-4C95-9109-CA8271A67CD5}" type="sibTrans" cxnId="{B745D7D0-30E4-4619-A5C2-D104270BD841}">
      <dgm:prSet/>
      <dgm:spPr/>
      <dgm:t>
        <a:bodyPr/>
        <a:lstStyle/>
        <a:p>
          <a:endParaRPr lang="en-US"/>
        </a:p>
      </dgm:t>
    </dgm:pt>
    <dgm:pt modelId="{CDF0D5F6-7AB0-4505-8F9E-BADE2772B55A}">
      <dgm:prSet/>
      <dgm:spPr/>
      <dgm:t>
        <a:bodyPr/>
        <a:lstStyle/>
        <a:p>
          <a:r>
            <a:rPr lang="en-US" b="0" i="0"/>
            <a:t>Reflection</a:t>
          </a:r>
          <a:endParaRPr lang="en-US"/>
        </a:p>
      </dgm:t>
    </dgm:pt>
    <dgm:pt modelId="{B81BCC19-5DE5-4F69-BE81-E0186592D0BD}" type="parTrans" cxnId="{E809E758-D63F-4F25-ABD2-D48D38598F04}">
      <dgm:prSet/>
      <dgm:spPr/>
      <dgm:t>
        <a:bodyPr/>
        <a:lstStyle/>
        <a:p>
          <a:endParaRPr lang="en-US"/>
        </a:p>
      </dgm:t>
    </dgm:pt>
    <dgm:pt modelId="{4C1BB273-DFE6-452A-BF84-D8D2870268B5}" type="sibTrans" cxnId="{E809E758-D63F-4F25-ABD2-D48D38598F04}">
      <dgm:prSet/>
      <dgm:spPr/>
      <dgm:t>
        <a:bodyPr/>
        <a:lstStyle/>
        <a:p>
          <a:endParaRPr lang="en-US"/>
        </a:p>
      </dgm:t>
    </dgm:pt>
    <dgm:pt modelId="{469A69D6-CFCE-44FE-91B2-3E0E94FE3365}" type="pres">
      <dgm:prSet presAssocID="{2F30020B-AE6E-4855-B824-A0CF09F70F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724EF27-AE5E-4D83-B526-38A9A3AB956D}" type="pres">
      <dgm:prSet presAssocID="{66E9867F-EEE8-4179-A985-B48BCCAEFD41}" presName="hierRoot1" presStyleCnt="0"/>
      <dgm:spPr/>
    </dgm:pt>
    <dgm:pt modelId="{B8CD3979-5C80-4920-A579-30A6539503EE}" type="pres">
      <dgm:prSet presAssocID="{66E9867F-EEE8-4179-A985-B48BCCAEFD41}" presName="composite" presStyleCnt="0"/>
      <dgm:spPr/>
    </dgm:pt>
    <dgm:pt modelId="{1C0FFD28-9870-4C5B-96F8-CCD9B479AECE}" type="pres">
      <dgm:prSet presAssocID="{66E9867F-EEE8-4179-A985-B48BCCAEFD41}" presName="background" presStyleLbl="node0" presStyleIdx="0" presStyleCnt="5"/>
      <dgm:spPr/>
    </dgm:pt>
    <dgm:pt modelId="{549E8AF4-BC49-4490-B22C-7B5F3F8782C8}" type="pres">
      <dgm:prSet presAssocID="{66E9867F-EEE8-4179-A985-B48BCCAEFD41}" presName="text" presStyleLbl="fgAcc0" presStyleIdx="0" presStyleCnt="5">
        <dgm:presLayoutVars>
          <dgm:chPref val="3"/>
        </dgm:presLayoutVars>
      </dgm:prSet>
      <dgm:spPr/>
    </dgm:pt>
    <dgm:pt modelId="{9CA5AB55-4B02-4FF1-8E89-372E0BDD3DA5}" type="pres">
      <dgm:prSet presAssocID="{66E9867F-EEE8-4179-A985-B48BCCAEFD41}" presName="hierChild2" presStyleCnt="0"/>
      <dgm:spPr/>
    </dgm:pt>
    <dgm:pt modelId="{E3383048-9E70-4ABB-BE40-E1E73A6A9A2D}" type="pres">
      <dgm:prSet presAssocID="{8801245C-9B3A-4510-855D-8133E0332617}" presName="hierRoot1" presStyleCnt="0"/>
      <dgm:spPr/>
    </dgm:pt>
    <dgm:pt modelId="{653023F5-23DD-4D3D-9A47-E46D30C183C7}" type="pres">
      <dgm:prSet presAssocID="{8801245C-9B3A-4510-855D-8133E0332617}" presName="composite" presStyleCnt="0"/>
      <dgm:spPr/>
    </dgm:pt>
    <dgm:pt modelId="{A7362775-15FC-409F-A49F-21D439347C25}" type="pres">
      <dgm:prSet presAssocID="{8801245C-9B3A-4510-855D-8133E0332617}" presName="background" presStyleLbl="node0" presStyleIdx="1" presStyleCnt="5"/>
      <dgm:spPr/>
    </dgm:pt>
    <dgm:pt modelId="{89199F88-B482-4B7A-94D4-F3E67606C8B8}" type="pres">
      <dgm:prSet presAssocID="{8801245C-9B3A-4510-855D-8133E0332617}" presName="text" presStyleLbl="fgAcc0" presStyleIdx="1" presStyleCnt="5">
        <dgm:presLayoutVars>
          <dgm:chPref val="3"/>
        </dgm:presLayoutVars>
      </dgm:prSet>
      <dgm:spPr/>
    </dgm:pt>
    <dgm:pt modelId="{9F4DD4D9-E306-4FF6-881F-B014FE407BF2}" type="pres">
      <dgm:prSet presAssocID="{8801245C-9B3A-4510-855D-8133E0332617}" presName="hierChild2" presStyleCnt="0"/>
      <dgm:spPr/>
    </dgm:pt>
    <dgm:pt modelId="{7811323E-AEEB-4563-96F6-947C73203594}" type="pres">
      <dgm:prSet presAssocID="{E8442045-BE93-446C-9BEE-CC409ADB5241}" presName="hierRoot1" presStyleCnt="0"/>
      <dgm:spPr/>
    </dgm:pt>
    <dgm:pt modelId="{9F98F71C-D832-4D43-A631-80845B62F4E8}" type="pres">
      <dgm:prSet presAssocID="{E8442045-BE93-446C-9BEE-CC409ADB5241}" presName="composite" presStyleCnt="0"/>
      <dgm:spPr/>
    </dgm:pt>
    <dgm:pt modelId="{1781571B-C228-4CD5-BCBD-625D9615F15B}" type="pres">
      <dgm:prSet presAssocID="{E8442045-BE93-446C-9BEE-CC409ADB5241}" presName="background" presStyleLbl="node0" presStyleIdx="2" presStyleCnt="5"/>
      <dgm:spPr/>
    </dgm:pt>
    <dgm:pt modelId="{2071B346-8E5E-48AB-8BF8-EC815CDE4814}" type="pres">
      <dgm:prSet presAssocID="{E8442045-BE93-446C-9BEE-CC409ADB5241}" presName="text" presStyleLbl="fgAcc0" presStyleIdx="2" presStyleCnt="5">
        <dgm:presLayoutVars>
          <dgm:chPref val="3"/>
        </dgm:presLayoutVars>
      </dgm:prSet>
      <dgm:spPr/>
    </dgm:pt>
    <dgm:pt modelId="{443C7585-AE2B-417A-B2C8-2667BBB0D2E4}" type="pres">
      <dgm:prSet presAssocID="{E8442045-BE93-446C-9BEE-CC409ADB5241}" presName="hierChild2" presStyleCnt="0"/>
      <dgm:spPr/>
    </dgm:pt>
    <dgm:pt modelId="{C5A8F249-4E84-450B-84B4-D74CDEA03CCF}" type="pres">
      <dgm:prSet presAssocID="{F22AE137-3004-47A0-9DBB-41EC34805B49}" presName="hierRoot1" presStyleCnt="0"/>
      <dgm:spPr/>
    </dgm:pt>
    <dgm:pt modelId="{CE917955-1B26-4328-AE08-F3C5A6EA4A10}" type="pres">
      <dgm:prSet presAssocID="{F22AE137-3004-47A0-9DBB-41EC34805B49}" presName="composite" presStyleCnt="0"/>
      <dgm:spPr/>
    </dgm:pt>
    <dgm:pt modelId="{038F4586-35E4-4979-8465-0789FFBDCB93}" type="pres">
      <dgm:prSet presAssocID="{F22AE137-3004-47A0-9DBB-41EC34805B49}" presName="background" presStyleLbl="node0" presStyleIdx="3" presStyleCnt="5"/>
      <dgm:spPr/>
    </dgm:pt>
    <dgm:pt modelId="{A69430ED-1EC1-4F99-AF0E-3F17F201162C}" type="pres">
      <dgm:prSet presAssocID="{F22AE137-3004-47A0-9DBB-41EC34805B49}" presName="text" presStyleLbl="fgAcc0" presStyleIdx="3" presStyleCnt="5">
        <dgm:presLayoutVars>
          <dgm:chPref val="3"/>
        </dgm:presLayoutVars>
      </dgm:prSet>
      <dgm:spPr/>
    </dgm:pt>
    <dgm:pt modelId="{1C0C83B8-ECD6-49C1-B24B-644BA36054D6}" type="pres">
      <dgm:prSet presAssocID="{F22AE137-3004-47A0-9DBB-41EC34805B49}" presName="hierChild2" presStyleCnt="0"/>
      <dgm:spPr/>
    </dgm:pt>
    <dgm:pt modelId="{F9DE9A0A-5026-493F-9F37-84517C2BA61D}" type="pres">
      <dgm:prSet presAssocID="{CDF0D5F6-7AB0-4505-8F9E-BADE2772B55A}" presName="hierRoot1" presStyleCnt="0"/>
      <dgm:spPr/>
    </dgm:pt>
    <dgm:pt modelId="{F0E4A95E-49D1-4625-A06C-DBDF3067F355}" type="pres">
      <dgm:prSet presAssocID="{CDF0D5F6-7AB0-4505-8F9E-BADE2772B55A}" presName="composite" presStyleCnt="0"/>
      <dgm:spPr/>
    </dgm:pt>
    <dgm:pt modelId="{906D4BC9-9787-4EC3-9C8B-F98BF2966032}" type="pres">
      <dgm:prSet presAssocID="{CDF0D5F6-7AB0-4505-8F9E-BADE2772B55A}" presName="background" presStyleLbl="node0" presStyleIdx="4" presStyleCnt="5"/>
      <dgm:spPr/>
    </dgm:pt>
    <dgm:pt modelId="{B6CECA9D-9D2D-4DC4-A53B-558ADB5C8A2A}" type="pres">
      <dgm:prSet presAssocID="{CDF0D5F6-7AB0-4505-8F9E-BADE2772B55A}" presName="text" presStyleLbl="fgAcc0" presStyleIdx="4" presStyleCnt="5">
        <dgm:presLayoutVars>
          <dgm:chPref val="3"/>
        </dgm:presLayoutVars>
      </dgm:prSet>
      <dgm:spPr/>
    </dgm:pt>
    <dgm:pt modelId="{09A0584B-5394-4525-A04B-B16D3FB1DEFE}" type="pres">
      <dgm:prSet presAssocID="{CDF0D5F6-7AB0-4505-8F9E-BADE2772B55A}" presName="hierChild2" presStyleCnt="0"/>
      <dgm:spPr/>
    </dgm:pt>
  </dgm:ptLst>
  <dgm:cxnLst>
    <dgm:cxn modelId="{3B718A13-D93C-46C5-97F4-76020D6CB3E0}" type="presOf" srcId="{8801245C-9B3A-4510-855D-8133E0332617}" destId="{89199F88-B482-4B7A-94D4-F3E67606C8B8}" srcOrd="0" destOrd="0" presId="urn:microsoft.com/office/officeart/2005/8/layout/hierarchy1"/>
    <dgm:cxn modelId="{72F7DC17-7521-421C-9080-CBA1345A0FB2}" type="presOf" srcId="{F22AE137-3004-47A0-9DBB-41EC34805B49}" destId="{A69430ED-1EC1-4F99-AF0E-3F17F201162C}" srcOrd="0" destOrd="0" presId="urn:microsoft.com/office/officeart/2005/8/layout/hierarchy1"/>
    <dgm:cxn modelId="{25144724-E135-45F8-9064-82EBEADBD33F}" type="presOf" srcId="{CDF0D5F6-7AB0-4505-8F9E-BADE2772B55A}" destId="{B6CECA9D-9D2D-4DC4-A53B-558ADB5C8A2A}" srcOrd="0" destOrd="0" presId="urn:microsoft.com/office/officeart/2005/8/layout/hierarchy1"/>
    <dgm:cxn modelId="{E809E758-D63F-4F25-ABD2-D48D38598F04}" srcId="{2F30020B-AE6E-4855-B824-A0CF09F70F14}" destId="{CDF0D5F6-7AB0-4505-8F9E-BADE2772B55A}" srcOrd="4" destOrd="0" parTransId="{B81BCC19-5DE5-4F69-BE81-E0186592D0BD}" sibTransId="{4C1BB273-DFE6-452A-BF84-D8D2870268B5}"/>
    <dgm:cxn modelId="{0F567979-3AC2-49EF-BEFD-6262D06FF022}" srcId="{2F30020B-AE6E-4855-B824-A0CF09F70F14}" destId="{66E9867F-EEE8-4179-A985-B48BCCAEFD41}" srcOrd="0" destOrd="0" parTransId="{F243FEF5-3D1C-4BFC-B572-8CAA25204D00}" sibTransId="{534460BB-4FAF-451B-A8E6-451661DC7EED}"/>
    <dgm:cxn modelId="{CC9A9B81-1B7B-4B64-B61D-6098E6C5BDCF}" srcId="{2F30020B-AE6E-4855-B824-A0CF09F70F14}" destId="{8801245C-9B3A-4510-855D-8133E0332617}" srcOrd="1" destOrd="0" parTransId="{61B73138-B5E0-49BD-9311-2D2BE068698C}" sibTransId="{25DA113D-D899-43F4-ABAD-6068AC91938A}"/>
    <dgm:cxn modelId="{7C59F0C2-CD79-4DEB-A4CA-A83FDD171D52}" type="presOf" srcId="{66E9867F-EEE8-4179-A985-B48BCCAEFD41}" destId="{549E8AF4-BC49-4490-B22C-7B5F3F8782C8}" srcOrd="0" destOrd="0" presId="urn:microsoft.com/office/officeart/2005/8/layout/hierarchy1"/>
    <dgm:cxn modelId="{B745D7D0-30E4-4619-A5C2-D104270BD841}" srcId="{2F30020B-AE6E-4855-B824-A0CF09F70F14}" destId="{F22AE137-3004-47A0-9DBB-41EC34805B49}" srcOrd="3" destOrd="0" parTransId="{9702E487-426C-4CF1-90E7-6D7B504FD17F}" sibTransId="{C43605EC-13BD-4C95-9109-CA8271A67CD5}"/>
    <dgm:cxn modelId="{F7BE41EE-D0A6-4EED-8EFA-DE802557C577}" srcId="{2F30020B-AE6E-4855-B824-A0CF09F70F14}" destId="{E8442045-BE93-446C-9BEE-CC409ADB5241}" srcOrd="2" destOrd="0" parTransId="{7FBD839F-E2B1-4F36-9188-AC1E89FCA160}" sibTransId="{90F9A67D-94A9-4696-9083-062E23EF7BDA}"/>
    <dgm:cxn modelId="{EFCDA0EE-BA38-4BFE-AE03-9BF91371859D}" type="presOf" srcId="{2F30020B-AE6E-4855-B824-A0CF09F70F14}" destId="{469A69D6-CFCE-44FE-91B2-3E0E94FE3365}" srcOrd="0" destOrd="0" presId="urn:microsoft.com/office/officeart/2005/8/layout/hierarchy1"/>
    <dgm:cxn modelId="{5D65D5F6-D63C-4A83-8A4C-FA89DC627D54}" type="presOf" srcId="{E8442045-BE93-446C-9BEE-CC409ADB5241}" destId="{2071B346-8E5E-48AB-8BF8-EC815CDE4814}" srcOrd="0" destOrd="0" presId="urn:microsoft.com/office/officeart/2005/8/layout/hierarchy1"/>
    <dgm:cxn modelId="{489493D1-0A5C-419A-8533-ECBC186672E1}" type="presParOf" srcId="{469A69D6-CFCE-44FE-91B2-3E0E94FE3365}" destId="{4724EF27-AE5E-4D83-B526-38A9A3AB956D}" srcOrd="0" destOrd="0" presId="urn:microsoft.com/office/officeart/2005/8/layout/hierarchy1"/>
    <dgm:cxn modelId="{2A997202-E224-4D25-BCED-80E4617BB106}" type="presParOf" srcId="{4724EF27-AE5E-4D83-B526-38A9A3AB956D}" destId="{B8CD3979-5C80-4920-A579-30A6539503EE}" srcOrd="0" destOrd="0" presId="urn:microsoft.com/office/officeart/2005/8/layout/hierarchy1"/>
    <dgm:cxn modelId="{A98344CF-3D6C-4684-8492-8253E479DECF}" type="presParOf" srcId="{B8CD3979-5C80-4920-A579-30A6539503EE}" destId="{1C0FFD28-9870-4C5B-96F8-CCD9B479AECE}" srcOrd="0" destOrd="0" presId="urn:microsoft.com/office/officeart/2005/8/layout/hierarchy1"/>
    <dgm:cxn modelId="{BA88FE2C-7250-4545-B55A-E25B1659645D}" type="presParOf" srcId="{B8CD3979-5C80-4920-A579-30A6539503EE}" destId="{549E8AF4-BC49-4490-B22C-7B5F3F8782C8}" srcOrd="1" destOrd="0" presId="urn:microsoft.com/office/officeart/2005/8/layout/hierarchy1"/>
    <dgm:cxn modelId="{EBC4460A-878B-429E-B95B-C02C73824948}" type="presParOf" srcId="{4724EF27-AE5E-4D83-B526-38A9A3AB956D}" destId="{9CA5AB55-4B02-4FF1-8E89-372E0BDD3DA5}" srcOrd="1" destOrd="0" presId="urn:microsoft.com/office/officeart/2005/8/layout/hierarchy1"/>
    <dgm:cxn modelId="{8B0978D0-D38C-40C8-B08D-0A2EC27379CA}" type="presParOf" srcId="{469A69D6-CFCE-44FE-91B2-3E0E94FE3365}" destId="{E3383048-9E70-4ABB-BE40-E1E73A6A9A2D}" srcOrd="1" destOrd="0" presId="urn:microsoft.com/office/officeart/2005/8/layout/hierarchy1"/>
    <dgm:cxn modelId="{C69EFC15-E0E7-4DFC-A5F2-BDA33F1BBCDF}" type="presParOf" srcId="{E3383048-9E70-4ABB-BE40-E1E73A6A9A2D}" destId="{653023F5-23DD-4D3D-9A47-E46D30C183C7}" srcOrd="0" destOrd="0" presId="urn:microsoft.com/office/officeart/2005/8/layout/hierarchy1"/>
    <dgm:cxn modelId="{64B2F170-3527-499F-B96C-E3824602F6DA}" type="presParOf" srcId="{653023F5-23DD-4D3D-9A47-E46D30C183C7}" destId="{A7362775-15FC-409F-A49F-21D439347C25}" srcOrd="0" destOrd="0" presId="urn:microsoft.com/office/officeart/2005/8/layout/hierarchy1"/>
    <dgm:cxn modelId="{C3326956-0459-41D6-81E2-8A3EB962CDF1}" type="presParOf" srcId="{653023F5-23DD-4D3D-9A47-E46D30C183C7}" destId="{89199F88-B482-4B7A-94D4-F3E67606C8B8}" srcOrd="1" destOrd="0" presId="urn:microsoft.com/office/officeart/2005/8/layout/hierarchy1"/>
    <dgm:cxn modelId="{E792D6B5-7B9F-46BB-AB0C-84373499F8A7}" type="presParOf" srcId="{E3383048-9E70-4ABB-BE40-E1E73A6A9A2D}" destId="{9F4DD4D9-E306-4FF6-881F-B014FE407BF2}" srcOrd="1" destOrd="0" presId="urn:microsoft.com/office/officeart/2005/8/layout/hierarchy1"/>
    <dgm:cxn modelId="{4EC39391-6FDD-4306-A824-512C7C2B6D9A}" type="presParOf" srcId="{469A69D6-CFCE-44FE-91B2-3E0E94FE3365}" destId="{7811323E-AEEB-4563-96F6-947C73203594}" srcOrd="2" destOrd="0" presId="urn:microsoft.com/office/officeart/2005/8/layout/hierarchy1"/>
    <dgm:cxn modelId="{3B056466-94E0-410E-A867-A9D00BE8503B}" type="presParOf" srcId="{7811323E-AEEB-4563-96F6-947C73203594}" destId="{9F98F71C-D832-4D43-A631-80845B62F4E8}" srcOrd="0" destOrd="0" presId="urn:microsoft.com/office/officeart/2005/8/layout/hierarchy1"/>
    <dgm:cxn modelId="{538E41B2-DA16-4D0D-979C-54E6CD0F0E76}" type="presParOf" srcId="{9F98F71C-D832-4D43-A631-80845B62F4E8}" destId="{1781571B-C228-4CD5-BCBD-625D9615F15B}" srcOrd="0" destOrd="0" presId="urn:microsoft.com/office/officeart/2005/8/layout/hierarchy1"/>
    <dgm:cxn modelId="{562C5419-25B1-41BC-98D6-386C04122744}" type="presParOf" srcId="{9F98F71C-D832-4D43-A631-80845B62F4E8}" destId="{2071B346-8E5E-48AB-8BF8-EC815CDE4814}" srcOrd="1" destOrd="0" presId="urn:microsoft.com/office/officeart/2005/8/layout/hierarchy1"/>
    <dgm:cxn modelId="{01AD8C86-B833-41D3-8D60-98720763F616}" type="presParOf" srcId="{7811323E-AEEB-4563-96F6-947C73203594}" destId="{443C7585-AE2B-417A-B2C8-2667BBB0D2E4}" srcOrd="1" destOrd="0" presId="urn:microsoft.com/office/officeart/2005/8/layout/hierarchy1"/>
    <dgm:cxn modelId="{1AED7D57-D34F-4EA7-B0BA-69D22E609BBB}" type="presParOf" srcId="{469A69D6-CFCE-44FE-91B2-3E0E94FE3365}" destId="{C5A8F249-4E84-450B-84B4-D74CDEA03CCF}" srcOrd="3" destOrd="0" presId="urn:microsoft.com/office/officeart/2005/8/layout/hierarchy1"/>
    <dgm:cxn modelId="{CC05847B-E38D-4796-B82E-F3CCC2DC004C}" type="presParOf" srcId="{C5A8F249-4E84-450B-84B4-D74CDEA03CCF}" destId="{CE917955-1B26-4328-AE08-F3C5A6EA4A10}" srcOrd="0" destOrd="0" presId="urn:microsoft.com/office/officeart/2005/8/layout/hierarchy1"/>
    <dgm:cxn modelId="{D577E4DA-FD0D-46A5-B8C0-0BA9267E6DED}" type="presParOf" srcId="{CE917955-1B26-4328-AE08-F3C5A6EA4A10}" destId="{038F4586-35E4-4979-8465-0789FFBDCB93}" srcOrd="0" destOrd="0" presId="urn:microsoft.com/office/officeart/2005/8/layout/hierarchy1"/>
    <dgm:cxn modelId="{135FC2C8-F597-4651-93CF-759B3FC131B4}" type="presParOf" srcId="{CE917955-1B26-4328-AE08-F3C5A6EA4A10}" destId="{A69430ED-1EC1-4F99-AF0E-3F17F201162C}" srcOrd="1" destOrd="0" presId="urn:microsoft.com/office/officeart/2005/8/layout/hierarchy1"/>
    <dgm:cxn modelId="{60AC0747-070D-4FB5-A99A-FFF74BE3C13C}" type="presParOf" srcId="{C5A8F249-4E84-450B-84B4-D74CDEA03CCF}" destId="{1C0C83B8-ECD6-49C1-B24B-644BA36054D6}" srcOrd="1" destOrd="0" presId="urn:microsoft.com/office/officeart/2005/8/layout/hierarchy1"/>
    <dgm:cxn modelId="{161389A5-E4D1-4390-BF8B-14B7CD761FF5}" type="presParOf" srcId="{469A69D6-CFCE-44FE-91B2-3E0E94FE3365}" destId="{F9DE9A0A-5026-493F-9F37-84517C2BA61D}" srcOrd="4" destOrd="0" presId="urn:microsoft.com/office/officeart/2005/8/layout/hierarchy1"/>
    <dgm:cxn modelId="{F9EEBE3C-5362-4648-ACF4-8F5540A014B2}" type="presParOf" srcId="{F9DE9A0A-5026-493F-9F37-84517C2BA61D}" destId="{F0E4A95E-49D1-4625-A06C-DBDF3067F355}" srcOrd="0" destOrd="0" presId="urn:microsoft.com/office/officeart/2005/8/layout/hierarchy1"/>
    <dgm:cxn modelId="{FE131F17-5858-47C0-97A8-B2AF61A3237E}" type="presParOf" srcId="{F0E4A95E-49D1-4625-A06C-DBDF3067F355}" destId="{906D4BC9-9787-4EC3-9C8B-F98BF2966032}" srcOrd="0" destOrd="0" presId="urn:microsoft.com/office/officeart/2005/8/layout/hierarchy1"/>
    <dgm:cxn modelId="{451ACA13-3E07-46D1-9DA8-A3A0A6A9AD7B}" type="presParOf" srcId="{F0E4A95E-49D1-4625-A06C-DBDF3067F355}" destId="{B6CECA9D-9D2D-4DC4-A53B-558ADB5C8A2A}" srcOrd="1" destOrd="0" presId="urn:microsoft.com/office/officeart/2005/8/layout/hierarchy1"/>
    <dgm:cxn modelId="{DE87A4B3-613B-451C-A320-7827A2A7BD82}" type="presParOf" srcId="{F9DE9A0A-5026-493F-9F37-84517C2BA61D}" destId="{09A0584B-5394-4525-A04B-B16D3FB1DE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C79FB8-3382-422D-BA9E-EC87C097837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51458F-794E-4EDA-BF26-4ADB938B60D5}">
      <dgm:prSet/>
      <dgm:spPr/>
      <dgm:t>
        <a:bodyPr/>
        <a:lstStyle/>
        <a:p>
          <a:r>
            <a:rPr lang="en-US" dirty="0"/>
            <a:t>In at the deep end</a:t>
          </a:r>
        </a:p>
      </dgm:t>
    </dgm:pt>
    <dgm:pt modelId="{5D9E2947-BFBD-4C67-952C-E9C064D4AE78}" type="parTrans" cxnId="{E7990EB1-85C0-4339-BFC9-44E1C14DE5BA}">
      <dgm:prSet/>
      <dgm:spPr/>
      <dgm:t>
        <a:bodyPr/>
        <a:lstStyle/>
        <a:p>
          <a:endParaRPr lang="en-US"/>
        </a:p>
      </dgm:t>
    </dgm:pt>
    <dgm:pt modelId="{864C6B8E-E943-4DEA-AF7F-04350FBC7E5C}" type="sibTrans" cxnId="{E7990EB1-85C0-4339-BFC9-44E1C14DE5BA}">
      <dgm:prSet/>
      <dgm:spPr/>
      <dgm:t>
        <a:bodyPr/>
        <a:lstStyle/>
        <a:p>
          <a:endParaRPr lang="en-US"/>
        </a:p>
      </dgm:t>
    </dgm:pt>
    <dgm:pt modelId="{C3402276-4CA5-4ECA-A23B-DBD06BF84BA5}">
      <dgm:prSet/>
      <dgm:spPr/>
      <dgm:t>
        <a:bodyPr/>
        <a:lstStyle/>
        <a:p>
          <a:r>
            <a:rPr lang="en-US" dirty="0"/>
            <a:t>Critical reflection</a:t>
          </a:r>
        </a:p>
      </dgm:t>
    </dgm:pt>
    <dgm:pt modelId="{A5D676B0-91FF-439E-89C3-1FBD88A32B31}" type="parTrans" cxnId="{DB8C0F77-D8CA-475B-B2C1-DF37ACFB246A}">
      <dgm:prSet/>
      <dgm:spPr/>
      <dgm:t>
        <a:bodyPr/>
        <a:lstStyle/>
        <a:p>
          <a:endParaRPr lang="en-US"/>
        </a:p>
      </dgm:t>
    </dgm:pt>
    <dgm:pt modelId="{E74FA04B-DA54-4D3F-9B6C-B92B09A065E1}" type="sibTrans" cxnId="{DB8C0F77-D8CA-475B-B2C1-DF37ACFB246A}">
      <dgm:prSet/>
      <dgm:spPr/>
      <dgm:t>
        <a:bodyPr/>
        <a:lstStyle/>
        <a:p>
          <a:endParaRPr lang="en-US"/>
        </a:p>
      </dgm:t>
    </dgm:pt>
    <dgm:pt modelId="{E390CA07-E2BE-4403-9EFE-CA32CA30D4B8}">
      <dgm:prSet/>
      <dgm:spPr/>
      <dgm:t>
        <a:bodyPr/>
        <a:lstStyle/>
        <a:p>
          <a:r>
            <a:rPr lang="en-US" dirty="0"/>
            <a:t>Feeling like a journalist on </a:t>
          </a:r>
          <a:r>
            <a:rPr lang="en-US" dirty="0" err="1"/>
            <a:t>newsdays</a:t>
          </a:r>
          <a:endParaRPr lang="en-US" dirty="0"/>
        </a:p>
      </dgm:t>
    </dgm:pt>
    <dgm:pt modelId="{C8D7D8E2-C5A5-45D6-B714-DDAA9C5EBCAC}" type="parTrans" cxnId="{1E8F18DE-51CE-433D-AF16-BC81E059D52F}">
      <dgm:prSet/>
      <dgm:spPr/>
      <dgm:t>
        <a:bodyPr/>
        <a:lstStyle/>
        <a:p>
          <a:endParaRPr lang="en-US"/>
        </a:p>
      </dgm:t>
    </dgm:pt>
    <dgm:pt modelId="{57BFDD61-EA64-4A98-8D4F-3E410DA4EFB0}" type="sibTrans" cxnId="{1E8F18DE-51CE-433D-AF16-BC81E059D52F}">
      <dgm:prSet/>
      <dgm:spPr/>
      <dgm:t>
        <a:bodyPr/>
        <a:lstStyle/>
        <a:p>
          <a:endParaRPr lang="en-US"/>
        </a:p>
      </dgm:t>
    </dgm:pt>
    <dgm:pt modelId="{160CA1B4-0881-49E4-B607-3C378BF3B70F}">
      <dgm:prSet/>
      <dgm:spPr/>
      <dgm:t>
        <a:bodyPr/>
        <a:lstStyle/>
        <a:p>
          <a:r>
            <a:rPr lang="en-US" dirty="0"/>
            <a:t>Visibility and recognition</a:t>
          </a:r>
        </a:p>
      </dgm:t>
    </dgm:pt>
    <dgm:pt modelId="{6F0F6E2D-84D3-43C7-9296-25EAB25FB987}" type="parTrans" cxnId="{0F61920F-E348-43D8-9ED9-B7BD8B8EBCEF}">
      <dgm:prSet/>
      <dgm:spPr/>
      <dgm:t>
        <a:bodyPr/>
        <a:lstStyle/>
        <a:p>
          <a:endParaRPr lang="en-US"/>
        </a:p>
      </dgm:t>
    </dgm:pt>
    <dgm:pt modelId="{C73F15D0-6AF8-48AD-9062-D5AA43C14D06}" type="sibTrans" cxnId="{0F61920F-E348-43D8-9ED9-B7BD8B8EBCEF}">
      <dgm:prSet/>
      <dgm:spPr/>
      <dgm:t>
        <a:bodyPr/>
        <a:lstStyle/>
        <a:p>
          <a:endParaRPr lang="en-US"/>
        </a:p>
      </dgm:t>
    </dgm:pt>
    <dgm:pt modelId="{B494089E-44B1-441F-B7DD-3A0595C8D4B9}">
      <dgm:prSet/>
      <dgm:spPr/>
      <dgm:t>
        <a:bodyPr/>
        <a:lstStyle/>
        <a:p>
          <a:r>
            <a:rPr lang="en-US" dirty="0">
              <a:latin typeface="Neue Haas Grotesk Text Pro"/>
            </a:rPr>
            <a:t>Responsibility</a:t>
          </a:r>
          <a:endParaRPr lang="en-US" dirty="0"/>
        </a:p>
      </dgm:t>
    </dgm:pt>
    <dgm:pt modelId="{DD163323-57CE-4198-9F02-2246CF7B2FB2}" type="parTrans" cxnId="{03388891-8090-4DDB-9F65-8683E28A2E49}">
      <dgm:prSet/>
      <dgm:spPr/>
      <dgm:t>
        <a:bodyPr/>
        <a:lstStyle/>
        <a:p>
          <a:endParaRPr lang="en-US"/>
        </a:p>
      </dgm:t>
    </dgm:pt>
    <dgm:pt modelId="{D2E20A49-8369-4219-8F50-7792E3E46B63}" type="sibTrans" cxnId="{03388891-8090-4DDB-9F65-8683E28A2E49}">
      <dgm:prSet/>
      <dgm:spPr/>
      <dgm:t>
        <a:bodyPr/>
        <a:lstStyle/>
        <a:p>
          <a:endParaRPr lang="en-US"/>
        </a:p>
      </dgm:t>
    </dgm:pt>
    <dgm:pt modelId="{FAFD969A-379D-44A5-A59F-F2CF3FDC099C}" type="pres">
      <dgm:prSet presAssocID="{64C79FB8-3382-422D-BA9E-EC87C09783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E1C126-E261-4AEE-A6E4-1CC853AB1A0D}" type="pres">
      <dgm:prSet presAssocID="{1951458F-794E-4EDA-BF26-4ADB938B60D5}" presName="hierRoot1" presStyleCnt="0"/>
      <dgm:spPr/>
    </dgm:pt>
    <dgm:pt modelId="{DD4CD7F6-CB3E-4D6D-8CBC-3FDA007575E3}" type="pres">
      <dgm:prSet presAssocID="{1951458F-794E-4EDA-BF26-4ADB938B60D5}" presName="composite" presStyleCnt="0"/>
      <dgm:spPr/>
    </dgm:pt>
    <dgm:pt modelId="{C043A08A-3C27-4FBF-BB74-77EEF5AF95BA}" type="pres">
      <dgm:prSet presAssocID="{1951458F-794E-4EDA-BF26-4ADB938B60D5}" presName="background" presStyleLbl="node0" presStyleIdx="0" presStyleCnt="5"/>
      <dgm:spPr/>
    </dgm:pt>
    <dgm:pt modelId="{94EB3F81-3459-418C-8295-DA890F879932}" type="pres">
      <dgm:prSet presAssocID="{1951458F-794E-4EDA-BF26-4ADB938B60D5}" presName="text" presStyleLbl="fgAcc0" presStyleIdx="0" presStyleCnt="5">
        <dgm:presLayoutVars>
          <dgm:chPref val="3"/>
        </dgm:presLayoutVars>
      </dgm:prSet>
      <dgm:spPr/>
    </dgm:pt>
    <dgm:pt modelId="{94CD39EB-4AC9-44EA-BD4C-A466BB59F6CE}" type="pres">
      <dgm:prSet presAssocID="{1951458F-794E-4EDA-BF26-4ADB938B60D5}" presName="hierChild2" presStyleCnt="0"/>
      <dgm:spPr/>
    </dgm:pt>
    <dgm:pt modelId="{784247F5-5D2C-4047-8D38-E1F9A3D625A6}" type="pres">
      <dgm:prSet presAssocID="{C3402276-4CA5-4ECA-A23B-DBD06BF84BA5}" presName="hierRoot1" presStyleCnt="0"/>
      <dgm:spPr/>
    </dgm:pt>
    <dgm:pt modelId="{ED69EAD3-0917-4D29-BF13-66253F7F3B30}" type="pres">
      <dgm:prSet presAssocID="{C3402276-4CA5-4ECA-A23B-DBD06BF84BA5}" presName="composite" presStyleCnt="0"/>
      <dgm:spPr/>
    </dgm:pt>
    <dgm:pt modelId="{BA36967C-81FF-460C-8AC5-E5375AB05160}" type="pres">
      <dgm:prSet presAssocID="{C3402276-4CA5-4ECA-A23B-DBD06BF84BA5}" presName="background" presStyleLbl="node0" presStyleIdx="1" presStyleCnt="5"/>
      <dgm:spPr/>
    </dgm:pt>
    <dgm:pt modelId="{9962D87D-F83E-4A0F-903D-5521F0EF9812}" type="pres">
      <dgm:prSet presAssocID="{C3402276-4CA5-4ECA-A23B-DBD06BF84BA5}" presName="text" presStyleLbl="fgAcc0" presStyleIdx="1" presStyleCnt="5">
        <dgm:presLayoutVars>
          <dgm:chPref val="3"/>
        </dgm:presLayoutVars>
      </dgm:prSet>
      <dgm:spPr/>
    </dgm:pt>
    <dgm:pt modelId="{0B853AB9-AA1C-44B0-A749-8B037362BA3A}" type="pres">
      <dgm:prSet presAssocID="{C3402276-4CA5-4ECA-A23B-DBD06BF84BA5}" presName="hierChild2" presStyleCnt="0"/>
      <dgm:spPr/>
    </dgm:pt>
    <dgm:pt modelId="{FF382A3E-3E6D-4BD4-8D2B-A3D4563B15DF}" type="pres">
      <dgm:prSet presAssocID="{E390CA07-E2BE-4403-9EFE-CA32CA30D4B8}" presName="hierRoot1" presStyleCnt="0"/>
      <dgm:spPr/>
    </dgm:pt>
    <dgm:pt modelId="{679EEE92-DEC3-4106-8B01-3132C46BFD73}" type="pres">
      <dgm:prSet presAssocID="{E390CA07-E2BE-4403-9EFE-CA32CA30D4B8}" presName="composite" presStyleCnt="0"/>
      <dgm:spPr/>
    </dgm:pt>
    <dgm:pt modelId="{6B1B310E-8C1E-4545-8091-71D973C91623}" type="pres">
      <dgm:prSet presAssocID="{E390CA07-E2BE-4403-9EFE-CA32CA30D4B8}" presName="background" presStyleLbl="node0" presStyleIdx="2" presStyleCnt="5"/>
      <dgm:spPr/>
    </dgm:pt>
    <dgm:pt modelId="{4B7D2EBA-1B61-4E86-84FE-62DBBED54069}" type="pres">
      <dgm:prSet presAssocID="{E390CA07-E2BE-4403-9EFE-CA32CA30D4B8}" presName="text" presStyleLbl="fgAcc0" presStyleIdx="2" presStyleCnt="5">
        <dgm:presLayoutVars>
          <dgm:chPref val="3"/>
        </dgm:presLayoutVars>
      </dgm:prSet>
      <dgm:spPr/>
    </dgm:pt>
    <dgm:pt modelId="{79970BE1-2C03-4A8E-96B6-6A772210C05E}" type="pres">
      <dgm:prSet presAssocID="{E390CA07-E2BE-4403-9EFE-CA32CA30D4B8}" presName="hierChild2" presStyleCnt="0"/>
      <dgm:spPr/>
    </dgm:pt>
    <dgm:pt modelId="{AD5B8EC5-97B6-4CA0-AD2E-CEF3AFF9089D}" type="pres">
      <dgm:prSet presAssocID="{160CA1B4-0881-49E4-B607-3C378BF3B70F}" presName="hierRoot1" presStyleCnt="0"/>
      <dgm:spPr/>
    </dgm:pt>
    <dgm:pt modelId="{7EC1B613-5FBC-407F-8505-077866B6C953}" type="pres">
      <dgm:prSet presAssocID="{160CA1B4-0881-49E4-B607-3C378BF3B70F}" presName="composite" presStyleCnt="0"/>
      <dgm:spPr/>
    </dgm:pt>
    <dgm:pt modelId="{53889129-EDF8-4290-952C-65BAB9412C78}" type="pres">
      <dgm:prSet presAssocID="{160CA1B4-0881-49E4-B607-3C378BF3B70F}" presName="background" presStyleLbl="node0" presStyleIdx="3" presStyleCnt="5"/>
      <dgm:spPr/>
    </dgm:pt>
    <dgm:pt modelId="{B17718B6-42ED-4A22-8D75-6C90E7335237}" type="pres">
      <dgm:prSet presAssocID="{160CA1B4-0881-49E4-B607-3C378BF3B70F}" presName="text" presStyleLbl="fgAcc0" presStyleIdx="3" presStyleCnt="5">
        <dgm:presLayoutVars>
          <dgm:chPref val="3"/>
        </dgm:presLayoutVars>
      </dgm:prSet>
      <dgm:spPr/>
    </dgm:pt>
    <dgm:pt modelId="{727BA318-BF21-4A48-9EE6-FA4FAFF8A643}" type="pres">
      <dgm:prSet presAssocID="{160CA1B4-0881-49E4-B607-3C378BF3B70F}" presName="hierChild2" presStyleCnt="0"/>
      <dgm:spPr/>
    </dgm:pt>
    <dgm:pt modelId="{7AE8CD7A-2E9A-4F0E-BB34-39A2CE384606}" type="pres">
      <dgm:prSet presAssocID="{B494089E-44B1-441F-B7DD-3A0595C8D4B9}" presName="hierRoot1" presStyleCnt="0"/>
      <dgm:spPr/>
    </dgm:pt>
    <dgm:pt modelId="{234985DF-1B7A-42BF-9B59-502C9991B5CC}" type="pres">
      <dgm:prSet presAssocID="{B494089E-44B1-441F-B7DD-3A0595C8D4B9}" presName="composite" presStyleCnt="0"/>
      <dgm:spPr/>
    </dgm:pt>
    <dgm:pt modelId="{DE33744F-50B6-4F16-AD64-37FF8A459E82}" type="pres">
      <dgm:prSet presAssocID="{B494089E-44B1-441F-B7DD-3A0595C8D4B9}" presName="background" presStyleLbl="node0" presStyleIdx="4" presStyleCnt="5"/>
      <dgm:spPr/>
    </dgm:pt>
    <dgm:pt modelId="{5C31427D-CB9C-4801-B865-1811FE14640D}" type="pres">
      <dgm:prSet presAssocID="{B494089E-44B1-441F-B7DD-3A0595C8D4B9}" presName="text" presStyleLbl="fgAcc0" presStyleIdx="4" presStyleCnt="5">
        <dgm:presLayoutVars>
          <dgm:chPref val="3"/>
        </dgm:presLayoutVars>
      </dgm:prSet>
      <dgm:spPr/>
    </dgm:pt>
    <dgm:pt modelId="{7019E1D5-9DBA-4B05-A811-74E1ABFDACB8}" type="pres">
      <dgm:prSet presAssocID="{B494089E-44B1-441F-B7DD-3A0595C8D4B9}" presName="hierChild2" presStyleCnt="0"/>
      <dgm:spPr/>
    </dgm:pt>
  </dgm:ptLst>
  <dgm:cxnLst>
    <dgm:cxn modelId="{D6EA8E0D-7EFF-4313-8499-8C3A24D40D9B}" type="presOf" srcId="{1951458F-794E-4EDA-BF26-4ADB938B60D5}" destId="{94EB3F81-3459-418C-8295-DA890F879932}" srcOrd="0" destOrd="0" presId="urn:microsoft.com/office/officeart/2005/8/layout/hierarchy1"/>
    <dgm:cxn modelId="{0F61920F-E348-43D8-9ED9-B7BD8B8EBCEF}" srcId="{64C79FB8-3382-422D-BA9E-EC87C0978378}" destId="{160CA1B4-0881-49E4-B607-3C378BF3B70F}" srcOrd="3" destOrd="0" parTransId="{6F0F6E2D-84D3-43C7-9296-25EAB25FB987}" sibTransId="{C73F15D0-6AF8-48AD-9062-D5AA43C14D06}"/>
    <dgm:cxn modelId="{A0A1F447-C425-4FCA-9A61-318677D11896}" type="presOf" srcId="{64C79FB8-3382-422D-BA9E-EC87C0978378}" destId="{FAFD969A-379D-44A5-A59F-F2CF3FDC099C}" srcOrd="0" destOrd="0" presId="urn:microsoft.com/office/officeart/2005/8/layout/hierarchy1"/>
    <dgm:cxn modelId="{DB8C0F77-D8CA-475B-B2C1-DF37ACFB246A}" srcId="{64C79FB8-3382-422D-BA9E-EC87C0978378}" destId="{C3402276-4CA5-4ECA-A23B-DBD06BF84BA5}" srcOrd="1" destOrd="0" parTransId="{A5D676B0-91FF-439E-89C3-1FBD88A32B31}" sibTransId="{E74FA04B-DA54-4D3F-9B6C-B92B09A065E1}"/>
    <dgm:cxn modelId="{6A57477A-B888-49F4-BFC4-9897DE11BF84}" type="presOf" srcId="{E390CA07-E2BE-4403-9EFE-CA32CA30D4B8}" destId="{4B7D2EBA-1B61-4E86-84FE-62DBBED54069}" srcOrd="0" destOrd="0" presId="urn:microsoft.com/office/officeart/2005/8/layout/hierarchy1"/>
    <dgm:cxn modelId="{3A86468D-7B93-48CF-B484-5C668A61B3EC}" type="presOf" srcId="{B494089E-44B1-441F-B7DD-3A0595C8D4B9}" destId="{5C31427D-CB9C-4801-B865-1811FE14640D}" srcOrd="0" destOrd="0" presId="urn:microsoft.com/office/officeart/2005/8/layout/hierarchy1"/>
    <dgm:cxn modelId="{03388891-8090-4DDB-9F65-8683E28A2E49}" srcId="{64C79FB8-3382-422D-BA9E-EC87C0978378}" destId="{B494089E-44B1-441F-B7DD-3A0595C8D4B9}" srcOrd="4" destOrd="0" parTransId="{DD163323-57CE-4198-9F02-2246CF7B2FB2}" sibTransId="{D2E20A49-8369-4219-8F50-7792E3E46B63}"/>
    <dgm:cxn modelId="{894A7AA6-6627-4663-8784-2F0F147EADE7}" type="presOf" srcId="{C3402276-4CA5-4ECA-A23B-DBD06BF84BA5}" destId="{9962D87D-F83E-4A0F-903D-5521F0EF9812}" srcOrd="0" destOrd="0" presId="urn:microsoft.com/office/officeart/2005/8/layout/hierarchy1"/>
    <dgm:cxn modelId="{E7990EB1-85C0-4339-BFC9-44E1C14DE5BA}" srcId="{64C79FB8-3382-422D-BA9E-EC87C0978378}" destId="{1951458F-794E-4EDA-BF26-4ADB938B60D5}" srcOrd="0" destOrd="0" parTransId="{5D9E2947-BFBD-4C67-952C-E9C064D4AE78}" sibTransId="{864C6B8E-E943-4DEA-AF7F-04350FBC7E5C}"/>
    <dgm:cxn modelId="{7B24E9C8-11FF-486C-A571-404DD8C2EE71}" type="presOf" srcId="{160CA1B4-0881-49E4-B607-3C378BF3B70F}" destId="{B17718B6-42ED-4A22-8D75-6C90E7335237}" srcOrd="0" destOrd="0" presId="urn:microsoft.com/office/officeart/2005/8/layout/hierarchy1"/>
    <dgm:cxn modelId="{1E8F18DE-51CE-433D-AF16-BC81E059D52F}" srcId="{64C79FB8-3382-422D-BA9E-EC87C0978378}" destId="{E390CA07-E2BE-4403-9EFE-CA32CA30D4B8}" srcOrd="2" destOrd="0" parTransId="{C8D7D8E2-C5A5-45D6-B714-DDAA9C5EBCAC}" sibTransId="{57BFDD61-EA64-4A98-8D4F-3E410DA4EFB0}"/>
    <dgm:cxn modelId="{94918E69-CFAA-4650-B0BB-0D01948EC933}" type="presParOf" srcId="{FAFD969A-379D-44A5-A59F-F2CF3FDC099C}" destId="{3FE1C126-E261-4AEE-A6E4-1CC853AB1A0D}" srcOrd="0" destOrd="0" presId="urn:microsoft.com/office/officeart/2005/8/layout/hierarchy1"/>
    <dgm:cxn modelId="{0D73AB71-AF3E-4533-9DD0-75FC83788459}" type="presParOf" srcId="{3FE1C126-E261-4AEE-A6E4-1CC853AB1A0D}" destId="{DD4CD7F6-CB3E-4D6D-8CBC-3FDA007575E3}" srcOrd="0" destOrd="0" presId="urn:microsoft.com/office/officeart/2005/8/layout/hierarchy1"/>
    <dgm:cxn modelId="{53C9D20C-5EED-46BA-93BD-12CB190306B6}" type="presParOf" srcId="{DD4CD7F6-CB3E-4D6D-8CBC-3FDA007575E3}" destId="{C043A08A-3C27-4FBF-BB74-77EEF5AF95BA}" srcOrd="0" destOrd="0" presId="urn:microsoft.com/office/officeart/2005/8/layout/hierarchy1"/>
    <dgm:cxn modelId="{DA16D0CC-DB7F-4F86-A862-91C7B097C76D}" type="presParOf" srcId="{DD4CD7F6-CB3E-4D6D-8CBC-3FDA007575E3}" destId="{94EB3F81-3459-418C-8295-DA890F879932}" srcOrd="1" destOrd="0" presId="urn:microsoft.com/office/officeart/2005/8/layout/hierarchy1"/>
    <dgm:cxn modelId="{5DF25312-5A33-4737-ACB9-67BECB887B61}" type="presParOf" srcId="{3FE1C126-E261-4AEE-A6E4-1CC853AB1A0D}" destId="{94CD39EB-4AC9-44EA-BD4C-A466BB59F6CE}" srcOrd="1" destOrd="0" presId="urn:microsoft.com/office/officeart/2005/8/layout/hierarchy1"/>
    <dgm:cxn modelId="{5EA76DF6-1BA7-4131-8A5C-9C70D84BBEDA}" type="presParOf" srcId="{FAFD969A-379D-44A5-A59F-F2CF3FDC099C}" destId="{784247F5-5D2C-4047-8D38-E1F9A3D625A6}" srcOrd="1" destOrd="0" presId="urn:microsoft.com/office/officeart/2005/8/layout/hierarchy1"/>
    <dgm:cxn modelId="{8830DE85-D0CD-4855-A24D-DC16C21C4E95}" type="presParOf" srcId="{784247F5-5D2C-4047-8D38-E1F9A3D625A6}" destId="{ED69EAD3-0917-4D29-BF13-66253F7F3B30}" srcOrd="0" destOrd="0" presId="urn:microsoft.com/office/officeart/2005/8/layout/hierarchy1"/>
    <dgm:cxn modelId="{B3B98683-ACCB-4E29-86B1-3EDAB6951060}" type="presParOf" srcId="{ED69EAD3-0917-4D29-BF13-66253F7F3B30}" destId="{BA36967C-81FF-460C-8AC5-E5375AB05160}" srcOrd="0" destOrd="0" presId="urn:microsoft.com/office/officeart/2005/8/layout/hierarchy1"/>
    <dgm:cxn modelId="{289865AE-08EB-49DA-865C-7C55C8BED570}" type="presParOf" srcId="{ED69EAD3-0917-4D29-BF13-66253F7F3B30}" destId="{9962D87D-F83E-4A0F-903D-5521F0EF9812}" srcOrd="1" destOrd="0" presId="urn:microsoft.com/office/officeart/2005/8/layout/hierarchy1"/>
    <dgm:cxn modelId="{F0283174-6CEF-4DCC-9678-0C3140A8722A}" type="presParOf" srcId="{784247F5-5D2C-4047-8D38-E1F9A3D625A6}" destId="{0B853AB9-AA1C-44B0-A749-8B037362BA3A}" srcOrd="1" destOrd="0" presId="urn:microsoft.com/office/officeart/2005/8/layout/hierarchy1"/>
    <dgm:cxn modelId="{01F10D91-19A0-4232-BEE4-3CA8B3A4C552}" type="presParOf" srcId="{FAFD969A-379D-44A5-A59F-F2CF3FDC099C}" destId="{FF382A3E-3E6D-4BD4-8D2B-A3D4563B15DF}" srcOrd="2" destOrd="0" presId="urn:microsoft.com/office/officeart/2005/8/layout/hierarchy1"/>
    <dgm:cxn modelId="{D6E750AC-06C8-4291-9AE3-A5C0AF970A15}" type="presParOf" srcId="{FF382A3E-3E6D-4BD4-8D2B-A3D4563B15DF}" destId="{679EEE92-DEC3-4106-8B01-3132C46BFD73}" srcOrd="0" destOrd="0" presId="urn:microsoft.com/office/officeart/2005/8/layout/hierarchy1"/>
    <dgm:cxn modelId="{5CF0923E-A48F-4C20-8808-88F432939C3D}" type="presParOf" srcId="{679EEE92-DEC3-4106-8B01-3132C46BFD73}" destId="{6B1B310E-8C1E-4545-8091-71D973C91623}" srcOrd="0" destOrd="0" presId="urn:microsoft.com/office/officeart/2005/8/layout/hierarchy1"/>
    <dgm:cxn modelId="{B0AB21E2-E4BF-4209-A2FA-BD928FFEA666}" type="presParOf" srcId="{679EEE92-DEC3-4106-8B01-3132C46BFD73}" destId="{4B7D2EBA-1B61-4E86-84FE-62DBBED54069}" srcOrd="1" destOrd="0" presId="urn:microsoft.com/office/officeart/2005/8/layout/hierarchy1"/>
    <dgm:cxn modelId="{C0DBEB8D-1DF8-440E-93CB-9632E6EC51EC}" type="presParOf" srcId="{FF382A3E-3E6D-4BD4-8D2B-A3D4563B15DF}" destId="{79970BE1-2C03-4A8E-96B6-6A772210C05E}" srcOrd="1" destOrd="0" presId="urn:microsoft.com/office/officeart/2005/8/layout/hierarchy1"/>
    <dgm:cxn modelId="{F360EC21-AE67-4DDC-BAB3-309774390968}" type="presParOf" srcId="{FAFD969A-379D-44A5-A59F-F2CF3FDC099C}" destId="{AD5B8EC5-97B6-4CA0-AD2E-CEF3AFF9089D}" srcOrd="3" destOrd="0" presId="urn:microsoft.com/office/officeart/2005/8/layout/hierarchy1"/>
    <dgm:cxn modelId="{911E535C-6FE7-4F64-A87A-C140A60D9F81}" type="presParOf" srcId="{AD5B8EC5-97B6-4CA0-AD2E-CEF3AFF9089D}" destId="{7EC1B613-5FBC-407F-8505-077866B6C953}" srcOrd="0" destOrd="0" presId="urn:microsoft.com/office/officeart/2005/8/layout/hierarchy1"/>
    <dgm:cxn modelId="{102577EF-643B-41E7-869B-DB4CCA0AA009}" type="presParOf" srcId="{7EC1B613-5FBC-407F-8505-077866B6C953}" destId="{53889129-EDF8-4290-952C-65BAB9412C78}" srcOrd="0" destOrd="0" presId="urn:microsoft.com/office/officeart/2005/8/layout/hierarchy1"/>
    <dgm:cxn modelId="{5A1624E7-2972-48CD-8003-31B91E00F4F7}" type="presParOf" srcId="{7EC1B613-5FBC-407F-8505-077866B6C953}" destId="{B17718B6-42ED-4A22-8D75-6C90E7335237}" srcOrd="1" destOrd="0" presId="urn:microsoft.com/office/officeart/2005/8/layout/hierarchy1"/>
    <dgm:cxn modelId="{1EEA5DA6-D752-4763-9539-530E9CC228FB}" type="presParOf" srcId="{AD5B8EC5-97B6-4CA0-AD2E-CEF3AFF9089D}" destId="{727BA318-BF21-4A48-9EE6-FA4FAFF8A643}" srcOrd="1" destOrd="0" presId="urn:microsoft.com/office/officeart/2005/8/layout/hierarchy1"/>
    <dgm:cxn modelId="{B9568701-F365-4597-901D-49C87EF42290}" type="presParOf" srcId="{FAFD969A-379D-44A5-A59F-F2CF3FDC099C}" destId="{7AE8CD7A-2E9A-4F0E-BB34-39A2CE384606}" srcOrd="4" destOrd="0" presId="urn:microsoft.com/office/officeart/2005/8/layout/hierarchy1"/>
    <dgm:cxn modelId="{3DED84A4-0F58-4F0D-8F63-43E4D51CF17F}" type="presParOf" srcId="{7AE8CD7A-2E9A-4F0E-BB34-39A2CE384606}" destId="{234985DF-1B7A-42BF-9B59-502C9991B5CC}" srcOrd="0" destOrd="0" presId="urn:microsoft.com/office/officeart/2005/8/layout/hierarchy1"/>
    <dgm:cxn modelId="{7DB91B93-BEBA-4EE3-A846-0665CA0AE9E4}" type="presParOf" srcId="{234985DF-1B7A-42BF-9B59-502C9991B5CC}" destId="{DE33744F-50B6-4F16-AD64-37FF8A459E82}" srcOrd="0" destOrd="0" presId="urn:microsoft.com/office/officeart/2005/8/layout/hierarchy1"/>
    <dgm:cxn modelId="{AEE1BD47-6B2E-4EFA-9573-38BA953F7820}" type="presParOf" srcId="{234985DF-1B7A-42BF-9B59-502C9991B5CC}" destId="{5C31427D-CB9C-4801-B865-1811FE14640D}" srcOrd="1" destOrd="0" presId="urn:microsoft.com/office/officeart/2005/8/layout/hierarchy1"/>
    <dgm:cxn modelId="{050664B4-020B-4C03-8652-A813D6331AD1}" type="presParOf" srcId="{7AE8CD7A-2E9A-4F0E-BB34-39A2CE384606}" destId="{7019E1D5-9DBA-4B05-A811-74E1ABFDACB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D17F18-55E1-46E7-8826-6B871778AB1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7071E08-F8BE-494C-9B4A-75B7D71C2372}">
      <dgm:prSet/>
      <dgm:spPr/>
      <dgm:t>
        <a:bodyPr/>
        <a:lstStyle/>
        <a:p>
          <a:r>
            <a:rPr lang="en-US" b="0" i="0"/>
            <a:t>Experiential Learning Cycle (Kolb, 2014) started with theoretical underpinning and was solidified by active experimentation and concrete experience.</a:t>
          </a:r>
          <a:endParaRPr lang="en-US"/>
        </a:p>
      </dgm:t>
    </dgm:pt>
    <dgm:pt modelId="{A9147ED4-6BA5-40E4-9395-A3A30EFFFA72}" type="parTrans" cxnId="{74EC55E9-A639-4ED3-B8D5-B019655E3C6B}">
      <dgm:prSet/>
      <dgm:spPr/>
      <dgm:t>
        <a:bodyPr/>
        <a:lstStyle/>
        <a:p>
          <a:endParaRPr lang="en-US"/>
        </a:p>
      </dgm:t>
    </dgm:pt>
    <dgm:pt modelId="{29DD5805-9300-4329-BBAC-F4EBE0BFB374}" type="sibTrans" cxnId="{74EC55E9-A639-4ED3-B8D5-B019655E3C6B}">
      <dgm:prSet/>
      <dgm:spPr/>
      <dgm:t>
        <a:bodyPr/>
        <a:lstStyle/>
        <a:p>
          <a:endParaRPr lang="en-US"/>
        </a:p>
      </dgm:t>
    </dgm:pt>
    <dgm:pt modelId="{4CF02779-DFFB-458C-91D4-3B148FE12EF3}">
      <dgm:prSet/>
      <dgm:spPr/>
      <dgm:t>
        <a:bodyPr/>
        <a:lstStyle/>
        <a:p>
          <a:r>
            <a:rPr lang="en-US" b="0" i="0"/>
            <a:t>Broadcasting and publishing material in the public domain made participants at Uni B feel they learnt quicker.</a:t>
          </a:r>
          <a:endParaRPr lang="en-US"/>
        </a:p>
      </dgm:t>
    </dgm:pt>
    <dgm:pt modelId="{CA64F40C-11D8-4FB4-8445-ABE90B9091D9}" type="parTrans" cxnId="{B58D940E-C89F-4C00-AB77-31855FB56DCF}">
      <dgm:prSet/>
      <dgm:spPr/>
      <dgm:t>
        <a:bodyPr/>
        <a:lstStyle/>
        <a:p>
          <a:endParaRPr lang="en-US"/>
        </a:p>
      </dgm:t>
    </dgm:pt>
    <dgm:pt modelId="{EAC73D8A-E997-40E6-A45F-50F7973ED65A}" type="sibTrans" cxnId="{B58D940E-C89F-4C00-AB77-31855FB56DCF}">
      <dgm:prSet/>
      <dgm:spPr/>
      <dgm:t>
        <a:bodyPr/>
        <a:lstStyle/>
        <a:p>
          <a:endParaRPr lang="en-US"/>
        </a:p>
      </dgm:t>
    </dgm:pt>
    <dgm:pt modelId="{9FB286FB-2A1B-46A4-9379-74867964326C}">
      <dgm:prSet/>
      <dgm:spPr/>
      <dgm:t>
        <a:bodyPr/>
        <a:lstStyle/>
        <a:p>
          <a:r>
            <a:rPr lang="en-US" b="0" i="0"/>
            <a:t>Broadcasting and publishing material in the public domain contributed to creating a professional identity in both cases.</a:t>
          </a:r>
          <a:endParaRPr lang="en-US"/>
        </a:p>
      </dgm:t>
    </dgm:pt>
    <dgm:pt modelId="{66E5D2B8-17AA-4DDF-A848-1A41E8D57FF1}" type="parTrans" cxnId="{DBECBC90-6437-4CA9-8008-7086ACA3CAEE}">
      <dgm:prSet/>
      <dgm:spPr/>
      <dgm:t>
        <a:bodyPr/>
        <a:lstStyle/>
        <a:p>
          <a:endParaRPr lang="en-US"/>
        </a:p>
      </dgm:t>
    </dgm:pt>
    <dgm:pt modelId="{2710CB7F-F1F4-4ABB-B907-2990180799A9}" type="sibTrans" cxnId="{DBECBC90-6437-4CA9-8008-7086ACA3CAEE}">
      <dgm:prSet/>
      <dgm:spPr/>
      <dgm:t>
        <a:bodyPr/>
        <a:lstStyle/>
        <a:p>
          <a:endParaRPr lang="en-US"/>
        </a:p>
      </dgm:t>
    </dgm:pt>
    <dgm:pt modelId="{99383F1E-719D-457C-8B5B-03A93B8CB566}">
      <dgm:prSet/>
      <dgm:spPr/>
      <dgm:t>
        <a:bodyPr/>
        <a:lstStyle/>
        <a:p>
          <a:r>
            <a:rPr lang="en-US" b="0" i="0"/>
            <a:t>A sense of social responsibility was created with having work in the public domain and this contributed to creating a professional identity.</a:t>
          </a:r>
          <a:endParaRPr lang="en-US"/>
        </a:p>
      </dgm:t>
    </dgm:pt>
    <dgm:pt modelId="{A26C6FA5-D872-4EFB-94B6-32D4A33EC503}" type="parTrans" cxnId="{0EB0235F-EC61-4DF6-880D-D701FB67EE88}">
      <dgm:prSet/>
      <dgm:spPr/>
      <dgm:t>
        <a:bodyPr/>
        <a:lstStyle/>
        <a:p>
          <a:endParaRPr lang="en-US"/>
        </a:p>
      </dgm:t>
    </dgm:pt>
    <dgm:pt modelId="{13B185BA-D3D2-4B9E-A609-5D29A93FB777}" type="sibTrans" cxnId="{0EB0235F-EC61-4DF6-880D-D701FB67EE88}">
      <dgm:prSet/>
      <dgm:spPr/>
      <dgm:t>
        <a:bodyPr/>
        <a:lstStyle/>
        <a:p>
          <a:endParaRPr lang="en-US"/>
        </a:p>
      </dgm:t>
    </dgm:pt>
    <dgm:pt modelId="{81569022-F12A-4B1B-953B-797DC62926B4}" type="pres">
      <dgm:prSet presAssocID="{1AD17F18-55E1-46E7-8826-6B871778AB17}" presName="vert0" presStyleCnt="0">
        <dgm:presLayoutVars>
          <dgm:dir/>
          <dgm:animOne val="branch"/>
          <dgm:animLvl val="lvl"/>
        </dgm:presLayoutVars>
      </dgm:prSet>
      <dgm:spPr/>
    </dgm:pt>
    <dgm:pt modelId="{06A7235F-D363-46DE-83F3-7A1AF9DC6736}" type="pres">
      <dgm:prSet presAssocID="{37071E08-F8BE-494C-9B4A-75B7D71C2372}" presName="thickLine" presStyleLbl="alignNode1" presStyleIdx="0" presStyleCnt="4"/>
      <dgm:spPr/>
    </dgm:pt>
    <dgm:pt modelId="{DEBE587D-5AB9-4F0A-B945-30A8FDB8D2DC}" type="pres">
      <dgm:prSet presAssocID="{37071E08-F8BE-494C-9B4A-75B7D71C2372}" presName="horz1" presStyleCnt="0"/>
      <dgm:spPr/>
    </dgm:pt>
    <dgm:pt modelId="{4A4ACE48-9290-4301-A402-5AA42BFD85EE}" type="pres">
      <dgm:prSet presAssocID="{37071E08-F8BE-494C-9B4A-75B7D71C2372}" presName="tx1" presStyleLbl="revTx" presStyleIdx="0" presStyleCnt="4"/>
      <dgm:spPr/>
    </dgm:pt>
    <dgm:pt modelId="{0F9ED1E2-6F94-4B5C-820D-1AF45C83AC66}" type="pres">
      <dgm:prSet presAssocID="{37071E08-F8BE-494C-9B4A-75B7D71C2372}" presName="vert1" presStyleCnt="0"/>
      <dgm:spPr/>
    </dgm:pt>
    <dgm:pt modelId="{426FDA21-5810-4EB0-B172-5F9E79655552}" type="pres">
      <dgm:prSet presAssocID="{4CF02779-DFFB-458C-91D4-3B148FE12EF3}" presName="thickLine" presStyleLbl="alignNode1" presStyleIdx="1" presStyleCnt="4"/>
      <dgm:spPr/>
    </dgm:pt>
    <dgm:pt modelId="{B7AB321A-52DB-437C-BF20-4BCA260A221D}" type="pres">
      <dgm:prSet presAssocID="{4CF02779-DFFB-458C-91D4-3B148FE12EF3}" presName="horz1" presStyleCnt="0"/>
      <dgm:spPr/>
    </dgm:pt>
    <dgm:pt modelId="{7A49BEAE-752F-4CC7-A807-3A99A674B48C}" type="pres">
      <dgm:prSet presAssocID="{4CF02779-DFFB-458C-91D4-3B148FE12EF3}" presName="tx1" presStyleLbl="revTx" presStyleIdx="1" presStyleCnt="4"/>
      <dgm:spPr/>
    </dgm:pt>
    <dgm:pt modelId="{FA9AC859-2B37-4DAD-ACD3-5306CA7DBEEC}" type="pres">
      <dgm:prSet presAssocID="{4CF02779-DFFB-458C-91D4-3B148FE12EF3}" presName="vert1" presStyleCnt="0"/>
      <dgm:spPr/>
    </dgm:pt>
    <dgm:pt modelId="{54C90576-8E14-4E1D-918A-0AFBFC8D19E4}" type="pres">
      <dgm:prSet presAssocID="{9FB286FB-2A1B-46A4-9379-74867964326C}" presName="thickLine" presStyleLbl="alignNode1" presStyleIdx="2" presStyleCnt="4"/>
      <dgm:spPr/>
    </dgm:pt>
    <dgm:pt modelId="{0B47AE5A-5E2A-4C81-9EF8-6FCF83E3EEA0}" type="pres">
      <dgm:prSet presAssocID="{9FB286FB-2A1B-46A4-9379-74867964326C}" presName="horz1" presStyleCnt="0"/>
      <dgm:spPr/>
    </dgm:pt>
    <dgm:pt modelId="{9F45B68C-4185-4928-8888-E8BEA928EEF4}" type="pres">
      <dgm:prSet presAssocID="{9FB286FB-2A1B-46A4-9379-74867964326C}" presName="tx1" presStyleLbl="revTx" presStyleIdx="2" presStyleCnt="4"/>
      <dgm:spPr/>
    </dgm:pt>
    <dgm:pt modelId="{A585A7AA-27F8-40D0-A3B3-05790AC9182D}" type="pres">
      <dgm:prSet presAssocID="{9FB286FB-2A1B-46A4-9379-74867964326C}" presName="vert1" presStyleCnt="0"/>
      <dgm:spPr/>
    </dgm:pt>
    <dgm:pt modelId="{8E1F9656-76BF-4733-864E-F6578059E13A}" type="pres">
      <dgm:prSet presAssocID="{99383F1E-719D-457C-8B5B-03A93B8CB566}" presName="thickLine" presStyleLbl="alignNode1" presStyleIdx="3" presStyleCnt="4"/>
      <dgm:spPr/>
    </dgm:pt>
    <dgm:pt modelId="{0BD0A1EE-8FBA-4911-A76E-6F289A3D65CF}" type="pres">
      <dgm:prSet presAssocID="{99383F1E-719D-457C-8B5B-03A93B8CB566}" presName="horz1" presStyleCnt="0"/>
      <dgm:spPr/>
    </dgm:pt>
    <dgm:pt modelId="{ABF7BA53-8052-438E-A54C-EF6F220BE4D6}" type="pres">
      <dgm:prSet presAssocID="{99383F1E-719D-457C-8B5B-03A93B8CB566}" presName="tx1" presStyleLbl="revTx" presStyleIdx="3" presStyleCnt="4"/>
      <dgm:spPr/>
    </dgm:pt>
    <dgm:pt modelId="{F8FDC7DE-684C-4632-891F-5D7D20678A3E}" type="pres">
      <dgm:prSet presAssocID="{99383F1E-719D-457C-8B5B-03A93B8CB566}" presName="vert1" presStyleCnt="0"/>
      <dgm:spPr/>
    </dgm:pt>
  </dgm:ptLst>
  <dgm:cxnLst>
    <dgm:cxn modelId="{B58D940E-C89F-4C00-AB77-31855FB56DCF}" srcId="{1AD17F18-55E1-46E7-8826-6B871778AB17}" destId="{4CF02779-DFFB-458C-91D4-3B148FE12EF3}" srcOrd="1" destOrd="0" parTransId="{CA64F40C-11D8-4FB4-8445-ABE90B9091D9}" sibTransId="{EAC73D8A-E997-40E6-A45F-50F7973ED65A}"/>
    <dgm:cxn modelId="{0EB0235F-EC61-4DF6-880D-D701FB67EE88}" srcId="{1AD17F18-55E1-46E7-8826-6B871778AB17}" destId="{99383F1E-719D-457C-8B5B-03A93B8CB566}" srcOrd="3" destOrd="0" parTransId="{A26C6FA5-D872-4EFB-94B6-32D4A33EC503}" sibTransId="{13B185BA-D3D2-4B9E-A609-5D29A93FB777}"/>
    <dgm:cxn modelId="{F2BE1760-2AB6-4445-AF77-F83AC483D7ED}" type="presOf" srcId="{1AD17F18-55E1-46E7-8826-6B871778AB17}" destId="{81569022-F12A-4B1B-953B-797DC62926B4}" srcOrd="0" destOrd="0" presId="urn:microsoft.com/office/officeart/2008/layout/LinedList"/>
    <dgm:cxn modelId="{E88AB552-449F-420D-9B2D-7C9B60AFB0EB}" type="presOf" srcId="{99383F1E-719D-457C-8B5B-03A93B8CB566}" destId="{ABF7BA53-8052-438E-A54C-EF6F220BE4D6}" srcOrd="0" destOrd="0" presId="urn:microsoft.com/office/officeart/2008/layout/LinedList"/>
    <dgm:cxn modelId="{DBECBC90-6437-4CA9-8008-7086ACA3CAEE}" srcId="{1AD17F18-55E1-46E7-8826-6B871778AB17}" destId="{9FB286FB-2A1B-46A4-9379-74867964326C}" srcOrd="2" destOrd="0" parTransId="{66E5D2B8-17AA-4DDF-A848-1A41E8D57FF1}" sibTransId="{2710CB7F-F1F4-4ABB-B907-2990180799A9}"/>
    <dgm:cxn modelId="{487D8EDE-2EF3-47FE-8E30-1AE1FA53E885}" type="presOf" srcId="{9FB286FB-2A1B-46A4-9379-74867964326C}" destId="{9F45B68C-4185-4928-8888-E8BEA928EEF4}" srcOrd="0" destOrd="0" presId="urn:microsoft.com/office/officeart/2008/layout/LinedList"/>
    <dgm:cxn modelId="{B73B2BE3-A651-4F8C-8804-BE58794BA7C9}" type="presOf" srcId="{37071E08-F8BE-494C-9B4A-75B7D71C2372}" destId="{4A4ACE48-9290-4301-A402-5AA42BFD85EE}" srcOrd="0" destOrd="0" presId="urn:microsoft.com/office/officeart/2008/layout/LinedList"/>
    <dgm:cxn modelId="{74EC55E9-A639-4ED3-B8D5-B019655E3C6B}" srcId="{1AD17F18-55E1-46E7-8826-6B871778AB17}" destId="{37071E08-F8BE-494C-9B4A-75B7D71C2372}" srcOrd="0" destOrd="0" parTransId="{A9147ED4-6BA5-40E4-9395-A3A30EFFFA72}" sibTransId="{29DD5805-9300-4329-BBAC-F4EBE0BFB374}"/>
    <dgm:cxn modelId="{506157F5-EC56-4F8A-BBFF-A07FB27D2C9F}" type="presOf" srcId="{4CF02779-DFFB-458C-91D4-3B148FE12EF3}" destId="{7A49BEAE-752F-4CC7-A807-3A99A674B48C}" srcOrd="0" destOrd="0" presId="urn:microsoft.com/office/officeart/2008/layout/LinedList"/>
    <dgm:cxn modelId="{1667FE6A-2F88-4622-B24D-F48F27C1F3DC}" type="presParOf" srcId="{81569022-F12A-4B1B-953B-797DC62926B4}" destId="{06A7235F-D363-46DE-83F3-7A1AF9DC6736}" srcOrd="0" destOrd="0" presId="urn:microsoft.com/office/officeart/2008/layout/LinedList"/>
    <dgm:cxn modelId="{238E50DD-C3D6-4772-B3D1-CC27A93C6185}" type="presParOf" srcId="{81569022-F12A-4B1B-953B-797DC62926B4}" destId="{DEBE587D-5AB9-4F0A-B945-30A8FDB8D2DC}" srcOrd="1" destOrd="0" presId="urn:microsoft.com/office/officeart/2008/layout/LinedList"/>
    <dgm:cxn modelId="{F8825255-FE7D-4916-B213-2163C1690AD2}" type="presParOf" srcId="{DEBE587D-5AB9-4F0A-B945-30A8FDB8D2DC}" destId="{4A4ACE48-9290-4301-A402-5AA42BFD85EE}" srcOrd="0" destOrd="0" presId="urn:microsoft.com/office/officeart/2008/layout/LinedList"/>
    <dgm:cxn modelId="{C2803526-FEE0-4941-B81B-8F82EA9F53E9}" type="presParOf" srcId="{DEBE587D-5AB9-4F0A-B945-30A8FDB8D2DC}" destId="{0F9ED1E2-6F94-4B5C-820D-1AF45C83AC66}" srcOrd="1" destOrd="0" presId="urn:microsoft.com/office/officeart/2008/layout/LinedList"/>
    <dgm:cxn modelId="{356EF2A2-1412-451C-B331-FEA141FDF648}" type="presParOf" srcId="{81569022-F12A-4B1B-953B-797DC62926B4}" destId="{426FDA21-5810-4EB0-B172-5F9E79655552}" srcOrd="2" destOrd="0" presId="urn:microsoft.com/office/officeart/2008/layout/LinedList"/>
    <dgm:cxn modelId="{702356C1-4699-4EF5-9331-C45CC2763B06}" type="presParOf" srcId="{81569022-F12A-4B1B-953B-797DC62926B4}" destId="{B7AB321A-52DB-437C-BF20-4BCA260A221D}" srcOrd="3" destOrd="0" presId="urn:microsoft.com/office/officeart/2008/layout/LinedList"/>
    <dgm:cxn modelId="{9682700D-CA85-47BD-A300-92655EA18CE9}" type="presParOf" srcId="{B7AB321A-52DB-437C-BF20-4BCA260A221D}" destId="{7A49BEAE-752F-4CC7-A807-3A99A674B48C}" srcOrd="0" destOrd="0" presId="urn:microsoft.com/office/officeart/2008/layout/LinedList"/>
    <dgm:cxn modelId="{6C2A1DB6-5356-4F58-A9FC-E2AC2716CA9B}" type="presParOf" srcId="{B7AB321A-52DB-437C-BF20-4BCA260A221D}" destId="{FA9AC859-2B37-4DAD-ACD3-5306CA7DBEEC}" srcOrd="1" destOrd="0" presId="urn:microsoft.com/office/officeart/2008/layout/LinedList"/>
    <dgm:cxn modelId="{075601D0-7EF3-4679-97E4-963F03B5D8B0}" type="presParOf" srcId="{81569022-F12A-4B1B-953B-797DC62926B4}" destId="{54C90576-8E14-4E1D-918A-0AFBFC8D19E4}" srcOrd="4" destOrd="0" presId="urn:microsoft.com/office/officeart/2008/layout/LinedList"/>
    <dgm:cxn modelId="{DB351CAE-24E3-4A4F-9D12-012BC7A309F4}" type="presParOf" srcId="{81569022-F12A-4B1B-953B-797DC62926B4}" destId="{0B47AE5A-5E2A-4C81-9EF8-6FCF83E3EEA0}" srcOrd="5" destOrd="0" presId="urn:microsoft.com/office/officeart/2008/layout/LinedList"/>
    <dgm:cxn modelId="{DC4D91B3-0C0C-4F5B-BC70-21122634B18C}" type="presParOf" srcId="{0B47AE5A-5E2A-4C81-9EF8-6FCF83E3EEA0}" destId="{9F45B68C-4185-4928-8888-E8BEA928EEF4}" srcOrd="0" destOrd="0" presId="urn:microsoft.com/office/officeart/2008/layout/LinedList"/>
    <dgm:cxn modelId="{7FB0E5B8-F13D-4EBB-B698-A9EC995EE9F3}" type="presParOf" srcId="{0B47AE5A-5E2A-4C81-9EF8-6FCF83E3EEA0}" destId="{A585A7AA-27F8-40D0-A3B3-05790AC9182D}" srcOrd="1" destOrd="0" presId="urn:microsoft.com/office/officeart/2008/layout/LinedList"/>
    <dgm:cxn modelId="{47D53B23-BFCC-4D23-9A32-21A63785816E}" type="presParOf" srcId="{81569022-F12A-4B1B-953B-797DC62926B4}" destId="{8E1F9656-76BF-4733-864E-F6578059E13A}" srcOrd="6" destOrd="0" presId="urn:microsoft.com/office/officeart/2008/layout/LinedList"/>
    <dgm:cxn modelId="{357B878A-871F-41F9-811D-EB364A995DE3}" type="presParOf" srcId="{81569022-F12A-4B1B-953B-797DC62926B4}" destId="{0BD0A1EE-8FBA-4911-A76E-6F289A3D65CF}" srcOrd="7" destOrd="0" presId="urn:microsoft.com/office/officeart/2008/layout/LinedList"/>
    <dgm:cxn modelId="{32CD558C-C10C-4A4C-B4AB-3B672E0EB4BD}" type="presParOf" srcId="{0BD0A1EE-8FBA-4911-A76E-6F289A3D65CF}" destId="{ABF7BA53-8052-438E-A54C-EF6F220BE4D6}" srcOrd="0" destOrd="0" presId="urn:microsoft.com/office/officeart/2008/layout/LinedList"/>
    <dgm:cxn modelId="{5486AE8D-0313-42B7-AFA7-5036AE47101D}" type="presParOf" srcId="{0BD0A1EE-8FBA-4911-A76E-6F289A3D65CF}" destId="{F8FDC7DE-684C-4632-891F-5D7D20678A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D719EB-743F-46C7-8C47-1CECBD2523C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26A47E5-E76A-4B00-995D-92001BBAD5D7}">
      <dgm:prSet/>
      <dgm:spPr/>
      <dgm:t>
        <a:bodyPr/>
        <a:lstStyle/>
        <a:p>
          <a:r>
            <a:rPr lang="en-US" b="0" i="0"/>
            <a:t>They learnt more when they made mistakes but the fear of getting it wrong on assessed newsdays prohibited risk taking.</a:t>
          </a:r>
          <a:endParaRPr lang="en-US"/>
        </a:p>
      </dgm:t>
    </dgm:pt>
    <dgm:pt modelId="{A1270EC4-08E7-408B-BA57-40AEC7DB86FF}" type="parTrans" cxnId="{FDF9EFA5-A31D-4FB5-BABF-BEAFF80889B1}">
      <dgm:prSet/>
      <dgm:spPr/>
      <dgm:t>
        <a:bodyPr/>
        <a:lstStyle/>
        <a:p>
          <a:endParaRPr lang="en-US"/>
        </a:p>
      </dgm:t>
    </dgm:pt>
    <dgm:pt modelId="{DACBD689-873C-4D9B-B0FE-E05A460ED4D5}" type="sibTrans" cxnId="{FDF9EFA5-A31D-4FB5-BABF-BEAFF80889B1}">
      <dgm:prSet/>
      <dgm:spPr/>
      <dgm:t>
        <a:bodyPr/>
        <a:lstStyle/>
        <a:p>
          <a:endParaRPr lang="en-US"/>
        </a:p>
      </dgm:t>
    </dgm:pt>
    <dgm:pt modelId="{389FDED2-E5B4-4788-A2A7-F79AE8C56EEA}">
      <dgm:prSet/>
      <dgm:spPr/>
      <dgm:t>
        <a:bodyPr/>
        <a:lstStyle/>
        <a:p>
          <a:r>
            <a:rPr lang="en-US" b="0" i="0"/>
            <a:t>Selective internships can cause divisions in the cohort.</a:t>
          </a:r>
          <a:endParaRPr lang="en-US"/>
        </a:p>
      </dgm:t>
    </dgm:pt>
    <dgm:pt modelId="{C171BAD2-52F4-48F4-B87F-E69757828D0E}" type="parTrans" cxnId="{E01C2801-C332-4813-A5CC-2DAF6426DE96}">
      <dgm:prSet/>
      <dgm:spPr/>
      <dgm:t>
        <a:bodyPr/>
        <a:lstStyle/>
        <a:p>
          <a:endParaRPr lang="en-US"/>
        </a:p>
      </dgm:t>
    </dgm:pt>
    <dgm:pt modelId="{7184AA62-8371-4A56-89D6-AC80BBD2BE5B}" type="sibTrans" cxnId="{E01C2801-C332-4813-A5CC-2DAF6426DE96}">
      <dgm:prSet/>
      <dgm:spPr/>
      <dgm:t>
        <a:bodyPr/>
        <a:lstStyle/>
        <a:p>
          <a:endParaRPr lang="en-US"/>
        </a:p>
      </dgm:t>
    </dgm:pt>
    <dgm:pt modelId="{323522A5-B375-4CF5-A8AD-CDA55D9BA243}">
      <dgm:prSet/>
      <dgm:spPr/>
      <dgm:t>
        <a:bodyPr/>
        <a:lstStyle/>
        <a:p>
          <a:r>
            <a:rPr lang="en-US" b="0" i="0"/>
            <a:t>The traditional ”industry-centred model” (Mensing, 2010) of what it means to be a journalist was still prevalent.</a:t>
          </a:r>
          <a:endParaRPr lang="en-US"/>
        </a:p>
      </dgm:t>
    </dgm:pt>
    <dgm:pt modelId="{8FDD48B3-51FF-42B1-AB7A-FFA918F67130}" type="parTrans" cxnId="{C6F95A44-8C9B-4FA9-BE5C-3C640455DB59}">
      <dgm:prSet/>
      <dgm:spPr/>
      <dgm:t>
        <a:bodyPr/>
        <a:lstStyle/>
        <a:p>
          <a:endParaRPr lang="en-US"/>
        </a:p>
      </dgm:t>
    </dgm:pt>
    <dgm:pt modelId="{40908153-8778-4D86-AB73-79EB82216576}" type="sibTrans" cxnId="{C6F95A44-8C9B-4FA9-BE5C-3C640455DB59}">
      <dgm:prSet/>
      <dgm:spPr/>
      <dgm:t>
        <a:bodyPr/>
        <a:lstStyle/>
        <a:p>
          <a:endParaRPr lang="en-US"/>
        </a:p>
      </dgm:t>
    </dgm:pt>
    <dgm:pt modelId="{92A45FEF-C2EA-4DEB-A300-414365CBB467}">
      <dgm:prSet/>
      <dgm:spPr/>
      <dgm:t>
        <a:bodyPr/>
        <a:lstStyle/>
        <a:p>
          <a:r>
            <a:rPr lang="en-US" b="0" i="0"/>
            <a:t>Creating a physical product on newsdays or in the internship produced the same sense of pride.</a:t>
          </a:r>
          <a:endParaRPr lang="en-US"/>
        </a:p>
      </dgm:t>
    </dgm:pt>
    <dgm:pt modelId="{93BB47A6-4273-4D32-BBC8-46299D416618}" type="parTrans" cxnId="{0B9A57B2-9A89-4E7C-BCFF-2BEE9623D3D8}">
      <dgm:prSet/>
      <dgm:spPr/>
      <dgm:t>
        <a:bodyPr/>
        <a:lstStyle/>
        <a:p>
          <a:endParaRPr lang="en-US"/>
        </a:p>
      </dgm:t>
    </dgm:pt>
    <dgm:pt modelId="{74B87BF0-A7A6-49E6-8BE3-D134FE2FA66D}" type="sibTrans" cxnId="{0B9A57B2-9A89-4E7C-BCFF-2BEE9623D3D8}">
      <dgm:prSet/>
      <dgm:spPr/>
      <dgm:t>
        <a:bodyPr/>
        <a:lstStyle/>
        <a:p>
          <a:endParaRPr lang="en-US"/>
        </a:p>
      </dgm:t>
    </dgm:pt>
    <dgm:pt modelId="{2988323D-CC2E-4B91-BCE9-2FAA2543FE6F}">
      <dgm:prSet/>
      <dgm:spPr/>
      <dgm:t>
        <a:bodyPr/>
        <a:lstStyle/>
        <a:p>
          <a:r>
            <a:rPr lang="en-US" b="0" i="0"/>
            <a:t>Participants at Uni A had more understanding and appreciation of the role of critical reflection on their practice than those at Uni B.</a:t>
          </a:r>
          <a:endParaRPr lang="en-US"/>
        </a:p>
      </dgm:t>
    </dgm:pt>
    <dgm:pt modelId="{3DD19669-BC73-42EE-8CBA-86B23A471141}" type="parTrans" cxnId="{29CE3BCB-CE1B-4F2F-A6BC-1D192F6EFAB5}">
      <dgm:prSet/>
      <dgm:spPr/>
      <dgm:t>
        <a:bodyPr/>
        <a:lstStyle/>
        <a:p>
          <a:endParaRPr lang="en-US"/>
        </a:p>
      </dgm:t>
    </dgm:pt>
    <dgm:pt modelId="{A13A1616-BC5A-4C0B-9B8E-428823715EB2}" type="sibTrans" cxnId="{29CE3BCB-CE1B-4F2F-A6BC-1D192F6EFAB5}">
      <dgm:prSet/>
      <dgm:spPr/>
      <dgm:t>
        <a:bodyPr/>
        <a:lstStyle/>
        <a:p>
          <a:endParaRPr lang="en-US"/>
        </a:p>
      </dgm:t>
    </dgm:pt>
    <dgm:pt modelId="{B9510BAF-E3D0-4E2F-97E8-8C32FB28AB4C}" type="pres">
      <dgm:prSet presAssocID="{BFD719EB-743F-46C7-8C47-1CECBD2523C5}" presName="vert0" presStyleCnt="0">
        <dgm:presLayoutVars>
          <dgm:dir/>
          <dgm:animOne val="branch"/>
          <dgm:animLvl val="lvl"/>
        </dgm:presLayoutVars>
      </dgm:prSet>
      <dgm:spPr/>
    </dgm:pt>
    <dgm:pt modelId="{EAA92E64-57E8-42E5-9349-BA8E85AB2F28}" type="pres">
      <dgm:prSet presAssocID="{F26A47E5-E76A-4B00-995D-92001BBAD5D7}" presName="thickLine" presStyleLbl="alignNode1" presStyleIdx="0" presStyleCnt="5"/>
      <dgm:spPr/>
    </dgm:pt>
    <dgm:pt modelId="{B31FD037-D2D5-4497-97C3-8A7CCED036FE}" type="pres">
      <dgm:prSet presAssocID="{F26A47E5-E76A-4B00-995D-92001BBAD5D7}" presName="horz1" presStyleCnt="0"/>
      <dgm:spPr/>
    </dgm:pt>
    <dgm:pt modelId="{3BDBB3D4-917C-43D5-8A34-3DB04B74D872}" type="pres">
      <dgm:prSet presAssocID="{F26A47E5-E76A-4B00-995D-92001BBAD5D7}" presName="tx1" presStyleLbl="revTx" presStyleIdx="0" presStyleCnt="5"/>
      <dgm:spPr/>
    </dgm:pt>
    <dgm:pt modelId="{816CE130-845A-4859-B23A-8DD11F5F8895}" type="pres">
      <dgm:prSet presAssocID="{F26A47E5-E76A-4B00-995D-92001BBAD5D7}" presName="vert1" presStyleCnt="0"/>
      <dgm:spPr/>
    </dgm:pt>
    <dgm:pt modelId="{27F0D06B-D610-4282-953C-E571A2B33174}" type="pres">
      <dgm:prSet presAssocID="{389FDED2-E5B4-4788-A2A7-F79AE8C56EEA}" presName="thickLine" presStyleLbl="alignNode1" presStyleIdx="1" presStyleCnt="5"/>
      <dgm:spPr/>
    </dgm:pt>
    <dgm:pt modelId="{214C07D6-C1DB-4BE5-9B4D-220B03F16BD6}" type="pres">
      <dgm:prSet presAssocID="{389FDED2-E5B4-4788-A2A7-F79AE8C56EEA}" presName="horz1" presStyleCnt="0"/>
      <dgm:spPr/>
    </dgm:pt>
    <dgm:pt modelId="{31B8D984-ED67-48E0-B7B3-52BB3895C21A}" type="pres">
      <dgm:prSet presAssocID="{389FDED2-E5B4-4788-A2A7-F79AE8C56EEA}" presName="tx1" presStyleLbl="revTx" presStyleIdx="1" presStyleCnt="5"/>
      <dgm:spPr/>
    </dgm:pt>
    <dgm:pt modelId="{1C51070A-0B4F-4172-B830-632908504CA4}" type="pres">
      <dgm:prSet presAssocID="{389FDED2-E5B4-4788-A2A7-F79AE8C56EEA}" presName="vert1" presStyleCnt="0"/>
      <dgm:spPr/>
    </dgm:pt>
    <dgm:pt modelId="{D6204E9B-26DE-4602-B7FF-888605AE23D5}" type="pres">
      <dgm:prSet presAssocID="{323522A5-B375-4CF5-A8AD-CDA55D9BA243}" presName="thickLine" presStyleLbl="alignNode1" presStyleIdx="2" presStyleCnt="5"/>
      <dgm:spPr/>
    </dgm:pt>
    <dgm:pt modelId="{D034BAB6-6F43-4482-A8A7-4868951CF755}" type="pres">
      <dgm:prSet presAssocID="{323522A5-B375-4CF5-A8AD-CDA55D9BA243}" presName="horz1" presStyleCnt="0"/>
      <dgm:spPr/>
    </dgm:pt>
    <dgm:pt modelId="{0310BE20-E2D7-4FA5-A33F-AA46AFCAA06B}" type="pres">
      <dgm:prSet presAssocID="{323522A5-B375-4CF5-A8AD-CDA55D9BA243}" presName="tx1" presStyleLbl="revTx" presStyleIdx="2" presStyleCnt="5"/>
      <dgm:spPr/>
    </dgm:pt>
    <dgm:pt modelId="{51BD1734-EA7A-4F89-8833-C46C46E13F5E}" type="pres">
      <dgm:prSet presAssocID="{323522A5-B375-4CF5-A8AD-CDA55D9BA243}" presName="vert1" presStyleCnt="0"/>
      <dgm:spPr/>
    </dgm:pt>
    <dgm:pt modelId="{8C03EE6B-605D-4C8B-A6EA-A445BC596901}" type="pres">
      <dgm:prSet presAssocID="{92A45FEF-C2EA-4DEB-A300-414365CBB467}" presName="thickLine" presStyleLbl="alignNode1" presStyleIdx="3" presStyleCnt="5"/>
      <dgm:spPr/>
    </dgm:pt>
    <dgm:pt modelId="{B6F77D0C-BDE1-4C1C-92FC-AD97DC0B29A1}" type="pres">
      <dgm:prSet presAssocID="{92A45FEF-C2EA-4DEB-A300-414365CBB467}" presName="horz1" presStyleCnt="0"/>
      <dgm:spPr/>
    </dgm:pt>
    <dgm:pt modelId="{E2128804-7F2B-4D3D-96BB-17063F184E1B}" type="pres">
      <dgm:prSet presAssocID="{92A45FEF-C2EA-4DEB-A300-414365CBB467}" presName="tx1" presStyleLbl="revTx" presStyleIdx="3" presStyleCnt="5"/>
      <dgm:spPr/>
    </dgm:pt>
    <dgm:pt modelId="{BFEFE842-B865-4620-ACBF-2986540D1304}" type="pres">
      <dgm:prSet presAssocID="{92A45FEF-C2EA-4DEB-A300-414365CBB467}" presName="vert1" presStyleCnt="0"/>
      <dgm:spPr/>
    </dgm:pt>
    <dgm:pt modelId="{FB885978-81D7-4EE0-8AC9-5F0EB193E118}" type="pres">
      <dgm:prSet presAssocID="{2988323D-CC2E-4B91-BCE9-2FAA2543FE6F}" presName="thickLine" presStyleLbl="alignNode1" presStyleIdx="4" presStyleCnt="5"/>
      <dgm:spPr/>
    </dgm:pt>
    <dgm:pt modelId="{C8FC1D9A-F05D-4BE8-AB0B-44868CECFBCF}" type="pres">
      <dgm:prSet presAssocID="{2988323D-CC2E-4B91-BCE9-2FAA2543FE6F}" presName="horz1" presStyleCnt="0"/>
      <dgm:spPr/>
    </dgm:pt>
    <dgm:pt modelId="{D5F4A33C-0906-4ADF-BF3A-A033A92CB6AC}" type="pres">
      <dgm:prSet presAssocID="{2988323D-CC2E-4B91-BCE9-2FAA2543FE6F}" presName="tx1" presStyleLbl="revTx" presStyleIdx="4" presStyleCnt="5"/>
      <dgm:spPr/>
    </dgm:pt>
    <dgm:pt modelId="{4E2BD8D3-1E25-486A-AA20-D397AB2061CB}" type="pres">
      <dgm:prSet presAssocID="{2988323D-CC2E-4B91-BCE9-2FAA2543FE6F}" presName="vert1" presStyleCnt="0"/>
      <dgm:spPr/>
    </dgm:pt>
  </dgm:ptLst>
  <dgm:cxnLst>
    <dgm:cxn modelId="{E01C2801-C332-4813-A5CC-2DAF6426DE96}" srcId="{BFD719EB-743F-46C7-8C47-1CECBD2523C5}" destId="{389FDED2-E5B4-4788-A2A7-F79AE8C56EEA}" srcOrd="1" destOrd="0" parTransId="{C171BAD2-52F4-48F4-B87F-E69757828D0E}" sibTransId="{7184AA62-8371-4A56-89D6-AC80BBD2BE5B}"/>
    <dgm:cxn modelId="{70108411-7639-417B-A2E2-55586C54C471}" type="presOf" srcId="{BFD719EB-743F-46C7-8C47-1CECBD2523C5}" destId="{B9510BAF-E3D0-4E2F-97E8-8C32FB28AB4C}" srcOrd="0" destOrd="0" presId="urn:microsoft.com/office/officeart/2008/layout/LinedList"/>
    <dgm:cxn modelId="{1D742319-EB4C-4FDD-92A6-0B39727830E8}" type="presOf" srcId="{92A45FEF-C2EA-4DEB-A300-414365CBB467}" destId="{E2128804-7F2B-4D3D-96BB-17063F184E1B}" srcOrd="0" destOrd="0" presId="urn:microsoft.com/office/officeart/2008/layout/LinedList"/>
    <dgm:cxn modelId="{65F78E22-A7B2-410C-A79F-F248F187028D}" type="presOf" srcId="{323522A5-B375-4CF5-A8AD-CDA55D9BA243}" destId="{0310BE20-E2D7-4FA5-A33F-AA46AFCAA06B}" srcOrd="0" destOrd="0" presId="urn:microsoft.com/office/officeart/2008/layout/LinedList"/>
    <dgm:cxn modelId="{BB2EB133-4C1A-46B8-A2F1-27786284187F}" type="presOf" srcId="{2988323D-CC2E-4B91-BCE9-2FAA2543FE6F}" destId="{D5F4A33C-0906-4ADF-BF3A-A033A92CB6AC}" srcOrd="0" destOrd="0" presId="urn:microsoft.com/office/officeart/2008/layout/LinedList"/>
    <dgm:cxn modelId="{C6F95A44-8C9B-4FA9-BE5C-3C640455DB59}" srcId="{BFD719EB-743F-46C7-8C47-1CECBD2523C5}" destId="{323522A5-B375-4CF5-A8AD-CDA55D9BA243}" srcOrd="2" destOrd="0" parTransId="{8FDD48B3-51FF-42B1-AB7A-FFA918F67130}" sibTransId="{40908153-8778-4D86-AB73-79EB82216576}"/>
    <dgm:cxn modelId="{492FFC8B-522E-409C-9827-F295800D3591}" type="presOf" srcId="{F26A47E5-E76A-4B00-995D-92001BBAD5D7}" destId="{3BDBB3D4-917C-43D5-8A34-3DB04B74D872}" srcOrd="0" destOrd="0" presId="urn:microsoft.com/office/officeart/2008/layout/LinedList"/>
    <dgm:cxn modelId="{FDF9EFA5-A31D-4FB5-BABF-BEAFF80889B1}" srcId="{BFD719EB-743F-46C7-8C47-1CECBD2523C5}" destId="{F26A47E5-E76A-4B00-995D-92001BBAD5D7}" srcOrd="0" destOrd="0" parTransId="{A1270EC4-08E7-408B-BA57-40AEC7DB86FF}" sibTransId="{DACBD689-873C-4D9B-B0FE-E05A460ED4D5}"/>
    <dgm:cxn modelId="{0B9A57B2-9A89-4E7C-BCFF-2BEE9623D3D8}" srcId="{BFD719EB-743F-46C7-8C47-1CECBD2523C5}" destId="{92A45FEF-C2EA-4DEB-A300-414365CBB467}" srcOrd="3" destOrd="0" parTransId="{93BB47A6-4273-4D32-BBC8-46299D416618}" sibTransId="{74B87BF0-A7A6-49E6-8BE3-D134FE2FA66D}"/>
    <dgm:cxn modelId="{29CE3BCB-CE1B-4F2F-A6BC-1D192F6EFAB5}" srcId="{BFD719EB-743F-46C7-8C47-1CECBD2523C5}" destId="{2988323D-CC2E-4B91-BCE9-2FAA2543FE6F}" srcOrd="4" destOrd="0" parTransId="{3DD19669-BC73-42EE-8CBA-86B23A471141}" sibTransId="{A13A1616-BC5A-4C0B-9B8E-428823715EB2}"/>
    <dgm:cxn modelId="{00EFF1DE-9A5B-4E5B-9B2B-0D7AD5BF7B21}" type="presOf" srcId="{389FDED2-E5B4-4788-A2A7-F79AE8C56EEA}" destId="{31B8D984-ED67-48E0-B7B3-52BB3895C21A}" srcOrd="0" destOrd="0" presId="urn:microsoft.com/office/officeart/2008/layout/LinedList"/>
    <dgm:cxn modelId="{7980B976-8B13-495A-A7CB-CBEFE4D9F1A7}" type="presParOf" srcId="{B9510BAF-E3D0-4E2F-97E8-8C32FB28AB4C}" destId="{EAA92E64-57E8-42E5-9349-BA8E85AB2F28}" srcOrd="0" destOrd="0" presId="urn:microsoft.com/office/officeart/2008/layout/LinedList"/>
    <dgm:cxn modelId="{BF93CC23-4034-450D-8972-62E108446A84}" type="presParOf" srcId="{B9510BAF-E3D0-4E2F-97E8-8C32FB28AB4C}" destId="{B31FD037-D2D5-4497-97C3-8A7CCED036FE}" srcOrd="1" destOrd="0" presId="urn:microsoft.com/office/officeart/2008/layout/LinedList"/>
    <dgm:cxn modelId="{D2326DCE-21E5-4BAB-B5C4-D2AC2FE6CDF7}" type="presParOf" srcId="{B31FD037-D2D5-4497-97C3-8A7CCED036FE}" destId="{3BDBB3D4-917C-43D5-8A34-3DB04B74D872}" srcOrd="0" destOrd="0" presId="urn:microsoft.com/office/officeart/2008/layout/LinedList"/>
    <dgm:cxn modelId="{C5DD8040-04BF-4B11-BAA1-4525116774CA}" type="presParOf" srcId="{B31FD037-D2D5-4497-97C3-8A7CCED036FE}" destId="{816CE130-845A-4859-B23A-8DD11F5F8895}" srcOrd="1" destOrd="0" presId="urn:microsoft.com/office/officeart/2008/layout/LinedList"/>
    <dgm:cxn modelId="{A908AA88-BE0C-44BE-8B23-4996A017D9E8}" type="presParOf" srcId="{B9510BAF-E3D0-4E2F-97E8-8C32FB28AB4C}" destId="{27F0D06B-D610-4282-953C-E571A2B33174}" srcOrd="2" destOrd="0" presId="urn:microsoft.com/office/officeart/2008/layout/LinedList"/>
    <dgm:cxn modelId="{6EC1FB3B-F4AA-4892-9DA3-9C7D4CF9E2A1}" type="presParOf" srcId="{B9510BAF-E3D0-4E2F-97E8-8C32FB28AB4C}" destId="{214C07D6-C1DB-4BE5-9B4D-220B03F16BD6}" srcOrd="3" destOrd="0" presId="urn:microsoft.com/office/officeart/2008/layout/LinedList"/>
    <dgm:cxn modelId="{1ACD4C61-9A5E-4C17-B61D-4CAEABBCB806}" type="presParOf" srcId="{214C07D6-C1DB-4BE5-9B4D-220B03F16BD6}" destId="{31B8D984-ED67-48E0-B7B3-52BB3895C21A}" srcOrd="0" destOrd="0" presId="urn:microsoft.com/office/officeart/2008/layout/LinedList"/>
    <dgm:cxn modelId="{D772B52F-657A-4F76-B543-972CC217161C}" type="presParOf" srcId="{214C07D6-C1DB-4BE5-9B4D-220B03F16BD6}" destId="{1C51070A-0B4F-4172-B830-632908504CA4}" srcOrd="1" destOrd="0" presId="urn:microsoft.com/office/officeart/2008/layout/LinedList"/>
    <dgm:cxn modelId="{6E127125-87AF-489C-B81F-8771CED9B595}" type="presParOf" srcId="{B9510BAF-E3D0-4E2F-97E8-8C32FB28AB4C}" destId="{D6204E9B-26DE-4602-B7FF-888605AE23D5}" srcOrd="4" destOrd="0" presId="urn:microsoft.com/office/officeart/2008/layout/LinedList"/>
    <dgm:cxn modelId="{F79CE0E2-0CBD-4D35-80DE-E53BC164A8AF}" type="presParOf" srcId="{B9510BAF-E3D0-4E2F-97E8-8C32FB28AB4C}" destId="{D034BAB6-6F43-4482-A8A7-4868951CF755}" srcOrd="5" destOrd="0" presId="urn:microsoft.com/office/officeart/2008/layout/LinedList"/>
    <dgm:cxn modelId="{44BC85C3-BC01-4656-B601-28AD399B3DDE}" type="presParOf" srcId="{D034BAB6-6F43-4482-A8A7-4868951CF755}" destId="{0310BE20-E2D7-4FA5-A33F-AA46AFCAA06B}" srcOrd="0" destOrd="0" presId="urn:microsoft.com/office/officeart/2008/layout/LinedList"/>
    <dgm:cxn modelId="{97D86711-3211-4996-8DCA-4CE1BB4FC3C8}" type="presParOf" srcId="{D034BAB6-6F43-4482-A8A7-4868951CF755}" destId="{51BD1734-EA7A-4F89-8833-C46C46E13F5E}" srcOrd="1" destOrd="0" presId="urn:microsoft.com/office/officeart/2008/layout/LinedList"/>
    <dgm:cxn modelId="{B2982F3A-B91C-4767-9BE0-5D88DC54DA70}" type="presParOf" srcId="{B9510BAF-E3D0-4E2F-97E8-8C32FB28AB4C}" destId="{8C03EE6B-605D-4C8B-A6EA-A445BC596901}" srcOrd="6" destOrd="0" presId="urn:microsoft.com/office/officeart/2008/layout/LinedList"/>
    <dgm:cxn modelId="{AD6FF806-DE35-489E-9D12-91DF94AA1B85}" type="presParOf" srcId="{B9510BAF-E3D0-4E2F-97E8-8C32FB28AB4C}" destId="{B6F77D0C-BDE1-4C1C-92FC-AD97DC0B29A1}" srcOrd="7" destOrd="0" presId="urn:microsoft.com/office/officeart/2008/layout/LinedList"/>
    <dgm:cxn modelId="{141A7741-E084-4C28-BCBD-73A66A18E46F}" type="presParOf" srcId="{B6F77D0C-BDE1-4C1C-92FC-AD97DC0B29A1}" destId="{E2128804-7F2B-4D3D-96BB-17063F184E1B}" srcOrd="0" destOrd="0" presId="urn:microsoft.com/office/officeart/2008/layout/LinedList"/>
    <dgm:cxn modelId="{E0B45D4D-3A05-4168-95AB-07D5D460F67A}" type="presParOf" srcId="{B6F77D0C-BDE1-4C1C-92FC-AD97DC0B29A1}" destId="{BFEFE842-B865-4620-ACBF-2986540D1304}" srcOrd="1" destOrd="0" presId="urn:microsoft.com/office/officeart/2008/layout/LinedList"/>
    <dgm:cxn modelId="{A6D595B8-3423-4EBD-90A9-4E5252419562}" type="presParOf" srcId="{B9510BAF-E3D0-4E2F-97E8-8C32FB28AB4C}" destId="{FB885978-81D7-4EE0-8AC9-5F0EB193E118}" srcOrd="8" destOrd="0" presId="urn:microsoft.com/office/officeart/2008/layout/LinedList"/>
    <dgm:cxn modelId="{D17A9244-3864-4BE0-893C-170FEE8C0DA4}" type="presParOf" srcId="{B9510BAF-E3D0-4E2F-97E8-8C32FB28AB4C}" destId="{C8FC1D9A-F05D-4BE8-AB0B-44868CECFBCF}" srcOrd="9" destOrd="0" presId="urn:microsoft.com/office/officeart/2008/layout/LinedList"/>
    <dgm:cxn modelId="{5B5FC344-D021-4BB4-90F3-DC328D9CA23B}" type="presParOf" srcId="{C8FC1D9A-F05D-4BE8-AB0B-44868CECFBCF}" destId="{D5F4A33C-0906-4ADF-BF3A-A033A92CB6AC}" srcOrd="0" destOrd="0" presId="urn:microsoft.com/office/officeart/2008/layout/LinedList"/>
    <dgm:cxn modelId="{7A30F62A-B311-4119-B5D4-A4A22384BFAF}" type="presParOf" srcId="{C8FC1D9A-F05D-4BE8-AB0B-44868CECFBCF}" destId="{4E2BD8D3-1E25-486A-AA20-D397AB2061C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3F038-6834-479C-9E26-807AAB8D8135}">
      <dsp:nvSpPr>
        <dsp:cNvPr id="0" name=""/>
        <dsp:cNvSpPr/>
      </dsp:nvSpPr>
      <dsp:spPr>
        <a:xfrm>
          <a:off x="1251" y="5835"/>
          <a:ext cx="4391693" cy="2788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03DAC-3C7A-404C-A292-BBEF6197C71D}">
      <dsp:nvSpPr>
        <dsp:cNvPr id="0" name=""/>
        <dsp:cNvSpPr/>
      </dsp:nvSpPr>
      <dsp:spPr>
        <a:xfrm>
          <a:off x="489217" y="469403"/>
          <a:ext cx="4391693" cy="2788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What are students’ and graduates’ perceptions of how they learn about journalism within two different models of practice-based learning in Higher Education?</a:t>
          </a:r>
        </a:p>
      </dsp:txBody>
      <dsp:txXfrm>
        <a:off x="570896" y="551082"/>
        <a:ext cx="4228335" cy="2625367"/>
      </dsp:txXfrm>
    </dsp:sp>
    <dsp:sp modelId="{967A9DF2-63EA-41D7-868C-1C540743C7DD}">
      <dsp:nvSpPr>
        <dsp:cNvPr id="0" name=""/>
        <dsp:cNvSpPr/>
      </dsp:nvSpPr>
      <dsp:spPr>
        <a:xfrm>
          <a:off x="5368876" y="5835"/>
          <a:ext cx="4391693" cy="2788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BA669-48DC-447B-9377-FD2BC0A9778E}">
      <dsp:nvSpPr>
        <dsp:cNvPr id="0" name=""/>
        <dsp:cNvSpPr/>
      </dsp:nvSpPr>
      <dsp:spPr>
        <a:xfrm>
          <a:off x="5856842" y="469403"/>
          <a:ext cx="4391693" cy="2788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When, if at all, do participants in the study perceive their professional identity as being a journalist?</a:t>
          </a:r>
        </a:p>
      </dsp:txBody>
      <dsp:txXfrm>
        <a:off x="5938521" y="551082"/>
        <a:ext cx="4228335" cy="2625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008FD-5412-46E1-82AB-E8620AA9C5B2}">
      <dsp:nvSpPr>
        <dsp:cNvPr id="0" name=""/>
        <dsp:cNvSpPr/>
      </dsp:nvSpPr>
      <dsp:spPr>
        <a:xfrm>
          <a:off x="0" y="0"/>
          <a:ext cx="63162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4A0DC-9273-448E-B980-C3461BA506FF}">
      <dsp:nvSpPr>
        <dsp:cNvPr id="0" name=""/>
        <dsp:cNvSpPr/>
      </dsp:nvSpPr>
      <dsp:spPr>
        <a:xfrm>
          <a:off x="0" y="0"/>
          <a:ext cx="6316266" cy="634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Case Study </a:t>
          </a:r>
        </a:p>
      </dsp:txBody>
      <dsp:txXfrm>
        <a:off x="0" y="0"/>
        <a:ext cx="6316266" cy="634647"/>
      </dsp:txXfrm>
    </dsp:sp>
    <dsp:sp modelId="{1824F9FB-31A3-4303-B10A-8542C7677974}">
      <dsp:nvSpPr>
        <dsp:cNvPr id="0" name=""/>
        <dsp:cNvSpPr/>
      </dsp:nvSpPr>
      <dsp:spPr>
        <a:xfrm>
          <a:off x="0" y="634647"/>
          <a:ext cx="63162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9CE5C-D2AE-43A7-BACE-453731EE25FC}">
      <dsp:nvSpPr>
        <dsp:cNvPr id="0" name=""/>
        <dsp:cNvSpPr/>
      </dsp:nvSpPr>
      <dsp:spPr>
        <a:xfrm>
          <a:off x="0" y="634647"/>
          <a:ext cx="6316266" cy="634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Case 1 – University A – </a:t>
          </a:r>
          <a:r>
            <a:rPr lang="en-US" sz="1700" kern="1200" dirty="0" err="1"/>
            <a:t>newsdays</a:t>
          </a:r>
          <a:r>
            <a:rPr lang="en-US" sz="1700" kern="1200" dirty="0"/>
            <a:t> </a:t>
          </a:r>
        </a:p>
      </dsp:txBody>
      <dsp:txXfrm>
        <a:off x="0" y="634647"/>
        <a:ext cx="6316266" cy="634647"/>
      </dsp:txXfrm>
    </dsp:sp>
    <dsp:sp modelId="{ECC7AF8E-A9F2-47E7-97B0-C9727666F8CE}">
      <dsp:nvSpPr>
        <dsp:cNvPr id="0" name=""/>
        <dsp:cNvSpPr/>
      </dsp:nvSpPr>
      <dsp:spPr>
        <a:xfrm>
          <a:off x="0" y="1269294"/>
          <a:ext cx="631626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A250C-D222-4C98-BB6C-D16CB9A98702}">
      <dsp:nvSpPr>
        <dsp:cNvPr id="0" name=""/>
        <dsp:cNvSpPr/>
      </dsp:nvSpPr>
      <dsp:spPr>
        <a:xfrm>
          <a:off x="0" y="1269294"/>
          <a:ext cx="6316266" cy="634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Case 2 – University B – internship </a:t>
          </a:r>
        </a:p>
      </dsp:txBody>
      <dsp:txXfrm>
        <a:off x="0" y="1269294"/>
        <a:ext cx="6316266" cy="634647"/>
      </dsp:txXfrm>
    </dsp:sp>
    <dsp:sp modelId="{A8BF4CF8-80C8-46AC-9219-478795B3F04A}">
      <dsp:nvSpPr>
        <dsp:cNvPr id="0" name=""/>
        <dsp:cNvSpPr/>
      </dsp:nvSpPr>
      <dsp:spPr>
        <a:xfrm>
          <a:off x="0" y="1903942"/>
          <a:ext cx="631626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0C21C-141A-4A92-B4B8-BDDA005E287C}">
      <dsp:nvSpPr>
        <dsp:cNvPr id="0" name=""/>
        <dsp:cNvSpPr/>
      </dsp:nvSpPr>
      <dsp:spPr>
        <a:xfrm>
          <a:off x="0" y="1903942"/>
          <a:ext cx="6316266" cy="634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Focus Groups </a:t>
          </a:r>
          <a:br>
            <a:rPr lang="en-US" sz="1700" kern="1200" dirty="0"/>
          </a:br>
          <a:r>
            <a:rPr lang="en-US" sz="1700" kern="1200" dirty="0"/>
            <a:t>1 group at University A (7 participants)</a:t>
          </a:r>
          <a:r>
            <a:rPr lang="en-US" sz="1700" kern="1200" dirty="0">
              <a:latin typeface="Neue Haas Grotesk Text Pro"/>
            </a:rPr>
            <a:t> *</a:t>
          </a:r>
          <a:endParaRPr lang="en-US" sz="1700" kern="1200" dirty="0"/>
        </a:p>
      </dsp:txBody>
      <dsp:txXfrm>
        <a:off x="0" y="1903942"/>
        <a:ext cx="6316266" cy="634647"/>
      </dsp:txXfrm>
    </dsp:sp>
    <dsp:sp modelId="{1FF60730-C8C8-44D1-82FB-3E748B420899}">
      <dsp:nvSpPr>
        <dsp:cNvPr id="0" name=""/>
        <dsp:cNvSpPr/>
      </dsp:nvSpPr>
      <dsp:spPr>
        <a:xfrm>
          <a:off x="0" y="2538589"/>
          <a:ext cx="631626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44229-E330-4FCE-95FB-512FB90CB49D}">
      <dsp:nvSpPr>
        <dsp:cNvPr id="0" name=""/>
        <dsp:cNvSpPr/>
      </dsp:nvSpPr>
      <dsp:spPr>
        <a:xfrm>
          <a:off x="0" y="2538589"/>
          <a:ext cx="6316266" cy="634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 groups at University B (8 and 13 participants)</a:t>
          </a:r>
        </a:p>
      </dsp:txBody>
      <dsp:txXfrm>
        <a:off x="0" y="2538589"/>
        <a:ext cx="6316266" cy="634647"/>
      </dsp:txXfrm>
    </dsp:sp>
    <dsp:sp modelId="{52760A1D-F2E5-4265-BDA7-E6E5C28F4772}">
      <dsp:nvSpPr>
        <dsp:cNvPr id="0" name=""/>
        <dsp:cNvSpPr/>
      </dsp:nvSpPr>
      <dsp:spPr>
        <a:xfrm>
          <a:off x="0" y="3173237"/>
          <a:ext cx="63162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D64C0C-0CDA-448D-A91E-11DF42115ACF}">
      <dsp:nvSpPr>
        <dsp:cNvPr id="0" name=""/>
        <dsp:cNvSpPr/>
      </dsp:nvSpPr>
      <dsp:spPr>
        <a:xfrm>
          <a:off x="0" y="3173237"/>
          <a:ext cx="6316266" cy="634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Follow up interviews (3 participants, 1 from University A, 2 from University B)</a:t>
          </a:r>
          <a:r>
            <a:rPr lang="en-US" sz="1700" kern="1200" dirty="0">
              <a:latin typeface="Neue Haas Grotesk Text Pro"/>
            </a:rPr>
            <a:t> *</a:t>
          </a:r>
          <a:endParaRPr lang="en-US" sz="1700" kern="1200" dirty="0"/>
        </a:p>
      </dsp:txBody>
      <dsp:txXfrm>
        <a:off x="0" y="3173237"/>
        <a:ext cx="6316266" cy="634647"/>
      </dsp:txXfrm>
    </dsp:sp>
    <dsp:sp modelId="{CB8BD927-A78D-4502-B34F-E1A6AEEF182C}">
      <dsp:nvSpPr>
        <dsp:cNvPr id="0" name=""/>
        <dsp:cNvSpPr/>
      </dsp:nvSpPr>
      <dsp:spPr>
        <a:xfrm>
          <a:off x="0" y="3807885"/>
          <a:ext cx="63162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5A726-0383-4C60-A039-58D730CB2647}">
      <dsp:nvSpPr>
        <dsp:cNvPr id="0" name=""/>
        <dsp:cNvSpPr/>
      </dsp:nvSpPr>
      <dsp:spPr>
        <a:xfrm>
          <a:off x="0" y="3807884"/>
          <a:ext cx="6316266" cy="634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Graduate questionnaire (49 participants, 37 from University A, 12 from University B)</a:t>
          </a:r>
        </a:p>
      </dsp:txBody>
      <dsp:txXfrm>
        <a:off x="0" y="3807884"/>
        <a:ext cx="6316266" cy="634647"/>
      </dsp:txXfrm>
    </dsp:sp>
    <dsp:sp modelId="{027EE583-3587-47A6-B154-8974AD3D2951}">
      <dsp:nvSpPr>
        <dsp:cNvPr id="0" name=""/>
        <dsp:cNvSpPr/>
      </dsp:nvSpPr>
      <dsp:spPr>
        <a:xfrm>
          <a:off x="0" y="4442532"/>
          <a:ext cx="631626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CE38C-D17D-4004-9088-3006C681FA2F}">
      <dsp:nvSpPr>
        <dsp:cNvPr id="0" name=""/>
        <dsp:cNvSpPr/>
      </dsp:nvSpPr>
      <dsp:spPr>
        <a:xfrm>
          <a:off x="0" y="4442532"/>
          <a:ext cx="6316266" cy="634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Thematic analysis</a:t>
          </a:r>
        </a:p>
      </dsp:txBody>
      <dsp:txXfrm>
        <a:off x="0" y="4442532"/>
        <a:ext cx="6316266" cy="634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FFD28-9870-4C5B-96F8-CCD9B479AECE}">
      <dsp:nvSpPr>
        <dsp:cNvPr id="0" name=""/>
        <dsp:cNvSpPr/>
      </dsp:nvSpPr>
      <dsp:spPr>
        <a:xfrm>
          <a:off x="3503" y="999869"/>
          <a:ext cx="1707130" cy="10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E8AF4-BC49-4490-B22C-7B5F3F8782C8}">
      <dsp:nvSpPr>
        <dsp:cNvPr id="0" name=""/>
        <dsp:cNvSpPr/>
      </dsp:nvSpPr>
      <dsp:spPr>
        <a:xfrm>
          <a:off x="193184" y="1180066"/>
          <a:ext cx="1707130" cy="1084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Hands on experience </a:t>
          </a:r>
          <a:endParaRPr lang="en-US" sz="2000" kern="1200"/>
        </a:p>
      </dsp:txBody>
      <dsp:txXfrm>
        <a:off x="224934" y="1211816"/>
        <a:ext cx="1643630" cy="1020527"/>
      </dsp:txXfrm>
    </dsp:sp>
    <dsp:sp modelId="{A7362775-15FC-409F-A49F-21D439347C25}">
      <dsp:nvSpPr>
        <dsp:cNvPr id="0" name=""/>
        <dsp:cNvSpPr/>
      </dsp:nvSpPr>
      <dsp:spPr>
        <a:xfrm>
          <a:off x="2089995" y="999869"/>
          <a:ext cx="1707130" cy="10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99F88-B482-4B7A-94D4-F3E67606C8B8}">
      <dsp:nvSpPr>
        <dsp:cNvPr id="0" name=""/>
        <dsp:cNvSpPr/>
      </dsp:nvSpPr>
      <dsp:spPr>
        <a:xfrm>
          <a:off x="2279676" y="1180066"/>
          <a:ext cx="1707130" cy="1084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Learning from mistakes</a:t>
          </a:r>
          <a:endParaRPr lang="en-US" sz="2000" kern="1200"/>
        </a:p>
      </dsp:txBody>
      <dsp:txXfrm>
        <a:off x="2311426" y="1211816"/>
        <a:ext cx="1643630" cy="1020527"/>
      </dsp:txXfrm>
    </dsp:sp>
    <dsp:sp modelId="{1781571B-C228-4CD5-BCBD-625D9615F15B}">
      <dsp:nvSpPr>
        <dsp:cNvPr id="0" name=""/>
        <dsp:cNvSpPr/>
      </dsp:nvSpPr>
      <dsp:spPr>
        <a:xfrm>
          <a:off x="4176487" y="999869"/>
          <a:ext cx="1707130" cy="10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1B346-8E5E-48AB-8BF8-EC815CDE4814}">
      <dsp:nvSpPr>
        <dsp:cNvPr id="0" name=""/>
        <dsp:cNvSpPr/>
      </dsp:nvSpPr>
      <dsp:spPr>
        <a:xfrm>
          <a:off x="4366169" y="1180066"/>
          <a:ext cx="1707130" cy="1084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Pride</a:t>
          </a:r>
          <a:endParaRPr lang="en-US" sz="2000" kern="1200"/>
        </a:p>
      </dsp:txBody>
      <dsp:txXfrm>
        <a:off x="4397919" y="1211816"/>
        <a:ext cx="1643630" cy="1020527"/>
      </dsp:txXfrm>
    </dsp:sp>
    <dsp:sp modelId="{038F4586-35E4-4979-8465-0789FFBDCB93}">
      <dsp:nvSpPr>
        <dsp:cNvPr id="0" name=""/>
        <dsp:cNvSpPr/>
      </dsp:nvSpPr>
      <dsp:spPr>
        <a:xfrm>
          <a:off x="6262980" y="999869"/>
          <a:ext cx="1707130" cy="10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430ED-1EC1-4F99-AF0E-3F17F201162C}">
      <dsp:nvSpPr>
        <dsp:cNvPr id="0" name=""/>
        <dsp:cNvSpPr/>
      </dsp:nvSpPr>
      <dsp:spPr>
        <a:xfrm>
          <a:off x="6452661" y="1180066"/>
          <a:ext cx="1707130" cy="1084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Repetition </a:t>
          </a:r>
          <a:endParaRPr lang="en-US" sz="2000" kern="1200"/>
        </a:p>
      </dsp:txBody>
      <dsp:txXfrm>
        <a:off x="6484411" y="1211816"/>
        <a:ext cx="1643630" cy="1020527"/>
      </dsp:txXfrm>
    </dsp:sp>
    <dsp:sp modelId="{906D4BC9-9787-4EC3-9C8B-F98BF2966032}">
      <dsp:nvSpPr>
        <dsp:cNvPr id="0" name=""/>
        <dsp:cNvSpPr/>
      </dsp:nvSpPr>
      <dsp:spPr>
        <a:xfrm>
          <a:off x="8349472" y="999869"/>
          <a:ext cx="1707130" cy="10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ECA9D-9D2D-4DC4-A53B-558ADB5C8A2A}">
      <dsp:nvSpPr>
        <dsp:cNvPr id="0" name=""/>
        <dsp:cNvSpPr/>
      </dsp:nvSpPr>
      <dsp:spPr>
        <a:xfrm>
          <a:off x="8539153" y="1180066"/>
          <a:ext cx="1707130" cy="1084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Reflection</a:t>
          </a:r>
          <a:endParaRPr lang="en-US" sz="2000" kern="1200"/>
        </a:p>
      </dsp:txBody>
      <dsp:txXfrm>
        <a:off x="8570903" y="1211816"/>
        <a:ext cx="1643630" cy="10205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3A08A-3C27-4FBF-BB74-77EEF5AF95BA}">
      <dsp:nvSpPr>
        <dsp:cNvPr id="0" name=""/>
        <dsp:cNvSpPr/>
      </dsp:nvSpPr>
      <dsp:spPr>
        <a:xfrm>
          <a:off x="3503" y="999869"/>
          <a:ext cx="1707130" cy="10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B3F81-3459-418C-8295-DA890F879932}">
      <dsp:nvSpPr>
        <dsp:cNvPr id="0" name=""/>
        <dsp:cNvSpPr/>
      </dsp:nvSpPr>
      <dsp:spPr>
        <a:xfrm>
          <a:off x="193184" y="1180066"/>
          <a:ext cx="1707130" cy="1084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 at the deep end</a:t>
          </a:r>
        </a:p>
      </dsp:txBody>
      <dsp:txXfrm>
        <a:off x="224934" y="1211816"/>
        <a:ext cx="1643630" cy="1020527"/>
      </dsp:txXfrm>
    </dsp:sp>
    <dsp:sp modelId="{BA36967C-81FF-460C-8AC5-E5375AB05160}">
      <dsp:nvSpPr>
        <dsp:cNvPr id="0" name=""/>
        <dsp:cNvSpPr/>
      </dsp:nvSpPr>
      <dsp:spPr>
        <a:xfrm>
          <a:off x="2089995" y="999869"/>
          <a:ext cx="1707130" cy="10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2D87D-F83E-4A0F-903D-5521F0EF9812}">
      <dsp:nvSpPr>
        <dsp:cNvPr id="0" name=""/>
        <dsp:cNvSpPr/>
      </dsp:nvSpPr>
      <dsp:spPr>
        <a:xfrm>
          <a:off x="2279676" y="1180066"/>
          <a:ext cx="1707130" cy="1084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Critical reflection</a:t>
          </a:r>
        </a:p>
      </dsp:txBody>
      <dsp:txXfrm>
        <a:off x="2311426" y="1211816"/>
        <a:ext cx="1643630" cy="1020527"/>
      </dsp:txXfrm>
    </dsp:sp>
    <dsp:sp modelId="{6B1B310E-8C1E-4545-8091-71D973C91623}">
      <dsp:nvSpPr>
        <dsp:cNvPr id="0" name=""/>
        <dsp:cNvSpPr/>
      </dsp:nvSpPr>
      <dsp:spPr>
        <a:xfrm>
          <a:off x="4176487" y="999869"/>
          <a:ext cx="1707130" cy="10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D2EBA-1B61-4E86-84FE-62DBBED54069}">
      <dsp:nvSpPr>
        <dsp:cNvPr id="0" name=""/>
        <dsp:cNvSpPr/>
      </dsp:nvSpPr>
      <dsp:spPr>
        <a:xfrm>
          <a:off x="4366169" y="1180066"/>
          <a:ext cx="1707130" cy="1084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Feeling like a journalist on </a:t>
          </a:r>
          <a:r>
            <a:rPr lang="en-US" sz="1800" kern="1200" dirty="0" err="1"/>
            <a:t>newsdays</a:t>
          </a:r>
          <a:endParaRPr lang="en-US" sz="1800" kern="1200" dirty="0"/>
        </a:p>
      </dsp:txBody>
      <dsp:txXfrm>
        <a:off x="4397919" y="1211816"/>
        <a:ext cx="1643630" cy="1020527"/>
      </dsp:txXfrm>
    </dsp:sp>
    <dsp:sp modelId="{53889129-EDF8-4290-952C-65BAB9412C78}">
      <dsp:nvSpPr>
        <dsp:cNvPr id="0" name=""/>
        <dsp:cNvSpPr/>
      </dsp:nvSpPr>
      <dsp:spPr>
        <a:xfrm>
          <a:off x="6262980" y="999869"/>
          <a:ext cx="1707130" cy="10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718B6-42ED-4A22-8D75-6C90E7335237}">
      <dsp:nvSpPr>
        <dsp:cNvPr id="0" name=""/>
        <dsp:cNvSpPr/>
      </dsp:nvSpPr>
      <dsp:spPr>
        <a:xfrm>
          <a:off x="6452661" y="1180066"/>
          <a:ext cx="1707130" cy="1084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Visibility and recognition</a:t>
          </a:r>
        </a:p>
      </dsp:txBody>
      <dsp:txXfrm>
        <a:off x="6484411" y="1211816"/>
        <a:ext cx="1643630" cy="1020527"/>
      </dsp:txXfrm>
    </dsp:sp>
    <dsp:sp modelId="{DE33744F-50B6-4F16-AD64-37FF8A459E82}">
      <dsp:nvSpPr>
        <dsp:cNvPr id="0" name=""/>
        <dsp:cNvSpPr/>
      </dsp:nvSpPr>
      <dsp:spPr>
        <a:xfrm>
          <a:off x="8349472" y="999869"/>
          <a:ext cx="1707130" cy="10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1427D-CB9C-4801-B865-1811FE14640D}">
      <dsp:nvSpPr>
        <dsp:cNvPr id="0" name=""/>
        <dsp:cNvSpPr/>
      </dsp:nvSpPr>
      <dsp:spPr>
        <a:xfrm>
          <a:off x="8539153" y="1180066"/>
          <a:ext cx="1707130" cy="1084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Neue Haas Grotesk Text Pro"/>
            </a:rPr>
            <a:t>Responsibility</a:t>
          </a:r>
          <a:endParaRPr lang="en-US" sz="1800" kern="1200" dirty="0"/>
        </a:p>
      </dsp:txBody>
      <dsp:txXfrm>
        <a:off x="8570903" y="1211816"/>
        <a:ext cx="1643630" cy="10205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7235F-D363-46DE-83F3-7A1AF9DC6736}">
      <dsp:nvSpPr>
        <dsp:cNvPr id="0" name=""/>
        <dsp:cNvSpPr/>
      </dsp:nvSpPr>
      <dsp:spPr>
        <a:xfrm>
          <a:off x="0" y="0"/>
          <a:ext cx="63162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ACE48-9290-4301-A402-5AA42BFD85EE}">
      <dsp:nvSpPr>
        <dsp:cNvPr id="0" name=""/>
        <dsp:cNvSpPr/>
      </dsp:nvSpPr>
      <dsp:spPr>
        <a:xfrm>
          <a:off x="0" y="0"/>
          <a:ext cx="6316266" cy="1269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Experiential Learning Cycle (Kolb, 2014) started with theoretical underpinning and was solidified by active experimentation and concrete experience.</a:t>
          </a:r>
          <a:endParaRPr lang="en-US" sz="2000" kern="1200"/>
        </a:p>
      </dsp:txBody>
      <dsp:txXfrm>
        <a:off x="0" y="0"/>
        <a:ext cx="6316266" cy="1269294"/>
      </dsp:txXfrm>
    </dsp:sp>
    <dsp:sp modelId="{426FDA21-5810-4EB0-B172-5F9E79655552}">
      <dsp:nvSpPr>
        <dsp:cNvPr id="0" name=""/>
        <dsp:cNvSpPr/>
      </dsp:nvSpPr>
      <dsp:spPr>
        <a:xfrm>
          <a:off x="0" y="1269294"/>
          <a:ext cx="6316266" cy="0"/>
        </a:xfrm>
        <a:prstGeom prst="line">
          <a:avLst/>
        </a:prstGeom>
        <a:solidFill>
          <a:schemeClr val="accent2">
            <a:hueOff val="-500910"/>
            <a:satOff val="-25"/>
            <a:lumOff val="2287"/>
            <a:alphaOff val="0"/>
          </a:schemeClr>
        </a:solidFill>
        <a:ln w="12700" cap="flat" cmpd="sng" algn="ctr">
          <a:solidFill>
            <a:schemeClr val="accent2">
              <a:hueOff val="-500910"/>
              <a:satOff val="-25"/>
              <a:lumOff val="22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9BEAE-752F-4CC7-A807-3A99A674B48C}">
      <dsp:nvSpPr>
        <dsp:cNvPr id="0" name=""/>
        <dsp:cNvSpPr/>
      </dsp:nvSpPr>
      <dsp:spPr>
        <a:xfrm>
          <a:off x="0" y="1269294"/>
          <a:ext cx="6316266" cy="1269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Broadcasting and publishing material in the public domain made participants at Uni B feel they learnt quicker.</a:t>
          </a:r>
          <a:endParaRPr lang="en-US" sz="2000" kern="1200"/>
        </a:p>
      </dsp:txBody>
      <dsp:txXfrm>
        <a:off x="0" y="1269294"/>
        <a:ext cx="6316266" cy="1269294"/>
      </dsp:txXfrm>
    </dsp:sp>
    <dsp:sp modelId="{54C90576-8E14-4E1D-918A-0AFBFC8D19E4}">
      <dsp:nvSpPr>
        <dsp:cNvPr id="0" name=""/>
        <dsp:cNvSpPr/>
      </dsp:nvSpPr>
      <dsp:spPr>
        <a:xfrm>
          <a:off x="0" y="2538589"/>
          <a:ext cx="6316266" cy="0"/>
        </a:xfrm>
        <a:prstGeom prst="line">
          <a:avLst/>
        </a:prstGeom>
        <a:solidFill>
          <a:schemeClr val="accent2">
            <a:hueOff val="-1001820"/>
            <a:satOff val="-49"/>
            <a:lumOff val="4575"/>
            <a:alphaOff val="0"/>
          </a:schemeClr>
        </a:solidFill>
        <a:ln w="12700" cap="flat" cmpd="sng" algn="ctr">
          <a:solidFill>
            <a:schemeClr val="accent2">
              <a:hueOff val="-1001820"/>
              <a:satOff val="-49"/>
              <a:lumOff val="45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45B68C-4185-4928-8888-E8BEA928EEF4}">
      <dsp:nvSpPr>
        <dsp:cNvPr id="0" name=""/>
        <dsp:cNvSpPr/>
      </dsp:nvSpPr>
      <dsp:spPr>
        <a:xfrm>
          <a:off x="0" y="2538589"/>
          <a:ext cx="6316266" cy="1269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Broadcasting and publishing material in the public domain contributed to creating a professional identity in both cases.</a:t>
          </a:r>
          <a:endParaRPr lang="en-US" sz="2000" kern="1200"/>
        </a:p>
      </dsp:txBody>
      <dsp:txXfrm>
        <a:off x="0" y="2538589"/>
        <a:ext cx="6316266" cy="1269294"/>
      </dsp:txXfrm>
    </dsp:sp>
    <dsp:sp modelId="{8E1F9656-76BF-4733-864E-F6578059E13A}">
      <dsp:nvSpPr>
        <dsp:cNvPr id="0" name=""/>
        <dsp:cNvSpPr/>
      </dsp:nvSpPr>
      <dsp:spPr>
        <a:xfrm>
          <a:off x="0" y="3807885"/>
          <a:ext cx="6316266" cy="0"/>
        </a:xfrm>
        <a:prstGeom prst="line">
          <a:avLst/>
        </a:prstGeom>
        <a:solidFill>
          <a:schemeClr val="accent2">
            <a:hueOff val="-1502730"/>
            <a:satOff val="-74"/>
            <a:lumOff val="6862"/>
            <a:alphaOff val="0"/>
          </a:schemeClr>
        </a:solidFill>
        <a:ln w="12700" cap="flat" cmpd="sng" algn="ctr">
          <a:solidFill>
            <a:schemeClr val="accent2">
              <a:hueOff val="-1502730"/>
              <a:satOff val="-74"/>
              <a:lumOff val="68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7BA53-8052-438E-A54C-EF6F220BE4D6}">
      <dsp:nvSpPr>
        <dsp:cNvPr id="0" name=""/>
        <dsp:cNvSpPr/>
      </dsp:nvSpPr>
      <dsp:spPr>
        <a:xfrm>
          <a:off x="0" y="3807885"/>
          <a:ext cx="6316266" cy="1269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A sense of social responsibility was created with having work in the public domain and this contributed to creating a professional identity.</a:t>
          </a:r>
          <a:endParaRPr lang="en-US" sz="2000" kern="1200"/>
        </a:p>
      </dsp:txBody>
      <dsp:txXfrm>
        <a:off x="0" y="3807885"/>
        <a:ext cx="6316266" cy="12692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92E64-57E8-42E5-9349-BA8E85AB2F28}">
      <dsp:nvSpPr>
        <dsp:cNvPr id="0" name=""/>
        <dsp:cNvSpPr/>
      </dsp:nvSpPr>
      <dsp:spPr>
        <a:xfrm>
          <a:off x="0" y="619"/>
          <a:ext cx="631626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BB3D4-917C-43D5-8A34-3DB04B74D872}">
      <dsp:nvSpPr>
        <dsp:cNvPr id="0" name=""/>
        <dsp:cNvSpPr/>
      </dsp:nvSpPr>
      <dsp:spPr>
        <a:xfrm>
          <a:off x="0" y="619"/>
          <a:ext cx="6316266" cy="1015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They learnt more when they made mistakes but the fear of getting it wrong on assessed newsdays prohibited risk taking.</a:t>
          </a:r>
          <a:endParaRPr lang="en-US" sz="2000" kern="1200"/>
        </a:p>
      </dsp:txBody>
      <dsp:txXfrm>
        <a:off x="0" y="619"/>
        <a:ext cx="6316266" cy="1015188"/>
      </dsp:txXfrm>
    </dsp:sp>
    <dsp:sp modelId="{27F0D06B-D610-4282-953C-E571A2B33174}">
      <dsp:nvSpPr>
        <dsp:cNvPr id="0" name=""/>
        <dsp:cNvSpPr/>
      </dsp:nvSpPr>
      <dsp:spPr>
        <a:xfrm>
          <a:off x="0" y="1015807"/>
          <a:ext cx="631626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8D984-ED67-48E0-B7B3-52BB3895C21A}">
      <dsp:nvSpPr>
        <dsp:cNvPr id="0" name=""/>
        <dsp:cNvSpPr/>
      </dsp:nvSpPr>
      <dsp:spPr>
        <a:xfrm>
          <a:off x="0" y="1015807"/>
          <a:ext cx="6316266" cy="1015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Selective internships can cause divisions in the cohort.</a:t>
          </a:r>
          <a:endParaRPr lang="en-US" sz="2000" kern="1200"/>
        </a:p>
      </dsp:txBody>
      <dsp:txXfrm>
        <a:off x="0" y="1015807"/>
        <a:ext cx="6316266" cy="1015188"/>
      </dsp:txXfrm>
    </dsp:sp>
    <dsp:sp modelId="{D6204E9B-26DE-4602-B7FF-888605AE23D5}">
      <dsp:nvSpPr>
        <dsp:cNvPr id="0" name=""/>
        <dsp:cNvSpPr/>
      </dsp:nvSpPr>
      <dsp:spPr>
        <a:xfrm>
          <a:off x="0" y="2030995"/>
          <a:ext cx="631626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0BE20-E2D7-4FA5-A33F-AA46AFCAA06B}">
      <dsp:nvSpPr>
        <dsp:cNvPr id="0" name=""/>
        <dsp:cNvSpPr/>
      </dsp:nvSpPr>
      <dsp:spPr>
        <a:xfrm>
          <a:off x="0" y="2030995"/>
          <a:ext cx="6316266" cy="1015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The traditional ”industry-centred model” (Mensing, 2010) of what it means to be a journalist was still prevalent.</a:t>
          </a:r>
          <a:endParaRPr lang="en-US" sz="2000" kern="1200"/>
        </a:p>
      </dsp:txBody>
      <dsp:txXfrm>
        <a:off x="0" y="2030995"/>
        <a:ext cx="6316266" cy="1015188"/>
      </dsp:txXfrm>
    </dsp:sp>
    <dsp:sp modelId="{8C03EE6B-605D-4C8B-A6EA-A445BC596901}">
      <dsp:nvSpPr>
        <dsp:cNvPr id="0" name=""/>
        <dsp:cNvSpPr/>
      </dsp:nvSpPr>
      <dsp:spPr>
        <a:xfrm>
          <a:off x="0" y="3046184"/>
          <a:ext cx="631626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28804-7F2B-4D3D-96BB-17063F184E1B}">
      <dsp:nvSpPr>
        <dsp:cNvPr id="0" name=""/>
        <dsp:cNvSpPr/>
      </dsp:nvSpPr>
      <dsp:spPr>
        <a:xfrm>
          <a:off x="0" y="3046184"/>
          <a:ext cx="6316266" cy="1015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Creating a physical product on newsdays or in the internship produced the same sense of pride.</a:t>
          </a:r>
          <a:endParaRPr lang="en-US" sz="2000" kern="1200"/>
        </a:p>
      </dsp:txBody>
      <dsp:txXfrm>
        <a:off x="0" y="3046184"/>
        <a:ext cx="6316266" cy="1015188"/>
      </dsp:txXfrm>
    </dsp:sp>
    <dsp:sp modelId="{FB885978-81D7-4EE0-8AC9-5F0EB193E118}">
      <dsp:nvSpPr>
        <dsp:cNvPr id="0" name=""/>
        <dsp:cNvSpPr/>
      </dsp:nvSpPr>
      <dsp:spPr>
        <a:xfrm>
          <a:off x="0" y="4061372"/>
          <a:ext cx="631626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4A33C-0906-4ADF-BF3A-A033A92CB6AC}">
      <dsp:nvSpPr>
        <dsp:cNvPr id="0" name=""/>
        <dsp:cNvSpPr/>
      </dsp:nvSpPr>
      <dsp:spPr>
        <a:xfrm>
          <a:off x="0" y="4061372"/>
          <a:ext cx="6316266" cy="1015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Participants at Uni A had more understanding and appreciation of the role of critical reflection on their practice than those at Uni B.</a:t>
          </a:r>
          <a:endParaRPr lang="en-US" sz="2000" kern="1200"/>
        </a:p>
      </dsp:txBody>
      <dsp:txXfrm>
        <a:off x="0" y="4061372"/>
        <a:ext cx="6316266" cy="1015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6/29/2023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2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30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43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90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86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50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91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46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6/29/2023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0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94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35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6/29/2023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1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5150" y="768334"/>
            <a:ext cx="6404372" cy="2866405"/>
          </a:xfrm>
        </p:spPr>
        <p:txBody>
          <a:bodyPr>
            <a:normAutofit/>
          </a:bodyPr>
          <a:lstStyle/>
          <a:p>
            <a:r>
              <a:rPr lang="en-GB" b="0" dirty="0">
                <a:ea typeface="+mj-lt"/>
                <a:cs typeface="+mj-lt"/>
              </a:rPr>
              <a:t>Learning through practice</a:t>
            </a:r>
            <a:endParaRPr lang="en-GB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6404372" cy="1475177"/>
          </a:xfrm>
        </p:spPr>
        <p:txBody>
          <a:bodyPr>
            <a:normAutofit/>
          </a:bodyPr>
          <a:lstStyle/>
          <a:p>
            <a:r>
              <a:rPr lang="en-GB" dirty="0">
                <a:ea typeface="+mn-lt"/>
                <a:cs typeface="+mn-lt"/>
              </a:rPr>
              <a:t>A comparative study of student and graduate perceptions of learning to be and becoming a journalist</a:t>
            </a:r>
          </a:p>
          <a:p>
            <a:r>
              <a:rPr lang="en-GB" dirty="0"/>
              <a:t>By Myra Evans 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Pink and blue cubes">
            <a:extLst>
              <a:ext uri="{FF2B5EF4-FFF2-40B4-BE49-F238E27FC236}">
                <a16:creationId xmlns:a16="http://schemas.microsoft.com/office/drawing/2014/main" id="{F7E8BFC6-A5E2-0E21-35C9-32B337504B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70" r="-2" b="-2"/>
          <a:stretch/>
        </p:blipFill>
        <p:spPr>
          <a:xfrm>
            <a:off x="7534655" y="1"/>
            <a:ext cx="4657345" cy="6857999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E2762834-10C2-834C-9E00-C6429F8B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33" name="Freeform 90">
              <a:extLst>
                <a:ext uri="{FF2B5EF4-FFF2-40B4-BE49-F238E27FC236}">
                  <a16:creationId xmlns:a16="http://schemas.microsoft.com/office/drawing/2014/main" id="{4F0FC444-FEE8-E04A-A556-988CF8B38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91">
              <a:extLst>
                <a:ext uri="{FF2B5EF4-FFF2-40B4-BE49-F238E27FC236}">
                  <a16:creationId xmlns:a16="http://schemas.microsoft.com/office/drawing/2014/main" id="{B60733E7-CB4A-9B46-AA3E-DD178F2FD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92">
              <a:extLst>
                <a:ext uri="{FF2B5EF4-FFF2-40B4-BE49-F238E27FC236}">
                  <a16:creationId xmlns:a16="http://schemas.microsoft.com/office/drawing/2014/main" id="{E4C0F0D8-6144-C64D-B15D-E9052E207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93">
              <a:extLst>
                <a:ext uri="{FF2B5EF4-FFF2-40B4-BE49-F238E27FC236}">
                  <a16:creationId xmlns:a16="http://schemas.microsoft.com/office/drawing/2014/main" id="{87A2E300-17BE-834F-98FB-C2DE6DB07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94">
              <a:extLst>
                <a:ext uri="{FF2B5EF4-FFF2-40B4-BE49-F238E27FC236}">
                  <a16:creationId xmlns:a16="http://schemas.microsoft.com/office/drawing/2014/main" id="{016699A5-7DBD-EE44-9D39-79DEA1795F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95">
              <a:extLst>
                <a:ext uri="{FF2B5EF4-FFF2-40B4-BE49-F238E27FC236}">
                  <a16:creationId xmlns:a16="http://schemas.microsoft.com/office/drawing/2014/main" id="{8237A2BB-89E1-CA4C-BC3B-5434DA603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 96">
              <a:extLst>
                <a:ext uri="{FF2B5EF4-FFF2-40B4-BE49-F238E27FC236}">
                  <a16:creationId xmlns:a16="http://schemas.microsoft.com/office/drawing/2014/main" id="{215579DB-BA35-5148-8F5F-E88C4DA4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C4739D2-CB6B-2508-8546-2B612B4DD949}"/>
              </a:ext>
            </a:extLst>
          </p:cNvPr>
          <p:cNvSpPr txBox="1"/>
          <p:nvPr/>
        </p:nvSpPr>
        <p:spPr>
          <a:xfrm>
            <a:off x="185107" y="5748623"/>
            <a:ext cx="7443728" cy="7755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spcAft>
                <a:spcPct val="0"/>
              </a:spcAft>
            </a:pPr>
            <a:endParaRPr lang="en-GB" dirty="0">
              <a:ea typeface="+mn-lt"/>
              <a:cs typeface="+mn-lt"/>
            </a:endParaRPr>
          </a:p>
          <a:p>
            <a:pPr>
              <a:spcBef>
                <a:spcPct val="20000"/>
              </a:spcBef>
              <a:spcAft>
                <a:spcPct val="0"/>
              </a:spcAft>
            </a:pPr>
            <a:endParaRPr lang="en-GB" sz="1100" dirty="0">
              <a:ea typeface="+mn-lt"/>
              <a:cs typeface="+mn-lt"/>
            </a:endParaRPr>
          </a:p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GB" sz="1100" dirty="0">
                <a:ea typeface="+mn-lt"/>
                <a:cs typeface="+mn-lt"/>
              </a:rPr>
              <a:t>* This research was part funded by a bursary from the AJE</a:t>
            </a:r>
            <a:r>
              <a:rPr lang="en-GB" sz="11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36760-625D-7037-B1ED-83B2BB484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</p:spPr>
        <p:txBody>
          <a:bodyPr>
            <a:normAutofit/>
          </a:bodyPr>
          <a:lstStyle/>
          <a:p>
            <a:r>
              <a:rPr lang="en-GB" dirty="0"/>
              <a:t>Research Questions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824CF1-E973-7D48-9ECB-68CF79EC0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679871-CB41-0AAB-3716-76B065417E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714055"/>
              </p:ext>
            </p:extLst>
          </p:nvPr>
        </p:nvGraphicFramePr>
        <p:xfrm>
          <a:off x="967562" y="2497074"/>
          <a:ext cx="10249787" cy="3263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24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42C5D-EE20-1608-C58A-5B31E45E7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485898"/>
            <a:ext cx="3608387" cy="3395472"/>
          </a:xfrm>
        </p:spPr>
        <p:txBody>
          <a:bodyPr anchor="b">
            <a:normAutofit/>
          </a:bodyPr>
          <a:lstStyle/>
          <a:p>
            <a:r>
              <a:rPr lang="en-GB" dirty="0"/>
              <a:t>What did I do?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5ADD15B-C747-D340-BF8A-A1DD2A6A9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45" name="Freeform 53">
              <a:extLst>
                <a:ext uri="{FF2B5EF4-FFF2-40B4-BE49-F238E27FC236}">
                  <a16:creationId xmlns:a16="http://schemas.microsoft.com/office/drawing/2014/main" id="{0B0B662E-0152-FD4E-B468-3F3593C1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 55">
              <a:extLst>
                <a:ext uri="{FF2B5EF4-FFF2-40B4-BE49-F238E27FC236}">
                  <a16:creationId xmlns:a16="http://schemas.microsoft.com/office/drawing/2014/main" id="{81BFFC99-6B9D-F240-BD39-160F4C573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57">
              <a:extLst>
                <a:ext uri="{FF2B5EF4-FFF2-40B4-BE49-F238E27FC236}">
                  <a16:creationId xmlns:a16="http://schemas.microsoft.com/office/drawing/2014/main" id="{4DC6AEB9-EEFF-D243-AEE2-42D0F9E53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 58">
              <a:extLst>
                <a:ext uri="{FF2B5EF4-FFF2-40B4-BE49-F238E27FC236}">
                  <a16:creationId xmlns:a16="http://schemas.microsoft.com/office/drawing/2014/main" id="{D89DA958-651D-0049-A549-A9D22E494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FE039F1-6D47-C642-B506-452A83B0A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1DF20DA7-5AA0-874C-EF93-4B2B0E0DD7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207316"/>
              </p:ext>
            </p:extLst>
          </p:nvPr>
        </p:nvGraphicFramePr>
        <p:xfrm>
          <a:off x="5224243" y="685667"/>
          <a:ext cx="6316267" cy="507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970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BF6F2-FCF1-CEDB-D689-F5C429CB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</p:spPr>
        <p:txBody>
          <a:bodyPr>
            <a:normAutofit/>
          </a:bodyPr>
          <a:lstStyle/>
          <a:p>
            <a:r>
              <a:rPr lang="en-GB" dirty="0"/>
              <a:t>What did I find?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5824CF1-E973-7D48-9ECB-68CF79EC0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10927682-8077-D84B-9123-398CAD7AD1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593422"/>
              </p:ext>
            </p:extLst>
          </p:nvPr>
        </p:nvGraphicFramePr>
        <p:xfrm>
          <a:off x="967562" y="2497074"/>
          <a:ext cx="10249787" cy="3263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1431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5FE6B-C133-5AD7-F5AA-8879A3A2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</p:spPr>
        <p:txBody>
          <a:bodyPr>
            <a:normAutofit/>
          </a:bodyPr>
          <a:lstStyle/>
          <a:p>
            <a:r>
              <a:rPr lang="en-GB" dirty="0"/>
              <a:t>Sub themes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5824CF1-E973-7D48-9ECB-68CF79EC0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EBDEA5-60E7-D5AA-B970-E842414596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898693"/>
              </p:ext>
            </p:extLst>
          </p:nvPr>
        </p:nvGraphicFramePr>
        <p:xfrm>
          <a:off x="967562" y="2497074"/>
          <a:ext cx="10249787" cy="3263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0605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4CA22-F266-FD30-2EC7-A3C9AE128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485898"/>
            <a:ext cx="3608387" cy="33954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Contribution to knowledge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5ADD15B-C747-D340-BF8A-A1DD2A6A9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10" name="Freeform 53">
              <a:extLst>
                <a:ext uri="{FF2B5EF4-FFF2-40B4-BE49-F238E27FC236}">
                  <a16:creationId xmlns:a16="http://schemas.microsoft.com/office/drawing/2014/main" id="{0B0B662E-0152-FD4E-B468-3F3593C1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Freeform 55">
              <a:extLst>
                <a:ext uri="{FF2B5EF4-FFF2-40B4-BE49-F238E27FC236}">
                  <a16:creationId xmlns:a16="http://schemas.microsoft.com/office/drawing/2014/main" id="{81BFFC99-6B9D-F240-BD39-160F4C573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Freeform 57">
              <a:extLst>
                <a:ext uri="{FF2B5EF4-FFF2-40B4-BE49-F238E27FC236}">
                  <a16:creationId xmlns:a16="http://schemas.microsoft.com/office/drawing/2014/main" id="{4DC6AEB9-EEFF-D243-AEE2-42D0F9E53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Freeform 58">
              <a:extLst>
                <a:ext uri="{FF2B5EF4-FFF2-40B4-BE49-F238E27FC236}">
                  <a16:creationId xmlns:a16="http://schemas.microsoft.com/office/drawing/2014/main" id="{D89DA958-651D-0049-A549-A9D22E494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FE039F1-6D47-C642-B506-452A83B0A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70ED805E-7242-69BD-8E67-87FD08D43E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459598"/>
              </p:ext>
            </p:extLst>
          </p:nvPr>
        </p:nvGraphicFramePr>
        <p:xfrm>
          <a:off x="5224243" y="685667"/>
          <a:ext cx="6316267" cy="507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44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6E14F-B71D-9CCB-3996-D8E76D4D0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485898"/>
            <a:ext cx="3608387" cy="3395472"/>
          </a:xfrm>
        </p:spPr>
        <p:txBody>
          <a:bodyPr anchor="b">
            <a:normAutofit/>
          </a:bodyPr>
          <a:lstStyle/>
          <a:p>
            <a:r>
              <a:rPr lang="en-GB" dirty="0"/>
              <a:t>Contribution to knowledge</a:t>
            </a:r>
            <a:br>
              <a:rPr lang="en-GB" dirty="0"/>
            </a:b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5ADD15B-C747-D340-BF8A-A1DD2A6A9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53">
              <a:extLst>
                <a:ext uri="{FF2B5EF4-FFF2-40B4-BE49-F238E27FC236}">
                  <a16:creationId xmlns:a16="http://schemas.microsoft.com/office/drawing/2014/main" id="{0B0B662E-0152-FD4E-B468-3F3593C1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55">
              <a:extLst>
                <a:ext uri="{FF2B5EF4-FFF2-40B4-BE49-F238E27FC236}">
                  <a16:creationId xmlns:a16="http://schemas.microsoft.com/office/drawing/2014/main" id="{81BFFC99-6B9D-F240-BD39-160F4C5735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57">
              <a:extLst>
                <a:ext uri="{FF2B5EF4-FFF2-40B4-BE49-F238E27FC236}">
                  <a16:creationId xmlns:a16="http://schemas.microsoft.com/office/drawing/2014/main" id="{4DC6AEB9-EEFF-D243-AEE2-42D0F9E53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8">
              <a:extLst>
                <a:ext uri="{FF2B5EF4-FFF2-40B4-BE49-F238E27FC236}">
                  <a16:creationId xmlns:a16="http://schemas.microsoft.com/office/drawing/2014/main" id="{D89DA958-651D-0049-A549-A9D22E494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E039F1-6D47-C642-B506-452A83B0A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DD2309-76F3-EB06-10FA-6EBFE847DD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530161"/>
              </p:ext>
            </p:extLst>
          </p:nvPr>
        </p:nvGraphicFramePr>
        <p:xfrm>
          <a:off x="5224243" y="685667"/>
          <a:ext cx="6316267" cy="5077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323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28384-5FD4-BAFB-D215-2D313A1C7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Recommendations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45C1B-3FA6-4113-4224-DDB6531BE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Integrate critical reflection into </a:t>
            </a:r>
            <a:r>
              <a:rPr lang="en-US" dirty="0" err="1">
                <a:ea typeface="+mn-lt"/>
                <a:cs typeface="+mn-lt"/>
              </a:rPr>
              <a:t>newsdays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Do not assess </a:t>
            </a:r>
            <a:r>
              <a:rPr lang="en-US" dirty="0" err="1">
                <a:ea typeface="+mn-lt"/>
                <a:cs typeface="+mn-lt"/>
              </a:rPr>
              <a:t>newsdays</a:t>
            </a:r>
            <a:r>
              <a:rPr lang="en-US" dirty="0">
                <a:ea typeface="+mn-lt"/>
                <a:cs typeface="+mn-lt"/>
              </a:rPr>
              <a:t> on content.</a:t>
            </a:r>
          </a:p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Place </a:t>
            </a:r>
            <a:r>
              <a:rPr lang="en-US" dirty="0" err="1">
                <a:ea typeface="+mn-lt"/>
                <a:cs typeface="+mn-lt"/>
              </a:rPr>
              <a:t>newsday</a:t>
            </a:r>
            <a:r>
              <a:rPr lang="en-US" dirty="0">
                <a:ea typeface="+mn-lt"/>
                <a:cs typeface="+mn-lt"/>
              </a:rPr>
              <a:t> material in the public domain to add to the sense of reality.</a:t>
            </a:r>
          </a:p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Block </a:t>
            </a:r>
            <a:r>
              <a:rPr lang="en-US" dirty="0" err="1">
                <a:ea typeface="+mn-lt"/>
                <a:cs typeface="+mn-lt"/>
              </a:rPr>
              <a:t>newsdays</a:t>
            </a:r>
            <a:r>
              <a:rPr lang="en-US" dirty="0">
                <a:ea typeface="+mn-lt"/>
                <a:cs typeface="+mn-lt"/>
              </a:rPr>
              <a:t> together.</a:t>
            </a:r>
          </a:p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Creating a real public service journalism.</a:t>
            </a:r>
          </a:p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More training needed before the internship commences to reconcile risk and reality with guaranteeing a positive experience.</a:t>
            </a:r>
          </a:p>
          <a:p>
            <a:pPr>
              <a:spcBef>
                <a:spcPct val="20000"/>
              </a:spcBef>
              <a:spcAft>
                <a:spcPct val="0"/>
              </a:spcAft>
            </a:pPr>
            <a:r>
              <a:rPr lang="en-US" dirty="0">
                <a:ea typeface="+mn-lt"/>
                <a:cs typeface="+mn-lt"/>
              </a:rPr>
              <a:t>Consider the way selective internships are perceived and framed.</a:t>
            </a:r>
          </a:p>
          <a:p>
            <a:pPr marL="0" indent="0">
              <a:spcBef>
                <a:spcPct val="20000"/>
              </a:spcBef>
              <a:spcAft>
                <a:spcPct val="0"/>
              </a:spcAft>
              <a:buNone/>
            </a:pPr>
            <a:endParaRPr lang="en-GB" dirty="0"/>
          </a:p>
          <a:p>
            <a:pPr marL="0" indent="0">
              <a:spcBef>
                <a:spcPct val="20000"/>
              </a:spcBef>
              <a:spcAft>
                <a:spcPct val="0"/>
              </a:spcAft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1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4C94-2886-C515-A8E8-434A642F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86806749-C6DA-DE40-72C6-B161F6643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2461" y="2160016"/>
            <a:ext cx="3601212" cy="3601212"/>
          </a:xfrm>
        </p:spPr>
      </p:pic>
    </p:spTree>
    <p:extLst>
      <p:ext uri="{BB962C8B-B14F-4D97-AF65-F5344CB8AC3E}">
        <p14:creationId xmlns:p14="http://schemas.microsoft.com/office/powerpoint/2010/main" val="2770651331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LightSeedLeftStep">
      <a:dk1>
        <a:srgbClr val="000000"/>
      </a:dk1>
      <a:lt1>
        <a:srgbClr val="FFFFFF"/>
      </a:lt1>
      <a:dk2>
        <a:srgbClr val="3F2441"/>
      </a:dk2>
      <a:lt2>
        <a:srgbClr val="E2E8E7"/>
      </a:lt2>
      <a:accent1>
        <a:srgbClr val="D58797"/>
      </a:accent1>
      <a:accent2>
        <a:srgbClr val="CC6DA8"/>
      </a:accent2>
      <a:accent3>
        <a:srgbClr val="D287D5"/>
      </a:accent3>
      <a:accent4>
        <a:srgbClr val="A16DCC"/>
      </a:accent4>
      <a:accent5>
        <a:srgbClr val="9187D5"/>
      </a:accent5>
      <a:accent6>
        <a:srgbClr val="6D88CC"/>
      </a:accent6>
      <a:hlink>
        <a:srgbClr val="568E83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PunchcardVTI</vt:lpstr>
      <vt:lpstr>Learning through practice</vt:lpstr>
      <vt:lpstr>Research Questions</vt:lpstr>
      <vt:lpstr>What did I do?</vt:lpstr>
      <vt:lpstr>What did I find?</vt:lpstr>
      <vt:lpstr>Sub themes</vt:lpstr>
      <vt:lpstr>Contribution to knowledge</vt:lpstr>
      <vt:lpstr>Contribution to knowledge </vt:lpstr>
      <vt:lpstr>Recommendations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98</cp:revision>
  <dcterms:created xsi:type="dcterms:W3CDTF">2022-07-01T11:26:18Z</dcterms:created>
  <dcterms:modified xsi:type="dcterms:W3CDTF">2023-06-29T09:30:44Z</dcterms:modified>
</cp:coreProperties>
</file>