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23"/>
  </p:notesMasterIdLst>
  <p:handoutMasterIdLst>
    <p:handoutMasterId r:id="rId24"/>
  </p:handoutMasterIdLst>
  <p:sldIdLst>
    <p:sldId id="256" r:id="rId5"/>
    <p:sldId id="257" r:id="rId6"/>
    <p:sldId id="269" r:id="rId7"/>
    <p:sldId id="258" r:id="rId8"/>
    <p:sldId id="259" r:id="rId9"/>
    <p:sldId id="268" r:id="rId10"/>
    <p:sldId id="265" r:id="rId11"/>
    <p:sldId id="260" r:id="rId12"/>
    <p:sldId id="264" r:id="rId13"/>
    <p:sldId id="261" r:id="rId14"/>
    <p:sldId id="266" r:id="rId15"/>
    <p:sldId id="263" r:id="rId16"/>
    <p:sldId id="270" r:id="rId17"/>
    <p:sldId id="267" r:id="rId18"/>
    <p:sldId id="273" r:id="rId19"/>
    <p:sldId id="272" r:id="rId20"/>
    <p:sldId id="274" r:id="rId21"/>
    <p:sldId id="262" r:id="rId22"/>
  </p:sldIdLst>
  <p:sldSz cx="12192000" cy="6858000"/>
  <p:notesSz cx="9144000" cy="6858000"/>
  <p:custDataLst>
    <p:tags r:id="rId25"/>
  </p:custDataLst>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Untitled Section" id="{4284EADD-FE41-494D-A42C-2B60CCFC2DE6}">
          <p14:sldIdLst>
            <p14:sldId id="256"/>
            <p14:sldId id="257"/>
            <p14:sldId id="269"/>
            <p14:sldId id="258"/>
            <p14:sldId id="259"/>
            <p14:sldId id="268"/>
            <p14:sldId id="265"/>
            <p14:sldId id="260"/>
            <p14:sldId id="264"/>
            <p14:sldId id="261"/>
            <p14:sldId id="266"/>
            <p14:sldId id="263"/>
            <p14:sldId id="270"/>
            <p14:sldId id="267"/>
            <p14:sldId id="273"/>
            <p14:sldId id="272"/>
            <p14:sldId id="274"/>
            <p14:sldId id="262"/>
          </p14:sldIdLst>
        </p14:section>
      </p14:sectionLst>
    </p:ext>
    <p:ext uri="{EFAFB233-063F-42B5-8137-9DF3F51BA10A}">
      <p15:sldGuideLst xmlns:p15="http://schemas.microsoft.com/office/powerpoint/2012/main">
        <p15:guide id="4" orient="horz" pos="3838" userDrawn="1">
          <p15:clr>
            <a:srgbClr val="A4A3A4"/>
          </p15:clr>
        </p15:guide>
        <p15:guide id="5" pos="3840" userDrawn="1">
          <p15:clr>
            <a:srgbClr val="A4A3A4"/>
          </p15:clr>
        </p15:guide>
        <p15:guide id="7" pos="6804" userDrawn="1">
          <p15:clr>
            <a:srgbClr val="A4A3A4"/>
          </p15:clr>
        </p15:guide>
        <p15:guide id="12" pos="8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4E7448"/>
    <a:srgbClr val="344E30"/>
    <a:srgbClr val="598752"/>
    <a:srgbClr val="6DA463"/>
    <a:srgbClr val="7A7392"/>
    <a:srgbClr val="1A9DAC"/>
    <a:srgbClr val="199DAC"/>
    <a:srgbClr val="16818D"/>
    <a:srgbClr val="1C9DAC"/>
    <a:srgbClr val="A65C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E20488-DC9E-4B3E-80DD-958E1197AE41}" v="10" dt="2023-06-19T12:29:04.3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86410"/>
  </p:normalViewPr>
  <p:slideViewPr>
    <p:cSldViewPr showGuides="1">
      <p:cViewPr varScale="1">
        <p:scale>
          <a:sx n="86" d="100"/>
          <a:sy n="86" d="100"/>
        </p:scale>
        <p:origin x="514" y="58"/>
      </p:cViewPr>
      <p:guideLst>
        <p:guide orient="horz" pos="3838"/>
        <p:guide pos="3840"/>
        <p:guide pos="6804"/>
        <p:guide pos="876"/>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183" d="100"/>
          <a:sy n="183" d="100"/>
        </p:scale>
        <p:origin x="208" y="3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y West" userId="cd58591c-39e6-47fd-8957-91d6358d17f3" providerId="ADAL" clId="{46E20488-DC9E-4B3E-80DD-958E1197AE41}"/>
    <pc:docChg chg="undo custSel addSld delSld modSld sldOrd modSection">
      <pc:chgData name="Harry West" userId="cd58591c-39e6-47fd-8957-91d6358d17f3" providerId="ADAL" clId="{46E20488-DC9E-4B3E-80DD-958E1197AE41}" dt="2023-06-23T17:58:59.195" v="2106" actId="255"/>
      <pc:docMkLst>
        <pc:docMk/>
      </pc:docMkLst>
      <pc:sldChg chg="modSp mod">
        <pc:chgData name="Harry West" userId="cd58591c-39e6-47fd-8957-91d6358d17f3" providerId="ADAL" clId="{46E20488-DC9E-4B3E-80DD-958E1197AE41}" dt="2023-06-12T13:15:20.764" v="117" actId="20577"/>
        <pc:sldMkLst>
          <pc:docMk/>
          <pc:sldMk cId="3049566170" sldId="256"/>
        </pc:sldMkLst>
        <pc:spChg chg="mod">
          <ac:chgData name="Harry West" userId="cd58591c-39e6-47fd-8957-91d6358d17f3" providerId="ADAL" clId="{46E20488-DC9E-4B3E-80DD-958E1197AE41}" dt="2023-06-12T13:14:21.307" v="14" actId="20577"/>
          <ac:spMkLst>
            <pc:docMk/>
            <pc:sldMk cId="3049566170" sldId="256"/>
            <ac:spMk id="4" creationId="{CE57C949-7376-42D5-B9CF-296C0AECE1F2}"/>
          </ac:spMkLst>
        </pc:spChg>
        <pc:spChg chg="mod">
          <ac:chgData name="Harry West" userId="cd58591c-39e6-47fd-8957-91d6358d17f3" providerId="ADAL" clId="{46E20488-DC9E-4B3E-80DD-958E1197AE41}" dt="2023-06-12T13:14:25.649" v="16" actId="20577"/>
          <ac:spMkLst>
            <pc:docMk/>
            <pc:sldMk cId="3049566170" sldId="256"/>
            <ac:spMk id="6" creationId="{BE9C4B78-4233-41F1-BAB6-9FACC8F9023E}"/>
          </ac:spMkLst>
        </pc:spChg>
        <pc:spChg chg="mod">
          <ac:chgData name="Harry West" userId="cd58591c-39e6-47fd-8957-91d6358d17f3" providerId="ADAL" clId="{46E20488-DC9E-4B3E-80DD-958E1197AE41}" dt="2023-06-12T13:15:20.764" v="117" actId="20577"/>
          <ac:spMkLst>
            <pc:docMk/>
            <pc:sldMk cId="3049566170" sldId="256"/>
            <ac:spMk id="10" creationId="{BFB6177C-7039-2644-4332-D7236BF15302}"/>
          </ac:spMkLst>
        </pc:spChg>
      </pc:sldChg>
      <pc:sldChg chg="modSp mod">
        <pc:chgData name="Harry West" userId="cd58591c-39e6-47fd-8957-91d6358d17f3" providerId="ADAL" clId="{46E20488-DC9E-4B3E-80DD-958E1197AE41}" dt="2023-06-16T12:37:24.740" v="1553" actId="1076"/>
        <pc:sldMkLst>
          <pc:docMk/>
          <pc:sldMk cId="1177556352" sldId="260"/>
        </pc:sldMkLst>
        <pc:spChg chg="mod">
          <ac:chgData name="Harry West" userId="cd58591c-39e6-47fd-8957-91d6358d17f3" providerId="ADAL" clId="{46E20488-DC9E-4B3E-80DD-958E1197AE41}" dt="2023-06-16T12:37:24.740" v="1553" actId="1076"/>
          <ac:spMkLst>
            <pc:docMk/>
            <pc:sldMk cId="1177556352" sldId="260"/>
            <ac:spMk id="3" creationId="{87494FC6-D657-8298-8303-BDCBEEB54D1F}"/>
          </ac:spMkLst>
        </pc:spChg>
      </pc:sldChg>
      <pc:sldChg chg="ord">
        <pc:chgData name="Harry West" userId="cd58591c-39e6-47fd-8957-91d6358d17f3" providerId="ADAL" clId="{46E20488-DC9E-4B3E-80DD-958E1197AE41}" dt="2023-06-23T17:58:51.097" v="2105"/>
        <pc:sldMkLst>
          <pc:docMk/>
          <pc:sldMk cId="1737378851" sldId="261"/>
        </pc:sldMkLst>
      </pc:sldChg>
      <pc:sldChg chg="addSp delSp modSp mod ord">
        <pc:chgData name="Harry West" userId="cd58591c-39e6-47fd-8957-91d6358d17f3" providerId="ADAL" clId="{46E20488-DC9E-4B3E-80DD-958E1197AE41}" dt="2023-06-19T10:35:16.428" v="1562"/>
        <pc:sldMkLst>
          <pc:docMk/>
          <pc:sldMk cId="3374347951" sldId="263"/>
        </pc:sldMkLst>
        <pc:spChg chg="del">
          <ac:chgData name="Harry West" userId="cd58591c-39e6-47fd-8957-91d6358d17f3" providerId="ADAL" clId="{46E20488-DC9E-4B3E-80DD-958E1197AE41}" dt="2023-06-12T13:15:42.280" v="118" actId="478"/>
          <ac:spMkLst>
            <pc:docMk/>
            <pc:sldMk cId="3374347951" sldId="263"/>
            <ac:spMk id="3" creationId="{062503EE-19D6-C25F-2456-D50E697F7746}"/>
          </ac:spMkLst>
        </pc:spChg>
        <pc:spChg chg="add del mod">
          <ac:chgData name="Harry West" userId="cd58591c-39e6-47fd-8957-91d6358d17f3" providerId="ADAL" clId="{46E20488-DC9E-4B3E-80DD-958E1197AE41}" dt="2023-06-12T13:15:43.220" v="119" actId="478"/>
          <ac:spMkLst>
            <pc:docMk/>
            <pc:sldMk cId="3374347951" sldId="263"/>
            <ac:spMk id="5" creationId="{7FC6997A-A963-5AE5-8025-FC908298D06B}"/>
          </ac:spMkLst>
        </pc:spChg>
        <pc:picChg chg="mod">
          <ac:chgData name="Harry West" userId="cd58591c-39e6-47fd-8957-91d6358d17f3" providerId="ADAL" clId="{46E20488-DC9E-4B3E-80DD-958E1197AE41}" dt="2023-06-16T12:20:47.428" v="1531" actId="1076"/>
          <ac:picMkLst>
            <pc:docMk/>
            <pc:sldMk cId="3374347951" sldId="263"/>
            <ac:picMk id="3" creationId="{8DF238FE-2503-2FFC-02CB-E43901AD684F}"/>
          </ac:picMkLst>
        </pc:picChg>
        <pc:picChg chg="add del mod">
          <ac:chgData name="Harry West" userId="cd58591c-39e6-47fd-8957-91d6358d17f3" providerId="ADAL" clId="{46E20488-DC9E-4B3E-80DD-958E1197AE41}" dt="2023-06-12T13:16:08.623" v="122" actId="478"/>
          <ac:picMkLst>
            <pc:docMk/>
            <pc:sldMk cId="3374347951" sldId="263"/>
            <ac:picMk id="6" creationId="{BC4E8F9E-EE4F-FADF-6DEF-5BA7C8E3A689}"/>
          </ac:picMkLst>
        </pc:picChg>
        <pc:picChg chg="add mod">
          <ac:chgData name="Harry West" userId="cd58591c-39e6-47fd-8957-91d6358d17f3" providerId="ADAL" clId="{46E20488-DC9E-4B3E-80DD-958E1197AE41}" dt="2023-06-12T13:16:49.933" v="129" actId="1076"/>
          <ac:picMkLst>
            <pc:docMk/>
            <pc:sldMk cId="3374347951" sldId="263"/>
            <ac:picMk id="1026" creationId="{21A6764A-8FA6-8F14-2285-35BCB45CB666}"/>
          </ac:picMkLst>
        </pc:picChg>
      </pc:sldChg>
      <pc:sldChg chg="addSp delSp modSp new mod">
        <pc:chgData name="Harry West" userId="cd58591c-39e6-47fd-8957-91d6358d17f3" providerId="ADAL" clId="{46E20488-DC9E-4B3E-80DD-958E1197AE41}" dt="2023-06-12T14:09:48.920" v="1374" actId="1076"/>
        <pc:sldMkLst>
          <pc:docMk/>
          <pc:sldMk cId="2111633194" sldId="264"/>
        </pc:sldMkLst>
        <pc:spChg chg="mod">
          <ac:chgData name="Harry West" userId="cd58591c-39e6-47fd-8957-91d6358d17f3" providerId="ADAL" clId="{46E20488-DC9E-4B3E-80DD-958E1197AE41}" dt="2023-06-12T13:17:16.452" v="131"/>
          <ac:spMkLst>
            <pc:docMk/>
            <pc:sldMk cId="2111633194" sldId="264"/>
            <ac:spMk id="2" creationId="{B35A0E8D-65DD-EECB-F8B4-4B396B211F26}"/>
          </ac:spMkLst>
        </pc:spChg>
        <pc:spChg chg="del">
          <ac:chgData name="Harry West" userId="cd58591c-39e6-47fd-8957-91d6358d17f3" providerId="ADAL" clId="{46E20488-DC9E-4B3E-80DD-958E1197AE41}" dt="2023-06-12T13:22:18.243" v="132" actId="478"/>
          <ac:spMkLst>
            <pc:docMk/>
            <pc:sldMk cId="2111633194" sldId="264"/>
            <ac:spMk id="3" creationId="{B2FE9856-ED02-5237-7461-EBC29B1949C8}"/>
          </ac:spMkLst>
        </pc:spChg>
        <pc:picChg chg="add mod">
          <ac:chgData name="Harry West" userId="cd58591c-39e6-47fd-8957-91d6358d17f3" providerId="ADAL" clId="{46E20488-DC9E-4B3E-80DD-958E1197AE41}" dt="2023-06-12T14:09:48.920" v="1374" actId="1076"/>
          <ac:picMkLst>
            <pc:docMk/>
            <pc:sldMk cId="2111633194" sldId="264"/>
            <ac:picMk id="5" creationId="{22BC3241-8C2B-1F33-3550-F7153120A39C}"/>
          </ac:picMkLst>
        </pc:picChg>
        <pc:picChg chg="add mod">
          <ac:chgData name="Harry West" userId="cd58591c-39e6-47fd-8957-91d6358d17f3" providerId="ADAL" clId="{46E20488-DC9E-4B3E-80DD-958E1197AE41}" dt="2023-06-12T14:09:48.920" v="1374" actId="1076"/>
          <ac:picMkLst>
            <pc:docMk/>
            <pc:sldMk cId="2111633194" sldId="264"/>
            <ac:picMk id="7" creationId="{ACEA7DDE-96EA-9F56-CF02-0585AC4291E4}"/>
          </ac:picMkLst>
        </pc:picChg>
        <pc:picChg chg="add mod">
          <ac:chgData name="Harry West" userId="cd58591c-39e6-47fd-8957-91d6358d17f3" providerId="ADAL" clId="{46E20488-DC9E-4B3E-80DD-958E1197AE41}" dt="2023-06-12T14:09:48.920" v="1374" actId="1076"/>
          <ac:picMkLst>
            <pc:docMk/>
            <pc:sldMk cId="2111633194" sldId="264"/>
            <ac:picMk id="9" creationId="{E57DF973-0AC8-E59A-6F14-3A5E84E83292}"/>
          </ac:picMkLst>
        </pc:picChg>
      </pc:sldChg>
      <pc:sldChg chg="addSp delSp modSp new mod">
        <pc:chgData name="Harry West" userId="cd58591c-39e6-47fd-8957-91d6358d17f3" providerId="ADAL" clId="{46E20488-DC9E-4B3E-80DD-958E1197AE41}" dt="2023-06-12T14:05:47.220" v="1364" actId="1036"/>
        <pc:sldMkLst>
          <pc:docMk/>
          <pc:sldMk cId="2274625578" sldId="265"/>
        </pc:sldMkLst>
        <pc:spChg chg="mod">
          <ac:chgData name="Harry West" userId="cd58591c-39e6-47fd-8957-91d6358d17f3" providerId="ADAL" clId="{46E20488-DC9E-4B3E-80DD-958E1197AE41}" dt="2023-06-12T13:24:25.905" v="153"/>
          <ac:spMkLst>
            <pc:docMk/>
            <pc:sldMk cId="2274625578" sldId="265"/>
            <ac:spMk id="2" creationId="{005E8C04-E5B4-0986-2F32-7254B3B0D769}"/>
          </ac:spMkLst>
        </pc:spChg>
        <pc:spChg chg="del">
          <ac:chgData name="Harry West" userId="cd58591c-39e6-47fd-8957-91d6358d17f3" providerId="ADAL" clId="{46E20488-DC9E-4B3E-80DD-958E1197AE41}" dt="2023-06-12T13:26:34.138" v="154" actId="478"/>
          <ac:spMkLst>
            <pc:docMk/>
            <pc:sldMk cId="2274625578" sldId="265"/>
            <ac:spMk id="3" creationId="{077227AD-CBDE-5BA4-AE57-B60FD894E4DB}"/>
          </ac:spMkLst>
        </pc:spChg>
        <pc:spChg chg="add mod">
          <ac:chgData name="Harry West" userId="cd58591c-39e6-47fd-8957-91d6358d17f3" providerId="ADAL" clId="{46E20488-DC9E-4B3E-80DD-958E1197AE41}" dt="2023-06-12T14:05:47.220" v="1364" actId="1036"/>
          <ac:spMkLst>
            <pc:docMk/>
            <pc:sldMk cId="2274625578" sldId="265"/>
            <ac:spMk id="8" creationId="{36427D39-E401-7BE9-75DF-569773BD555C}"/>
          </ac:spMkLst>
        </pc:spChg>
        <pc:spChg chg="add mod">
          <ac:chgData name="Harry West" userId="cd58591c-39e6-47fd-8957-91d6358d17f3" providerId="ADAL" clId="{46E20488-DC9E-4B3E-80DD-958E1197AE41}" dt="2023-06-12T14:05:47.220" v="1364" actId="1036"/>
          <ac:spMkLst>
            <pc:docMk/>
            <pc:sldMk cId="2274625578" sldId="265"/>
            <ac:spMk id="13" creationId="{90A81C1C-52B0-2879-D0C7-637FFA06EC71}"/>
          </ac:spMkLst>
        </pc:spChg>
        <pc:spChg chg="add mod">
          <ac:chgData name="Harry West" userId="cd58591c-39e6-47fd-8957-91d6358d17f3" providerId="ADAL" clId="{46E20488-DC9E-4B3E-80DD-958E1197AE41}" dt="2023-06-12T13:31:28.648" v="271" actId="1076"/>
          <ac:spMkLst>
            <pc:docMk/>
            <pc:sldMk cId="2274625578" sldId="265"/>
            <ac:spMk id="17" creationId="{D9D00CD2-7048-4F4D-52B5-8E7BBCB387B2}"/>
          </ac:spMkLst>
        </pc:spChg>
        <pc:picChg chg="add mod">
          <ac:chgData name="Harry West" userId="cd58591c-39e6-47fd-8957-91d6358d17f3" providerId="ADAL" clId="{46E20488-DC9E-4B3E-80DD-958E1197AE41}" dt="2023-06-12T14:05:47.220" v="1364" actId="1036"/>
          <ac:picMkLst>
            <pc:docMk/>
            <pc:sldMk cId="2274625578" sldId="265"/>
            <ac:picMk id="5" creationId="{CA3599E4-43B2-EE6E-45B1-BD3ED754F259}"/>
          </ac:picMkLst>
        </pc:picChg>
        <pc:picChg chg="add mod">
          <ac:chgData name="Harry West" userId="cd58591c-39e6-47fd-8957-91d6358d17f3" providerId="ADAL" clId="{46E20488-DC9E-4B3E-80DD-958E1197AE41}" dt="2023-06-12T14:05:47.220" v="1364" actId="1036"/>
          <ac:picMkLst>
            <pc:docMk/>
            <pc:sldMk cId="2274625578" sldId="265"/>
            <ac:picMk id="7" creationId="{58D2B314-F695-8C50-DA42-AA284CC622C3}"/>
          </ac:picMkLst>
        </pc:picChg>
        <pc:picChg chg="add mod">
          <ac:chgData name="Harry West" userId="cd58591c-39e6-47fd-8957-91d6358d17f3" providerId="ADAL" clId="{46E20488-DC9E-4B3E-80DD-958E1197AE41}" dt="2023-06-12T14:05:47.220" v="1364" actId="1036"/>
          <ac:picMkLst>
            <pc:docMk/>
            <pc:sldMk cId="2274625578" sldId="265"/>
            <ac:picMk id="10" creationId="{28F5D856-791F-818F-03CE-FD8D1B276A17}"/>
          </ac:picMkLst>
        </pc:picChg>
        <pc:picChg chg="add mod">
          <ac:chgData name="Harry West" userId="cd58591c-39e6-47fd-8957-91d6358d17f3" providerId="ADAL" clId="{46E20488-DC9E-4B3E-80DD-958E1197AE41}" dt="2023-06-12T14:05:47.220" v="1364" actId="1036"/>
          <ac:picMkLst>
            <pc:docMk/>
            <pc:sldMk cId="2274625578" sldId="265"/>
            <ac:picMk id="12" creationId="{1331FDF7-0E67-8B0D-45B6-921E0FE241A6}"/>
          </ac:picMkLst>
        </pc:picChg>
        <pc:picChg chg="add mod">
          <ac:chgData name="Harry West" userId="cd58591c-39e6-47fd-8957-91d6358d17f3" providerId="ADAL" clId="{46E20488-DC9E-4B3E-80DD-958E1197AE41}" dt="2023-06-12T14:05:47.220" v="1364" actId="1036"/>
          <ac:picMkLst>
            <pc:docMk/>
            <pc:sldMk cId="2274625578" sldId="265"/>
            <ac:picMk id="15" creationId="{757F6E4C-2D8B-A012-1D0A-1D835E759F2F}"/>
          </ac:picMkLst>
        </pc:picChg>
      </pc:sldChg>
      <pc:sldChg chg="modSp new mod">
        <pc:chgData name="Harry West" userId="cd58591c-39e6-47fd-8957-91d6358d17f3" providerId="ADAL" clId="{46E20488-DC9E-4B3E-80DD-958E1197AE41}" dt="2023-06-23T17:58:59.195" v="2106" actId="255"/>
        <pc:sldMkLst>
          <pc:docMk/>
          <pc:sldMk cId="3528414989" sldId="266"/>
        </pc:sldMkLst>
        <pc:spChg chg="mod">
          <ac:chgData name="Harry West" userId="cd58591c-39e6-47fd-8957-91d6358d17f3" providerId="ADAL" clId="{46E20488-DC9E-4B3E-80DD-958E1197AE41}" dt="2023-06-12T13:33:03.571" v="423" actId="20577"/>
          <ac:spMkLst>
            <pc:docMk/>
            <pc:sldMk cId="3528414989" sldId="266"/>
            <ac:spMk id="2" creationId="{59452884-ECF2-5917-1B12-D931F6070DCF}"/>
          </ac:spMkLst>
        </pc:spChg>
        <pc:spChg chg="mod">
          <ac:chgData name="Harry West" userId="cd58591c-39e6-47fd-8957-91d6358d17f3" providerId="ADAL" clId="{46E20488-DC9E-4B3E-80DD-958E1197AE41}" dt="2023-06-23T17:58:59.195" v="2106" actId="255"/>
          <ac:spMkLst>
            <pc:docMk/>
            <pc:sldMk cId="3528414989" sldId="266"/>
            <ac:spMk id="3" creationId="{37AB34F2-7D89-3064-9F8C-5B9ACE2D87C6}"/>
          </ac:spMkLst>
        </pc:spChg>
      </pc:sldChg>
      <pc:sldChg chg="addSp delSp modSp new mod">
        <pc:chgData name="Harry West" userId="cd58591c-39e6-47fd-8957-91d6358d17f3" providerId="ADAL" clId="{46E20488-DC9E-4B3E-80DD-958E1197AE41}" dt="2023-06-19T12:12:57.751" v="2074" actId="1076"/>
        <pc:sldMkLst>
          <pc:docMk/>
          <pc:sldMk cId="3470922287" sldId="267"/>
        </pc:sldMkLst>
        <pc:spChg chg="mod">
          <ac:chgData name="Harry West" userId="cd58591c-39e6-47fd-8957-91d6358d17f3" providerId="ADAL" clId="{46E20488-DC9E-4B3E-80DD-958E1197AE41}" dt="2023-06-19T12:03:56.871" v="2034" actId="20577"/>
          <ac:spMkLst>
            <pc:docMk/>
            <pc:sldMk cId="3470922287" sldId="267"/>
            <ac:spMk id="2" creationId="{00DB3E02-7F8E-642B-71CF-768CDBA78E8C}"/>
          </ac:spMkLst>
        </pc:spChg>
        <pc:spChg chg="add del mod">
          <ac:chgData name="Harry West" userId="cd58591c-39e6-47fd-8957-91d6358d17f3" providerId="ADAL" clId="{46E20488-DC9E-4B3E-80DD-958E1197AE41}" dt="2023-06-19T11:17:02.096" v="1646" actId="478"/>
          <ac:spMkLst>
            <pc:docMk/>
            <pc:sldMk cId="3470922287" sldId="267"/>
            <ac:spMk id="3" creationId="{919DFF07-9469-006A-2755-1483C2857BA6}"/>
          </ac:spMkLst>
        </pc:spChg>
        <pc:spChg chg="del">
          <ac:chgData name="Harry West" userId="cd58591c-39e6-47fd-8957-91d6358d17f3" providerId="ADAL" clId="{46E20488-DC9E-4B3E-80DD-958E1197AE41}" dt="2023-06-12T13:44:02.894" v="1310" actId="478"/>
          <ac:spMkLst>
            <pc:docMk/>
            <pc:sldMk cId="3470922287" sldId="267"/>
            <ac:spMk id="3" creationId="{FE514D7A-655F-5A29-414B-43E3F8D96538}"/>
          </ac:spMkLst>
        </pc:spChg>
        <pc:spChg chg="add del mod">
          <ac:chgData name="Harry West" userId="cd58591c-39e6-47fd-8957-91d6358d17f3" providerId="ADAL" clId="{46E20488-DC9E-4B3E-80DD-958E1197AE41}" dt="2023-06-19T11:31:58.454" v="2005" actId="478"/>
          <ac:spMkLst>
            <pc:docMk/>
            <pc:sldMk cId="3470922287" sldId="267"/>
            <ac:spMk id="4" creationId="{FE28FAF7-36F7-89EE-9EDD-2ACCE60C237B}"/>
          </ac:spMkLst>
        </pc:spChg>
        <pc:spChg chg="add del mod">
          <ac:chgData name="Harry West" userId="cd58591c-39e6-47fd-8957-91d6358d17f3" providerId="ADAL" clId="{46E20488-DC9E-4B3E-80DD-958E1197AE41}" dt="2023-06-19T10:35:07.420" v="1555" actId="478"/>
          <ac:spMkLst>
            <pc:docMk/>
            <pc:sldMk cId="3470922287" sldId="267"/>
            <ac:spMk id="17" creationId="{0B618ACF-5255-B44E-5109-D486469FD732}"/>
          </ac:spMkLst>
        </pc:spChg>
        <pc:spChg chg="add del mod">
          <ac:chgData name="Harry West" userId="cd58591c-39e6-47fd-8957-91d6358d17f3" providerId="ADAL" clId="{46E20488-DC9E-4B3E-80DD-958E1197AE41}" dt="2023-06-19T10:35:08.336" v="1557" actId="478"/>
          <ac:spMkLst>
            <pc:docMk/>
            <pc:sldMk cId="3470922287" sldId="267"/>
            <ac:spMk id="18" creationId="{9C26E743-0149-2AB3-44ED-C427D6B22E87}"/>
          </ac:spMkLst>
        </pc:spChg>
        <pc:spChg chg="add del mod">
          <ac:chgData name="Harry West" userId="cd58591c-39e6-47fd-8957-91d6358d17f3" providerId="ADAL" clId="{46E20488-DC9E-4B3E-80DD-958E1197AE41}" dt="2023-06-19T10:35:10.353" v="1560" actId="478"/>
          <ac:spMkLst>
            <pc:docMk/>
            <pc:sldMk cId="3470922287" sldId="267"/>
            <ac:spMk id="19" creationId="{4B835F8B-E38F-25B9-54D0-329C960CEAE4}"/>
          </ac:spMkLst>
        </pc:spChg>
        <pc:picChg chg="add del mod modCrop">
          <ac:chgData name="Harry West" userId="cd58591c-39e6-47fd-8957-91d6358d17f3" providerId="ADAL" clId="{46E20488-DC9E-4B3E-80DD-958E1197AE41}" dt="2023-06-16T11:56:18.041" v="1400" actId="478"/>
          <ac:picMkLst>
            <pc:docMk/>
            <pc:sldMk cId="3470922287" sldId="267"/>
            <ac:picMk id="4" creationId="{2E166EAA-D536-40CF-FAB6-7EAB1598A000}"/>
          </ac:picMkLst>
        </pc:picChg>
        <pc:picChg chg="add del mod">
          <ac:chgData name="Harry West" userId="cd58591c-39e6-47fd-8957-91d6358d17f3" providerId="ADAL" clId="{46E20488-DC9E-4B3E-80DD-958E1197AE41}" dt="2023-06-16T11:52:51.739" v="1391" actId="478"/>
          <ac:picMkLst>
            <pc:docMk/>
            <pc:sldMk cId="3470922287" sldId="267"/>
            <ac:picMk id="5" creationId="{220B964D-3DA8-0E10-6C6B-FA336886A2FA}"/>
          </ac:picMkLst>
        </pc:picChg>
        <pc:picChg chg="add mod">
          <ac:chgData name="Harry West" userId="cd58591c-39e6-47fd-8957-91d6358d17f3" providerId="ADAL" clId="{46E20488-DC9E-4B3E-80DD-958E1197AE41}" dt="2023-06-19T12:12:57.751" v="2074" actId="1076"/>
          <ac:picMkLst>
            <pc:docMk/>
            <pc:sldMk cId="3470922287" sldId="267"/>
            <ac:picMk id="6" creationId="{2EBCEA40-7A02-DC21-3B55-CD1D48B104F7}"/>
          </ac:picMkLst>
        </pc:picChg>
        <pc:picChg chg="add del mod">
          <ac:chgData name="Harry West" userId="cd58591c-39e6-47fd-8957-91d6358d17f3" providerId="ADAL" clId="{46E20488-DC9E-4B3E-80DD-958E1197AE41}" dt="2023-06-16T11:52:52.063" v="1392" actId="478"/>
          <ac:picMkLst>
            <pc:docMk/>
            <pc:sldMk cId="3470922287" sldId="267"/>
            <ac:picMk id="7" creationId="{C1722450-C688-7A4E-1C92-1D64C81BFB34}"/>
          </ac:picMkLst>
        </pc:picChg>
        <pc:picChg chg="add del mod">
          <ac:chgData name="Harry West" userId="cd58591c-39e6-47fd-8957-91d6358d17f3" providerId="ADAL" clId="{46E20488-DC9E-4B3E-80DD-958E1197AE41}" dt="2023-06-16T11:58:34.255" v="1404" actId="478"/>
          <ac:picMkLst>
            <pc:docMk/>
            <pc:sldMk cId="3470922287" sldId="267"/>
            <ac:picMk id="8" creationId="{941F9346-24EC-0C2F-7D35-B476245BB54B}"/>
          </ac:picMkLst>
        </pc:picChg>
        <pc:picChg chg="add del mod">
          <ac:chgData name="Harry West" userId="cd58591c-39e6-47fd-8957-91d6358d17f3" providerId="ADAL" clId="{46E20488-DC9E-4B3E-80DD-958E1197AE41}" dt="2023-06-16T12:02:01.400" v="1415" actId="478"/>
          <ac:picMkLst>
            <pc:docMk/>
            <pc:sldMk cId="3470922287" sldId="267"/>
            <ac:picMk id="10" creationId="{5127BB4E-DBDE-0AAE-535D-66787FF3D141}"/>
          </ac:picMkLst>
        </pc:picChg>
        <pc:picChg chg="add del mod">
          <ac:chgData name="Harry West" userId="cd58591c-39e6-47fd-8957-91d6358d17f3" providerId="ADAL" clId="{46E20488-DC9E-4B3E-80DD-958E1197AE41}" dt="2023-06-19T10:35:07.817" v="1556" actId="478"/>
          <ac:picMkLst>
            <pc:docMk/>
            <pc:sldMk cId="3470922287" sldId="267"/>
            <ac:picMk id="12" creationId="{D8A6F0C8-2BC3-AB52-BB54-B7DDB08CABD0}"/>
          </ac:picMkLst>
        </pc:picChg>
        <pc:picChg chg="add del mod">
          <ac:chgData name="Harry West" userId="cd58591c-39e6-47fd-8957-91d6358d17f3" providerId="ADAL" clId="{46E20488-DC9E-4B3E-80DD-958E1197AE41}" dt="2023-06-19T10:35:08.730" v="1558" actId="478"/>
          <ac:picMkLst>
            <pc:docMk/>
            <pc:sldMk cId="3470922287" sldId="267"/>
            <ac:picMk id="14" creationId="{1986D71E-0B8C-3E8C-D36C-B7CBAD9EB724}"/>
          </ac:picMkLst>
        </pc:picChg>
        <pc:picChg chg="add del mod">
          <ac:chgData name="Harry West" userId="cd58591c-39e6-47fd-8957-91d6358d17f3" providerId="ADAL" clId="{46E20488-DC9E-4B3E-80DD-958E1197AE41}" dt="2023-06-19T10:35:06.878" v="1554" actId="478"/>
          <ac:picMkLst>
            <pc:docMk/>
            <pc:sldMk cId="3470922287" sldId="267"/>
            <ac:picMk id="16" creationId="{D7772220-7B7D-72C2-638D-17C623ACDACC}"/>
          </ac:picMkLst>
        </pc:picChg>
      </pc:sldChg>
      <pc:sldChg chg="addSp delSp modSp new mod">
        <pc:chgData name="Harry West" userId="cd58591c-39e6-47fd-8957-91d6358d17f3" providerId="ADAL" clId="{46E20488-DC9E-4B3E-80DD-958E1197AE41}" dt="2023-06-12T14:07:39.729" v="1368" actId="1076"/>
        <pc:sldMkLst>
          <pc:docMk/>
          <pc:sldMk cId="3956054186" sldId="268"/>
        </pc:sldMkLst>
        <pc:spChg chg="mod">
          <ac:chgData name="Harry West" userId="cd58591c-39e6-47fd-8957-91d6358d17f3" providerId="ADAL" clId="{46E20488-DC9E-4B3E-80DD-958E1197AE41}" dt="2023-06-12T14:05:30.744" v="1358"/>
          <ac:spMkLst>
            <pc:docMk/>
            <pc:sldMk cId="3956054186" sldId="268"/>
            <ac:spMk id="2" creationId="{E63CDDDA-1E03-C8A2-ABB3-2BE120694147}"/>
          </ac:spMkLst>
        </pc:spChg>
        <pc:spChg chg="del">
          <ac:chgData name="Harry West" userId="cd58591c-39e6-47fd-8957-91d6358d17f3" providerId="ADAL" clId="{46E20488-DC9E-4B3E-80DD-958E1197AE41}" dt="2023-06-12T14:04:01.922" v="1335" actId="478"/>
          <ac:spMkLst>
            <pc:docMk/>
            <pc:sldMk cId="3956054186" sldId="268"/>
            <ac:spMk id="3" creationId="{7719965E-0C36-5AFB-3975-3638E1290901}"/>
          </ac:spMkLst>
        </pc:spChg>
        <pc:spChg chg="add mod">
          <ac:chgData name="Harry West" userId="cd58591c-39e6-47fd-8957-91d6358d17f3" providerId="ADAL" clId="{46E20488-DC9E-4B3E-80DD-958E1197AE41}" dt="2023-06-12T14:05:21.225" v="1356" actId="164"/>
          <ac:spMkLst>
            <pc:docMk/>
            <pc:sldMk cId="3956054186" sldId="268"/>
            <ac:spMk id="10" creationId="{7C92C6E3-24C5-C484-7A2F-AC11F1DEB18F}"/>
          </ac:spMkLst>
        </pc:spChg>
        <pc:spChg chg="add del">
          <ac:chgData name="Harry West" userId="cd58591c-39e6-47fd-8957-91d6358d17f3" providerId="ADAL" clId="{46E20488-DC9E-4B3E-80DD-958E1197AE41}" dt="2023-06-12T14:05:52.401" v="1366" actId="22"/>
          <ac:spMkLst>
            <pc:docMk/>
            <pc:sldMk cId="3956054186" sldId="268"/>
            <ac:spMk id="13" creationId="{90A14691-9246-136C-5C65-96F8F1DBD5C8}"/>
          </ac:spMkLst>
        </pc:spChg>
        <pc:spChg chg="add mod">
          <ac:chgData name="Harry West" userId="cd58591c-39e6-47fd-8957-91d6358d17f3" providerId="ADAL" clId="{46E20488-DC9E-4B3E-80DD-958E1197AE41}" dt="2023-06-12T14:05:55.232" v="1367"/>
          <ac:spMkLst>
            <pc:docMk/>
            <pc:sldMk cId="3956054186" sldId="268"/>
            <ac:spMk id="14" creationId="{AD46ABC0-6A97-C76E-521F-57D5E15FF5C3}"/>
          </ac:spMkLst>
        </pc:spChg>
        <pc:grpChg chg="add mod">
          <ac:chgData name="Harry West" userId="cd58591c-39e6-47fd-8957-91d6358d17f3" providerId="ADAL" clId="{46E20488-DC9E-4B3E-80DD-958E1197AE41}" dt="2023-06-12T14:07:39.729" v="1368" actId="1076"/>
          <ac:grpSpMkLst>
            <pc:docMk/>
            <pc:sldMk cId="3956054186" sldId="268"/>
            <ac:grpSpMk id="11" creationId="{4BF6FFA2-1571-076A-063E-83FF75EE863E}"/>
          </ac:grpSpMkLst>
        </pc:grpChg>
        <pc:picChg chg="add mod">
          <ac:chgData name="Harry West" userId="cd58591c-39e6-47fd-8957-91d6358d17f3" providerId="ADAL" clId="{46E20488-DC9E-4B3E-80DD-958E1197AE41}" dt="2023-06-12T14:05:21.225" v="1356" actId="164"/>
          <ac:picMkLst>
            <pc:docMk/>
            <pc:sldMk cId="3956054186" sldId="268"/>
            <ac:picMk id="5" creationId="{5E6780AA-7F3E-FE03-C746-52008EA8AEF4}"/>
          </ac:picMkLst>
        </pc:picChg>
        <pc:picChg chg="add mod">
          <ac:chgData name="Harry West" userId="cd58591c-39e6-47fd-8957-91d6358d17f3" providerId="ADAL" clId="{46E20488-DC9E-4B3E-80DD-958E1197AE41}" dt="2023-06-12T14:05:21.225" v="1356" actId="164"/>
          <ac:picMkLst>
            <pc:docMk/>
            <pc:sldMk cId="3956054186" sldId="268"/>
            <ac:picMk id="7" creationId="{7500D991-452D-059F-7FCC-6CF0E171E91F}"/>
          </ac:picMkLst>
        </pc:picChg>
        <pc:picChg chg="add mod">
          <ac:chgData name="Harry West" userId="cd58591c-39e6-47fd-8957-91d6358d17f3" providerId="ADAL" clId="{46E20488-DC9E-4B3E-80DD-958E1197AE41}" dt="2023-06-12T14:05:21.225" v="1356" actId="164"/>
          <ac:picMkLst>
            <pc:docMk/>
            <pc:sldMk cId="3956054186" sldId="268"/>
            <ac:picMk id="9" creationId="{1EDAEF24-17B1-E739-DF56-A6007005612A}"/>
          </ac:picMkLst>
        </pc:picChg>
      </pc:sldChg>
      <pc:sldChg chg="addSp delSp modSp new mod">
        <pc:chgData name="Harry West" userId="cd58591c-39e6-47fd-8957-91d6358d17f3" providerId="ADAL" clId="{46E20488-DC9E-4B3E-80DD-958E1197AE41}" dt="2023-06-12T14:20:55.245" v="1390" actId="1076"/>
        <pc:sldMkLst>
          <pc:docMk/>
          <pc:sldMk cId="1321112656" sldId="269"/>
        </pc:sldMkLst>
        <pc:spChg chg="mod">
          <ac:chgData name="Harry West" userId="cd58591c-39e6-47fd-8957-91d6358d17f3" providerId="ADAL" clId="{46E20488-DC9E-4B3E-80DD-958E1197AE41}" dt="2023-06-12T14:20:31.993" v="1384"/>
          <ac:spMkLst>
            <pc:docMk/>
            <pc:sldMk cId="1321112656" sldId="269"/>
            <ac:spMk id="2" creationId="{A4C59357-B993-1A09-E279-8203582D9D90}"/>
          </ac:spMkLst>
        </pc:spChg>
        <pc:spChg chg="del">
          <ac:chgData name="Harry West" userId="cd58591c-39e6-47fd-8957-91d6358d17f3" providerId="ADAL" clId="{46E20488-DC9E-4B3E-80DD-958E1197AE41}" dt="2023-06-12T14:19:32.736" v="1376" actId="478"/>
          <ac:spMkLst>
            <pc:docMk/>
            <pc:sldMk cId="1321112656" sldId="269"/>
            <ac:spMk id="3" creationId="{C4F51130-17B2-FAB5-86CA-93B086301BB7}"/>
          </ac:spMkLst>
        </pc:spChg>
        <pc:picChg chg="add mod">
          <ac:chgData name="Harry West" userId="cd58591c-39e6-47fd-8957-91d6358d17f3" providerId="ADAL" clId="{46E20488-DC9E-4B3E-80DD-958E1197AE41}" dt="2023-06-12T14:20:55.245" v="1390" actId="1076"/>
          <ac:picMkLst>
            <pc:docMk/>
            <pc:sldMk cId="1321112656" sldId="269"/>
            <ac:picMk id="5" creationId="{8064BD2D-1E10-34C9-F0B5-BBD1B9B6BE0E}"/>
          </ac:picMkLst>
        </pc:picChg>
        <pc:picChg chg="add mod modCrop">
          <ac:chgData name="Harry West" userId="cd58591c-39e6-47fd-8957-91d6358d17f3" providerId="ADAL" clId="{46E20488-DC9E-4B3E-80DD-958E1197AE41}" dt="2023-06-12T14:20:50.341" v="1389" actId="1076"/>
          <ac:picMkLst>
            <pc:docMk/>
            <pc:sldMk cId="1321112656" sldId="269"/>
            <ac:picMk id="7" creationId="{10AB14DA-93FC-59AB-0B11-97BE96E8260F}"/>
          </ac:picMkLst>
        </pc:picChg>
      </pc:sldChg>
      <pc:sldChg chg="addSp delSp modSp new mod ord">
        <pc:chgData name="Harry West" userId="cd58591c-39e6-47fd-8957-91d6358d17f3" providerId="ADAL" clId="{46E20488-DC9E-4B3E-80DD-958E1197AE41}" dt="2023-06-19T12:10:50.166" v="2071"/>
        <pc:sldMkLst>
          <pc:docMk/>
          <pc:sldMk cId="3742606995" sldId="270"/>
        </pc:sldMkLst>
        <pc:spChg chg="mod">
          <ac:chgData name="Harry West" userId="cd58591c-39e6-47fd-8957-91d6358d17f3" providerId="ADAL" clId="{46E20488-DC9E-4B3E-80DD-958E1197AE41}" dt="2023-06-19T12:04:42.641" v="2050" actId="20577"/>
          <ac:spMkLst>
            <pc:docMk/>
            <pc:sldMk cId="3742606995" sldId="270"/>
            <ac:spMk id="2" creationId="{A595C978-B6F7-DC1B-DE3F-ABA34915170C}"/>
          </ac:spMkLst>
        </pc:spChg>
        <pc:spChg chg="del">
          <ac:chgData name="Harry West" userId="cd58591c-39e6-47fd-8957-91d6358d17f3" providerId="ADAL" clId="{46E20488-DC9E-4B3E-80DD-958E1197AE41}" dt="2023-06-19T12:06:08.840" v="2064" actId="478"/>
          <ac:spMkLst>
            <pc:docMk/>
            <pc:sldMk cId="3742606995" sldId="270"/>
            <ac:spMk id="3" creationId="{EF244D9C-8A8F-CA95-7A49-4B84CB1F18A2}"/>
          </ac:spMkLst>
        </pc:spChg>
        <pc:picChg chg="add mod">
          <ac:chgData name="Harry West" userId="cd58591c-39e6-47fd-8957-91d6358d17f3" providerId="ADAL" clId="{46E20488-DC9E-4B3E-80DD-958E1197AE41}" dt="2023-06-19T12:07:42.062" v="2069" actId="1076"/>
          <ac:picMkLst>
            <pc:docMk/>
            <pc:sldMk cId="3742606995" sldId="270"/>
            <ac:picMk id="5" creationId="{DBC24103-3F09-7812-0BBC-62770DDAA315}"/>
          </ac:picMkLst>
        </pc:picChg>
      </pc:sldChg>
      <pc:sldChg chg="addSp delSp modSp add del mod">
        <pc:chgData name="Harry West" userId="cd58591c-39e6-47fd-8957-91d6358d17f3" providerId="ADAL" clId="{46E20488-DC9E-4B3E-80DD-958E1197AE41}" dt="2023-06-19T12:28:53.622" v="2099" actId="47"/>
        <pc:sldMkLst>
          <pc:docMk/>
          <pc:sldMk cId="2220049079" sldId="271"/>
        </pc:sldMkLst>
        <pc:spChg chg="mod">
          <ac:chgData name="Harry West" userId="cd58591c-39e6-47fd-8957-91d6358d17f3" providerId="ADAL" clId="{46E20488-DC9E-4B3E-80DD-958E1197AE41}" dt="2023-06-19T12:04:52.071" v="2063" actId="20577"/>
          <ac:spMkLst>
            <pc:docMk/>
            <pc:sldMk cId="2220049079" sldId="271"/>
            <ac:spMk id="2" creationId="{A595C978-B6F7-DC1B-DE3F-ABA34915170C}"/>
          </ac:spMkLst>
        </pc:spChg>
        <pc:spChg chg="del">
          <ac:chgData name="Harry West" userId="cd58591c-39e6-47fd-8957-91d6358d17f3" providerId="ADAL" clId="{46E20488-DC9E-4B3E-80DD-958E1197AE41}" dt="2023-06-19T12:21:13.143" v="2087" actId="478"/>
          <ac:spMkLst>
            <pc:docMk/>
            <pc:sldMk cId="2220049079" sldId="271"/>
            <ac:spMk id="3" creationId="{EF244D9C-8A8F-CA95-7A49-4B84CB1F18A2}"/>
          </ac:spMkLst>
        </pc:spChg>
        <pc:picChg chg="add mod">
          <ac:chgData name="Harry West" userId="cd58591c-39e6-47fd-8957-91d6358d17f3" providerId="ADAL" clId="{46E20488-DC9E-4B3E-80DD-958E1197AE41}" dt="2023-06-19T12:21:29.429" v="2096" actId="1076"/>
          <ac:picMkLst>
            <pc:docMk/>
            <pc:sldMk cId="2220049079" sldId="271"/>
            <ac:picMk id="5" creationId="{F8F7E9D8-711A-C71A-CC1E-764F7BB24E23}"/>
          </ac:picMkLst>
        </pc:picChg>
      </pc:sldChg>
      <pc:sldChg chg="addSp delSp modSp new mod">
        <pc:chgData name="Harry West" userId="cd58591c-39e6-47fd-8957-91d6358d17f3" providerId="ADAL" clId="{46E20488-DC9E-4B3E-80DD-958E1197AE41}" dt="2023-06-19T12:20:23.396" v="2082" actId="1076"/>
        <pc:sldMkLst>
          <pc:docMk/>
          <pc:sldMk cId="2874791495" sldId="272"/>
        </pc:sldMkLst>
        <pc:spChg chg="mod">
          <ac:chgData name="Harry West" userId="cd58591c-39e6-47fd-8957-91d6358d17f3" providerId="ADAL" clId="{46E20488-DC9E-4B3E-80DD-958E1197AE41}" dt="2023-06-19T12:13:15.897" v="2076"/>
          <ac:spMkLst>
            <pc:docMk/>
            <pc:sldMk cId="2874791495" sldId="272"/>
            <ac:spMk id="2" creationId="{666D7CFF-A16C-2975-A59D-1F4B5D1326F1}"/>
          </ac:spMkLst>
        </pc:spChg>
        <pc:spChg chg="del">
          <ac:chgData name="Harry West" userId="cd58591c-39e6-47fd-8957-91d6358d17f3" providerId="ADAL" clId="{46E20488-DC9E-4B3E-80DD-958E1197AE41}" dt="2023-06-19T12:19:59.025" v="2078" actId="478"/>
          <ac:spMkLst>
            <pc:docMk/>
            <pc:sldMk cId="2874791495" sldId="272"/>
            <ac:spMk id="3" creationId="{066A735C-DDD6-81FC-508E-179ED38B1835}"/>
          </ac:spMkLst>
        </pc:spChg>
        <pc:picChg chg="add mod">
          <ac:chgData name="Harry West" userId="cd58591c-39e6-47fd-8957-91d6358d17f3" providerId="ADAL" clId="{46E20488-DC9E-4B3E-80DD-958E1197AE41}" dt="2023-06-19T12:20:23.396" v="2082" actId="1076"/>
          <ac:picMkLst>
            <pc:docMk/>
            <pc:sldMk cId="2874791495" sldId="272"/>
            <ac:picMk id="5" creationId="{EC73F4A4-818D-A7AB-0E96-F7AD048A26FE}"/>
          </ac:picMkLst>
        </pc:picChg>
      </pc:sldChg>
      <pc:sldChg chg="addSp delSp modSp add mod ord">
        <pc:chgData name="Harry West" userId="cd58591c-39e6-47fd-8957-91d6358d17f3" providerId="ADAL" clId="{46E20488-DC9E-4B3E-80DD-958E1197AE41}" dt="2023-06-19T13:16:29.652" v="2103" actId="1076"/>
        <pc:sldMkLst>
          <pc:docMk/>
          <pc:sldMk cId="4090314124" sldId="273"/>
        </pc:sldMkLst>
        <pc:spChg chg="del">
          <ac:chgData name="Harry West" userId="cd58591c-39e6-47fd-8957-91d6358d17f3" providerId="ADAL" clId="{46E20488-DC9E-4B3E-80DD-958E1197AE41}" dt="2023-06-19T12:20:50.191" v="2083" actId="478"/>
          <ac:spMkLst>
            <pc:docMk/>
            <pc:sldMk cId="4090314124" sldId="273"/>
            <ac:spMk id="3" creationId="{066A735C-DDD6-81FC-508E-179ED38B1835}"/>
          </ac:spMkLst>
        </pc:spChg>
        <pc:picChg chg="add mod">
          <ac:chgData name="Harry West" userId="cd58591c-39e6-47fd-8957-91d6358d17f3" providerId="ADAL" clId="{46E20488-DC9E-4B3E-80DD-958E1197AE41}" dt="2023-06-19T13:16:29.652" v="2103" actId="1076"/>
          <ac:picMkLst>
            <pc:docMk/>
            <pc:sldMk cId="4090314124" sldId="273"/>
            <ac:picMk id="5" creationId="{4B282A37-3F5A-3377-F0ED-D6C4484E1705}"/>
          </ac:picMkLst>
        </pc:picChg>
      </pc:sldChg>
      <pc:sldChg chg="add">
        <pc:chgData name="Harry West" userId="cd58591c-39e6-47fd-8957-91d6358d17f3" providerId="ADAL" clId="{46E20488-DC9E-4B3E-80DD-958E1197AE41}" dt="2023-06-19T12:29:04.303" v="2100"/>
        <pc:sldMkLst>
          <pc:docMk/>
          <pc:sldMk cId="1169277500" sldId="274"/>
        </pc:sldMkLst>
      </pc:sldChg>
    </pc:docChg>
  </pc:docChgLst>
  <pc:docChgLst>
    <pc:chgData name="Harry West" userId="cd58591c-39e6-47fd-8957-91d6358d17f3" providerId="ADAL" clId="{B0F9BC75-CC8A-421F-989D-852D3F6FD99B}"/>
    <pc:docChg chg="modSld">
      <pc:chgData name="Harry West" userId="cd58591c-39e6-47fd-8957-91d6358d17f3" providerId="ADAL" clId="{B0F9BC75-CC8A-421F-989D-852D3F6FD99B}" dt="2023-06-15T08:27:44.581" v="2" actId="1076"/>
      <pc:docMkLst>
        <pc:docMk/>
      </pc:docMkLst>
      <pc:sldChg chg="addSp delSp modSp">
        <pc:chgData name="Harry West" userId="cd58591c-39e6-47fd-8957-91d6358d17f3" providerId="ADAL" clId="{B0F9BC75-CC8A-421F-989D-852D3F6FD99B}" dt="2023-06-15T08:27:44.581" v="2" actId="1076"/>
        <pc:sldMkLst>
          <pc:docMk/>
          <pc:sldMk cId="3374347951" sldId="263"/>
        </pc:sldMkLst>
        <pc:picChg chg="add mod">
          <ac:chgData name="Harry West" userId="cd58591c-39e6-47fd-8957-91d6358d17f3" providerId="ADAL" clId="{B0F9BC75-CC8A-421F-989D-852D3F6FD99B}" dt="2023-06-15T08:27:44.581" v="2" actId="1076"/>
          <ac:picMkLst>
            <pc:docMk/>
            <pc:sldMk cId="3374347951" sldId="263"/>
            <ac:picMk id="3" creationId="{8DF238FE-2503-2FFC-02CB-E43901AD684F}"/>
          </ac:picMkLst>
        </pc:picChg>
        <pc:picChg chg="del">
          <ac:chgData name="Harry West" userId="cd58591c-39e6-47fd-8957-91d6358d17f3" providerId="ADAL" clId="{B0F9BC75-CC8A-421F-989D-852D3F6FD99B}" dt="2023-06-15T08:27:39.585" v="0" actId="478"/>
          <ac:picMkLst>
            <pc:docMk/>
            <pc:sldMk cId="3374347951" sldId="263"/>
            <ac:picMk id="1026" creationId="{21A6764A-8FA6-8F14-2285-35BCB45CB66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43CF07-9307-6C48-9A7D-CFB6D27789B3}"/>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3757DB75-BAF4-B743-9A92-74B92A91E0A3}"/>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B22C6B3-A39F-7849-8137-15C55F281F8E}"/>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DA11F245-9DFC-A14D-946D-EB14F66A9135}" type="slidenum">
              <a:rPr lang="en-US" smtClean="0"/>
              <a:t>‹#›</a:t>
            </a:fld>
            <a:endParaRPr lang="en-US"/>
          </a:p>
        </p:txBody>
      </p:sp>
    </p:spTree>
    <p:extLst>
      <p:ext uri="{BB962C8B-B14F-4D97-AF65-F5344CB8AC3E}">
        <p14:creationId xmlns:p14="http://schemas.microsoft.com/office/powerpoint/2010/main" val="1287902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67"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0"/>
                <a:cs typeface="ＭＳ Ｐゴシック"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2286000" y="514350"/>
            <a:ext cx="4572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9"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71"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5360570-2B09-DB43-BBE0-DA076DA911F1}" type="slidenum">
              <a:rPr lang="en-US" altLang="en-US"/>
              <a:pPr>
                <a:defRPr/>
              </a:pPr>
              <a:t>‹#›</a:t>
            </a:fld>
            <a:endParaRPr lang="en-US" altLang="en-US"/>
          </a:p>
        </p:txBody>
      </p:sp>
    </p:spTree>
    <p:extLst>
      <p:ext uri="{BB962C8B-B14F-4D97-AF65-F5344CB8AC3E}">
        <p14:creationId xmlns:p14="http://schemas.microsoft.com/office/powerpoint/2010/main" val="200487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4E7448"/>
        </a:solidFill>
        <a:effectLst/>
      </p:bgPr>
    </p:bg>
    <p:spTree>
      <p:nvGrpSpPr>
        <p:cNvPr id="1" name=""/>
        <p:cNvGrpSpPr/>
        <p:nvPr/>
      </p:nvGrpSpPr>
      <p:grpSpPr>
        <a:xfrm>
          <a:off x="0" y="0"/>
          <a:ext cx="0" cy="0"/>
          <a:chOff x="0" y="0"/>
          <a:chExt cx="0" cy="0"/>
        </a:xfrm>
      </p:grpSpPr>
      <p:pic>
        <p:nvPicPr>
          <p:cNvPr id="10" name="Picture 8">
            <a:extLst>
              <a:ext uri="{FF2B5EF4-FFF2-40B4-BE49-F238E27FC236}">
                <a16:creationId xmlns:a16="http://schemas.microsoft.com/office/drawing/2014/main" id="{D8E96D4C-F781-D146-B2F0-26791859FA3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72264" y="-1"/>
            <a:ext cx="2075904" cy="104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6FE3B5BC-7C7D-A745-8158-A53C466DA14C}"/>
              </a:ext>
            </a:extLst>
          </p:cNvPr>
          <p:cNvSpPr>
            <a:spLocks noGrp="1"/>
          </p:cNvSpPr>
          <p:nvPr>
            <p:ph type="title"/>
          </p:nvPr>
        </p:nvSpPr>
        <p:spPr>
          <a:xfrm>
            <a:off x="2734435" y="1915483"/>
            <a:ext cx="7586032" cy="1945566"/>
          </a:xfrm>
          <a:prstGeom prst="rect">
            <a:avLst/>
          </a:prstGeom>
        </p:spPr>
        <p:txBody>
          <a:bodyPr lIns="0" tIns="0" rIns="0" bIns="0"/>
          <a:lstStyle>
            <a:lvl1pPr>
              <a:defRPr>
                <a:solidFill>
                  <a:schemeClr val="bg1"/>
                </a:solidFill>
              </a:defRPr>
            </a:lvl1pPr>
          </a:lstStyle>
          <a:p>
            <a:r>
              <a:rPr lang="en-US"/>
              <a:t>Click to edit Master title style</a:t>
            </a:r>
            <a:endParaRPr lang="en-US" dirty="0"/>
          </a:p>
        </p:txBody>
      </p:sp>
      <p:sp>
        <p:nvSpPr>
          <p:cNvPr id="16" name="Text Placeholder 14">
            <a:extLst>
              <a:ext uri="{FF2B5EF4-FFF2-40B4-BE49-F238E27FC236}">
                <a16:creationId xmlns:a16="http://schemas.microsoft.com/office/drawing/2014/main" id="{69EC6F0B-C9B0-464E-ABF8-505FA2B99A36}"/>
              </a:ext>
            </a:extLst>
          </p:cNvPr>
          <p:cNvSpPr>
            <a:spLocks noGrp="1"/>
          </p:cNvSpPr>
          <p:nvPr>
            <p:ph type="body" sz="quarter" idx="15" hasCustomPrompt="1"/>
          </p:nvPr>
        </p:nvSpPr>
        <p:spPr>
          <a:xfrm>
            <a:off x="781897" y="1916833"/>
            <a:ext cx="1625519" cy="269081"/>
          </a:xfrm>
          <a:prstGeom prst="rect">
            <a:avLst/>
          </a:prstGeom>
        </p:spPr>
        <p:txBody>
          <a:bodyPr lIns="0" tIns="0" rIns="0" bIns="0"/>
          <a:lstStyle>
            <a:lvl1pPr marL="0" indent="0" algn="l">
              <a:lnSpc>
                <a:spcPts val="1300"/>
              </a:lnSpc>
              <a:spcBef>
                <a:spcPts val="0"/>
              </a:spcBef>
              <a:buFontTx/>
              <a:buNone/>
              <a:defRPr sz="1600" b="0" i="0">
                <a:solidFill>
                  <a:schemeClr val="bg1"/>
                </a:solidFill>
                <a:latin typeface="+mj-lt"/>
                <a:ea typeface="Tahoma" charset="0"/>
                <a:cs typeface="Tahoma" charset="0"/>
              </a:defRPr>
            </a:lvl1pPr>
          </a:lstStyle>
          <a:p>
            <a:pPr lvl="0"/>
            <a:r>
              <a:rPr lang="en-US" dirty="0"/>
              <a:t>Presented by</a:t>
            </a:r>
          </a:p>
        </p:txBody>
      </p:sp>
      <p:sp>
        <p:nvSpPr>
          <p:cNvPr id="17" name="Text Placeholder 14">
            <a:extLst>
              <a:ext uri="{FF2B5EF4-FFF2-40B4-BE49-F238E27FC236}">
                <a16:creationId xmlns:a16="http://schemas.microsoft.com/office/drawing/2014/main" id="{C1E2BFEE-0AD7-C548-92B3-DE639BB40C8B}"/>
              </a:ext>
            </a:extLst>
          </p:cNvPr>
          <p:cNvSpPr>
            <a:spLocks noGrp="1"/>
          </p:cNvSpPr>
          <p:nvPr>
            <p:ph type="body" sz="quarter" idx="16"/>
          </p:nvPr>
        </p:nvSpPr>
        <p:spPr>
          <a:xfrm>
            <a:off x="781895" y="2323736"/>
            <a:ext cx="1625519" cy="601207"/>
          </a:xfrm>
          <a:prstGeom prst="rect">
            <a:avLst/>
          </a:prstGeom>
        </p:spPr>
        <p:txBody>
          <a:bodyPr lIns="0" tIns="0" rIns="0" bIns="0"/>
          <a:lstStyle>
            <a:lvl1pPr marL="0" indent="0" algn="l">
              <a:lnSpc>
                <a:spcPct val="100000"/>
              </a:lnSpc>
              <a:spcBef>
                <a:spcPts val="0"/>
              </a:spcBef>
              <a:buFontTx/>
              <a:buNone/>
              <a:defRPr sz="1600" b="1" i="0">
                <a:solidFill>
                  <a:schemeClr val="bg1"/>
                </a:solidFill>
                <a:latin typeface="+mj-lt"/>
                <a:ea typeface="Tahoma" charset="0"/>
                <a:cs typeface="Tahoma" charset="0"/>
              </a:defRPr>
            </a:lvl1pPr>
          </a:lstStyle>
          <a:p>
            <a:pPr lvl="0"/>
            <a:r>
              <a:rPr lang="en-US"/>
              <a:t>Click to edit Master text styles</a:t>
            </a:r>
          </a:p>
        </p:txBody>
      </p:sp>
      <p:sp>
        <p:nvSpPr>
          <p:cNvPr id="18" name="Text Placeholder 14">
            <a:extLst>
              <a:ext uri="{FF2B5EF4-FFF2-40B4-BE49-F238E27FC236}">
                <a16:creationId xmlns:a16="http://schemas.microsoft.com/office/drawing/2014/main" id="{FE54718D-4C22-E94B-A4C0-C34A3A4257A2}"/>
              </a:ext>
            </a:extLst>
          </p:cNvPr>
          <p:cNvSpPr>
            <a:spLocks noGrp="1"/>
          </p:cNvSpPr>
          <p:nvPr>
            <p:ph type="body" sz="quarter" idx="17"/>
          </p:nvPr>
        </p:nvSpPr>
        <p:spPr>
          <a:xfrm>
            <a:off x="749991" y="3132250"/>
            <a:ext cx="1625519" cy="593499"/>
          </a:xfrm>
          <a:prstGeom prst="rect">
            <a:avLst/>
          </a:prstGeom>
        </p:spPr>
        <p:txBody>
          <a:bodyPr lIns="0" tIns="0" rIns="0" bIns="0"/>
          <a:lstStyle>
            <a:lvl1pPr marL="0" indent="0" algn="l">
              <a:lnSpc>
                <a:spcPct val="100000"/>
              </a:lnSpc>
              <a:spcBef>
                <a:spcPts val="0"/>
              </a:spcBef>
              <a:buFontTx/>
              <a:buNone/>
              <a:defRPr sz="1600" b="1" i="0">
                <a:solidFill>
                  <a:schemeClr val="bg1"/>
                </a:solidFill>
                <a:latin typeface="+mj-lt"/>
                <a:ea typeface="Tahoma" charset="0"/>
                <a:cs typeface="Tahoma" charset="0"/>
              </a:defRPr>
            </a:lvl1pPr>
          </a:lstStyle>
          <a:p>
            <a:pPr lvl="0"/>
            <a:r>
              <a:rPr lang="en-US"/>
              <a:t>Click to edit Master text styles</a:t>
            </a:r>
          </a:p>
        </p:txBody>
      </p:sp>
      <p:cxnSp>
        <p:nvCxnSpPr>
          <p:cNvPr id="27" name="Straight Connector 26">
            <a:extLst>
              <a:ext uri="{FF2B5EF4-FFF2-40B4-BE49-F238E27FC236}">
                <a16:creationId xmlns:a16="http://schemas.microsoft.com/office/drawing/2014/main" id="{763A8BFE-74A7-E94B-8A00-4CD70EAFA367}"/>
              </a:ext>
            </a:extLst>
          </p:cNvPr>
          <p:cNvCxnSpPr>
            <a:cxnSpLocks/>
          </p:cNvCxnSpPr>
          <p:nvPr userDrawn="1"/>
        </p:nvCxnSpPr>
        <p:spPr>
          <a:xfrm>
            <a:off x="2559051" y="1916832"/>
            <a:ext cx="0" cy="3802212"/>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sp>
        <p:nvSpPr>
          <p:cNvPr id="19" name="Text Placeholder 14">
            <a:extLst>
              <a:ext uri="{FF2B5EF4-FFF2-40B4-BE49-F238E27FC236}">
                <a16:creationId xmlns:a16="http://schemas.microsoft.com/office/drawing/2014/main" id="{55B2378F-7E74-5649-B1F7-5BE87863FDAE}"/>
              </a:ext>
            </a:extLst>
          </p:cNvPr>
          <p:cNvSpPr>
            <a:spLocks noGrp="1"/>
          </p:cNvSpPr>
          <p:nvPr>
            <p:ph type="body" sz="quarter" idx="18" hasCustomPrompt="1"/>
          </p:nvPr>
        </p:nvSpPr>
        <p:spPr>
          <a:xfrm>
            <a:off x="798008" y="5373216"/>
            <a:ext cx="1625519" cy="345828"/>
          </a:xfrm>
          <a:prstGeom prst="rect">
            <a:avLst/>
          </a:prstGeom>
        </p:spPr>
        <p:txBody>
          <a:bodyPr lIns="0" tIns="0" rIns="0" bIns="0"/>
          <a:lstStyle>
            <a:lvl1pPr marL="0" indent="0" algn="l">
              <a:lnSpc>
                <a:spcPct val="100000"/>
              </a:lnSpc>
              <a:spcBef>
                <a:spcPts val="0"/>
              </a:spcBef>
              <a:buFontTx/>
              <a:buNone/>
              <a:defRPr sz="1600" b="0" i="0">
                <a:solidFill>
                  <a:schemeClr val="bg1"/>
                </a:solidFill>
                <a:latin typeface="+mn-lt"/>
                <a:ea typeface="Tahoma"/>
                <a:cs typeface="Tahoma"/>
              </a:defRPr>
            </a:lvl1pPr>
          </a:lstStyle>
          <a:p>
            <a:pPr lvl="0"/>
            <a:r>
              <a:rPr lang="en-US" dirty="0"/>
              <a:t>Presentation date</a:t>
            </a:r>
          </a:p>
        </p:txBody>
      </p:sp>
      <p:sp>
        <p:nvSpPr>
          <p:cNvPr id="6" name="Text Placeholder 5">
            <a:extLst>
              <a:ext uri="{FF2B5EF4-FFF2-40B4-BE49-F238E27FC236}">
                <a16:creationId xmlns:a16="http://schemas.microsoft.com/office/drawing/2014/main" id="{961A5264-5D67-6F79-3282-FC255B1BCB7A}"/>
              </a:ext>
            </a:extLst>
          </p:cNvPr>
          <p:cNvSpPr>
            <a:spLocks noGrp="1"/>
          </p:cNvSpPr>
          <p:nvPr>
            <p:ph type="body" sz="quarter" idx="19"/>
          </p:nvPr>
        </p:nvSpPr>
        <p:spPr>
          <a:xfrm>
            <a:off x="2732239" y="4004544"/>
            <a:ext cx="7586032" cy="1714500"/>
          </a:xfrm>
          <a:prstGeom prst="rect">
            <a:avLst/>
          </a:prstGeom>
        </p:spPr>
        <p:txBody>
          <a:bodyPr/>
          <a:lstStyle>
            <a:lvl1pPr marL="0" indent="0">
              <a:buNone/>
              <a:defRPr sz="2400" b="1">
                <a:solidFill>
                  <a:schemeClr val="bg1"/>
                </a:solidFill>
              </a:defRPr>
            </a:lvl1pPr>
            <a:lvl2pPr marL="609600" indent="0">
              <a:buNone/>
              <a:defRPr sz="2000">
                <a:solidFill>
                  <a:schemeClr val="bg1"/>
                </a:solidFill>
              </a:defRPr>
            </a:lvl2pPr>
            <a:lvl3pPr marL="1219200" indent="0">
              <a:buNone/>
              <a:defRPr sz="1600">
                <a:solidFill>
                  <a:schemeClr val="bg1"/>
                </a:solidFill>
              </a:defRPr>
            </a:lvl3pPr>
            <a:lvl4pPr marL="1828800" indent="0">
              <a:buNone/>
              <a:defRPr sz="1400">
                <a:solidFill>
                  <a:schemeClr val="bg1"/>
                </a:solidFill>
              </a:defRPr>
            </a:lvl4pPr>
            <a:lvl5pPr marL="2438400" indent="0">
              <a:buNone/>
              <a:defRPr sz="14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037226853"/>
      </p:ext>
    </p:extLst>
  </p:cSld>
  <p:clrMapOvr>
    <a:masterClrMapping/>
  </p:clrMapOvr>
  <p:transition spd="slow">
    <p:fade/>
  </p:transition>
  <p:extLst>
    <p:ext uri="{DCECCB84-F9BA-43D5-87BE-67443E8EF086}">
      <p15:sldGuideLst xmlns:p15="http://schemas.microsoft.com/office/powerpoint/2012/main">
        <p15:guide id="1" orient="horz" pos="1207" userDrawn="1">
          <p15:clr>
            <a:srgbClr val="FBAE40"/>
          </p15:clr>
        </p15:guide>
        <p15:guide id="2" pos="172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64AAA3-E9D4-B544-B77B-0789573E9C02}"/>
              </a:ext>
            </a:extLst>
          </p:cNvPr>
          <p:cNvSpPr>
            <a:spLocks noGrp="1"/>
          </p:cNvSpPr>
          <p:nvPr>
            <p:ph type="title" hasCustomPrompt="1"/>
          </p:nvPr>
        </p:nvSpPr>
        <p:spPr>
          <a:xfrm>
            <a:off x="1199455" y="689703"/>
            <a:ext cx="9937104" cy="1011105"/>
          </a:xfrm>
          <a:prstGeom prst="rect">
            <a:avLst/>
          </a:prstGeom>
        </p:spPr>
        <p:txBody>
          <a:bodyPr lIns="0" tIns="0" rIns="0" bIns="0"/>
          <a:lstStyle>
            <a:lvl1pPr>
              <a:defRPr>
                <a:solidFill>
                  <a:srgbClr val="4E7448"/>
                </a:solidFill>
              </a:defRPr>
            </a:lvl1pPr>
          </a:lstStyle>
          <a:p>
            <a:pPr lvl="0"/>
            <a:r>
              <a:rPr lang="en-GB" dirty="0"/>
              <a:t>Click to edit Master text styles</a:t>
            </a:r>
          </a:p>
        </p:txBody>
      </p:sp>
      <p:sp>
        <p:nvSpPr>
          <p:cNvPr id="6" name="Text Placeholder 5"/>
          <p:cNvSpPr>
            <a:spLocks noGrp="1"/>
          </p:cNvSpPr>
          <p:nvPr>
            <p:ph type="body" sz="quarter" idx="11" hasCustomPrompt="1"/>
          </p:nvPr>
        </p:nvSpPr>
        <p:spPr>
          <a:xfrm>
            <a:off x="1199456" y="1700808"/>
            <a:ext cx="9937104" cy="4608512"/>
          </a:xfrm>
          <a:prstGeom prst="rect">
            <a:avLst/>
          </a:prstGeom>
        </p:spPr>
        <p:txBody>
          <a:bodyPr lIns="0" tIns="0" rIns="0" bIns="0"/>
          <a:lstStyle>
            <a:lvl1pPr marL="266700" indent="-257175">
              <a:buClr>
                <a:srgbClr val="4E7448"/>
              </a:buClr>
              <a:buFont typeface="Arial" panose="020B0604020202020204" pitchFamily="34" charset="0"/>
              <a:buChar char="•"/>
              <a:tabLst/>
              <a:defRPr sz="2000">
                <a:latin typeface="+mn-lt"/>
                <a:ea typeface="Tahoma" panose="020B0604030504040204" pitchFamily="34" charset="0"/>
                <a:cs typeface="Tahoma" panose="020B0604030504040204" pitchFamily="34" charset="0"/>
              </a:defRPr>
            </a:lvl1pPr>
            <a:lvl2pPr marL="541338" indent="-274638">
              <a:buClr>
                <a:srgbClr val="4E7448"/>
              </a:buClr>
              <a:buFont typeface="Arial" panose="020B0604020202020204" pitchFamily="34" charset="0"/>
              <a:buChar char="•"/>
              <a:defRPr sz="2000">
                <a:latin typeface="+mn-lt"/>
                <a:ea typeface="Tahoma" panose="020B0604030504040204" pitchFamily="34" charset="0"/>
                <a:cs typeface="Tahoma" panose="020B0604030504040204" pitchFamily="34" charset="0"/>
              </a:defRPr>
            </a:lvl2pPr>
            <a:lvl3pPr marL="808038" indent="-266700">
              <a:buClr>
                <a:srgbClr val="4E7448"/>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6912239"/>
      </p:ext>
    </p:extLst>
  </p:cSld>
  <p:clrMapOvr>
    <a:masterClrMapping/>
  </p:clrMapOvr>
  <p:transition spd="slow">
    <p:fade/>
  </p:transition>
  <p:extLst>
    <p:ext uri="{DCECCB84-F9BA-43D5-87BE-67443E8EF086}">
      <p15:sldGuideLst xmlns:p15="http://schemas.microsoft.com/office/powerpoint/2012/main">
        <p15:guide id="1" orient="horz" pos="436" userDrawn="1">
          <p15:clr>
            <a:srgbClr val="FBAE40"/>
          </p15:clr>
        </p15:guide>
        <p15:guide id="2" pos="756"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C2A975-9E0E-5D43-ADC1-E0089E324263}"/>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056440"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Placeholder 3">
            <a:extLst>
              <a:ext uri="{FF2B5EF4-FFF2-40B4-BE49-F238E27FC236}">
                <a16:creationId xmlns:a16="http://schemas.microsoft.com/office/drawing/2014/main" id="{3631A212-DAA8-B544-9BA8-9F3465AA8AB6}"/>
              </a:ext>
            </a:extLst>
          </p:cNvPr>
          <p:cNvSpPr>
            <a:spLocks noGrp="1"/>
          </p:cNvSpPr>
          <p:nvPr>
            <p:ph type="title"/>
          </p:nvPr>
        </p:nvSpPr>
        <p:spPr>
          <a:xfrm>
            <a:off x="838200" y="692699"/>
            <a:ext cx="10299327" cy="720077"/>
          </a:xfrm>
          <a:prstGeom prst="rect">
            <a:avLst/>
          </a:prstGeom>
        </p:spPr>
        <p:txBody>
          <a:bodyPr vert="horz" lIns="0" tIns="0" rIns="0" bIns="0" rtlCol="0" anchor="t" anchorCtr="0">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962" r:id="rId1"/>
    <p:sldLayoutId id="2147483964" r:id="rId2"/>
  </p:sldLayoutIdLst>
  <p:transition spd="slow">
    <p:fade/>
  </p:transition>
  <p:txStyles>
    <p:titleStyle>
      <a:lvl1pPr algn="l" defTabSz="606425" rtl="0" eaLnBrk="1" fontAlgn="base" hangingPunct="1">
        <a:spcBef>
          <a:spcPct val="0"/>
        </a:spcBef>
        <a:spcAft>
          <a:spcPct val="0"/>
        </a:spcAft>
        <a:defRPr sz="3600" kern="1200">
          <a:solidFill>
            <a:srgbClr val="7A7392"/>
          </a:solidFill>
          <a:latin typeface="+mj-lt"/>
          <a:ea typeface="ＭＳ Ｐゴシック" charset="0"/>
          <a:cs typeface="ＭＳ Ｐゴシック" charset="0"/>
        </a:defRPr>
      </a:lvl1pPr>
      <a:lvl2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25" indent="-454025" algn="l" defTabSz="606425" rtl="0" eaLnBrk="1" fontAlgn="base" hangingPunct="1">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1" fontAlgn="base" hangingPunct="1">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1" fontAlgn="base" hangingPunct="1">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1" fontAlgn="base" hangingPunct="1">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DCF89-A503-4108-A796-4A7429EBFA02}"/>
              </a:ext>
            </a:extLst>
          </p:cNvPr>
          <p:cNvSpPr>
            <a:spLocks noGrp="1"/>
          </p:cNvSpPr>
          <p:nvPr>
            <p:ph type="title"/>
          </p:nvPr>
        </p:nvSpPr>
        <p:spPr/>
        <p:txBody>
          <a:bodyPr>
            <a:normAutofit/>
          </a:bodyPr>
          <a:lstStyle/>
          <a:p>
            <a:r>
              <a:rPr lang="en-GB" dirty="0"/>
              <a:t>Mapping the relationship between Green-Blue-Grey Infrastructure (GBGI) and Quality of Life</a:t>
            </a:r>
          </a:p>
        </p:txBody>
      </p:sp>
      <p:sp>
        <p:nvSpPr>
          <p:cNvPr id="3" name="Text Placeholder 2">
            <a:extLst>
              <a:ext uri="{FF2B5EF4-FFF2-40B4-BE49-F238E27FC236}">
                <a16:creationId xmlns:a16="http://schemas.microsoft.com/office/drawing/2014/main" id="{546C6C32-86F4-4A6E-9193-22900D7A4B09}"/>
              </a:ext>
            </a:extLst>
          </p:cNvPr>
          <p:cNvSpPr>
            <a:spLocks noGrp="1"/>
          </p:cNvSpPr>
          <p:nvPr>
            <p:ph type="body" sz="quarter" idx="15"/>
          </p:nvPr>
        </p:nvSpPr>
        <p:spPr/>
        <p:txBody>
          <a:bodyPr/>
          <a:lstStyle/>
          <a:p>
            <a:r>
              <a:rPr lang="en-GB" dirty="0"/>
              <a:t>Presented by</a:t>
            </a:r>
          </a:p>
        </p:txBody>
      </p:sp>
      <p:sp>
        <p:nvSpPr>
          <p:cNvPr id="4" name="Text Placeholder 3">
            <a:extLst>
              <a:ext uri="{FF2B5EF4-FFF2-40B4-BE49-F238E27FC236}">
                <a16:creationId xmlns:a16="http://schemas.microsoft.com/office/drawing/2014/main" id="{CE57C949-7376-42D5-B9CF-296C0AECE1F2}"/>
              </a:ext>
            </a:extLst>
          </p:cNvPr>
          <p:cNvSpPr>
            <a:spLocks noGrp="1"/>
          </p:cNvSpPr>
          <p:nvPr>
            <p:ph type="body" sz="quarter" idx="16"/>
          </p:nvPr>
        </p:nvSpPr>
        <p:spPr/>
        <p:txBody>
          <a:bodyPr/>
          <a:lstStyle/>
          <a:p>
            <a:r>
              <a:rPr lang="en-GB" dirty="0"/>
              <a:t>Harry West, Issy Bray, Danielle Sinnett</a:t>
            </a:r>
          </a:p>
        </p:txBody>
      </p:sp>
      <p:sp>
        <p:nvSpPr>
          <p:cNvPr id="6" name="Text Placeholder 5">
            <a:extLst>
              <a:ext uri="{FF2B5EF4-FFF2-40B4-BE49-F238E27FC236}">
                <a16:creationId xmlns:a16="http://schemas.microsoft.com/office/drawing/2014/main" id="{BE9C4B78-4233-41F1-BAB6-9FACC8F9023E}"/>
              </a:ext>
            </a:extLst>
          </p:cNvPr>
          <p:cNvSpPr>
            <a:spLocks noGrp="1"/>
          </p:cNvSpPr>
          <p:nvPr>
            <p:ph type="body" sz="quarter" idx="18"/>
          </p:nvPr>
        </p:nvSpPr>
        <p:spPr/>
        <p:txBody>
          <a:bodyPr/>
          <a:lstStyle/>
          <a:p>
            <a:r>
              <a:rPr lang="en-GB" dirty="0">
                <a:latin typeface="+mj-lt"/>
              </a:rPr>
              <a:t>24/06/2023</a:t>
            </a:r>
          </a:p>
        </p:txBody>
      </p:sp>
      <p:sp>
        <p:nvSpPr>
          <p:cNvPr id="10" name="Text Placeholder 9">
            <a:extLst>
              <a:ext uri="{FF2B5EF4-FFF2-40B4-BE49-F238E27FC236}">
                <a16:creationId xmlns:a16="http://schemas.microsoft.com/office/drawing/2014/main" id="{BFB6177C-7039-2644-4332-D7236BF15302}"/>
              </a:ext>
            </a:extLst>
          </p:cNvPr>
          <p:cNvSpPr>
            <a:spLocks noGrp="1"/>
          </p:cNvSpPr>
          <p:nvPr>
            <p:ph type="body" sz="quarter" idx="19"/>
          </p:nvPr>
        </p:nvSpPr>
        <p:spPr>
          <a:xfrm>
            <a:off x="2734435" y="4077072"/>
            <a:ext cx="7586032" cy="1714500"/>
          </a:xfrm>
        </p:spPr>
        <p:txBody>
          <a:bodyPr/>
          <a:lstStyle/>
          <a:p>
            <a:r>
              <a:rPr lang="en-GB" dirty="0"/>
              <a:t>European Urban Research Association Conference</a:t>
            </a:r>
          </a:p>
          <a:p>
            <a:r>
              <a:rPr lang="en-GB" dirty="0"/>
              <a:t>Reykjavík, Iceland, June 2023 </a:t>
            </a:r>
          </a:p>
        </p:txBody>
      </p:sp>
    </p:spTree>
    <p:extLst>
      <p:ext uri="{BB962C8B-B14F-4D97-AF65-F5344CB8AC3E}">
        <p14:creationId xmlns:p14="http://schemas.microsoft.com/office/powerpoint/2010/main" val="304956617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7262D-7A26-59F8-69E3-0D6AD3743F64}"/>
              </a:ext>
            </a:extLst>
          </p:cNvPr>
          <p:cNvSpPr>
            <a:spLocks noGrp="1"/>
          </p:cNvSpPr>
          <p:nvPr>
            <p:ph type="title"/>
          </p:nvPr>
        </p:nvSpPr>
        <p:spPr/>
        <p:txBody>
          <a:bodyPr/>
          <a:lstStyle/>
          <a:p>
            <a:r>
              <a:rPr lang="en-GB" dirty="0"/>
              <a:t>GBGI Exposures</a:t>
            </a:r>
          </a:p>
        </p:txBody>
      </p:sp>
      <p:graphicFrame>
        <p:nvGraphicFramePr>
          <p:cNvPr id="4" name="Table 4">
            <a:extLst>
              <a:ext uri="{FF2B5EF4-FFF2-40B4-BE49-F238E27FC236}">
                <a16:creationId xmlns:a16="http://schemas.microsoft.com/office/drawing/2014/main" id="{68B8D3EC-C179-C0B2-6072-53A3E3AE1C8E}"/>
              </a:ext>
            </a:extLst>
          </p:cNvPr>
          <p:cNvGraphicFramePr>
            <a:graphicFrameLocks noGrp="1"/>
          </p:cNvGraphicFramePr>
          <p:nvPr>
            <p:extLst>
              <p:ext uri="{D42A27DB-BD31-4B8C-83A1-F6EECF244321}">
                <p14:modId xmlns:p14="http://schemas.microsoft.com/office/powerpoint/2010/main" val="2678471233"/>
              </p:ext>
            </p:extLst>
          </p:nvPr>
        </p:nvGraphicFramePr>
        <p:xfrm>
          <a:off x="1199455" y="1556792"/>
          <a:ext cx="9721080" cy="4551228"/>
        </p:xfrm>
        <a:graphic>
          <a:graphicData uri="http://schemas.openxmlformats.org/drawingml/2006/table">
            <a:tbl>
              <a:tblPr firstRow="1" bandRow="1">
                <a:tableStyleId>{5C22544A-7EE6-4342-B048-85BDC9FD1C3A}</a:tableStyleId>
              </a:tblPr>
              <a:tblGrid>
                <a:gridCol w="3240360">
                  <a:extLst>
                    <a:ext uri="{9D8B030D-6E8A-4147-A177-3AD203B41FA5}">
                      <a16:colId xmlns:a16="http://schemas.microsoft.com/office/drawing/2014/main" val="2912955651"/>
                    </a:ext>
                  </a:extLst>
                </a:gridCol>
                <a:gridCol w="3240360">
                  <a:extLst>
                    <a:ext uri="{9D8B030D-6E8A-4147-A177-3AD203B41FA5}">
                      <a16:colId xmlns:a16="http://schemas.microsoft.com/office/drawing/2014/main" val="3721723386"/>
                    </a:ext>
                  </a:extLst>
                </a:gridCol>
                <a:gridCol w="3240360">
                  <a:extLst>
                    <a:ext uri="{9D8B030D-6E8A-4147-A177-3AD203B41FA5}">
                      <a16:colId xmlns:a16="http://schemas.microsoft.com/office/drawing/2014/main" val="708509148"/>
                    </a:ext>
                  </a:extLst>
                </a:gridCol>
              </a:tblGrid>
              <a:tr h="332972">
                <a:tc>
                  <a:txBody>
                    <a:bodyPr/>
                    <a:lstStyle/>
                    <a:p>
                      <a:r>
                        <a:rPr lang="en-GB" sz="1400" dirty="0"/>
                        <a:t>Green </a:t>
                      </a:r>
                    </a:p>
                  </a:txBody>
                  <a:tcPr>
                    <a:solidFill>
                      <a:schemeClr val="accent3">
                        <a:lumMod val="75000"/>
                      </a:schemeClr>
                    </a:solidFill>
                  </a:tcPr>
                </a:tc>
                <a:tc>
                  <a:txBody>
                    <a:bodyPr/>
                    <a:lstStyle/>
                    <a:p>
                      <a:r>
                        <a:rPr lang="en-GB" sz="1400" dirty="0"/>
                        <a:t>Blue</a:t>
                      </a:r>
                    </a:p>
                  </a:txBody>
                  <a:tcPr>
                    <a:solidFill>
                      <a:schemeClr val="tx2"/>
                    </a:solidFill>
                  </a:tcPr>
                </a:tc>
                <a:tc>
                  <a:txBody>
                    <a:bodyPr/>
                    <a:lstStyle/>
                    <a:p>
                      <a:r>
                        <a:rPr lang="en-GB" sz="1400" dirty="0"/>
                        <a:t>Grey</a:t>
                      </a:r>
                    </a:p>
                  </a:txBody>
                  <a:tcPr>
                    <a:solidFill>
                      <a:schemeClr val="bg1">
                        <a:lumMod val="50000"/>
                      </a:schemeClr>
                    </a:solidFill>
                  </a:tcPr>
                </a:tc>
                <a:extLst>
                  <a:ext uri="{0D108BD9-81ED-4DB2-BD59-A6C34878D82A}">
                    <a16:rowId xmlns:a16="http://schemas.microsoft.com/office/drawing/2014/main" val="492634281"/>
                  </a:ext>
                </a:extLst>
              </a:tr>
              <a:tr h="465248">
                <a:tc>
                  <a:txBody>
                    <a:bodyPr/>
                    <a:lstStyle/>
                    <a:p>
                      <a:r>
                        <a:rPr lang="en-GB" sz="1400" dirty="0"/>
                        <a:t>Presence and density of urban trees</a:t>
                      </a:r>
                    </a:p>
                  </a:txBody>
                  <a:tcPr>
                    <a:solidFill>
                      <a:schemeClr val="accent3">
                        <a:lumMod val="20000"/>
                        <a:lumOff val="80000"/>
                      </a:schemeClr>
                    </a:solidFill>
                  </a:tcPr>
                </a:tc>
                <a:tc>
                  <a:txBody>
                    <a:bodyPr/>
                    <a:lstStyle/>
                    <a:p>
                      <a:r>
                        <a:rPr lang="en-GB" sz="1400" dirty="0"/>
                        <a:t>Water bodies such rivers, lakes, ponds (including accessibility) </a:t>
                      </a:r>
                    </a:p>
                  </a:txBody>
                  <a:tcPr>
                    <a:solidFill>
                      <a:schemeClr val="accent1">
                        <a:lumMod val="20000"/>
                        <a:lumOff val="80000"/>
                      </a:schemeClr>
                    </a:solidFill>
                  </a:tcPr>
                </a:tc>
                <a:tc>
                  <a:txBody>
                    <a:bodyPr/>
                    <a:lstStyle/>
                    <a:p>
                      <a:r>
                        <a:rPr lang="en-GB" sz="1400" dirty="0"/>
                        <a:t>Listed and historic buildings and monuments</a:t>
                      </a:r>
                    </a:p>
                  </a:txBody>
                  <a:tcPr>
                    <a:solidFill>
                      <a:schemeClr val="bg1">
                        <a:lumMod val="85000"/>
                      </a:schemeClr>
                    </a:solidFill>
                  </a:tcPr>
                </a:tc>
                <a:extLst>
                  <a:ext uri="{0D108BD9-81ED-4DB2-BD59-A6C34878D82A}">
                    <a16:rowId xmlns:a16="http://schemas.microsoft.com/office/drawing/2014/main" val="2266348144"/>
                  </a:ext>
                </a:extLst>
              </a:tr>
              <a:tr h="465248">
                <a:tc>
                  <a:txBody>
                    <a:bodyPr/>
                    <a:lstStyle/>
                    <a:p>
                      <a:r>
                        <a:rPr lang="en-GB" sz="1400" dirty="0"/>
                        <a:t>NDVI (Normalised Difference Vegetation Index)</a:t>
                      </a:r>
                    </a:p>
                  </a:txBody>
                  <a:tcPr>
                    <a:solidFill>
                      <a:schemeClr val="accent3">
                        <a:lumMod val="20000"/>
                        <a:lumOff val="80000"/>
                      </a:schemeClr>
                    </a:solidFill>
                  </a:tcPr>
                </a:tc>
                <a:tc>
                  <a:txBody>
                    <a:bodyPr/>
                    <a:lstStyle/>
                    <a:p>
                      <a:r>
                        <a:rPr lang="en-GB" sz="1400" dirty="0"/>
                        <a:t>NDWI (Normalised Differenced Water Index)</a:t>
                      </a:r>
                    </a:p>
                  </a:txBody>
                  <a:tcPr>
                    <a:solidFill>
                      <a:schemeClr val="accent1">
                        <a:lumMod val="20000"/>
                        <a:lumOff val="80000"/>
                      </a:schemeClr>
                    </a:solidFill>
                  </a:tcPr>
                </a:tc>
                <a:tc>
                  <a:txBody>
                    <a:bodyPr/>
                    <a:lstStyle/>
                    <a:p>
                      <a:r>
                        <a:rPr lang="en-GB" sz="1400" dirty="0"/>
                        <a:t>Bus stops/routes </a:t>
                      </a:r>
                    </a:p>
                  </a:txBody>
                  <a:tcPr>
                    <a:solidFill>
                      <a:schemeClr val="bg1">
                        <a:lumMod val="85000"/>
                      </a:schemeClr>
                    </a:solidFill>
                  </a:tcPr>
                </a:tc>
                <a:extLst>
                  <a:ext uri="{0D108BD9-81ED-4DB2-BD59-A6C34878D82A}">
                    <a16:rowId xmlns:a16="http://schemas.microsoft.com/office/drawing/2014/main" val="2725152347"/>
                  </a:ext>
                </a:extLst>
              </a:tr>
              <a:tr h="465248">
                <a:tc>
                  <a:txBody>
                    <a:bodyPr/>
                    <a:lstStyle/>
                    <a:p>
                      <a:r>
                        <a:rPr lang="en-GB" sz="1400" dirty="0"/>
                        <a:t>Open green space (including accessibility)</a:t>
                      </a:r>
                    </a:p>
                  </a:txBody>
                  <a:tcPr>
                    <a:solidFill>
                      <a:schemeClr val="accent3">
                        <a:lumMod val="20000"/>
                        <a:lumOff val="80000"/>
                      </a:schemeClr>
                    </a:solidFill>
                  </a:tcPr>
                </a:tc>
                <a:tc>
                  <a:txBody>
                    <a:bodyPr/>
                    <a:lstStyle/>
                    <a:p>
                      <a:r>
                        <a:rPr lang="en-GB" sz="1400" dirty="0"/>
                        <a:t>Waterbody designations (e.g. RAMSAR, SPA)</a:t>
                      </a:r>
                    </a:p>
                  </a:txBody>
                  <a:tcPr>
                    <a:solidFill>
                      <a:schemeClr val="accent1">
                        <a:lumMod val="20000"/>
                        <a:lumOff val="80000"/>
                      </a:schemeClr>
                    </a:solidFill>
                  </a:tcPr>
                </a:tc>
                <a:tc>
                  <a:txBody>
                    <a:bodyPr/>
                    <a:lstStyle/>
                    <a:p>
                      <a:r>
                        <a:rPr lang="en-GB" sz="1400" dirty="0"/>
                        <a:t>Cycle network</a:t>
                      </a:r>
                    </a:p>
                  </a:txBody>
                  <a:tcPr>
                    <a:solidFill>
                      <a:schemeClr val="bg1">
                        <a:lumMod val="85000"/>
                      </a:schemeClr>
                    </a:solidFill>
                  </a:tcPr>
                </a:tc>
                <a:extLst>
                  <a:ext uri="{0D108BD9-81ED-4DB2-BD59-A6C34878D82A}">
                    <a16:rowId xmlns:a16="http://schemas.microsoft.com/office/drawing/2014/main" val="2597131456"/>
                  </a:ext>
                </a:extLst>
              </a:tr>
              <a:tr h="332972">
                <a:tc>
                  <a:txBody>
                    <a:bodyPr/>
                    <a:lstStyle/>
                    <a:p>
                      <a:r>
                        <a:rPr lang="en-GB" sz="1400" dirty="0"/>
                        <a:t>Conservation areas</a:t>
                      </a:r>
                    </a:p>
                  </a:txBody>
                  <a:tcPr>
                    <a:solidFill>
                      <a:schemeClr val="accent3">
                        <a:lumMod val="20000"/>
                        <a:lumOff val="80000"/>
                      </a:schemeClr>
                    </a:solidFill>
                  </a:tcPr>
                </a:tc>
                <a:tc>
                  <a:txBody>
                    <a:bodyPr/>
                    <a:lstStyle/>
                    <a:p>
                      <a:endParaRPr lang="en-GB" sz="1400" dirty="0"/>
                    </a:p>
                  </a:txBody>
                  <a:tcPr>
                    <a:solidFill>
                      <a:schemeClr val="accent1">
                        <a:lumMod val="20000"/>
                        <a:lumOff val="80000"/>
                      </a:schemeClr>
                    </a:solidFill>
                  </a:tcPr>
                </a:tc>
                <a:tc>
                  <a:txBody>
                    <a:bodyPr/>
                    <a:lstStyle/>
                    <a:p>
                      <a:r>
                        <a:rPr lang="en-GB" sz="1400" dirty="0"/>
                        <a:t>Urban density</a:t>
                      </a:r>
                    </a:p>
                  </a:txBody>
                  <a:tcPr>
                    <a:solidFill>
                      <a:schemeClr val="bg1">
                        <a:lumMod val="85000"/>
                      </a:schemeClr>
                    </a:solidFill>
                  </a:tcPr>
                </a:tc>
                <a:extLst>
                  <a:ext uri="{0D108BD9-81ED-4DB2-BD59-A6C34878D82A}">
                    <a16:rowId xmlns:a16="http://schemas.microsoft.com/office/drawing/2014/main" val="174111652"/>
                  </a:ext>
                </a:extLst>
              </a:tr>
              <a:tr h="332972">
                <a:tc>
                  <a:txBody>
                    <a:bodyPr/>
                    <a:lstStyle/>
                    <a:p>
                      <a:r>
                        <a:rPr lang="en-GB" sz="1400" dirty="0"/>
                        <a:t>Woodlands</a:t>
                      </a:r>
                    </a:p>
                  </a:txBody>
                  <a:tcPr>
                    <a:solidFill>
                      <a:schemeClr val="accent3">
                        <a:lumMod val="20000"/>
                        <a:lumOff val="80000"/>
                      </a:schemeClr>
                    </a:solidFill>
                  </a:tcPr>
                </a:tc>
                <a:tc>
                  <a:txBody>
                    <a:bodyPr/>
                    <a:lstStyle/>
                    <a:p>
                      <a:endParaRPr lang="en-GB" sz="1400" dirty="0"/>
                    </a:p>
                  </a:txBody>
                  <a:tcPr>
                    <a:solidFill>
                      <a:schemeClr val="accent1">
                        <a:lumMod val="20000"/>
                        <a:lumOff val="80000"/>
                      </a:schemeClr>
                    </a:solidFill>
                  </a:tcPr>
                </a:tc>
                <a:tc>
                  <a:txBody>
                    <a:bodyPr/>
                    <a:lstStyle/>
                    <a:p>
                      <a:r>
                        <a:rPr lang="en-GB" sz="1400" dirty="0"/>
                        <a:t>Culturally important buildings</a:t>
                      </a:r>
                    </a:p>
                  </a:txBody>
                  <a:tcPr>
                    <a:solidFill>
                      <a:schemeClr val="bg1">
                        <a:lumMod val="85000"/>
                      </a:schemeClr>
                    </a:solidFill>
                  </a:tcPr>
                </a:tc>
                <a:extLst>
                  <a:ext uri="{0D108BD9-81ED-4DB2-BD59-A6C34878D82A}">
                    <a16:rowId xmlns:a16="http://schemas.microsoft.com/office/drawing/2014/main" val="2813000208"/>
                  </a:ext>
                </a:extLst>
              </a:tr>
              <a:tr h="332972">
                <a:tc>
                  <a:txBody>
                    <a:bodyPr/>
                    <a:lstStyle/>
                    <a:p>
                      <a:r>
                        <a:rPr lang="en-GB" sz="1400" dirty="0"/>
                        <a:t>Nature reserves </a:t>
                      </a:r>
                    </a:p>
                  </a:txBody>
                  <a:tcPr>
                    <a:solidFill>
                      <a:schemeClr val="accent3">
                        <a:lumMod val="20000"/>
                        <a:lumOff val="80000"/>
                      </a:schemeClr>
                    </a:solidFill>
                  </a:tcPr>
                </a:tc>
                <a:tc>
                  <a:txBody>
                    <a:bodyPr/>
                    <a:lstStyle/>
                    <a:p>
                      <a:endParaRPr lang="en-GB" sz="1400" dirty="0"/>
                    </a:p>
                  </a:txBody>
                  <a:tcPr>
                    <a:solidFill>
                      <a:schemeClr val="accent1">
                        <a:lumMod val="20000"/>
                        <a:lumOff val="80000"/>
                      </a:schemeClr>
                    </a:solidFill>
                  </a:tcPr>
                </a:tc>
                <a:tc>
                  <a:txBody>
                    <a:bodyPr/>
                    <a:lstStyle/>
                    <a:p>
                      <a:r>
                        <a:rPr lang="en-GB" sz="1400" dirty="0"/>
                        <a:t>Social infrastructure </a:t>
                      </a:r>
                    </a:p>
                  </a:txBody>
                  <a:tcPr>
                    <a:solidFill>
                      <a:schemeClr val="bg1">
                        <a:lumMod val="85000"/>
                      </a:schemeClr>
                    </a:solidFill>
                  </a:tcPr>
                </a:tc>
                <a:extLst>
                  <a:ext uri="{0D108BD9-81ED-4DB2-BD59-A6C34878D82A}">
                    <a16:rowId xmlns:a16="http://schemas.microsoft.com/office/drawing/2014/main" val="2092040498"/>
                  </a:ext>
                </a:extLst>
              </a:tr>
              <a:tr h="332972">
                <a:tc>
                  <a:txBody>
                    <a:bodyPr/>
                    <a:lstStyle/>
                    <a:p>
                      <a:r>
                        <a:rPr lang="en-GB" sz="1400" dirty="0"/>
                        <a:t>Outdoor sports facilities </a:t>
                      </a:r>
                    </a:p>
                  </a:txBody>
                  <a:tcPr>
                    <a:solidFill>
                      <a:schemeClr val="accent3">
                        <a:lumMod val="20000"/>
                        <a:lumOff val="80000"/>
                      </a:schemeClr>
                    </a:solidFill>
                  </a:tcPr>
                </a:tc>
                <a:tc>
                  <a:txBody>
                    <a:bodyPr/>
                    <a:lstStyle/>
                    <a:p>
                      <a:endParaRPr lang="en-GB" sz="1400" dirty="0"/>
                    </a:p>
                  </a:txBody>
                  <a:tcPr>
                    <a:solidFill>
                      <a:schemeClr val="accent1">
                        <a:lumMod val="20000"/>
                        <a:lumOff val="80000"/>
                      </a:schemeClr>
                    </a:solidFill>
                  </a:tcPr>
                </a:tc>
                <a:tc>
                  <a:txBody>
                    <a:bodyPr/>
                    <a:lstStyle/>
                    <a:p>
                      <a:r>
                        <a:rPr lang="en-GB" sz="1400" dirty="0"/>
                        <a:t>Streetlights and furniture</a:t>
                      </a:r>
                    </a:p>
                  </a:txBody>
                  <a:tcPr>
                    <a:solidFill>
                      <a:schemeClr val="bg1">
                        <a:lumMod val="85000"/>
                      </a:schemeClr>
                    </a:solidFill>
                  </a:tcPr>
                </a:tc>
                <a:extLst>
                  <a:ext uri="{0D108BD9-81ED-4DB2-BD59-A6C34878D82A}">
                    <a16:rowId xmlns:a16="http://schemas.microsoft.com/office/drawing/2014/main" val="1580543811"/>
                  </a:ext>
                </a:extLst>
              </a:tr>
              <a:tr h="332972">
                <a:tc>
                  <a:txBody>
                    <a:bodyPr/>
                    <a:lstStyle/>
                    <a:p>
                      <a:r>
                        <a:rPr lang="en-GB" sz="1400" dirty="0"/>
                        <a:t>Size and density of private gardens</a:t>
                      </a:r>
                    </a:p>
                  </a:txBody>
                  <a:tcPr>
                    <a:solidFill>
                      <a:schemeClr val="accent3">
                        <a:lumMod val="20000"/>
                        <a:lumOff val="80000"/>
                      </a:schemeClr>
                    </a:solidFill>
                  </a:tcPr>
                </a:tc>
                <a:tc>
                  <a:txBody>
                    <a:bodyPr/>
                    <a:lstStyle/>
                    <a:p>
                      <a:endParaRPr lang="en-GB" sz="1400" dirty="0"/>
                    </a:p>
                  </a:txBody>
                  <a:tcPr>
                    <a:solidFill>
                      <a:schemeClr val="accent1">
                        <a:lumMod val="20000"/>
                        <a:lumOff val="80000"/>
                      </a:schemeClr>
                    </a:solidFill>
                  </a:tcPr>
                </a:tc>
                <a:tc>
                  <a:txBody>
                    <a:bodyPr/>
                    <a:lstStyle/>
                    <a:p>
                      <a:r>
                        <a:rPr lang="en-GB" sz="1400" dirty="0"/>
                        <a:t>Traffic conditions</a:t>
                      </a:r>
                    </a:p>
                  </a:txBody>
                  <a:tcPr>
                    <a:solidFill>
                      <a:schemeClr val="bg1">
                        <a:lumMod val="85000"/>
                      </a:schemeClr>
                    </a:solidFill>
                  </a:tcPr>
                </a:tc>
                <a:extLst>
                  <a:ext uri="{0D108BD9-81ED-4DB2-BD59-A6C34878D82A}">
                    <a16:rowId xmlns:a16="http://schemas.microsoft.com/office/drawing/2014/main" val="390357039"/>
                  </a:ext>
                </a:extLst>
              </a:tr>
              <a:tr h="332972">
                <a:tc>
                  <a:txBody>
                    <a:bodyPr/>
                    <a:lstStyle/>
                    <a:p>
                      <a:endParaRPr lang="en-GB" sz="1400" dirty="0"/>
                    </a:p>
                  </a:txBody>
                  <a:tcPr>
                    <a:solidFill>
                      <a:schemeClr val="accent3">
                        <a:lumMod val="20000"/>
                        <a:lumOff val="80000"/>
                      </a:schemeClr>
                    </a:solidFill>
                  </a:tcPr>
                </a:tc>
                <a:tc>
                  <a:txBody>
                    <a:bodyPr/>
                    <a:lstStyle/>
                    <a:p>
                      <a:endParaRPr lang="en-GB" sz="1400" dirty="0"/>
                    </a:p>
                  </a:txBody>
                  <a:tcPr>
                    <a:solidFill>
                      <a:schemeClr val="accent1">
                        <a:lumMod val="20000"/>
                        <a:lumOff val="80000"/>
                      </a:schemeClr>
                    </a:solidFill>
                  </a:tcPr>
                </a:tc>
                <a:tc>
                  <a:txBody>
                    <a:bodyPr/>
                    <a:lstStyle/>
                    <a:p>
                      <a:r>
                        <a:rPr lang="en-GB" sz="1400" dirty="0"/>
                        <a:t>Road speed limits</a:t>
                      </a:r>
                    </a:p>
                  </a:txBody>
                  <a:tcPr>
                    <a:solidFill>
                      <a:schemeClr val="bg1">
                        <a:lumMod val="85000"/>
                      </a:schemeClr>
                    </a:solidFill>
                  </a:tcPr>
                </a:tc>
                <a:extLst>
                  <a:ext uri="{0D108BD9-81ED-4DB2-BD59-A6C34878D82A}">
                    <a16:rowId xmlns:a16="http://schemas.microsoft.com/office/drawing/2014/main" val="1332228100"/>
                  </a:ext>
                </a:extLst>
              </a:tr>
              <a:tr h="332972">
                <a:tc>
                  <a:txBody>
                    <a:bodyPr/>
                    <a:lstStyle/>
                    <a:p>
                      <a:endParaRPr lang="en-GB" sz="1400" dirty="0"/>
                    </a:p>
                  </a:txBody>
                  <a:tcPr>
                    <a:solidFill>
                      <a:schemeClr val="accent3">
                        <a:lumMod val="20000"/>
                        <a:lumOff val="80000"/>
                      </a:schemeClr>
                    </a:solidFill>
                  </a:tcPr>
                </a:tc>
                <a:tc>
                  <a:txBody>
                    <a:bodyPr/>
                    <a:lstStyle/>
                    <a:p>
                      <a:endParaRPr lang="en-GB" sz="1400" dirty="0"/>
                    </a:p>
                  </a:txBody>
                  <a:tcPr>
                    <a:solidFill>
                      <a:schemeClr val="accent1">
                        <a:lumMod val="20000"/>
                        <a:lumOff val="80000"/>
                      </a:schemeClr>
                    </a:solidFill>
                  </a:tcPr>
                </a:tc>
                <a:tc>
                  <a:txBody>
                    <a:bodyPr/>
                    <a:lstStyle/>
                    <a:p>
                      <a:r>
                        <a:rPr lang="en-GB" sz="1400" dirty="0"/>
                        <a:t>Road network</a:t>
                      </a:r>
                    </a:p>
                  </a:txBody>
                  <a:tcPr>
                    <a:solidFill>
                      <a:schemeClr val="bg1">
                        <a:lumMod val="85000"/>
                      </a:schemeClr>
                    </a:solidFill>
                  </a:tcPr>
                </a:tc>
                <a:extLst>
                  <a:ext uri="{0D108BD9-81ED-4DB2-BD59-A6C34878D82A}">
                    <a16:rowId xmlns:a16="http://schemas.microsoft.com/office/drawing/2014/main" val="1145119880"/>
                  </a:ext>
                </a:extLst>
              </a:tr>
              <a:tr h="332972">
                <a:tc>
                  <a:txBody>
                    <a:bodyPr/>
                    <a:lstStyle/>
                    <a:p>
                      <a:endParaRPr lang="en-GB" sz="1400" dirty="0"/>
                    </a:p>
                  </a:txBody>
                  <a:tcPr>
                    <a:solidFill>
                      <a:schemeClr val="accent3">
                        <a:lumMod val="20000"/>
                        <a:lumOff val="80000"/>
                      </a:schemeClr>
                    </a:solidFill>
                  </a:tcPr>
                </a:tc>
                <a:tc>
                  <a:txBody>
                    <a:bodyPr/>
                    <a:lstStyle/>
                    <a:p>
                      <a:endParaRPr lang="en-GB" sz="1400" dirty="0"/>
                    </a:p>
                  </a:txBody>
                  <a:tcPr>
                    <a:solidFill>
                      <a:schemeClr val="accent1">
                        <a:lumMod val="20000"/>
                        <a:lumOff val="80000"/>
                      </a:schemeClr>
                    </a:solidFill>
                  </a:tcPr>
                </a:tc>
                <a:tc>
                  <a:txBody>
                    <a:bodyPr/>
                    <a:lstStyle/>
                    <a:p>
                      <a:r>
                        <a:rPr lang="en-GB" sz="1400" dirty="0"/>
                        <a:t>Ferry and rail network </a:t>
                      </a:r>
                    </a:p>
                  </a:txBody>
                  <a:tcPr>
                    <a:solidFill>
                      <a:schemeClr val="bg1">
                        <a:lumMod val="85000"/>
                      </a:schemeClr>
                    </a:solidFill>
                  </a:tcPr>
                </a:tc>
                <a:extLst>
                  <a:ext uri="{0D108BD9-81ED-4DB2-BD59-A6C34878D82A}">
                    <a16:rowId xmlns:a16="http://schemas.microsoft.com/office/drawing/2014/main" val="1485043769"/>
                  </a:ext>
                </a:extLst>
              </a:tr>
            </a:tbl>
          </a:graphicData>
        </a:graphic>
      </p:graphicFrame>
    </p:spTree>
    <p:extLst>
      <p:ext uri="{BB962C8B-B14F-4D97-AF65-F5344CB8AC3E}">
        <p14:creationId xmlns:p14="http://schemas.microsoft.com/office/powerpoint/2010/main" val="1737378851"/>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52884-ECF2-5917-1B12-D931F6070DCF}"/>
              </a:ext>
            </a:extLst>
          </p:cNvPr>
          <p:cNvSpPr>
            <a:spLocks noGrp="1"/>
          </p:cNvSpPr>
          <p:nvPr>
            <p:ph type="title"/>
          </p:nvPr>
        </p:nvSpPr>
        <p:spPr/>
        <p:txBody>
          <a:bodyPr/>
          <a:lstStyle/>
          <a:p>
            <a:r>
              <a:rPr lang="en-GB" dirty="0"/>
              <a:t>QoL Indictors </a:t>
            </a:r>
          </a:p>
        </p:txBody>
      </p:sp>
      <p:sp>
        <p:nvSpPr>
          <p:cNvPr id="3" name="Text Placeholder 2">
            <a:extLst>
              <a:ext uri="{FF2B5EF4-FFF2-40B4-BE49-F238E27FC236}">
                <a16:creationId xmlns:a16="http://schemas.microsoft.com/office/drawing/2014/main" id="{37AB34F2-7D89-3064-9F8C-5B9ACE2D87C6}"/>
              </a:ext>
            </a:extLst>
          </p:cNvPr>
          <p:cNvSpPr>
            <a:spLocks noGrp="1"/>
          </p:cNvSpPr>
          <p:nvPr>
            <p:ph type="body" sz="quarter" idx="11"/>
          </p:nvPr>
        </p:nvSpPr>
        <p:spPr/>
        <p:txBody>
          <a:bodyPr/>
          <a:lstStyle/>
          <a:p>
            <a:r>
              <a:rPr lang="en-GB" sz="1900" dirty="0"/>
              <a:t>We will be comparing GBGI exposure variables against a number of self-reported QoL measures captured in the survey. </a:t>
            </a:r>
          </a:p>
          <a:p>
            <a:r>
              <a:rPr lang="en-GB" sz="1900" dirty="0"/>
              <a:t>For example: </a:t>
            </a:r>
          </a:p>
          <a:p>
            <a:pPr lvl="1"/>
            <a:r>
              <a:rPr lang="en-GB" sz="1900" dirty="0"/>
              <a:t>Life satisfaction </a:t>
            </a:r>
          </a:p>
          <a:p>
            <a:pPr lvl="1"/>
            <a:r>
              <a:rPr lang="en-GB" sz="1900" dirty="0"/>
              <a:t>How individuals' health has been in the past year</a:t>
            </a:r>
          </a:p>
          <a:p>
            <a:pPr lvl="1"/>
            <a:endParaRPr lang="en-GB" sz="1900" dirty="0"/>
          </a:p>
          <a:p>
            <a:r>
              <a:rPr lang="en-GB" sz="1900" dirty="0"/>
              <a:t>However, it may be that other mediating factors might influence the relationship between GBGI exposure and these QoL measures.</a:t>
            </a:r>
          </a:p>
          <a:p>
            <a:r>
              <a:rPr lang="en-GB" sz="1900" dirty="0"/>
              <a:t>For example: </a:t>
            </a:r>
          </a:p>
          <a:p>
            <a:pPr lvl="1"/>
            <a:r>
              <a:rPr lang="en-GB" sz="1900" dirty="0"/>
              <a:t>Whether the frequency of bicycle riding mediates the relationship between cycle network exposure and self-reported health.  </a:t>
            </a:r>
          </a:p>
          <a:p>
            <a:pPr lvl="1"/>
            <a:r>
              <a:rPr lang="en-GB" sz="1900" dirty="0"/>
              <a:t>Whether satisfaction with green spaces mediates the relationship between green space exposure and life satisfaction </a:t>
            </a:r>
          </a:p>
          <a:p>
            <a:pPr lvl="1"/>
            <a:endParaRPr lang="en-GB" sz="1800" dirty="0"/>
          </a:p>
        </p:txBody>
      </p:sp>
    </p:spTree>
    <p:extLst>
      <p:ext uri="{BB962C8B-B14F-4D97-AF65-F5344CB8AC3E}">
        <p14:creationId xmlns:p14="http://schemas.microsoft.com/office/powerpoint/2010/main" val="3528414989"/>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3D42A-60C7-C47F-BFEE-4C1C5985E425}"/>
              </a:ext>
            </a:extLst>
          </p:cNvPr>
          <p:cNvSpPr>
            <a:spLocks noGrp="1"/>
          </p:cNvSpPr>
          <p:nvPr>
            <p:ph type="title"/>
          </p:nvPr>
        </p:nvSpPr>
        <p:spPr/>
        <p:txBody>
          <a:bodyPr/>
          <a:lstStyle/>
          <a:p>
            <a:r>
              <a:rPr lang="en-GB" dirty="0"/>
              <a:t>GBGI Exposures &amp; QoL</a:t>
            </a:r>
          </a:p>
        </p:txBody>
      </p:sp>
      <p:pic>
        <p:nvPicPr>
          <p:cNvPr id="3" name="Picture 2">
            <a:extLst>
              <a:ext uri="{FF2B5EF4-FFF2-40B4-BE49-F238E27FC236}">
                <a16:creationId xmlns:a16="http://schemas.microsoft.com/office/drawing/2014/main" id="{8DF238FE-2503-2FFC-02CB-E43901AD68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378" y="1556792"/>
            <a:ext cx="8433244"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4347951"/>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5C978-B6F7-DC1B-DE3F-ABA34915170C}"/>
              </a:ext>
            </a:extLst>
          </p:cNvPr>
          <p:cNvSpPr>
            <a:spLocks noGrp="1"/>
          </p:cNvSpPr>
          <p:nvPr>
            <p:ph type="title"/>
          </p:nvPr>
        </p:nvSpPr>
        <p:spPr/>
        <p:txBody>
          <a:bodyPr/>
          <a:lstStyle/>
          <a:p>
            <a:r>
              <a:rPr lang="en-GB" dirty="0"/>
              <a:t>Pilot Analysis – Tree Density</a:t>
            </a:r>
          </a:p>
        </p:txBody>
      </p:sp>
      <p:pic>
        <p:nvPicPr>
          <p:cNvPr id="5" name="Picture 4">
            <a:extLst>
              <a:ext uri="{FF2B5EF4-FFF2-40B4-BE49-F238E27FC236}">
                <a16:creationId xmlns:a16="http://schemas.microsoft.com/office/drawing/2014/main" id="{DBC24103-3F09-7812-0BBC-62770DDAA315}"/>
              </a:ext>
            </a:extLst>
          </p:cNvPr>
          <p:cNvPicPr>
            <a:picLocks noChangeAspect="1"/>
          </p:cNvPicPr>
          <p:nvPr/>
        </p:nvPicPr>
        <p:blipFill>
          <a:blip r:embed="rId2"/>
          <a:stretch>
            <a:fillRect/>
          </a:stretch>
        </p:blipFill>
        <p:spPr>
          <a:xfrm>
            <a:off x="1518746" y="1844824"/>
            <a:ext cx="9154508" cy="4248472"/>
          </a:xfrm>
          <a:prstGeom prst="rect">
            <a:avLst/>
          </a:prstGeom>
        </p:spPr>
      </p:pic>
    </p:spTree>
    <p:extLst>
      <p:ext uri="{BB962C8B-B14F-4D97-AF65-F5344CB8AC3E}">
        <p14:creationId xmlns:p14="http://schemas.microsoft.com/office/powerpoint/2010/main" val="3742606995"/>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B3E02-7F8E-642B-71CF-768CDBA78E8C}"/>
              </a:ext>
            </a:extLst>
          </p:cNvPr>
          <p:cNvSpPr>
            <a:spLocks noGrp="1"/>
          </p:cNvSpPr>
          <p:nvPr>
            <p:ph type="title"/>
          </p:nvPr>
        </p:nvSpPr>
        <p:spPr/>
        <p:txBody>
          <a:bodyPr/>
          <a:lstStyle/>
          <a:p>
            <a:r>
              <a:rPr lang="en-GB" dirty="0"/>
              <a:t>Pilot Analysis – Greenspace Distance </a:t>
            </a:r>
          </a:p>
        </p:txBody>
      </p:sp>
      <p:pic>
        <p:nvPicPr>
          <p:cNvPr id="6" name="Picture 5">
            <a:extLst>
              <a:ext uri="{FF2B5EF4-FFF2-40B4-BE49-F238E27FC236}">
                <a16:creationId xmlns:a16="http://schemas.microsoft.com/office/drawing/2014/main" id="{2EBCEA40-7A02-DC21-3B55-CD1D48B104F7}"/>
              </a:ext>
            </a:extLst>
          </p:cNvPr>
          <p:cNvPicPr>
            <a:picLocks noChangeAspect="1"/>
          </p:cNvPicPr>
          <p:nvPr/>
        </p:nvPicPr>
        <p:blipFill>
          <a:blip r:embed="rId2"/>
          <a:stretch>
            <a:fillRect/>
          </a:stretch>
        </p:blipFill>
        <p:spPr>
          <a:xfrm>
            <a:off x="1643844" y="1700808"/>
            <a:ext cx="8904312" cy="4130043"/>
          </a:xfrm>
          <a:prstGeom prst="rect">
            <a:avLst/>
          </a:prstGeom>
        </p:spPr>
      </p:pic>
    </p:spTree>
    <p:extLst>
      <p:ext uri="{BB962C8B-B14F-4D97-AF65-F5344CB8AC3E}">
        <p14:creationId xmlns:p14="http://schemas.microsoft.com/office/powerpoint/2010/main" val="3470922287"/>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D7CFF-A16C-2975-A59D-1F4B5D1326F1}"/>
              </a:ext>
            </a:extLst>
          </p:cNvPr>
          <p:cNvSpPr>
            <a:spLocks noGrp="1"/>
          </p:cNvSpPr>
          <p:nvPr>
            <p:ph type="title"/>
          </p:nvPr>
        </p:nvSpPr>
        <p:spPr/>
        <p:txBody>
          <a:bodyPr/>
          <a:lstStyle/>
          <a:p>
            <a:r>
              <a:rPr lang="en-GB" dirty="0"/>
              <a:t>Pilot Analysis – Greenspace Distance </a:t>
            </a:r>
          </a:p>
        </p:txBody>
      </p:sp>
      <p:pic>
        <p:nvPicPr>
          <p:cNvPr id="5" name="Picture 4">
            <a:extLst>
              <a:ext uri="{FF2B5EF4-FFF2-40B4-BE49-F238E27FC236}">
                <a16:creationId xmlns:a16="http://schemas.microsoft.com/office/drawing/2014/main" id="{4B282A37-3F5A-3377-F0ED-D6C4484E1705}"/>
              </a:ext>
            </a:extLst>
          </p:cNvPr>
          <p:cNvPicPr>
            <a:picLocks noChangeAspect="1"/>
          </p:cNvPicPr>
          <p:nvPr/>
        </p:nvPicPr>
        <p:blipFill>
          <a:blip r:embed="rId2"/>
          <a:stretch>
            <a:fillRect/>
          </a:stretch>
        </p:blipFill>
        <p:spPr>
          <a:xfrm>
            <a:off x="1123882" y="1484784"/>
            <a:ext cx="10088249" cy="4555984"/>
          </a:xfrm>
          <a:prstGeom prst="rect">
            <a:avLst/>
          </a:prstGeom>
        </p:spPr>
      </p:pic>
    </p:spTree>
    <p:extLst>
      <p:ext uri="{BB962C8B-B14F-4D97-AF65-F5344CB8AC3E}">
        <p14:creationId xmlns:p14="http://schemas.microsoft.com/office/powerpoint/2010/main" val="4090314124"/>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D7CFF-A16C-2975-A59D-1F4B5D1326F1}"/>
              </a:ext>
            </a:extLst>
          </p:cNvPr>
          <p:cNvSpPr>
            <a:spLocks noGrp="1"/>
          </p:cNvSpPr>
          <p:nvPr>
            <p:ph type="title"/>
          </p:nvPr>
        </p:nvSpPr>
        <p:spPr/>
        <p:txBody>
          <a:bodyPr/>
          <a:lstStyle/>
          <a:p>
            <a:r>
              <a:rPr lang="en-GB" dirty="0"/>
              <a:t>Pilot Analysis – Greenspace Distance </a:t>
            </a:r>
          </a:p>
        </p:txBody>
      </p:sp>
      <p:pic>
        <p:nvPicPr>
          <p:cNvPr id="5" name="Picture 4">
            <a:extLst>
              <a:ext uri="{FF2B5EF4-FFF2-40B4-BE49-F238E27FC236}">
                <a16:creationId xmlns:a16="http://schemas.microsoft.com/office/drawing/2014/main" id="{EC73F4A4-818D-A7AB-0E96-F7AD048A26FE}"/>
              </a:ext>
            </a:extLst>
          </p:cNvPr>
          <p:cNvPicPr>
            <a:picLocks noChangeAspect="1"/>
          </p:cNvPicPr>
          <p:nvPr/>
        </p:nvPicPr>
        <p:blipFill>
          <a:blip r:embed="rId2"/>
          <a:stretch>
            <a:fillRect/>
          </a:stretch>
        </p:blipFill>
        <p:spPr>
          <a:xfrm>
            <a:off x="959768" y="1564583"/>
            <a:ext cx="10272464" cy="4631580"/>
          </a:xfrm>
          <a:prstGeom prst="rect">
            <a:avLst/>
          </a:prstGeom>
        </p:spPr>
      </p:pic>
    </p:spTree>
    <p:extLst>
      <p:ext uri="{BB962C8B-B14F-4D97-AF65-F5344CB8AC3E}">
        <p14:creationId xmlns:p14="http://schemas.microsoft.com/office/powerpoint/2010/main" val="2874791495"/>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3D42A-60C7-C47F-BFEE-4C1C5985E425}"/>
              </a:ext>
            </a:extLst>
          </p:cNvPr>
          <p:cNvSpPr>
            <a:spLocks noGrp="1"/>
          </p:cNvSpPr>
          <p:nvPr>
            <p:ph type="title"/>
          </p:nvPr>
        </p:nvSpPr>
        <p:spPr/>
        <p:txBody>
          <a:bodyPr/>
          <a:lstStyle/>
          <a:p>
            <a:r>
              <a:rPr lang="en-GB" dirty="0"/>
              <a:t>GBGI Exposures &amp; QoL</a:t>
            </a:r>
          </a:p>
        </p:txBody>
      </p:sp>
      <p:pic>
        <p:nvPicPr>
          <p:cNvPr id="3" name="Picture 2">
            <a:extLst>
              <a:ext uri="{FF2B5EF4-FFF2-40B4-BE49-F238E27FC236}">
                <a16:creationId xmlns:a16="http://schemas.microsoft.com/office/drawing/2014/main" id="{8DF238FE-2503-2FFC-02CB-E43901AD68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378" y="1556792"/>
            <a:ext cx="8433244"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277500"/>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5FF61-EF70-1C75-1355-E7D204A09F4C}"/>
              </a:ext>
            </a:extLst>
          </p:cNvPr>
          <p:cNvSpPr>
            <a:spLocks noGrp="1"/>
          </p:cNvSpPr>
          <p:nvPr>
            <p:ph type="title"/>
          </p:nvPr>
        </p:nvSpPr>
        <p:spPr/>
        <p:txBody>
          <a:bodyPr/>
          <a:lstStyle/>
          <a:p>
            <a:r>
              <a:rPr lang="en-GB" dirty="0"/>
              <a:t>Our Project Aim</a:t>
            </a:r>
          </a:p>
        </p:txBody>
      </p:sp>
      <p:sp>
        <p:nvSpPr>
          <p:cNvPr id="3" name="Text Placeholder 2">
            <a:extLst>
              <a:ext uri="{FF2B5EF4-FFF2-40B4-BE49-F238E27FC236}">
                <a16:creationId xmlns:a16="http://schemas.microsoft.com/office/drawing/2014/main" id="{774960D8-4446-5B9F-009E-1D457402A6F8}"/>
              </a:ext>
            </a:extLst>
          </p:cNvPr>
          <p:cNvSpPr>
            <a:spLocks noGrp="1"/>
          </p:cNvSpPr>
          <p:nvPr>
            <p:ph type="body" sz="quarter" idx="11"/>
          </p:nvPr>
        </p:nvSpPr>
        <p:spPr/>
        <p:txBody>
          <a:bodyPr/>
          <a:lstStyle/>
          <a:p>
            <a:r>
              <a:rPr lang="en-GB" dirty="0"/>
              <a:t>By exploring the relationship between different GBGI and self-reported quality of life we aim to be able to better understand the importance of these features for improving people’s lives and reducing inequalities within neighbourhoods and across the city. </a:t>
            </a:r>
          </a:p>
          <a:p>
            <a:endParaRPr lang="en-GB" dirty="0"/>
          </a:p>
          <a:p>
            <a:r>
              <a:rPr lang="en-GB" dirty="0"/>
              <a:t>The evidence we produce we hope will further our understanding of how citizens relate to their urban environment, and will help more inclusive decisions to made by local councils about investment to ensure that all residents, wherever they live, benefit from GBGI which enhance quality of life for urban communities. </a:t>
            </a:r>
          </a:p>
        </p:txBody>
      </p:sp>
    </p:spTree>
    <p:extLst>
      <p:ext uri="{BB962C8B-B14F-4D97-AF65-F5344CB8AC3E}">
        <p14:creationId xmlns:p14="http://schemas.microsoft.com/office/powerpoint/2010/main" val="401631159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B4A22-4C92-63B1-3A15-65F1B01C281A}"/>
              </a:ext>
            </a:extLst>
          </p:cNvPr>
          <p:cNvSpPr>
            <a:spLocks noGrp="1"/>
          </p:cNvSpPr>
          <p:nvPr>
            <p:ph type="title"/>
          </p:nvPr>
        </p:nvSpPr>
        <p:spPr/>
        <p:txBody>
          <a:bodyPr/>
          <a:lstStyle/>
          <a:p>
            <a:r>
              <a:rPr lang="en-GB" dirty="0"/>
              <a:t>Background</a:t>
            </a:r>
          </a:p>
        </p:txBody>
      </p:sp>
      <p:sp>
        <p:nvSpPr>
          <p:cNvPr id="3" name="Text Placeholder 2">
            <a:extLst>
              <a:ext uri="{FF2B5EF4-FFF2-40B4-BE49-F238E27FC236}">
                <a16:creationId xmlns:a16="http://schemas.microsoft.com/office/drawing/2014/main" id="{264E40C4-2A3C-D885-ABFF-02275A5C7093}"/>
              </a:ext>
            </a:extLst>
          </p:cNvPr>
          <p:cNvSpPr>
            <a:spLocks noGrp="1"/>
          </p:cNvSpPr>
          <p:nvPr>
            <p:ph type="body" sz="quarter" idx="11"/>
          </p:nvPr>
        </p:nvSpPr>
        <p:spPr/>
        <p:txBody>
          <a:bodyPr/>
          <a:lstStyle/>
          <a:p>
            <a:r>
              <a:rPr lang="en-GB" dirty="0"/>
              <a:t>Mental health, particularly for urban populations, is a growing public health concern. </a:t>
            </a:r>
          </a:p>
          <a:p>
            <a:endParaRPr lang="en-GB" dirty="0"/>
          </a:p>
          <a:p>
            <a:r>
              <a:rPr lang="en-GB" dirty="0"/>
              <a:t>Understanding how people relate to and feel a sense of belonging in the urban environment is an important research agenda. </a:t>
            </a:r>
          </a:p>
          <a:p>
            <a:endParaRPr lang="en-GB" dirty="0"/>
          </a:p>
          <a:p>
            <a:r>
              <a:rPr lang="en-GB" dirty="0"/>
              <a:t>There is mounting evidence about the importance of green (e.g. parks, trees) and blue (e.g. rivers, lakes) infrastructure for the health and wellbeing of urban residents. </a:t>
            </a:r>
          </a:p>
          <a:p>
            <a:endParaRPr lang="en-GB" dirty="0"/>
          </a:p>
          <a:p>
            <a:r>
              <a:rPr lang="en-GB" dirty="0"/>
              <a:t>There is also emerging evidence about the benefits of certain ‘grey’ features (e.g. historic buildings, active travel routes). </a:t>
            </a:r>
          </a:p>
        </p:txBody>
      </p:sp>
    </p:spTree>
    <p:extLst>
      <p:ext uri="{BB962C8B-B14F-4D97-AF65-F5344CB8AC3E}">
        <p14:creationId xmlns:p14="http://schemas.microsoft.com/office/powerpoint/2010/main" val="398080152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59357-B993-1A09-E279-8203582D9D90}"/>
              </a:ext>
            </a:extLst>
          </p:cNvPr>
          <p:cNvSpPr>
            <a:spLocks noGrp="1"/>
          </p:cNvSpPr>
          <p:nvPr>
            <p:ph type="title"/>
          </p:nvPr>
        </p:nvSpPr>
        <p:spPr/>
        <p:txBody>
          <a:bodyPr/>
          <a:lstStyle/>
          <a:p>
            <a:r>
              <a:rPr lang="en-GB" dirty="0"/>
              <a:t>Background</a:t>
            </a:r>
          </a:p>
        </p:txBody>
      </p:sp>
      <p:pic>
        <p:nvPicPr>
          <p:cNvPr id="5" name="Picture 4">
            <a:extLst>
              <a:ext uri="{FF2B5EF4-FFF2-40B4-BE49-F238E27FC236}">
                <a16:creationId xmlns:a16="http://schemas.microsoft.com/office/drawing/2014/main" id="{8064BD2D-1E10-34C9-F0B5-BBD1B9B6BE0E}"/>
              </a:ext>
            </a:extLst>
          </p:cNvPr>
          <p:cNvPicPr>
            <a:picLocks noChangeAspect="1"/>
          </p:cNvPicPr>
          <p:nvPr/>
        </p:nvPicPr>
        <p:blipFill>
          <a:blip r:embed="rId2"/>
          <a:stretch>
            <a:fillRect/>
          </a:stretch>
        </p:blipFill>
        <p:spPr>
          <a:xfrm>
            <a:off x="1991544" y="1627848"/>
            <a:ext cx="3589140" cy="4869160"/>
          </a:xfrm>
          <a:prstGeom prst="rect">
            <a:avLst/>
          </a:prstGeom>
        </p:spPr>
      </p:pic>
      <p:pic>
        <p:nvPicPr>
          <p:cNvPr id="7" name="Picture 6">
            <a:extLst>
              <a:ext uri="{FF2B5EF4-FFF2-40B4-BE49-F238E27FC236}">
                <a16:creationId xmlns:a16="http://schemas.microsoft.com/office/drawing/2014/main" id="{10AB14DA-93FC-59AB-0B11-97BE96E8260F}"/>
              </a:ext>
            </a:extLst>
          </p:cNvPr>
          <p:cNvPicPr>
            <a:picLocks noChangeAspect="1"/>
          </p:cNvPicPr>
          <p:nvPr/>
        </p:nvPicPr>
        <p:blipFill rotWithShape="1">
          <a:blip r:embed="rId3"/>
          <a:srcRect t="1437"/>
          <a:stretch/>
        </p:blipFill>
        <p:spPr>
          <a:xfrm>
            <a:off x="6252063" y="1628800"/>
            <a:ext cx="3839949" cy="4941168"/>
          </a:xfrm>
          <a:prstGeom prst="rect">
            <a:avLst/>
          </a:prstGeom>
        </p:spPr>
      </p:pic>
    </p:spTree>
    <p:extLst>
      <p:ext uri="{BB962C8B-B14F-4D97-AF65-F5344CB8AC3E}">
        <p14:creationId xmlns:p14="http://schemas.microsoft.com/office/powerpoint/2010/main" val="1321112656"/>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5D18C-2E3A-D016-99AF-CB11902676B3}"/>
              </a:ext>
            </a:extLst>
          </p:cNvPr>
          <p:cNvSpPr>
            <a:spLocks noGrp="1"/>
          </p:cNvSpPr>
          <p:nvPr>
            <p:ph type="title"/>
          </p:nvPr>
        </p:nvSpPr>
        <p:spPr/>
        <p:txBody>
          <a:bodyPr/>
          <a:lstStyle/>
          <a:p>
            <a:r>
              <a:rPr lang="en-GB" dirty="0"/>
              <a:t>Our Project</a:t>
            </a:r>
          </a:p>
        </p:txBody>
      </p:sp>
      <p:sp>
        <p:nvSpPr>
          <p:cNvPr id="3" name="Text Placeholder 2">
            <a:extLst>
              <a:ext uri="{FF2B5EF4-FFF2-40B4-BE49-F238E27FC236}">
                <a16:creationId xmlns:a16="http://schemas.microsoft.com/office/drawing/2014/main" id="{BC403273-ABF7-E127-EC90-1FDEC14C9C17}"/>
              </a:ext>
            </a:extLst>
          </p:cNvPr>
          <p:cNvSpPr>
            <a:spLocks noGrp="1"/>
          </p:cNvSpPr>
          <p:nvPr>
            <p:ph type="body" sz="quarter" idx="11"/>
          </p:nvPr>
        </p:nvSpPr>
        <p:spPr/>
        <p:txBody>
          <a:bodyPr/>
          <a:lstStyle/>
          <a:p>
            <a:r>
              <a:rPr lang="en-GB" dirty="0"/>
              <a:t>Our Reclaim project “</a:t>
            </a:r>
            <a:r>
              <a:rPr lang="en-GB" b="1" dirty="0"/>
              <a:t>The role of GBGI in levelling up across Bristol</a:t>
            </a:r>
            <a:r>
              <a:rPr lang="en-GB" dirty="0"/>
              <a:t>” seeks to explore relationships between Green-Blue-Grey Infrastructure (GBGI) and a range of health and social outcomes in neighbourhoods across Bristol.  </a:t>
            </a:r>
          </a:p>
          <a:p>
            <a:endParaRPr lang="en-GB" dirty="0"/>
          </a:p>
        </p:txBody>
      </p:sp>
    </p:spTree>
    <p:extLst>
      <p:ext uri="{BB962C8B-B14F-4D97-AF65-F5344CB8AC3E}">
        <p14:creationId xmlns:p14="http://schemas.microsoft.com/office/powerpoint/2010/main" val="346460008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3B144-9AC0-02B6-8314-39B52C1DA15E}"/>
              </a:ext>
            </a:extLst>
          </p:cNvPr>
          <p:cNvSpPr>
            <a:spLocks noGrp="1"/>
          </p:cNvSpPr>
          <p:nvPr>
            <p:ph type="title"/>
          </p:nvPr>
        </p:nvSpPr>
        <p:spPr/>
        <p:txBody>
          <a:bodyPr/>
          <a:lstStyle/>
          <a:p>
            <a:r>
              <a:rPr lang="en-GB" dirty="0"/>
              <a:t>Bristol Quality of Life Survey</a:t>
            </a:r>
          </a:p>
        </p:txBody>
      </p:sp>
      <p:sp>
        <p:nvSpPr>
          <p:cNvPr id="3" name="Text Placeholder 2">
            <a:extLst>
              <a:ext uri="{FF2B5EF4-FFF2-40B4-BE49-F238E27FC236}">
                <a16:creationId xmlns:a16="http://schemas.microsoft.com/office/drawing/2014/main" id="{C89EFC63-173C-713B-96F9-3FA2204D5BD6}"/>
              </a:ext>
            </a:extLst>
          </p:cNvPr>
          <p:cNvSpPr>
            <a:spLocks noGrp="1"/>
          </p:cNvSpPr>
          <p:nvPr>
            <p:ph type="body" sz="quarter" idx="11"/>
          </p:nvPr>
        </p:nvSpPr>
        <p:spPr/>
        <p:txBody>
          <a:bodyPr/>
          <a:lstStyle/>
          <a:p>
            <a:r>
              <a:rPr lang="en-GB" dirty="0"/>
              <a:t>The Quality of Life (QoL) survey provides an annual snapshot of the quality of life across Bristol.</a:t>
            </a:r>
          </a:p>
          <a:p>
            <a:endParaRPr lang="en-GB" dirty="0"/>
          </a:p>
          <a:p>
            <a:r>
              <a:rPr lang="en-GB" dirty="0"/>
              <a:t>This is administered by Bristol </a:t>
            </a:r>
            <a:r>
              <a:rPr lang="en-GB"/>
              <a:t>City Council.</a:t>
            </a:r>
            <a:endParaRPr lang="en-GB" dirty="0"/>
          </a:p>
          <a:p>
            <a:endParaRPr lang="en-GB" dirty="0"/>
          </a:p>
          <a:p>
            <a:r>
              <a:rPr lang="en-GB" dirty="0"/>
              <a:t>The survey has run since 2001 (although our project will only explore data from 2011-2022).</a:t>
            </a:r>
          </a:p>
          <a:p>
            <a:endParaRPr lang="en-GB" dirty="0"/>
          </a:p>
          <a:p>
            <a:r>
              <a:rPr lang="en-GB" dirty="0"/>
              <a:t>The survey includes up to 190 indicators of QoL and wellbeing of residents.</a:t>
            </a:r>
          </a:p>
          <a:p>
            <a:endParaRPr lang="en-GB" dirty="0"/>
          </a:p>
          <a:p>
            <a:r>
              <a:rPr lang="en-GB" dirty="0"/>
              <a:t>Data for this project is being supplied by BCC at the postcode level with demographic characteristics aggregated to preserve anonymity of respondents. </a:t>
            </a:r>
            <a:endParaRPr lang="en-GB" b="1" i="0" dirty="0">
              <a:solidFill>
                <a:srgbClr val="333333"/>
              </a:solidFill>
              <a:effectLst/>
              <a:latin typeface="Inter"/>
            </a:endParaRPr>
          </a:p>
          <a:p>
            <a:endParaRPr lang="en-GB" dirty="0"/>
          </a:p>
          <a:p>
            <a:endParaRPr lang="en-GB" dirty="0"/>
          </a:p>
          <a:p>
            <a:endParaRPr lang="en-GB" dirty="0"/>
          </a:p>
        </p:txBody>
      </p:sp>
    </p:spTree>
    <p:extLst>
      <p:ext uri="{BB962C8B-B14F-4D97-AF65-F5344CB8AC3E}">
        <p14:creationId xmlns:p14="http://schemas.microsoft.com/office/powerpoint/2010/main" val="19443586"/>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CDDDA-1E03-C8A2-ABB3-2BE120694147}"/>
              </a:ext>
            </a:extLst>
          </p:cNvPr>
          <p:cNvSpPr>
            <a:spLocks noGrp="1"/>
          </p:cNvSpPr>
          <p:nvPr>
            <p:ph type="title"/>
          </p:nvPr>
        </p:nvSpPr>
        <p:spPr/>
        <p:txBody>
          <a:bodyPr/>
          <a:lstStyle/>
          <a:p>
            <a:r>
              <a:rPr lang="en-GB" dirty="0"/>
              <a:t>Bristol Quality of Life Survey</a:t>
            </a:r>
          </a:p>
        </p:txBody>
      </p:sp>
      <p:grpSp>
        <p:nvGrpSpPr>
          <p:cNvPr id="11" name="Group 10">
            <a:extLst>
              <a:ext uri="{FF2B5EF4-FFF2-40B4-BE49-F238E27FC236}">
                <a16:creationId xmlns:a16="http://schemas.microsoft.com/office/drawing/2014/main" id="{4BF6FFA2-1571-076A-063E-83FF75EE863E}"/>
              </a:ext>
            </a:extLst>
          </p:cNvPr>
          <p:cNvGrpSpPr/>
          <p:nvPr/>
        </p:nvGrpSpPr>
        <p:grpSpPr>
          <a:xfrm>
            <a:off x="2711624" y="1556792"/>
            <a:ext cx="6768752" cy="4754661"/>
            <a:chOff x="3215680" y="1844824"/>
            <a:chExt cx="6768752" cy="4754661"/>
          </a:xfrm>
        </p:grpSpPr>
        <p:pic>
          <p:nvPicPr>
            <p:cNvPr id="5" name="Picture 4">
              <a:extLst>
                <a:ext uri="{FF2B5EF4-FFF2-40B4-BE49-F238E27FC236}">
                  <a16:creationId xmlns:a16="http://schemas.microsoft.com/office/drawing/2014/main" id="{5E6780AA-7F3E-FE03-C746-52008EA8AEF4}"/>
                </a:ext>
              </a:extLst>
            </p:cNvPr>
            <p:cNvPicPr>
              <a:picLocks noChangeAspect="1"/>
            </p:cNvPicPr>
            <p:nvPr/>
          </p:nvPicPr>
          <p:blipFill>
            <a:blip r:embed="rId2"/>
            <a:stretch>
              <a:fillRect/>
            </a:stretch>
          </p:blipFill>
          <p:spPr>
            <a:xfrm>
              <a:off x="3215680" y="1844824"/>
              <a:ext cx="3561385" cy="4725144"/>
            </a:xfrm>
            <a:prstGeom prst="rect">
              <a:avLst/>
            </a:prstGeom>
          </p:spPr>
        </p:pic>
        <p:pic>
          <p:nvPicPr>
            <p:cNvPr id="7" name="Picture 6">
              <a:extLst>
                <a:ext uri="{FF2B5EF4-FFF2-40B4-BE49-F238E27FC236}">
                  <a16:creationId xmlns:a16="http://schemas.microsoft.com/office/drawing/2014/main" id="{7500D991-452D-059F-7FCC-6CF0E171E91F}"/>
                </a:ext>
              </a:extLst>
            </p:cNvPr>
            <p:cNvPicPr>
              <a:picLocks noChangeAspect="1"/>
            </p:cNvPicPr>
            <p:nvPr/>
          </p:nvPicPr>
          <p:blipFill>
            <a:blip r:embed="rId3"/>
            <a:stretch>
              <a:fillRect/>
            </a:stretch>
          </p:blipFill>
          <p:spPr>
            <a:xfrm>
              <a:off x="6456040" y="3645024"/>
              <a:ext cx="3052087" cy="2954461"/>
            </a:xfrm>
            <a:prstGeom prst="rect">
              <a:avLst/>
            </a:prstGeom>
          </p:spPr>
        </p:pic>
        <p:pic>
          <p:nvPicPr>
            <p:cNvPr id="9" name="Picture 8">
              <a:extLst>
                <a:ext uri="{FF2B5EF4-FFF2-40B4-BE49-F238E27FC236}">
                  <a16:creationId xmlns:a16="http://schemas.microsoft.com/office/drawing/2014/main" id="{1EDAEF24-17B1-E739-DF56-A6007005612A}"/>
                </a:ext>
              </a:extLst>
            </p:cNvPr>
            <p:cNvPicPr>
              <a:picLocks noChangeAspect="1"/>
            </p:cNvPicPr>
            <p:nvPr/>
          </p:nvPicPr>
          <p:blipFill>
            <a:blip r:embed="rId4"/>
            <a:stretch>
              <a:fillRect/>
            </a:stretch>
          </p:blipFill>
          <p:spPr>
            <a:xfrm>
              <a:off x="7032104" y="2699874"/>
              <a:ext cx="2880320" cy="781104"/>
            </a:xfrm>
            <a:prstGeom prst="rect">
              <a:avLst/>
            </a:prstGeom>
          </p:spPr>
        </p:pic>
        <p:sp>
          <p:nvSpPr>
            <p:cNvPr id="10" name="TextBox 9">
              <a:extLst>
                <a:ext uri="{FF2B5EF4-FFF2-40B4-BE49-F238E27FC236}">
                  <a16:creationId xmlns:a16="http://schemas.microsoft.com/office/drawing/2014/main" id="{7C92C6E3-24C5-C484-7A2F-AC11F1DEB18F}"/>
                </a:ext>
              </a:extLst>
            </p:cNvPr>
            <p:cNvSpPr txBox="1"/>
            <p:nvPr/>
          </p:nvSpPr>
          <p:spPr>
            <a:xfrm>
              <a:off x="6960096" y="2437147"/>
              <a:ext cx="3024336" cy="307777"/>
            </a:xfrm>
            <a:prstGeom prst="rect">
              <a:avLst/>
            </a:prstGeom>
            <a:noFill/>
          </p:spPr>
          <p:txBody>
            <a:bodyPr wrap="square" rtlCol="0">
              <a:spAutoFit/>
            </a:bodyPr>
            <a:lstStyle/>
            <a:p>
              <a:r>
                <a:rPr lang="en-GB" sz="1400" dirty="0">
                  <a:latin typeface="+mj-lt"/>
                </a:rPr>
                <a:t>% people satisfied with life</a:t>
              </a:r>
            </a:p>
          </p:txBody>
        </p:sp>
      </p:grpSp>
      <p:sp>
        <p:nvSpPr>
          <p:cNvPr id="14" name="TextBox 13">
            <a:extLst>
              <a:ext uri="{FF2B5EF4-FFF2-40B4-BE49-F238E27FC236}">
                <a16:creationId xmlns:a16="http://schemas.microsoft.com/office/drawing/2014/main" id="{AD46ABC0-6A97-C76E-521F-57D5E15FF5C3}"/>
              </a:ext>
            </a:extLst>
          </p:cNvPr>
          <p:cNvSpPr txBox="1"/>
          <p:nvPr/>
        </p:nvSpPr>
        <p:spPr>
          <a:xfrm>
            <a:off x="2524550" y="6626546"/>
            <a:ext cx="9697046" cy="215444"/>
          </a:xfrm>
          <a:prstGeom prst="rect">
            <a:avLst/>
          </a:prstGeom>
          <a:noFill/>
        </p:spPr>
        <p:txBody>
          <a:bodyPr wrap="square">
            <a:spAutoFit/>
          </a:bodyPr>
          <a:lstStyle/>
          <a:p>
            <a:pPr algn="r"/>
            <a:r>
              <a:rPr lang="en-GB" sz="800" i="1" dirty="0"/>
              <a:t>https://app.powerbi.com/view?r=eyJrIjoiMjMyNWQ2ODItNjhhMS00NGM3LWFmNGYtYWU0MmExOTQ0YzMzIiwidCI6IjYzNzhhN2E1LTBmMjEtNDQ4Mi1hZWUwLTg5N2ViN2RlMzMxZiJ9</a:t>
            </a:r>
          </a:p>
        </p:txBody>
      </p:sp>
    </p:spTree>
    <p:extLst>
      <p:ext uri="{BB962C8B-B14F-4D97-AF65-F5344CB8AC3E}">
        <p14:creationId xmlns:p14="http://schemas.microsoft.com/office/powerpoint/2010/main" val="3956054186"/>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E8C04-E5B4-0986-2F32-7254B3B0D769}"/>
              </a:ext>
            </a:extLst>
          </p:cNvPr>
          <p:cNvSpPr>
            <a:spLocks noGrp="1"/>
          </p:cNvSpPr>
          <p:nvPr>
            <p:ph type="title"/>
          </p:nvPr>
        </p:nvSpPr>
        <p:spPr/>
        <p:txBody>
          <a:bodyPr/>
          <a:lstStyle/>
          <a:p>
            <a:r>
              <a:rPr lang="en-GB" dirty="0"/>
              <a:t>Bristol Quality of Life Survey</a:t>
            </a:r>
          </a:p>
        </p:txBody>
      </p:sp>
      <p:pic>
        <p:nvPicPr>
          <p:cNvPr id="5" name="Picture 4">
            <a:extLst>
              <a:ext uri="{FF2B5EF4-FFF2-40B4-BE49-F238E27FC236}">
                <a16:creationId xmlns:a16="http://schemas.microsoft.com/office/drawing/2014/main" id="{CA3599E4-43B2-EE6E-45B1-BD3ED754F259}"/>
              </a:ext>
            </a:extLst>
          </p:cNvPr>
          <p:cNvPicPr>
            <a:picLocks noChangeAspect="1"/>
          </p:cNvPicPr>
          <p:nvPr/>
        </p:nvPicPr>
        <p:blipFill>
          <a:blip r:embed="rId2"/>
          <a:stretch>
            <a:fillRect/>
          </a:stretch>
        </p:blipFill>
        <p:spPr>
          <a:xfrm>
            <a:off x="191344" y="1584176"/>
            <a:ext cx="3707234" cy="4869160"/>
          </a:xfrm>
          <a:prstGeom prst="rect">
            <a:avLst/>
          </a:prstGeom>
        </p:spPr>
      </p:pic>
      <p:pic>
        <p:nvPicPr>
          <p:cNvPr id="7" name="Picture 6">
            <a:extLst>
              <a:ext uri="{FF2B5EF4-FFF2-40B4-BE49-F238E27FC236}">
                <a16:creationId xmlns:a16="http://schemas.microsoft.com/office/drawing/2014/main" id="{58D2B314-F695-8C50-DA42-AA284CC622C3}"/>
              </a:ext>
            </a:extLst>
          </p:cNvPr>
          <p:cNvPicPr>
            <a:picLocks noChangeAspect="1"/>
          </p:cNvPicPr>
          <p:nvPr/>
        </p:nvPicPr>
        <p:blipFill>
          <a:blip r:embed="rId3"/>
          <a:stretch>
            <a:fillRect/>
          </a:stretch>
        </p:blipFill>
        <p:spPr>
          <a:xfrm>
            <a:off x="3359696" y="4104456"/>
            <a:ext cx="2441086" cy="2280813"/>
          </a:xfrm>
          <a:prstGeom prst="rect">
            <a:avLst/>
          </a:prstGeom>
        </p:spPr>
      </p:pic>
      <p:sp>
        <p:nvSpPr>
          <p:cNvPr id="8" name="TextBox 7">
            <a:extLst>
              <a:ext uri="{FF2B5EF4-FFF2-40B4-BE49-F238E27FC236}">
                <a16:creationId xmlns:a16="http://schemas.microsoft.com/office/drawing/2014/main" id="{36427D39-E401-7BE9-75DF-569773BD555C}"/>
              </a:ext>
            </a:extLst>
          </p:cNvPr>
          <p:cNvSpPr txBox="1"/>
          <p:nvPr/>
        </p:nvSpPr>
        <p:spPr>
          <a:xfrm>
            <a:off x="186168" y="1358279"/>
            <a:ext cx="3960440" cy="307777"/>
          </a:xfrm>
          <a:prstGeom prst="rect">
            <a:avLst/>
          </a:prstGeom>
          <a:noFill/>
        </p:spPr>
        <p:txBody>
          <a:bodyPr wrap="square" rtlCol="0">
            <a:spAutoFit/>
          </a:bodyPr>
          <a:lstStyle/>
          <a:p>
            <a:r>
              <a:rPr lang="en-GB" sz="1400" dirty="0">
                <a:latin typeface="+mj-lt"/>
              </a:rPr>
              <a:t>% people satisfied with local area</a:t>
            </a:r>
          </a:p>
        </p:txBody>
      </p:sp>
      <p:pic>
        <p:nvPicPr>
          <p:cNvPr id="10" name="Picture 9">
            <a:extLst>
              <a:ext uri="{FF2B5EF4-FFF2-40B4-BE49-F238E27FC236}">
                <a16:creationId xmlns:a16="http://schemas.microsoft.com/office/drawing/2014/main" id="{28F5D856-791F-818F-03CE-FD8D1B276A17}"/>
              </a:ext>
            </a:extLst>
          </p:cNvPr>
          <p:cNvPicPr>
            <a:picLocks noChangeAspect="1"/>
          </p:cNvPicPr>
          <p:nvPr/>
        </p:nvPicPr>
        <p:blipFill>
          <a:blip r:embed="rId4"/>
          <a:stretch>
            <a:fillRect/>
          </a:stretch>
        </p:blipFill>
        <p:spPr>
          <a:xfrm>
            <a:off x="5896568" y="1584176"/>
            <a:ext cx="3613367" cy="4824536"/>
          </a:xfrm>
          <a:prstGeom prst="rect">
            <a:avLst/>
          </a:prstGeom>
        </p:spPr>
      </p:pic>
      <p:pic>
        <p:nvPicPr>
          <p:cNvPr id="12" name="Picture 11">
            <a:extLst>
              <a:ext uri="{FF2B5EF4-FFF2-40B4-BE49-F238E27FC236}">
                <a16:creationId xmlns:a16="http://schemas.microsoft.com/office/drawing/2014/main" id="{1331FDF7-0E67-8B0D-45B6-921E0FE241A6}"/>
              </a:ext>
            </a:extLst>
          </p:cNvPr>
          <p:cNvPicPr>
            <a:picLocks noChangeAspect="1"/>
          </p:cNvPicPr>
          <p:nvPr/>
        </p:nvPicPr>
        <p:blipFill>
          <a:blip r:embed="rId5"/>
          <a:stretch>
            <a:fillRect/>
          </a:stretch>
        </p:blipFill>
        <p:spPr>
          <a:xfrm>
            <a:off x="9048328" y="4295314"/>
            <a:ext cx="2304256" cy="2151422"/>
          </a:xfrm>
          <a:prstGeom prst="rect">
            <a:avLst/>
          </a:prstGeom>
        </p:spPr>
      </p:pic>
      <p:sp>
        <p:nvSpPr>
          <p:cNvPr id="13" name="TextBox 12">
            <a:extLst>
              <a:ext uri="{FF2B5EF4-FFF2-40B4-BE49-F238E27FC236}">
                <a16:creationId xmlns:a16="http://schemas.microsoft.com/office/drawing/2014/main" id="{90A81C1C-52B0-2879-D0C7-637FFA06EC71}"/>
              </a:ext>
            </a:extLst>
          </p:cNvPr>
          <p:cNvSpPr txBox="1"/>
          <p:nvPr/>
        </p:nvSpPr>
        <p:spPr>
          <a:xfrm>
            <a:off x="5879976" y="1355367"/>
            <a:ext cx="3960440" cy="307777"/>
          </a:xfrm>
          <a:prstGeom prst="rect">
            <a:avLst/>
          </a:prstGeom>
          <a:noFill/>
        </p:spPr>
        <p:txBody>
          <a:bodyPr wrap="square" rtlCol="0">
            <a:spAutoFit/>
          </a:bodyPr>
          <a:lstStyle/>
          <a:p>
            <a:r>
              <a:rPr lang="en-GB" sz="1400" dirty="0">
                <a:latin typeface="+mj-lt"/>
              </a:rPr>
              <a:t>% people satisfied with parks and green spaces</a:t>
            </a:r>
          </a:p>
        </p:txBody>
      </p:sp>
      <p:pic>
        <p:nvPicPr>
          <p:cNvPr id="15" name="Picture 14">
            <a:extLst>
              <a:ext uri="{FF2B5EF4-FFF2-40B4-BE49-F238E27FC236}">
                <a16:creationId xmlns:a16="http://schemas.microsoft.com/office/drawing/2014/main" id="{757F6E4C-2D8B-A012-1D0A-1D835E759F2F}"/>
              </a:ext>
            </a:extLst>
          </p:cNvPr>
          <p:cNvPicPr>
            <a:picLocks noChangeAspect="1"/>
          </p:cNvPicPr>
          <p:nvPr/>
        </p:nvPicPr>
        <p:blipFill>
          <a:blip r:embed="rId6"/>
          <a:stretch>
            <a:fillRect/>
          </a:stretch>
        </p:blipFill>
        <p:spPr>
          <a:xfrm>
            <a:off x="9696400" y="2952328"/>
            <a:ext cx="2244829" cy="1008112"/>
          </a:xfrm>
          <a:prstGeom prst="rect">
            <a:avLst/>
          </a:prstGeom>
        </p:spPr>
      </p:pic>
      <p:sp>
        <p:nvSpPr>
          <p:cNvPr id="17" name="TextBox 16">
            <a:extLst>
              <a:ext uri="{FF2B5EF4-FFF2-40B4-BE49-F238E27FC236}">
                <a16:creationId xmlns:a16="http://schemas.microsoft.com/office/drawing/2014/main" id="{D9D00CD2-7048-4F4D-52B5-8E7BBCB387B2}"/>
              </a:ext>
            </a:extLst>
          </p:cNvPr>
          <p:cNvSpPr txBox="1"/>
          <p:nvPr/>
        </p:nvSpPr>
        <p:spPr>
          <a:xfrm>
            <a:off x="2524550" y="6626546"/>
            <a:ext cx="9697046" cy="215444"/>
          </a:xfrm>
          <a:prstGeom prst="rect">
            <a:avLst/>
          </a:prstGeom>
          <a:noFill/>
        </p:spPr>
        <p:txBody>
          <a:bodyPr wrap="square">
            <a:spAutoFit/>
          </a:bodyPr>
          <a:lstStyle/>
          <a:p>
            <a:pPr algn="r"/>
            <a:r>
              <a:rPr lang="en-GB" sz="800" i="1" dirty="0"/>
              <a:t>https://app.powerbi.com/view?r=eyJrIjoiMjMyNWQ2ODItNjhhMS00NGM3LWFmNGYtYWU0MmExOTQ0YzMzIiwidCI6IjYzNzhhN2E1LTBmMjEtNDQ4Mi1hZWUwLTg5N2ViN2RlMzMxZiJ9</a:t>
            </a:r>
          </a:p>
        </p:txBody>
      </p:sp>
    </p:spTree>
    <p:extLst>
      <p:ext uri="{BB962C8B-B14F-4D97-AF65-F5344CB8AC3E}">
        <p14:creationId xmlns:p14="http://schemas.microsoft.com/office/powerpoint/2010/main" val="2274625578"/>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29508-9654-6704-C268-F5501D014DA0}"/>
              </a:ext>
            </a:extLst>
          </p:cNvPr>
          <p:cNvSpPr>
            <a:spLocks noGrp="1"/>
          </p:cNvSpPr>
          <p:nvPr>
            <p:ph type="title"/>
          </p:nvPr>
        </p:nvSpPr>
        <p:spPr/>
        <p:txBody>
          <a:bodyPr/>
          <a:lstStyle/>
          <a:p>
            <a:r>
              <a:rPr lang="en-GB" dirty="0"/>
              <a:t>Methodology</a:t>
            </a:r>
          </a:p>
        </p:txBody>
      </p:sp>
      <p:sp>
        <p:nvSpPr>
          <p:cNvPr id="3" name="Text Placeholder 2">
            <a:extLst>
              <a:ext uri="{FF2B5EF4-FFF2-40B4-BE49-F238E27FC236}">
                <a16:creationId xmlns:a16="http://schemas.microsoft.com/office/drawing/2014/main" id="{87494FC6-D657-8298-8303-BDCBEEB54D1F}"/>
              </a:ext>
            </a:extLst>
          </p:cNvPr>
          <p:cNvSpPr>
            <a:spLocks noGrp="1"/>
          </p:cNvSpPr>
          <p:nvPr>
            <p:ph type="body" sz="quarter" idx="11"/>
          </p:nvPr>
        </p:nvSpPr>
        <p:spPr>
          <a:xfrm>
            <a:off x="1199455" y="1556792"/>
            <a:ext cx="9937104" cy="4467489"/>
          </a:xfrm>
        </p:spPr>
        <p:txBody>
          <a:bodyPr/>
          <a:lstStyle/>
          <a:p>
            <a:r>
              <a:rPr lang="en-GB" dirty="0"/>
              <a:t>Using GIS and statistical analyses we aim to link various GBGI features to self-reported health, social interaction and neighbourhood satisfaction from the Bristol Quality of Life Survey. </a:t>
            </a:r>
          </a:p>
          <a:p>
            <a:endParaRPr lang="en-GB" dirty="0"/>
          </a:p>
          <a:p>
            <a:r>
              <a:rPr lang="en-GB" dirty="0"/>
              <a:t>We will be analysing QoL survey data collected over the past 10-11 years (2011-2022) at postcode level.</a:t>
            </a:r>
          </a:p>
          <a:p>
            <a:endParaRPr lang="en-GB" dirty="0"/>
          </a:p>
          <a:p>
            <a:r>
              <a:rPr lang="en-GB" dirty="0"/>
              <a:t>We aim to explore a broad range of GBGI features in this way, and draw on a large number of secondary spatial datasets in our analysis to measure exposure. These are all sourced from openly available data such as the OS, Bristol Open Data, Census and Natural England. </a:t>
            </a:r>
          </a:p>
          <a:p>
            <a:endParaRPr lang="en-GB" dirty="0"/>
          </a:p>
          <a:p>
            <a:r>
              <a:rPr lang="en-GB" dirty="0"/>
              <a:t>We are currently piloting multiple GIS methods to quantify exposure to determine the most useful indicators for GBGI (for example identifying the number of trees within a 10 minute walk of a postcode, or distance to the nearest bus stop, river or green space).</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17755635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0E8D-65DD-EECB-F8B4-4B396B211F26}"/>
              </a:ext>
            </a:extLst>
          </p:cNvPr>
          <p:cNvSpPr>
            <a:spLocks noGrp="1"/>
          </p:cNvSpPr>
          <p:nvPr>
            <p:ph type="title"/>
          </p:nvPr>
        </p:nvSpPr>
        <p:spPr/>
        <p:txBody>
          <a:bodyPr/>
          <a:lstStyle/>
          <a:p>
            <a:r>
              <a:rPr lang="en-GB" dirty="0"/>
              <a:t>Methodology</a:t>
            </a:r>
          </a:p>
        </p:txBody>
      </p:sp>
      <p:pic>
        <p:nvPicPr>
          <p:cNvPr id="5" name="Picture 4">
            <a:extLst>
              <a:ext uri="{FF2B5EF4-FFF2-40B4-BE49-F238E27FC236}">
                <a16:creationId xmlns:a16="http://schemas.microsoft.com/office/drawing/2014/main" id="{22BC3241-8C2B-1F33-3550-F7153120A39C}"/>
              </a:ext>
            </a:extLst>
          </p:cNvPr>
          <p:cNvPicPr>
            <a:picLocks noChangeAspect="1"/>
          </p:cNvPicPr>
          <p:nvPr/>
        </p:nvPicPr>
        <p:blipFill>
          <a:blip r:embed="rId2"/>
          <a:stretch>
            <a:fillRect/>
          </a:stretch>
        </p:blipFill>
        <p:spPr>
          <a:xfrm>
            <a:off x="4079776" y="1988840"/>
            <a:ext cx="3534004" cy="3130287"/>
          </a:xfrm>
          <a:prstGeom prst="rect">
            <a:avLst/>
          </a:prstGeom>
        </p:spPr>
      </p:pic>
      <p:pic>
        <p:nvPicPr>
          <p:cNvPr id="7" name="Picture 6">
            <a:extLst>
              <a:ext uri="{FF2B5EF4-FFF2-40B4-BE49-F238E27FC236}">
                <a16:creationId xmlns:a16="http://schemas.microsoft.com/office/drawing/2014/main" id="{ACEA7DDE-96EA-9F56-CF02-0585AC4291E4}"/>
              </a:ext>
            </a:extLst>
          </p:cNvPr>
          <p:cNvPicPr>
            <a:picLocks noChangeAspect="1"/>
          </p:cNvPicPr>
          <p:nvPr/>
        </p:nvPicPr>
        <p:blipFill>
          <a:blip r:embed="rId3"/>
          <a:stretch>
            <a:fillRect/>
          </a:stretch>
        </p:blipFill>
        <p:spPr>
          <a:xfrm>
            <a:off x="7761681" y="1986148"/>
            <a:ext cx="3888432" cy="3130287"/>
          </a:xfrm>
          <a:prstGeom prst="rect">
            <a:avLst/>
          </a:prstGeom>
        </p:spPr>
      </p:pic>
      <p:pic>
        <p:nvPicPr>
          <p:cNvPr id="9" name="Picture 8">
            <a:extLst>
              <a:ext uri="{FF2B5EF4-FFF2-40B4-BE49-F238E27FC236}">
                <a16:creationId xmlns:a16="http://schemas.microsoft.com/office/drawing/2014/main" id="{E57DF973-0AC8-E59A-6F14-3A5E84E83292}"/>
              </a:ext>
            </a:extLst>
          </p:cNvPr>
          <p:cNvPicPr>
            <a:picLocks noChangeAspect="1"/>
          </p:cNvPicPr>
          <p:nvPr/>
        </p:nvPicPr>
        <p:blipFill>
          <a:blip r:embed="rId4"/>
          <a:stretch>
            <a:fillRect/>
          </a:stretch>
        </p:blipFill>
        <p:spPr>
          <a:xfrm>
            <a:off x="397007" y="1986739"/>
            <a:ext cx="3534868" cy="3130287"/>
          </a:xfrm>
          <a:prstGeom prst="rect">
            <a:avLst/>
          </a:prstGeom>
        </p:spPr>
      </p:pic>
    </p:spTree>
    <p:extLst>
      <p:ext uri="{BB962C8B-B14F-4D97-AF65-F5344CB8AC3E}">
        <p14:creationId xmlns:p14="http://schemas.microsoft.com/office/powerpoint/2010/main" val="2111633194"/>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73&quot;&gt;&lt;object type=&quot;3&quot; unique_id=&quot;10074&quot;&gt;&lt;property id=&quot;20148&quot; value=&quot;5&quot;/&gt;&lt;property id=&quot;20300&quot; value=&quot;Slide 1&quot;/&gt;&lt;property id=&quot;20307&quot; value=&quot;256&quot;/&gt;&lt;/object&gt;&lt;object type=&quot;3&quot; unique_id=&quot;10075&quot;&gt;&lt;property id=&quot;20148&quot; value=&quot;5&quot;/&gt;&lt;property id=&quot;20300&quot; value=&quot;Slide 2&quot;/&gt;&lt;property id=&quot;20307&quot; value=&quot;260&quot;/&gt;&lt;/object&gt;&lt;object type=&quot;3&quot; unique_id=&quot;10076&quot;&gt;&lt;property id=&quot;20148&quot; value=&quot;5&quot;/&gt;&lt;property id=&quot;20300&quot; value=&quot;Slide 3&quot;/&gt;&lt;property id=&quot;20307&quot; value=&quot;267&quot;/&gt;&lt;/object&gt;&lt;object type=&quot;3&quot; unique_id=&quot;10077&quot;&gt;&lt;property id=&quot;20148&quot; value=&quot;5&quot;/&gt;&lt;property id=&quot;20300&quot; value=&quot;Slide 4&quot;/&gt;&lt;property id=&quot;20307&quot; value=&quot;264&quot;/&gt;&lt;/object&gt;&lt;object type=&quot;3&quot; unique_id=&quot;10078&quot;&gt;&lt;property id=&quot;20148&quot; value=&quot;5&quot;/&gt;&lt;property id=&quot;20300&quot; value=&quot;Slide 5&quot;/&gt;&lt;property id=&quot;20307&quot; value=&quot;268&quot;/&gt;&lt;/object&gt;&lt;object type=&quot;3&quot; unique_id=&quot;10079&quot;&gt;&lt;property id=&quot;20148&quot; value=&quot;5&quot;/&gt;&lt;property id=&quot;20300&quot; value=&quot;Slide 6&quot;/&gt;&lt;property id=&quot;20307&quot; value=&quot;265&quot;/&gt;&lt;/object&gt;&lt;object type=&quot;3&quot; unique_id=&quot;10080&quot;&gt;&lt;property id=&quot;20148&quot; value=&quot;5&quot;/&gt;&lt;property id=&quot;20300&quot; value=&quot;Slide 7&quot;/&gt;&lt;property id=&quot;20307&quot; value=&quot;266&quot;/&gt;&lt;/object&gt;&lt;object type=&quot;3&quot; unique_id=&quot;10081&quot;&gt;&lt;property id=&quot;20148&quot; value=&quot;5&quot;/&gt;&lt;property id=&quot;20300&quot; value=&quot;Slide 8&quot;/&gt;&lt;property id=&quot;20307&quot; value=&quot;262&quot;/&gt;&lt;/object&gt;&lt;object type=&quot;3&quot; unique_id=&quot;10082&quot;&gt;&lt;property id=&quot;20148&quot; value=&quot;5&quot;/&gt;&lt;property id=&quot;20300&quot; value=&quot;Slide 9&quot;/&gt;&lt;property id=&quot;20307&quot; value=&quot;269&quot;/&gt;&lt;/object&gt;&lt;object type=&quot;3&quot; unique_id=&quot;10083&quot;&gt;&lt;property id=&quot;20148&quot; value=&quot;5&quot;/&gt;&lt;property id=&quot;20300&quot; value=&quot;Slide 10&quot;/&gt;&lt;property id=&quot;20307&quot; value=&quot;259&quot;/&gt;&lt;/object&gt;&lt;/object&gt;&lt;object type=&quot;8&quot; unique_id=&quot;10095&quot;&gt;&lt;/object&gt;&lt;/object&gt;&lt;/database&gt;"/>
  <p:tag name="MMPROD_NEXTUNIQUEID" val="10009"/>
  <p:tag name="SECTOMILLISECCONVERTE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 template LILAC with UWE logo top WIDESCREEN" id="{43D5D6E4-9CA8-413C-A8DB-97D05B5BD478}" vid="{416AC107-BCB6-4289-85E4-79E89F80091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ypeofdocument xmlns="e8946c25-bf8a-4e7a-b3bc-ca2d5c690832" xsi:nil="true"/>
    <Meetingdate xmlns="e8946c25-bf8a-4e7a-b3bc-ca2d5c69083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F7B0BB0EC335243A4CF78822AAF671C" ma:contentTypeVersion="14" ma:contentTypeDescription="Create a new document." ma:contentTypeScope="" ma:versionID="6c2eb1b5df38ab5d84827720349ca045">
  <xsd:schema xmlns:xsd="http://www.w3.org/2001/XMLSchema" xmlns:xs="http://www.w3.org/2001/XMLSchema" xmlns:p="http://schemas.microsoft.com/office/2006/metadata/properties" xmlns:ns2="e8946c25-bf8a-4e7a-b3bc-ca2d5c690832" xmlns:ns3="4008ae8d-d1eb-4f33-a34c-6ad8d87baf5e" targetNamespace="http://schemas.microsoft.com/office/2006/metadata/properties" ma:root="true" ma:fieldsID="41ce0839c6625f84d4c1eb29b9db494d" ns2:_="" ns3:_="">
    <xsd:import namespace="e8946c25-bf8a-4e7a-b3bc-ca2d5c690832"/>
    <xsd:import namespace="4008ae8d-d1eb-4f33-a34c-6ad8d87baf5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etingdate" minOccurs="0"/>
                <xsd:element ref="ns2:Typeofdocument"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946c25-bf8a-4e7a-b3bc-ca2d5c6908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etingdate" ma:index="17" nillable="true" ma:displayName="Meeting date" ma:format="DateOnly" ma:internalName="Meetingdate">
      <xsd:simpleType>
        <xsd:restriction base="dms:DateTime"/>
      </xsd:simpleType>
    </xsd:element>
    <xsd:element name="Typeofdocument" ma:index="18" nillable="true" ma:displayName="Type of document" ma:format="Dropdown" ma:internalName="Typeofdocument">
      <xsd:simpleType>
        <xsd:restriction base="dms:Choice">
          <xsd:enumeration value="Agenda"/>
          <xsd:enumeration value="Minutes"/>
          <xsd:enumeration value="Report"/>
          <xsd:enumeration value="Terms of Reference"/>
        </xsd:restriction>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08ae8d-d1eb-4f33-a34c-6ad8d87baf5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89102B-94DD-4360-A2A0-1A8F0D7F84BE}">
  <ds:schemaRefs>
    <ds:schemaRef ds:uri="http://schemas.microsoft.com/sharepoint/v3/contenttype/forms"/>
  </ds:schemaRefs>
</ds:datastoreItem>
</file>

<file path=customXml/itemProps2.xml><?xml version="1.0" encoding="utf-8"?>
<ds:datastoreItem xmlns:ds="http://schemas.openxmlformats.org/officeDocument/2006/customXml" ds:itemID="{5B7BB7B5-274C-4E94-9498-5C5B0E448458}">
  <ds:schemaRefs>
    <ds:schemaRef ds:uri="e8946c25-bf8a-4e7a-b3bc-ca2d5c690832"/>
    <ds:schemaRef ds:uri="http://purl.org/dc/terms/"/>
    <ds:schemaRef ds:uri="http://schemas.openxmlformats.org/package/2006/metadata/core-properties"/>
    <ds:schemaRef ds:uri="http://purl.org/dc/dcmitype/"/>
    <ds:schemaRef ds:uri="http://schemas.microsoft.com/office/2006/documentManagement/types"/>
    <ds:schemaRef ds:uri="4008ae8d-d1eb-4f33-a34c-6ad8d87baf5e"/>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8D0454D5-B79F-470E-A12E-F29853C5F7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946c25-bf8a-4e7a-b3bc-ca2d5c690832"/>
    <ds:schemaRef ds:uri="4008ae8d-d1eb-4f33-a34c-6ad8d87baf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UWE Lilac widescreen</Template>
  <TotalTime>300</TotalTime>
  <Words>789</Words>
  <Application>Microsoft Office PowerPoint</Application>
  <PresentationFormat>Widescreen</PresentationFormat>
  <Paragraphs>92</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Franklin Gothic Book</vt:lpstr>
      <vt:lpstr>Franklin Gothic Medium</vt:lpstr>
      <vt:lpstr>Inter</vt:lpstr>
      <vt:lpstr>Tahoma</vt:lpstr>
      <vt:lpstr>Custom Design</vt:lpstr>
      <vt:lpstr>Mapping the relationship between Green-Blue-Grey Infrastructure (GBGI) and Quality of Life</vt:lpstr>
      <vt:lpstr>Background</vt:lpstr>
      <vt:lpstr>Background</vt:lpstr>
      <vt:lpstr>Our Project</vt:lpstr>
      <vt:lpstr>Bristol Quality of Life Survey</vt:lpstr>
      <vt:lpstr>Bristol Quality of Life Survey</vt:lpstr>
      <vt:lpstr>Bristol Quality of Life Survey</vt:lpstr>
      <vt:lpstr>Methodology</vt:lpstr>
      <vt:lpstr>Methodology</vt:lpstr>
      <vt:lpstr>GBGI Exposures</vt:lpstr>
      <vt:lpstr>QoL Indictors </vt:lpstr>
      <vt:lpstr>GBGI Exposures &amp; QoL</vt:lpstr>
      <vt:lpstr>Pilot Analysis – Tree Density</vt:lpstr>
      <vt:lpstr>Pilot Analysis – Greenspace Distance </vt:lpstr>
      <vt:lpstr>Pilot Analysis – Greenspace Distance </vt:lpstr>
      <vt:lpstr>Pilot Analysis – Greenspace Distance </vt:lpstr>
      <vt:lpstr>GBGI Exposures &amp; QoL</vt:lpstr>
      <vt:lpstr>Our Project Aim</vt:lpstr>
    </vt:vector>
  </TitlesOfParts>
  <Company>UWE Bristol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Harry West</dc:creator>
  <cp:lastModifiedBy>Harry West</cp:lastModifiedBy>
  <cp:revision>2</cp:revision>
  <cp:lastPrinted>2016-09-22T10:08:48Z</cp:lastPrinted>
  <dcterms:created xsi:type="dcterms:W3CDTF">2023-06-07T12:05:12Z</dcterms:created>
  <dcterms:modified xsi:type="dcterms:W3CDTF">2023-06-23T17:59:00Z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0x0101006F7B0BB0EC335243A4CF78822AAF671C</vt:lpwstr>
  </property>
</Properties>
</file>