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4"/>
  </p:sldMasterIdLst>
  <p:notesMasterIdLst>
    <p:notesMasterId r:id="rId21"/>
  </p:notesMasterIdLst>
  <p:handoutMasterIdLst>
    <p:handoutMasterId r:id="rId22"/>
  </p:handoutMasterIdLst>
  <p:sldIdLst>
    <p:sldId id="256" r:id="rId5"/>
    <p:sldId id="257" r:id="rId6"/>
    <p:sldId id="258" r:id="rId7"/>
    <p:sldId id="259" r:id="rId8"/>
    <p:sldId id="262" r:id="rId9"/>
    <p:sldId id="273" r:id="rId10"/>
    <p:sldId id="264" r:id="rId11"/>
    <p:sldId id="265" r:id="rId12"/>
    <p:sldId id="266" r:id="rId13"/>
    <p:sldId id="267" r:id="rId14"/>
    <p:sldId id="268" r:id="rId15"/>
    <p:sldId id="269" r:id="rId16"/>
    <p:sldId id="270" r:id="rId17"/>
    <p:sldId id="271" r:id="rId18"/>
    <p:sldId id="272" r:id="rId19"/>
    <p:sldId id="263" r:id="rId20"/>
  </p:sldIdLst>
  <p:sldSz cx="9144000" cy="6858000" type="screen4x3"/>
  <p:notesSz cx="9144000" cy="6858000"/>
  <p:custDataLst>
    <p:tags r:id="rId23"/>
  </p:custDataLst>
  <p:defaultTextStyle>
    <a:defPPr>
      <a:defRPr lang="en-US"/>
    </a:defPPr>
    <a:lvl1pPr algn="l" rtl="0" eaLnBrk="0" fontAlgn="base" hangingPunct="0">
      <a:spcBef>
        <a:spcPct val="0"/>
      </a:spcBef>
      <a:spcAft>
        <a:spcPct val="0"/>
      </a:spcAft>
      <a:defRPr kern="1200">
        <a:solidFill>
          <a:schemeClr val="tx1"/>
        </a:solidFill>
        <a:latin typeface="Arial" charset="0"/>
        <a:ea typeface="ＭＳ Ｐゴシック" charset="-128"/>
        <a:cs typeface="+mn-cs"/>
      </a:defRPr>
    </a:lvl1pPr>
    <a:lvl2pPr marL="4556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2pPr>
    <a:lvl3pPr marL="9128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3pPr>
    <a:lvl4pPr marL="13700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4pPr>
    <a:lvl5pPr marL="18272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extLst>
    <p:ext uri="{521415D9-36F7-43E2-AB2F-B90AF26B5E84}">
      <p14:sectionLst xmlns:p14="http://schemas.microsoft.com/office/powerpoint/2010/main">
        <p14:section name="Untitled Section" id="{4284EADD-FE41-494D-A42C-2B60CCFC2DE6}">
          <p14:sldIdLst>
            <p14:sldId id="256"/>
            <p14:sldId id="257"/>
            <p14:sldId id="258"/>
            <p14:sldId id="259"/>
            <p14:sldId id="262"/>
            <p14:sldId id="273"/>
            <p14:sldId id="264"/>
            <p14:sldId id="265"/>
            <p14:sldId id="266"/>
            <p14:sldId id="267"/>
            <p14:sldId id="268"/>
            <p14:sldId id="269"/>
            <p14:sldId id="270"/>
            <p14:sldId id="271"/>
            <p14:sldId id="272"/>
            <p14:sldId id="263"/>
          </p14:sldIdLst>
        </p14:section>
      </p14:sectionLst>
    </p:ext>
    <p:ext uri="{EFAFB233-063F-42B5-8137-9DF3F51BA10A}">
      <p15:sldGuideLst xmlns:p15="http://schemas.microsoft.com/office/powerpoint/2012/main">
        <p15:guide id="4" orient="horz" pos="3838">
          <p15:clr>
            <a:srgbClr val="A4A3A4"/>
          </p15:clr>
        </p15:guide>
        <p15:guide id="5" pos="2880">
          <p15:clr>
            <a:srgbClr val="A4A3A4"/>
          </p15:clr>
        </p15:guide>
        <p15:guide id="7" pos="5103">
          <p15:clr>
            <a:srgbClr val="A4A3A4"/>
          </p15:clr>
        </p15:guide>
        <p15:guide id="12" pos="65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199DAC"/>
    <a:srgbClr val="1A9DAC"/>
    <a:srgbClr val="16818D"/>
    <a:srgbClr val="1C9DAC"/>
    <a:srgbClr val="7A7392"/>
    <a:srgbClr val="598752"/>
    <a:srgbClr val="6DA463"/>
    <a:srgbClr val="A65C45"/>
    <a:srgbClr val="CC7054"/>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6418"/>
  </p:normalViewPr>
  <p:slideViewPr>
    <p:cSldViewPr showGuides="1">
      <p:cViewPr varScale="1">
        <p:scale>
          <a:sx n="57" d="100"/>
          <a:sy n="57" d="100"/>
        </p:scale>
        <p:origin x="1564" y="52"/>
      </p:cViewPr>
      <p:guideLst>
        <p:guide orient="horz" pos="3838"/>
        <p:guide pos="2880"/>
        <p:guide pos="5103"/>
        <p:guide pos="657"/>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183" d="100"/>
          <a:sy n="183" d="100"/>
        </p:scale>
        <p:origin x="208" y="32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gs" Target="tags/tag1.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ran Vickers-Hulse" userId="2ea3abfb-1c1e-4743-825a-0f0d8f5d75b8" providerId="ADAL" clId="{6C13A665-3207-4A82-A24E-03D2D47EEACB}"/>
    <pc:docChg chg="custSel addSld delSld modSld modSection">
      <pc:chgData name="Karan Vickers-Hulse" userId="2ea3abfb-1c1e-4743-825a-0f0d8f5d75b8" providerId="ADAL" clId="{6C13A665-3207-4A82-A24E-03D2D47EEACB}" dt="2023-05-22T15:20:22.936" v="2421" actId="113"/>
      <pc:docMkLst>
        <pc:docMk/>
      </pc:docMkLst>
      <pc:sldChg chg="modSp modNotesTx">
        <pc:chgData name="Karan Vickers-Hulse" userId="2ea3abfb-1c1e-4743-825a-0f0d8f5d75b8" providerId="ADAL" clId="{6C13A665-3207-4A82-A24E-03D2D47EEACB}" dt="2023-05-22T15:09:50.908" v="1266" actId="20577"/>
        <pc:sldMkLst>
          <pc:docMk/>
          <pc:sldMk cId="3764760811" sldId="256"/>
        </pc:sldMkLst>
        <pc:spChg chg="mod">
          <ac:chgData name="Karan Vickers-Hulse" userId="2ea3abfb-1c1e-4743-825a-0f0d8f5d75b8" providerId="ADAL" clId="{6C13A665-3207-4A82-A24E-03D2D47EEACB}" dt="2023-05-17T08:14:08.655" v="36" actId="122"/>
          <ac:spMkLst>
            <pc:docMk/>
            <pc:sldMk cId="3764760811" sldId="256"/>
            <ac:spMk id="2" creationId="{60EF4C6A-CA2E-4C35-8BA5-916C10203F2E}"/>
          </ac:spMkLst>
        </pc:spChg>
      </pc:sldChg>
      <pc:sldChg chg="addSp modSp modNotesTx">
        <pc:chgData name="Karan Vickers-Hulse" userId="2ea3abfb-1c1e-4743-825a-0f0d8f5d75b8" providerId="ADAL" clId="{6C13A665-3207-4A82-A24E-03D2D47EEACB}" dt="2023-05-22T15:09:53.948" v="1272" actId="20577"/>
        <pc:sldMkLst>
          <pc:docMk/>
          <pc:sldMk cId="211433966" sldId="257"/>
        </pc:sldMkLst>
        <pc:spChg chg="mod">
          <ac:chgData name="Karan Vickers-Hulse" userId="2ea3abfb-1c1e-4743-825a-0f0d8f5d75b8" providerId="ADAL" clId="{6C13A665-3207-4A82-A24E-03D2D47EEACB}" dt="2023-05-17T08:14:16.063" v="41" actId="1076"/>
          <ac:spMkLst>
            <pc:docMk/>
            <pc:sldMk cId="211433966" sldId="257"/>
            <ac:spMk id="2" creationId="{63BA4CEB-F14D-463D-AB7B-F2D535326186}"/>
          </ac:spMkLst>
        </pc:spChg>
        <pc:spChg chg="mod">
          <ac:chgData name="Karan Vickers-Hulse" userId="2ea3abfb-1c1e-4743-825a-0f0d8f5d75b8" providerId="ADAL" clId="{6C13A665-3207-4A82-A24E-03D2D47EEACB}" dt="2023-05-17T08:15:04.952" v="109" actId="20577"/>
          <ac:spMkLst>
            <pc:docMk/>
            <pc:sldMk cId="211433966" sldId="257"/>
            <ac:spMk id="3" creationId="{C3A33326-BA8A-4403-932C-A3E3FE73A467}"/>
          </ac:spMkLst>
        </pc:spChg>
        <pc:picChg chg="add mod">
          <ac:chgData name="Karan Vickers-Hulse" userId="2ea3abfb-1c1e-4743-825a-0f0d8f5d75b8" providerId="ADAL" clId="{6C13A665-3207-4A82-A24E-03D2D47EEACB}" dt="2023-05-17T08:25:18.653" v="222" actId="1076"/>
          <ac:picMkLst>
            <pc:docMk/>
            <pc:sldMk cId="211433966" sldId="257"/>
            <ac:picMk id="1026" creationId="{56E9C41C-CFAC-45EB-8E37-CFC1534FC578}"/>
          </ac:picMkLst>
        </pc:picChg>
      </pc:sldChg>
      <pc:sldChg chg="addSp modSp modNotesTx">
        <pc:chgData name="Karan Vickers-Hulse" userId="2ea3abfb-1c1e-4743-825a-0f0d8f5d75b8" providerId="ADAL" clId="{6C13A665-3207-4A82-A24E-03D2D47EEACB}" dt="2023-05-22T15:10:03.956" v="1285" actId="20577"/>
        <pc:sldMkLst>
          <pc:docMk/>
          <pc:sldMk cId="1719998758" sldId="258"/>
        </pc:sldMkLst>
        <pc:spChg chg="mod">
          <ac:chgData name="Karan Vickers-Hulse" userId="2ea3abfb-1c1e-4743-825a-0f0d8f5d75b8" providerId="ADAL" clId="{6C13A665-3207-4A82-A24E-03D2D47EEACB}" dt="2023-05-17T08:24:37.261" v="220" actId="1076"/>
          <ac:spMkLst>
            <pc:docMk/>
            <pc:sldMk cId="1719998758" sldId="258"/>
            <ac:spMk id="2" creationId="{DE9A93DA-9975-43A2-9678-60BDA25B6C21}"/>
          </ac:spMkLst>
        </pc:spChg>
        <pc:spChg chg="mod">
          <ac:chgData name="Karan Vickers-Hulse" userId="2ea3abfb-1c1e-4743-825a-0f0d8f5d75b8" providerId="ADAL" clId="{6C13A665-3207-4A82-A24E-03D2D47EEACB}" dt="2023-05-17T08:26:42.469" v="233" actId="1076"/>
          <ac:spMkLst>
            <pc:docMk/>
            <pc:sldMk cId="1719998758" sldId="258"/>
            <ac:spMk id="3" creationId="{D1474684-16B6-4667-AD9F-523AB5D333B5}"/>
          </ac:spMkLst>
        </pc:spChg>
        <pc:picChg chg="add mod">
          <ac:chgData name="Karan Vickers-Hulse" userId="2ea3abfb-1c1e-4743-825a-0f0d8f5d75b8" providerId="ADAL" clId="{6C13A665-3207-4A82-A24E-03D2D47EEACB}" dt="2023-05-17T08:26:38.885" v="232" actId="1076"/>
          <ac:picMkLst>
            <pc:docMk/>
            <pc:sldMk cId="1719998758" sldId="258"/>
            <ac:picMk id="4" creationId="{47FE2882-8D52-4A2A-B03E-7E928EACB49D}"/>
          </ac:picMkLst>
        </pc:picChg>
      </pc:sldChg>
      <pc:sldChg chg="addSp modSp modNotesTx">
        <pc:chgData name="Karan Vickers-Hulse" userId="2ea3abfb-1c1e-4743-825a-0f0d8f5d75b8" providerId="ADAL" clId="{6C13A665-3207-4A82-A24E-03D2D47EEACB}" dt="2023-05-22T15:09:45.028" v="1260" actId="20577"/>
        <pc:sldMkLst>
          <pc:docMk/>
          <pc:sldMk cId="565489555" sldId="259"/>
        </pc:sldMkLst>
        <pc:spChg chg="mod">
          <ac:chgData name="Karan Vickers-Hulse" userId="2ea3abfb-1c1e-4743-825a-0f0d8f5d75b8" providerId="ADAL" clId="{6C13A665-3207-4A82-A24E-03D2D47EEACB}" dt="2023-05-17T08:27:10.237" v="236" actId="1076"/>
          <ac:spMkLst>
            <pc:docMk/>
            <pc:sldMk cId="565489555" sldId="259"/>
            <ac:spMk id="2" creationId="{AE8F294F-A25C-4367-B378-2843EC62594D}"/>
          </ac:spMkLst>
        </pc:spChg>
        <pc:spChg chg="mod">
          <ac:chgData name="Karan Vickers-Hulse" userId="2ea3abfb-1c1e-4743-825a-0f0d8f5d75b8" providerId="ADAL" clId="{6C13A665-3207-4A82-A24E-03D2D47EEACB}" dt="2023-05-17T08:28:41.054" v="276" actId="20577"/>
          <ac:spMkLst>
            <pc:docMk/>
            <pc:sldMk cId="565489555" sldId="259"/>
            <ac:spMk id="3" creationId="{5CADD8D4-C64B-4D9B-A739-63DB52F91DDB}"/>
          </ac:spMkLst>
        </pc:spChg>
        <pc:picChg chg="add mod">
          <ac:chgData name="Karan Vickers-Hulse" userId="2ea3abfb-1c1e-4743-825a-0f0d8f5d75b8" providerId="ADAL" clId="{6C13A665-3207-4A82-A24E-03D2D47EEACB}" dt="2023-05-17T08:27:16.717" v="238" actId="14100"/>
          <ac:picMkLst>
            <pc:docMk/>
            <pc:sldMk cId="565489555" sldId="259"/>
            <ac:picMk id="4" creationId="{5CEA83FD-8567-468C-A091-2E0908CF75D0}"/>
          </ac:picMkLst>
        </pc:picChg>
      </pc:sldChg>
      <pc:sldChg chg="modSp add modNotesTx">
        <pc:chgData name="Karan Vickers-Hulse" userId="2ea3abfb-1c1e-4743-825a-0f0d8f5d75b8" providerId="ADAL" clId="{6C13A665-3207-4A82-A24E-03D2D47EEACB}" dt="2023-05-22T15:11:19.999" v="1456" actId="20577"/>
        <pc:sldMkLst>
          <pc:docMk/>
          <pc:sldMk cId="1502609482" sldId="262"/>
        </pc:sldMkLst>
        <pc:spChg chg="mod">
          <ac:chgData name="Karan Vickers-Hulse" userId="2ea3abfb-1c1e-4743-825a-0f0d8f5d75b8" providerId="ADAL" clId="{6C13A665-3207-4A82-A24E-03D2D47EEACB}" dt="2023-05-17T08:29:23.854" v="358" actId="20577"/>
          <ac:spMkLst>
            <pc:docMk/>
            <pc:sldMk cId="1502609482" sldId="262"/>
            <ac:spMk id="2" creationId="{AE8F294F-A25C-4367-B378-2843EC62594D}"/>
          </ac:spMkLst>
        </pc:spChg>
      </pc:sldChg>
      <pc:sldChg chg="modSp add">
        <pc:chgData name="Karan Vickers-Hulse" userId="2ea3abfb-1c1e-4743-825a-0f0d8f5d75b8" providerId="ADAL" clId="{6C13A665-3207-4A82-A24E-03D2D47EEACB}" dt="2023-05-17T08:31:07.047" v="401" actId="20577"/>
        <pc:sldMkLst>
          <pc:docMk/>
          <pc:sldMk cId="101480389" sldId="263"/>
        </pc:sldMkLst>
        <pc:spChg chg="mod">
          <ac:chgData name="Karan Vickers-Hulse" userId="2ea3abfb-1c1e-4743-825a-0f0d8f5d75b8" providerId="ADAL" clId="{6C13A665-3207-4A82-A24E-03D2D47EEACB}" dt="2023-05-17T08:21:33.005" v="174" actId="20577"/>
          <ac:spMkLst>
            <pc:docMk/>
            <pc:sldMk cId="101480389" sldId="263"/>
            <ac:spMk id="2" creationId="{AE8F294F-A25C-4367-B378-2843EC62594D}"/>
          </ac:spMkLst>
        </pc:spChg>
        <pc:spChg chg="mod">
          <ac:chgData name="Karan Vickers-Hulse" userId="2ea3abfb-1c1e-4743-825a-0f0d8f5d75b8" providerId="ADAL" clId="{6C13A665-3207-4A82-A24E-03D2D47EEACB}" dt="2023-05-17T08:31:07.047" v="401" actId="20577"/>
          <ac:spMkLst>
            <pc:docMk/>
            <pc:sldMk cId="101480389" sldId="263"/>
            <ac:spMk id="3" creationId="{5CADD8D4-C64B-4D9B-A739-63DB52F91DDB}"/>
          </ac:spMkLst>
        </pc:spChg>
      </pc:sldChg>
      <pc:sldChg chg="addSp modSp add modNotesTx">
        <pc:chgData name="Karan Vickers-Hulse" userId="2ea3abfb-1c1e-4743-825a-0f0d8f5d75b8" providerId="ADAL" clId="{6C13A665-3207-4A82-A24E-03D2D47EEACB}" dt="2023-05-22T15:15:03.104" v="2066" actId="20577"/>
        <pc:sldMkLst>
          <pc:docMk/>
          <pc:sldMk cId="980394664" sldId="264"/>
        </pc:sldMkLst>
        <pc:spChg chg="mod">
          <ac:chgData name="Karan Vickers-Hulse" userId="2ea3abfb-1c1e-4743-825a-0f0d8f5d75b8" providerId="ADAL" clId="{6C13A665-3207-4A82-A24E-03D2D47EEACB}" dt="2023-05-17T08:31:48.149" v="477" actId="1076"/>
          <ac:spMkLst>
            <pc:docMk/>
            <pc:sldMk cId="980394664" sldId="264"/>
            <ac:spMk id="2" creationId="{E463F5E7-8A55-424B-B05B-F41BC5564F4D}"/>
          </ac:spMkLst>
        </pc:spChg>
        <pc:spChg chg="mod">
          <ac:chgData name="Karan Vickers-Hulse" userId="2ea3abfb-1c1e-4743-825a-0f0d8f5d75b8" providerId="ADAL" clId="{6C13A665-3207-4A82-A24E-03D2D47EEACB}" dt="2023-05-17T08:32:59.359" v="501" actId="20577"/>
          <ac:spMkLst>
            <pc:docMk/>
            <pc:sldMk cId="980394664" sldId="264"/>
            <ac:spMk id="3" creationId="{5C0EEFB9-9A86-49C2-BD40-0E87ECBA1F1C}"/>
          </ac:spMkLst>
        </pc:spChg>
        <pc:picChg chg="add mod">
          <ac:chgData name="Karan Vickers-Hulse" userId="2ea3abfb-1c1e-4743-825a-0f0d8f5d75b8" providerId="ADAL" clId="{6C13A665-3207-4A82-A24E-03D2D47EEACB}" dt="2023-05-17T08:33:55.085" v="506" actId="1076"/>
          <ac:picMkLst>
            <pc:docMk/>
            <pc:sldMk cId="980394664" sldId="264"/>
            <ac:picMk id="4" creationId="{ED4B1899-9BBF-415A-A871-49991A7DD801}"/>
          </ac:picMkLst>
        </pc:picChg>
        <pc:picChg chg="add mod">
          <ac:chgData name="Karan Vickers-Hulse" userId="2ea3abfb-1c1e-4743-825a-0f0d8f5d75b8" providerId="ADAL" clId="{6C13A665-3207-4A82-A24E-03D2D47EEACB}" dt="2023-05-17T08:34:51.053" v="510" actId="1076"/>
          <ac:picMkLst>
            <pc:docMk/>
            <pc:sldMk cId="980394664" sldId="264"/>
            <ac:picMk id="5" creationId="{84DE137C-D39B-4576-BDA7-D9BEF2FED1BF}"/>
          </ac:picMkLst>
        </pc:picChg>
      </pc:sldChg>
      <pc:sldChg chg="delSp modSp add modNotesTx">
        <pc:chgData name="Karan Vickers-Hulse" userId="2ea3abfb-1c1e-4743-825a-0f0d8f5d75b8" providerId="ADAL" clId="{6C13A665-3207-4A82-A24E-03D2D47EEACB}" dt="2023-05-22T15:15:21.494" v="2072" actId="20577"/>
        <pc:sldMkLst>
          <pc:docMk/>
          <pc:sldMk cId="1735549137" sldId="265"/>
        </pc:sldMkLst>
        <pc:spChg chg="mod">
          <ac:chgData name="Karan Vickers-Hulse" userId="2ea3abfb-1c1e-4743-825a-0f0d8f5d75b8" providerId="ADAL" clId="{6C13A665-3207-4A82-A24E-03D2D47EEACB}" dt="2023-05-17T08:36:04.142" v="544" actId="20577"/>
          <ac:spMkLst>
            <pc:docMk/>
            <pc:sldMk cId="1735549137" sldId="265"/>
            <ac:spMk id="2" creationId="{E463F5E7-8A55-424B-B05B-F41BC5564F4D}"/>
          </ac:spMkLst>
        </pc:spChg>
        <pc:spChg chg="mod">
          <ac:chgData name="Karan Vickers-Hulse" userId="2ea3abfb-1c1e-4743-825a-0f0d8f5d75b8" providerId="ADAL" clId="{6C13A665-3207-4A82-A24E-03D2D47EEACB}" dt="2023-05-17T08:37:52.912" v="641" actId="20577"/>
          <ac:spMkLst>
            <pc:docMk/>
            <pc:sldMk cId="1735549137" sldId="265"/>
            <ac:spMk id="3" creationId="{5C0EEFB9-9A86-49C2-BD40-0E87ECBA1F1C}"/>
          </ac:spMkLst>
        </pc:spChg>
        <pc:picChg chg="del">
          <ac:chgData name="Karan Vickers-Hulse" userId="2ea3abfb-1c1e-4743-825a-0f0d8f5d75b8" providerId="ADAL" clId="{6C13A665-3207-4A82-A24E-03D2D47EEACB}" dt="2023-05-17T08:34:58.640" v="512"/>
          <ac:picMkLst>
            <pc:docMk/>
            <pc:sldMk cId="1735549137" sldId="265"/>
            <ac:picMk id="4" creationId="{ED4B1899-9BBF-415A-A871-49991A7DD801}"/>
          </ac:picMkLst>
        </pc:picChg>
        <pc:picChg chg="del">
          <ac:chgData name="Karan Vickers-Hulse" userId="2ea3abfb-1c1e-4743-825a-0f0d8f5d75b8" providerId="ADAL" clId="{6C13A665-3207-4A82-A24E-03D2D47EEACB}" dt="2023-05-17T08:35:00.120" v="513"/>
          <ac:picMkLst>
            <pc:docMk/>
            <pc:sldMk cId="1735549137" sldId="265"/>
            <ac:picMk id="5" creationId="{84DE137C-D39B-4576-BDA7-D9BEF2FED1BF}"/>
          </ac:picMkLst>
        </pc:picChg>
      </pc:sldChg>
      <pc:sldChg chg="modSp add modNotesTx">
        <pc:chgData name="Karan Vickers-Hulse" userId="2ea3abfb-1c1e-4743-825a-0f0d8f5d75b8" providerId="ADAL" clId="{6C13A665-3207-4A82-A24E-03D2D47EEACB}" dt="2023-05-22T15:15:34.423" v="2103" actId="20577"/>
        <pc:sldMkLst>
          <pc:docMk/>
          <pc:sldMk cId="3367923278" sldId="266"/>
        </pc:sldMkLst>
        <pc:spChg chg="mod">
          <ac:chgData name="Karan Vickers-Hulse" userId="2ea3abfb-1c1e-4743-825a-0f0d8f5d75b8" providerId="ADAL" clId="{6C13A665-3207-4A82-A24E-03D2D47EEACB}" dt="2023-05-17T08:39:16.525" v="668" actId="1076"/>
          <ac:spMkLst>
            <pc:docMk/>
            <pc:sldMk cId="3367923278" sldId="266"/>
            <ac:spMk id="2" creationId="{70AC6AFF-A690-4874-A659-769FD62010EE}"/>
          </ac:spMkLst>
        </pc:spChg>
        <pc:spChg chg="mod">
          <ac:chgData name="Karan Vickers-Hulse" userId="2ea3abfb-1c1e-4743-825a-0f0d8f5d75b8" providerId="ADAL" clId="{6C13A665-3207-4A82-A24E-03D2D47EEACB}" dt="2023-05-17T08:39:33.184" v="671" actId="255"/>
          <ac:spMkLst>
            <pc:docMk/>
            <pc:sldMk cId="3367923278" sldId="266"/>
            <ac:spMk id="3" creationId="{290CE42A-8B3A-4169-9834-F931988493FF}"/>
          </ac:spMkLst>
        </pc:spChg>
      </pc:sldChg>
      <pc:sldChg chg="modSp add modNotesTx">
        <pc:chgData name="Karan Vickers-Hulse" userId="2ea3abfb-1c1e-4743-825a-0f0d8f5d75b8" providerId="ADAL" clId="{6C13A665-3207-4A82-A24E-03D2D47EEACB}" dt="2023-05-22T15:16:06.112" v="2124" actId="20577"/>
        <pc:sldMkLst>
          <pc:docMk/>
          <pc:sldMk cId="763776972" sldId="267"/>
        </pc:sldMkLst>
        <pc:spChg chg="mod">
          <ac:chgData name="Karan Vickers-Hulse" userId="2ea3abfb-1c1e-4743-825a-0f0d8f5d75b8" providerId="ADAL" clId="{6C13A665-3207-4A82-A24E-03D2D47EEACB}" dt="2023-05-22T15:15:58.808" v="2104" actId="1076"/>
          <ac:spMkLst>
            <pc:docMk/>
            <pc:sldMk cId="763776972" sldId="267"/>
            <ac:spMk id="2" creationId="{BC0FFC6D-47D3-4E25-BFBD-2C98023CB851}"/>
          </ac:spMkLst>
        </pc:spChg>
        <pc:spChg chg="mod">
          <ac:chgData name="Karan Vickers-Hulse" userId="2ea3abfb-1c1e-4743-825a-0f0d8f5d75b8" providerId="ADAL" clId="{6C13A665-3207-4A82-A24E-03D2D47EEACB}" dt="2023-05-22T15:16:02.086" v="2105" actId="1076"/>
          <ac:spMkLst>
            <pc:docMk/>
            <pc:sldMk cId="763776972" sldId="267"/>
            <ac:spMk id="3" creationId="{4E8E33DA-D214-4CFC-AF44-1BBBEA2A13CA}"/>
          </ac:spMkLst>
        </pc:spChg>
      </pc:sldChg>
      <pc:sldChg chg="modNotesTx">
        <pc:chgData name="Karan Vickers-Hulse" userId="2ea3abfb-1c1e-4743-825a-0f0d8f5d75b8" providerId="ADAL" clId="{6C13A665-3207-4A82-A24E-03D2D47EEACB}" dt="2023-05-22T15:17:10.931" v="2329" actId="20577"/>
        <pc:sldMkLst>
          <pc:docMk/>
          <pc:sldMk cId="2257955079" sldId="268"/>
        </pc:sldMkLst>
      </pc:sldChg>
      <pc:sldChg chg="modNotesTx">
        <pc:chgData name="Karan Vickers-Hulse" userId="2ea3abfb-1c1e-4743-825a-0f0d8f5d75b8" providerId="ADAL" clId="{6C13A665-3207-4A82-A24E-03D2D47EEACB}" dt="2023-05-22T15:17:57.867" v="2388" actId="20577"/>
        <pc:sldMkLst>
          <pc:docMk/>
          <pc:sldMk cId="1605061071" sldId="269"/>
        </pc:sldMkLst>
      </pc:sldChg>
      <pc:sldChg chg="modNotesTx">
        <pc:chgData name="Karan Vickers-Hulse" userId="2ea3abfb-1c1e-4743-825a-0f0d8f5d75b8" providerId="ADAL" clId="{6C13A665-3207-4A82-A24E-03D2D47EEACB}" dt="2023-05-22T15:19:59.196" v="2394" actId="20577"/>
        <pc:sldMkLst>
          <pc:docMk/>
          <pc:sldMk cId="1728538476" sldId="270"/>
        </pc:sldMkLst>
      </pc:sldChg>
      <pc:sldChg chg="modNotesTx">
        <pc:chgData name="Karan Vickers-Hulse" userId="2ea3abfb-1c1e-4743-825a-0f0d8f5d75b8" providerId="ADAL" clId="{6C13A665-3207-4A82-A24E-03D2D47EEACB}" dt="2023-05-22T15:20:02.524" v="2400" actId="20577"/>
        <pc:sldMkLst>
          <pc:docMk/>
          <pc:sldMk cId="700386012" sldId="271"/>
        </pc:sldMkLst>
      </pc:sldChg>
      <pc:sldChg chg="modSp">
        <pc:chgData name="Karan Vickers-Hulse" userId="2ea3abfb-1c1e-4743-825a-0f0d8f5d75b8" providerId="ADAL" clId="{6C13A665-3207-4A82-A24E-03D2D47EEACB}" dt="2023-05-22T15:20:22.936" v="2421" actId="113"/>
        <pc:sldMkLst>
          <pc:docMk/>
          <pc:sldMk cId="1402514799" sldId="272"/>
        </pc:sldMkLst>
        <pc:spChg chg="mod">
          <ac:chgData name="Karan Vickers-Hulse" userId="2ea3abfb-1c1e-4743-825a-0f0d8f5d75b8" providerId="ADAL" clId="{6C13A665-3207-4A82-A24E-03D2D47EEACB}" dt="2023-05-22T15:20:22.936" v="2421" actId="113"/>
          <ac:spMkLst>
            <pc:docMk/>
            <pc:sldMk cId="1402514799" sldId="272"/>
            <ac:spMk id="3" creationId="{819ADA73-A687-D05A-51C4-D4A05024E9D0}"/>
          </ac:spMkLst>
        </pc:spChg>
      </pc:sldChg>
      <pc:sldChg chg="modSp modNotesTx">
        <pc:chgData name="Karan Vickers-Hulse" userId="2ea3abfb-1c1e-4743-825a-0f0d8f5d75b8" providerId="ADAL" clId="{6C13A665-3207-4A82-A24E-03D2D47EEACB}" dt="2023-05-22T15:14:56.230" v="2060" actId="20577"/>
        <pc:sldMkLst>
          <pc:docMk/>
          <pc:sldMk cId="3161590768" sldId="273"/>
        </pc:sldMkLst>
        <pc:spChg chg="mod">
          <ac:chgData name="Karan Vickers-Hulse" userId="2ea3abfb-1c1e-4743-825a-0f0d8f5d75b8" providerId="ADAL" clId="{6C13A665-3207-4A82-A24E-03D2D47EEACB}" dt="2023-05-22T15:11:30.985" v="1458" actId="20577"/>
          <ac:spMkLst>
            <pc:docMk/>
            <pc:sldMk cId="3161590768" sldId="273"/>
            <ac:spMk id="3" creationId="{5CADD8D4-C64B-4D9B-A739-63DB52F91DDB}"/>
          </ac:spMkLst>
        </pc:spChg>
      </pc:sldChg>
    </pc:docChg>
  </pc:docChgLst>
  <pc:docChgLst>
    <pc:chgData name="Karan Vickers-Hulse" userId="2ea3abfb-1c1e-4743-825a-0f0d8f5d75b8" providerId="ADAL" clId="{DE00F70D-4D0E-4CDC-9EF5-1946DC832B2D}"/>
    <pc:docChg chg="undo custSel addSld modSld modSection">
      <pc:chgData name="Karan Vickers-Hulse" userId="2ea3abfb-1c1e-4743-825a-0f0d8f5d75b8" providerId="ADAL" clId="{DE00F70D-4D0E-4CDC-9EF5-1946DC832B2D}" dt="2023-05-26T08:44:18.767" v="774" actId="20577"/>
      <pc:docMkLst>
        <pc:docMk/>
      </pc:docMkLst>
      <pc:sldChg chg="modSp mod">
        <pc:chgData name="Karan Vickers-Hulse" userId="2ea3abfb-1c1e-4743-825a-0f0d8f5d75b8" providerId="ADAL" clId="{DE00F70D-4D0E-4CDC-9EF5-1946DC832B2D}" dt="2023-05-26T08:43:56.557" v="772" actId="20577"/>
        <pc:sldMkLst>
          <pc:docMk/>
          <pc:sldMk cId="1719998758" sldId="258"/>
        </pc:sldMkLst>
        <pc:spChg chg="mod">
          <ac:chgData name="Karan Vickers-Hulse" userId="2ea3abfb-1c1e-4743-825a-0f0d8f5d75b8" providerId="ADAL" clId="{DE00F70D-4D0E-4CDC-9EF5-1946DC832B2D}" dt="2023-05-26T08:43:56.557" v="772" actId="20577"/>
          <ac:spMkLst>
            <pc:docMk/>
            <pc:sldMk cId="1719998758" sldId="258"/>
            <ac:spMk id="3" creationId="{D1474684-16B6-4667-AD9F-523AB5D333B5}"/>
          </ac:spMkLst>
        </pc:spChg>
      </pc:sldChg>
      <pc:sldChg chg="modSp mod">
        <pc:chgData name="Karan Vickers-Hulse" userId="2ea3abfb-1c1e-4743-825a-0f0d8f5d75b8" providerId="ADAL" clId="{DE00F70D-4D0E-4CDC-9EF5-1946DC832B2D}" dt="2023-05-26T08:44:18.767" v="774" actId="20577"/>
        <pc:sldMkLst>
          <pc:docMk/>
          <pc:sldMk cId="565489555" sldId="259"/>
        </pc:sldMkLst>
        <pc:spChg chg="mod">
          <ac:chgData name="Karan Vickers-Hulse" userId="2ea3abfb-1c1e-4743-825a-0f0d8f5d75b8" providerId="ADAL" clId="{DE00F70D-4D0E-4CDC-9EF5-1946DC832B2D}" dt="2023-05-26T08:44:18.767" v="774" actId="20577"/>
          <ac:spMkLst>
            <pc:docMk/>
            <pc:sldMk cId="565489555" sldId="259"/>
            <ac:spMk id="3" creationId="{5CADD8D4-C64B-4D9B-A739-63DB52F91DDB}"/>
          </ac:spMkLst>
        </pc:spChg>
      </pc:sldChg>
      <pc:sldChg chg="modSp mod">
        <pc:chgData name="Karan Vickers-Hulse" userId="2ea3abfb-1c1e-4743-825a-0f0d8f5d75b8" providerId="ADAL" clId="{DE00F70D-4D0E-4CDC-9EF5-1946DC832B2D}" dt="2023-05-17T09:47:18.488" v="770" actId="20577"/>
        <pc:sldMkLst>
          <pc:docMk/>
          <pc:sldMk cId="1502609482" sldId="262"/>
        </pc:sldMkLst>
        <pc:spChg chg="mod">
          <ac:chgData name="Karan Vickers-Hulse" userId="2ea3abfb-1c1e-4743-825a-0f0d8f5d75b8" providerId="ADAL" clId="{DE00F70D-4D0E-4CDC-9EF5-1946DC832B2D}" dt="2023-05-17T09:42:10.352" v="694" actId="20577"/>
          <ac:spMkLst>
            <pc:docMk/>
            <pc:sldMk cId="1502609482" sldId="262"/>
            <ac:spMk id="2" creationId="{AE8F294F-A25C-4367-B378-2843EC62594D}"/>
          </ac:spMkLst>
        </pc:spChg>
        <pc:spChg chg="mod">
          <ac:chgData name="Karan Vickers-Hulse" userId="2ea3abfb-1c1e-4743-825a-0f0d8f5d75b8" providerId="ADAL" clId="{DE00F70D-4D0E-4CDC-9EF5-1946DC832B2D}" dt="2023-05-17T09:47:18.488" v="770" actId="20577"/>
          <ac:spMkLst>
            <pc:docMk/>
            <pc:sldMk cId="1502609482" sldId="262"/>
            <ac:spMk id="3" creationId="{5CADD8D4-C64B-4D9B-A739-63DB52F91DDB}"/>
          </ac:spMkLst>
        </pc:spChg>
      </pc:sldChg>
      <pc:sldChg chg="modSp mod">
        <pc:chgData name="Karan Vickers-Hulse" userId="2ea3abfb-1c1e-4743-825a-0f0d8f5d75b8" providerId="ADAL" clId="{DE00F70D-4D0E-4CDC-9EF5-1946DC832B2D}" dt="2023-05-17T09:30:00.776" v="585" actId="14100"/>
        <pc:sldMkLst>
          <pc:docMk/>
          <pc:sldMk cId="101480389" sldId="263"/>
        </pc:sldMkLst>
        <pc:spChg chg="mod">
          <ac:chgData name="Karan Vickers-Hulse" userId="2ea3abfb-1c1e-4743-825a-0f0d8f5d75b8" providerId="ADAL" clId="{DE00F70D-4D0E-4CDC-9EF5-1946DC832B2D}" dt="2023-05-17T09:30:00.776" v="585" actId="14100"/>
          <ac:spMkLst>
            <pc:docMk/>
            <pc:sldMk cId="101480389" sldId="263"/>
            <ac:spMk id="3" creationId="{5CADD8D4-C64B-4D9B-A739-63DB52F91DDB}"/>
          </ac:spMkLst>
        </pc:spChg>
      </pc:sldChg>
      <pc:sldChg chg="modSp mod">
        <pc:chgData name="Karan Vickers-Hulse" userId="2ea3abfb-1c1e-4743-825a-0f0d8f5d75b8" providerId="ADAL" clId="{DE00F70D-4D0E-4CDC-9EF5-1946DC832B2D}" dt="2023-05-17T09:10:19.920" v="69" actId="14100"/>
        <pc:sldMkLst>
          <pc:docMk/>
          <pc:sldMk cId="763776972" sldId="267"/>
        </pc:sldMkLst>
        <pc:spChg chg="mod">
          <ac:chgData name="Karan Vickers-Hulse" userId="2ea3abfb-1c1e-4743-825a-0f0d8f5d75b8" providerId="ADAL" clId="{DE00F70D-4D0E-4CDC-9EF5-1946DC832B2D}" dt="2023-05-17T09:10:15.815" v="68" actId="1076"/>
          <ac:spMkLst>
            <pc:docMk/>
            <pc:sldMk cId="763776972" sldId="267"/>
            <ac:spMk id="2" creationId="{BC0FFC6D-47D3-4E25-BFBD-2C98023CB851}"/>
          </ac:spMkLst>
        </pc:spChg>
        <pc:spChg chg="mod">
          <ac:chgData name="Karan Vickers-Hulse" userId="2ea3abfb-1c1e-4743-825a-0f0d8f5d75b8" providerId="ADAL" clId="{DE00F70D-4D0E-4CDC-9EF5-1946DC832B2D}" dt="2023-05-17T09:10:19.920" v="69" actId="14100"/>
          <ac:spMkLst>
            <pc:docMk/>
            <pc:sldMk cId="763776972" sldId="267"/>
            <ac:spMk id="3" creationId="{4E8E33DA-D214-4CFC-AF44-1BBBEA2A13CA}"/>
          </ac:spMkLst>
        </pc:spChg>
      </pc:sldChg>
      <pc:sldChg chg="modSp new mod">
        <pc:chgData name="Karan Vickers-Hulse" userId="2ea3abfb-1c1e-4743-825a-0f0d8f5d75b8" providerId="ADAL" clId="{DE00F70D-4D0E-4CDC-9EF5-1946DC832B2D}" dt="2023-05-17T09:22:15.764" v="139" actId="113"/>
        <pc:sldMkLst>
          <pc:docMk/>
          <pc:sldMk cId="2257955079" sldId="268"/>
        </pc:sldMkLst>
        <pc:spChg chg="mod">
          <ac:chgData name="Karan Vickers-Hulse" userId="2ea3abfb-1c1e-4743-825a-0f0d8f5d75b8" providerId="ADAL" clId="{DE00F70D-4D0E-4CDC-9EF5-1946DC832B2D}" dt="2023-05-17T09:20:24.698" v="121" actId="1076"/>
          <ac:spMkLst>
            <pc:docMk/>
            <pc:sldMk cId="2257955079" sldId="268"/>
            <ac:spMk id="2" creationId="{663CC73F-8D07-1521-DC95-B6041E696801}"/>
          </ac:spMkLst>
        </pc:spChg>
        <pc:spChg chg="mod">
          <ac:chgData name="Karan Vickers-Hulse" userId="2ea3abfb-1c1e-4743-825a-0f0d8f5d75b8" providerId="ADAL" clId="{DE00F70D-4D0E-4CDC-9EF5-1946DC832B2D}" dt="2023-05-17T09:22:15.764" v="139" actId="113"/>
          <ac:spMkLst>
            <pc:docMk/>
            <pc:sldMk cId="2257955079" sldId="268"/>
            <ac:spMk id="3" creationId="{6A66EA3B-D315-62DF-8FDF-823464967283}"/>
          </ac:spMkLst>
        </pc:spChg>
      </pc:sldChg>
      <pc:sldChg chg="modSp new mod">
        <pc:chgData name="Karan Vickers-Hulse" userId="2ea3abfb-1c1e-4743-825a-0f0d8f5d75b8" providerId="ADAL" clId="{DE00F70D-4D0E-4CDC-9EF5-1946DC832B2D}" dt="2023-05-17T09:22:53.977" v="156" actId="14100"/>
        <pc:sldMkLst>
          <pc:docMk/>
          <pc:sldMk cId="1605061071" sldId="269"/>
        </pc:sldMkLst>
        <pc:spChg chg="mod">
          <ac:chgData name="Karan Vickers-Hulse" userId="2ea3abfb-1c1e-4743-825a-0f0d8f5d75b8" providerId="ADAL" clId="{DE00F70D-4D0E-4CDC-9EF5-1946DC832B2D}" dt="2023-05-17T09:22:44.733" v="154" actId="20577"/>
          <ac:spMkLst>
            <pc:docMk/>
            <pc:sldMk cId="1605061071" sldId="269"/>
            <ac:spMk id="2" creationId="{80D4E4FA-F27B-0BE7-9342-B43BB2B29D0D}"/>
          </ac:spMkLst>
        </pc:spChg>
        <pc:spChg chg="mod">
          <ac:chgData name="Karan Vickers-Hulse" userId="2ea3abfb-1c1e-4743-825a-0f0d8f5d75b8" providerId="ADAL" clId="{DE00F70D-4D0E-4CDC-9EF5-1946DC832B2D}" dt="2023-05-17T09:22:53.977" v="156" actId="14100"/>
          <ac:spMkLst>
            <pc:docMk/>
            <pc:sldMk cId="1605061071" sldId="269"/>
            <ac:spMk id="3" creationId="{C2930E64-93F8-4446-685E-F89CE0644636}"/>
          </ac:spMkLst>
        </pc:spChg>
      </pc:sldChg>
      <pc:sldChg chg="modSp new mod">
        <pc:chgData name="Karan Vickers-Hulse" userId="2ea3abfb-1c1e-4743-825a-0f0d8f5d75b8" providerId="ADAL" clId="{DE00F70D-4D0E-4CDC-9EF5-1946DC832B2D}" dt="2023-05-17T09:33:11.851" v="689" actId="14100"/>
        <pc:sldMkLst>
          <pc:docMk/>
          <pc:sldMk cId="1728538476" sldId="270"/>
        </pc:sldMkLst>
        <pc:spChg chg="mod">
          <ac:chgData name="Karan Vickers-Hulse" userId="2ea3abfb-1c1e-4743-825a-0f0d8f5d75b8" providerId="ADAL" clId="{DE00F70D-4D0E-4CDC-9EF5-1946DC832B2D}" dt="2023-05-17T09:31:16.990" v="648" actId="1076"/>
          <ac:spMkLst>
            <pc:docMk/>
            <pc:sldMk cId="1728538476" sldId="270"/>
            <ac:spMk id="2" creationId="{B78B6058-6F86-D4B6-03BB-4D4743EBB9E2}"/>
          </ac:spMkLst>
        </pc:spChg>
        <pc:spChg chg="mod">
          <ac:chgData name="Karan Vickers-Hulse" userId="2ea3abfb-1c1e-4743-825a-0f0d8f5d75b8" providerId="ADAL" clId="{DE00F70D-4D0E-4CDC-9EF5-1946DC832B2D}" dt="2023-05-17T09:33:11.851" v="689" actId="14100"/>
          <ac:spMkLst>
            <pc:docMk/>
            <pc:sldMk cId="1728538476" sldId="270"/>
            <ac:spMk id="3" creationId="{DBBADE9E-A57D-4F6E-BE6C-A75767B4DC8A}"/>
          </ac:spMkLst>
        </pc:spChg>
      </pc:sldChg>
      <pc:sldChg chg="addSp delSp modSp new mod">
        <pc:chgData name="Karan Vickers-Hulse" userId="2ea3abfb-1c1e-4743-825a-0f0d8f5d75b8" providerId="ADAL" clId="{DE00F70D-4D0E-4CDC-9EF5-1946DC832B2D}" dt="2023-05-17T09:27:30.595" v="258" actId="14100"/>
        <pc:sldMkLst>
          <pc:docMk/>
          <pc:sldMk cId="700386012" sldId="271"/>
        </pc:sldMkLst>
        <pc:spChg chg="mod">
          <ac:chgData name="Karan Vickers-Hulse" userId="2ea3abfb-1c1e-4743-825a-0f0d8f5d75b8" providerId="ADAL" clId="{DE00F70D-4D0E-4CDC-9EF5-1946DC832B2D}" dt="2023-05-17T09:25:44.607" v="214" actId="1076"/>
          <ac:spMkLst>
            <pc:docMk/>
            <pc:sldMk cId="700386012" sldId="271"/>
            <ac:spMk id="2" creationId="{11FB7B80-28AC-FD80-60ED-0BE35D8D4BEC}"/>
          </ac:spMkLst>
        </pc:spChg>
        <pc:spChg chg="mod">
          <ac:chgData name="Karan Vickers-Hulse" userId="2ea3abfb-1c1e-4743-825a-0f0d8f5d75b8" providerId="ADAL" clId="{DE00F70D-4D0E-4CDC-9EF5-1946DC832B2D}" dt="2023-05-17T09:26:33.734" v="250" actId="20577"/>
          <ac:spMkLst>
            <pc:docMk/>
            <pc:sldMk cId="700386012" sldId="271"/>
            <ac:spMk id="3" creationId="{020F91FE-851E-CC60-A050-7C0A77759F3D}"/>
          </ac:spMkLst>
        </pc:spChg>
        <pc:spChg chg="add del">
          <ac:chgData name="Karan Vickers-Hulse" userId="2ea3abfb-1c1e-4743-825a-0f0d8f5d75b8" providerId="ADAL" clId="{DE00F70D-4D0E-4CDC-9EF5-1946DC832B2D}" dt="2023-05-17T09:25:01.493" v="188"/>
          <ac:spMkLst>
            <pc:docMk/>
            <pc:sldMk cId="700386012" sldId="271"/>
            <ac:spMk id="4" creationId="{5ABDE21C-4161-2C8C-F21A-0C49268EFBAD}"/>
          </ac:spMkLst>
        </pc:spChg>
        <pc:spChg chg="add del">
          <ac:chgData name="Karan Vickers-Hulse" userId="2ea3abfb-1c1e-4743-825a-0f0d8f5d75b8" providerId="ADAL" clId="{DE00F70D-4D0E-4CDC-9EF5-1946DC832B2D}" dt="2023-05-17T09:25:01.493" v="188"/>
          <ac:spMkLst>
            <pc:docMk/>
            <pc:sldMk cId="700386012" sldId="271"/>
            <ac:spMk id="5" creationId="{8440CEC8-D092-25E1-7265-CAD84A2BAC32}"/>
          </ac:spMkLst>
        </pc:spChg>
        <pc:spChg chg="add del">
          <ac:chgData name="Karan Vickers-Hulse" userId="2ea3abfb-1c1e-4743-825a-0f0d8f5d75b8" providerId="ADAL" clId="{DE00F70D-4D0E-4CDC-9EF5-1946DC832B2D}" dt="2023-05-17T09:25:07.165" v="190"/>
          <ac:spMkLst>
            <pc:docMk/>
            <pc:sldMk cId="700386012" sldId="271"/>
            <ac:spMk id="6" creationId="{3B4411A2-BE08-BB6E-C431-35EC2B6B75F0}"/>
          </ac:spMkLst>
        </pc:spChg>
        <pc:spChg chg="add del">
          <ac:chgData name="Karan Vickers-Hulse" userId="2ea3abfb-1c1e-4743-825a-0f0d8f5d75b8" providerId="ADAL" clId="{DE00F70D-4D0E-4CDC-9EF5-1946DC832B2D}" dt="2023-05-17T09:25:07.165" v="190"/>
          <ac:spMkLst>
            <pc:docMk/>
            <pc:sldMk cId="700386012" sldId="271"/>
            <ac:spMk id="7" creationId="{6438540A-0626-273C-309D-EB6CD89E7529}"/>
          </ac:spMkLst>
        </pc:spChg>
        <pc:spChg chg="add mod">
          <ac:chgData name="Karan Vickers-Hulse" userId="2ea3abfb-1c1e-4743-825a-0f0d8f5d75b8" providerId="ADAL" clId="{DE00F70D-4D0E-4CDC-9EF5-1946DC832B2D}" dt="2023-05-17T09:27:30.595" v="258" actId="14100"/>
          <ac:spMkLst>
            <pc:docMk/>
            <pc:sldMk cId="700386012" sldId="271"/>
            <ac:spMk id="10" creationId="{9EA4BA03-14B6-797B-474B-91E6AF6317F0}"/>
          </ac:spMkLst>
        </pc:spChg>
        <pc:picChg chg="add mod">
          <ac:chgData name="Karan Vickers-Hulse" userId="2ea3abfb-1c1e-4743-825a-0f0d8f5d75b8" providerId="ADAL" clId="{DE00F70D-4D0E-4CDC-9EF5-1946DC832B2D}" dt="2023-05-17T09:26:48.726" v="252" actId="1076"/>
          <ac:picMkLst>
            <pc:docMk/>
            <pc:sldMk cId="700386012" sldId="271"/>
            <ac:picMk id="8" creationId="{CCA2778D-C386-70DC-FECB-399666DE94AE}"/>
          </ac:picMkLst>
        </pc:picChg>
        <pc:picChg chg="add del">
          <ac:chgData name="Karan Vickers-Hulse" userId="2ea3abfb-1c1e-4743-825a-0f0d8f5d75b8" providerId="ADAL" clId="{DE00F70D-4D0E-4CDC-9EF5-1946DC832B2D}" dt="2023-05-17T09:25:01.493" v="188"/>
          <ac:picMkLst>
            <pc:docMk/>
            <pc:sldMk cId="700386012" sldId="271"/>
            <ac:picMk id="1025" creationId="{7BD8B52D-7D08-57E3-F705-73F0FCBCCE63}"/>
          </ac:picMkLst>
        </pc:picChg>
        <pc:picChg chg="add del">
          <ac:chgData name="Karan Vickers-Hulse" userId="2ea3abfb-1c1e-4743-825a-0f0d8f5d75b8" providerId="ADAL" clId="{DE00F70D-4D0E-4CDC-9EF5-1946DC832B2D}" dt="2023-05-17T09:25:07.165" v="190"/>
          <ac:picMkLst>
            <pc:docMk/>
            <pc:sldMk cId="700386012" sldId="271"/>
            <ac:picMk id="1028" creationId="{6583D627-D9AF-84DF-9C24-2BA827002038}"/>
          </ac:picMkLst>
        </pc:picChg>
      </pc:sldChg>
      <pc:sldChg chg="modSp new mod">
        <pc:chgData name="Karan Vickers-Hulse" userId="2ea3abfb-1c1e-4743-825a-0f0d8f5d75b8" providerId="ADAL" clId="{DE00F70D-4D0E-4CDC-9EF5-1946DC832B2D}" dt="2023-05-17T09:28:39.642" v="392" actId="1076"/>
        <pc:sldMkLst>
          <pc:docMk/>
          <pc:sldMk cId="1402514799" sldId="272"/>
        </pc:sldMkLst>
        <pc:spChg chg="mod">
          <ac:chgData name="Karan Vickers-Hulse" userId="2ea3abfb-1c1e-4743-825a-0f0d8f5d75b8" providerId="ADAL" clId="{DE00F70D-4D0E-4CDC-9EF5-1946DC832B2D}" dt="2023-05-17T09:27:38.032" v="276" actId="20577"/>
          <ac:spMkLst>
            <pc:docMk/>
            <pc:sldMk cId="1402514799" sldId="272"/>
            <ac:spMk id="2" creationId="{C55D7A52-F756-A458-5515-88CFA337FABE}"/>
          </ac:spMkLst>
        </pc:spChg>
        <pc:spChg chg="mod">
          <ac:chgData name="Karan Vickers-Hulse" userId="2ea3abfb-1c1e-4743-825a-0f0d8f5d75b8" providerId="ADAL" clId="{DE00F70D-4D0E-4CDC-9EF5-1946DC832B2D}" dt="2023-05-17T09:28:39.642" v="392" actId="1076"/>
          <ac:spMkLst>
            <pc:docMk/>
            <pc:sldMk cId="1402514799" sldId="272"/>
            <ac:spMk id="3" creationId="{819ADA73-A687-D05A-51C4-D4A05024E9D0}"/>
          </ac:spMkLst>
        </pc:spChg>
      </pc:sldChg>
      <pc:sldChg chg="modSp add mod">
        <pc:chgData name="Karan Vickers-Hulse" userId="2ea3abfb-1c1e-4743-825a-0f0d8f5d75b8" providerId="ADAL" clId="{DE00F70D-4D0E-4CDC-9EF5-1946DC832B2D}" dt="2023-05-17T09:47:10.661" v="767" actId="5793"/>
        <pc:sldMkLst>
          <pc:docMk/>
          <pc:sldMk cId="3161590768" sldId="273"/>
        </pc:sldMkLst>
        <pc:spChg chg="mod">
          <ac:chgData name="Karan Vickers-Hulse" userId="2ea3abfb-1c1e-4743-825a-0f0d8f5d75b8" providerId="ADAL" clId="{DE00F70D-4D0E-4CDC-9EF5-1946DC832B2D}" dt="2023-05-17T09:47:10.661" v="767" actId="5793"/>
          <ac:spMkLst>
            <pc:docMk/>
            <pc:sldMk cId="3161590768" sldId="273"/>
            <ac:spMk id="3" creationId="{5CADD8D4-C64B-4D9B-A739-63DB52F91DD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A43CF07-9307-6C48-9A7D-CFB6D27789B3}"/>
              </a:ext>
            </a:extLst>
          </p:cNvPr>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4" name="Footer Placeholder 3">
            <a:extLst>
              <a:ext uri="{FF2B5EF4-FFF2-40B4-BE49-F238E27FC236}">
                <a16:creationId xmlns:a16="http://schemas.microsoft.com/office/drawing/2014/main" id="{3757DB75-BAF4-B743-9A92-74B92A91E0A3}"/>
              </a:ext>
            </a:extLst>
          </p:cNvPr>
          <p:cNvSpPr>
            <a:spLocks noGrp="1"/>
          </p:cNvSpPr>
          <p:nvPr>
            <p:ph type="ftr" sz="quarter" idx="2"/>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BB22C6B3-A39F-7849-8137-15C55F281F8E}"/>
              </a:ext>
            </a:extLst>
          </p:cNvPr>
          <p:cNvSpPr>
            <a:spLocks noGrp="1"/>
          </p:cNvSpPr>
          <p:nvPr>
            <p:ph type="sldNum" sz="quarter" idx="3"/>
          </p:nvPr>
        </p:nvSpPr>
        <p:spPr>
          <a:xfrm>
            <a:off x="5180013" y="6513513"/>
            <a:ext cx="3962400" cy="344487"/>
          </a:xfrm>
          <a:prstGeom prst="rect">
            <a:avLst/>
          </a:prstGeom>
        </p:spPr>
        <p:txBody>
          <a:bodyPr vert="horz" lIns="91440" tIns="45720" rIns="91440" bIns="45720" rtlCol="0" anchor="b"/>
          <a:lstStyle>
            <a:lvl1pPr algn="r">
              <a:defRPr sz="1200"/>
            </a:lvl1pPr>
          </a:lstStyle>
          <a:p>
            <a:fld id="{DA11F245-9DFC-A14D-946D-EB14F66A9135}" type="slidenum">
              <a:rPr lang="en-US" smtClean="0"/>
              <a:t>‹#›</a:t>
            </a:fld>
            <a:endParaRPr lang="en-US"/>
          </a:p>
        </p:txBody>
      </p:sp>
    </p:spTree>
    <p:extLst>
      <p:ext uri="{BB962C8B-B14F-4D97-AF65-F5344CB8AC3E}">
        <p14:creationId xmlns:p14="http://schemas.microsoft.com/office/powerpoint/2010/main" val="12879025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ea typeface="ＭＳ Ｐゴシック" charset="0"/>
                <a:cs typeface="ＭＳ Ｐゴシック" charset="0"/>
              </a:defRPr>
            </a:lvl1pPr>
          </a:lstStyle>
          <a:p>
            <a:pPr>
              <a:defRPr/>
            </a:pPr>
            <a:endParaRPr lang="en-US"/>
          </a:p>
        </p:txBody>
      </p:sp>
      <p:sp>
        <p:nvSpPr>
          <p:cNvPr id="11267" name="Rectangle 3"/>
          <p:cNvSpPr>
            <a:spLocks noGrp="1" noChangeArrowheads="1"/>
          </p:cNvSpPr>
          <p:nvPr>
            <p:ph type="dt" idx="1"/>
          </p:nvPr>
        </p:nvSpPr>
        <p:spPr bwMode="auto">
          <a:xfrm>
            <a:off x="5180013"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ea typeface="ＭＳ Ｐゴシック" charset="0"/>
                <a:cs typeface="ＭＳ Ｐゴシック" charset="0"/>
              </a:defRPr>
            </a:lvl1pPr>
          </a:lstStyle>
          <a:p>
            <a:pPr>
              <a:defRPr/>
            </a:pPr>
            <a:endParaRPr lang="en-US"/>
          </a:p>
        </p:txBody>
      </p:sp>
      <p:sp>
        <p:nvSpPr>
          <p:cNvPr id="12292" name="Rectangle 4"/>
          <p:cNvSpPr>
            <a:spLocks noGrp="1" noRot="1" noChangeAspect="1" noChangeArrowheads="1" noTextEdit="1"/>
          </p:cNvSpPr>
          <p:nvPr>
            <p:ph type="sldImg" idx="2"/>
          </p:nvPr>
        </p:nvSpPr>
        <p:spPr bwMode="auto">
          <a:xfrm>
            <a:off x="2857500" y="514350"/>
            <a:ext cx="3429000" cy="25717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1269" name="Rectangle 5"/>
          <p:cNvSpPr>
            <a:spLocks noGrp="1" noChangeArrowheads="1"/>
          </p:cNvSpPr>
          <p:nvPr>
            <p:ph type="body" sz="quarter" idx="3"/>
          </p:nvPr>
        </p:nvSpPr>
        <p:spPr bwMode="auto">
          <a:xfrm>
            <a:off x="914400" y="3257550"/>
            <a:ext cx="7315200" cy="3086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270" name="Rectangle 6"/>
          <p:cNvSpPr>
            <a:spLocks noGrp="1" noChangeArrowheads="1"/>
          </p:cNvSpPr>
          <p:nvPr>
            <p:ph type="ftr" sz="quarter" idx="4"/>
          </p:nvPr>
        </p:nvSpPr>
        <p:spPr bwMode="auto">
          <a:xfrm>
            <a:off x="0"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a typeface="ＭＳ Ｐゴシック" charset="0"/>
                <a:cs typeface="ＭＳ Ｐゴシック" charset="0"/>
              </a:defRPr>
            </a:lvl1pPr>
          </a:lstStyle>
          <a:p>
            <a:pPr>
              <a:defRPr/>
            </a:pPr>
            <a:endParaRPr lang="en-US"/>
          </a:p>
        </p:txBody>
      </p:sp>
      <p:sp>
        <p:nvSpPr>
          <p:cNvPr id="11271" name="Rectangle 7"/>
          <p:cNvSpPr>
            <a:spLocks noGrp="1" noChangeArrowheads="1"/>
          </p:cNvSpPr>
          <p:nvPr>
            <p:ph type="sldNum" sz="quarter" idx="5"/>
          </p:nvPr>
        </p:nvSpPr>
        <p:spPr bwMode="auto">
          <a:xfrm>
            <a:off x="5180013"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85360570-2B09-DB43-BBE0-DA076DA911F1}" type="slidenum">
              <a:rPr lang="en-US" altLang="en-US"/>
              <a:pPr>
                <a:defRPr/>
              </a:pPr>
              <a:t>‹#›</a:t>
            </a:fld>
            <a:endParaRPr lang="en-US" altLang="en-US"/>
          </a:p>
        </p:txBody>
      </p:sp>
    </p:spTree>
    <p:extLst>
      <p:ext uri="{BB962C8B-B14F-4D97-AF65-F5344CB8AC3E}">
        <p14:creationId xmlns:p14="http://schemas.microsoft.com/office/powerpoint/2010/main" val="2004877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5613"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2813"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0013"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7213"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5943" algn="l" defTabSz="914378" rtl="0" eaLnBrk="1" latinLnBrk="0" hangingPunct="1">
      <a:defRPr sz="1200" kern="1200">
        <a:solidFill>
          <a:schemeClr val="tx1"/>
        </a:solidFill>
        <a:latin typeface="+mn-lt"/>
        <a:ea typeface="+mn-ea"/>
        <a:cs typeface="+mn-cs"/>
      </a:defRPr>
    </a:lvl6pPr>
    <a:lvl7pPr marL="2743132" algn="l" defTabSz="914378" rtl="0" eaLnBrk="1" latinLnBrk="0" hangingPunct="1">
      <a:defRPr sz="1200" kern="1200">
        <a:solidFill>
          <a:schemeClr val="tx1"/>
        </a:solidFill>
        <a:latin typeface="+mn-lt"/>
        <a:ea typeface="+mn-ea"/>
        <a:cs typeface="+mn-cs"/>
      </a:defRPr>
    </a:lvl7pPr>
    <a:lvl8pPr marL="3200320" algn="l" defTabSz="914378" rtl="0" eaLnBrk="1" latinLnBrk="0" hangingPunct="1">
      <a:defRPr sz="1200" kern="1200">
        <a:solidFill>
          <a:schemeClr val="tx1"/>
        </a:solidFill>
        <a:latin typeface="+mn-lt"/>
        <a:ea typeface="+mn-ea"/>
        <a:cs typeface="+mn-cs"/>
      </a:defRPr>
    </a:lvl8pPr>
    <a:lvl9pPr marL="3657509" algn="l" defTabSz="914378"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Karan </a:t>
            </a:r>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1</a:t>
            </a:fld>
            <a:endParaRPr lang="en-US" altLang="en-US"/>
          </a:p>
        </p:txBody>
      </p:sp>
    </p:spTree>
    <p:extLst>
      <p:ext uri="{BB962C8B-B14F-4D97-AF65-F5344CB8AC3E}">
        <p14:creationId xmlns:p14="http://schemas.microsoft.com/office/powerpoint/2010/main" val="4218193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Sarah to voice over</a:t>
            </a:r>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10</a:t>
            </a:fld>
            <a:endParaRPr lang="en-US" altLang="en-US"/>
          </a:p>
        </p:txBody>
      </p:sp>
    </p:spTree>
    <p:extLst>
      <p:ext uri="{BB962C8B-B14F-4D97-AF65-F5344CB8AC3E}">
        <p14:creationId xmlns:p14="http://schemas.microsoft.com/office/powerpoint/2010/main" val="6894674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Sarah – focus on the fact that people had been trying to voice concerns about representation and balance for years (plinth) and were not heard. This eventually led to activism. </a:t>
            </a:r>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11</a:t>
            </a:fld>
            <a:endParaRPr lang="en-US" altLang="en-US"/>
          </a:p>
        </p:txBody>
      </p:sp>
    </p:spTree>
    <p:extLst>
      <p:ext uri="{BB962C8B-B14F-4D97-AF65-F5344CB8AC3E}">
        <p14:creationId xmlns:p14="http://schemas.microsoft.com/office/powerpoint/2010/main" val="23846559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Karan – facilitate the discussion. Focus on number 2. </a:t>
            </a:r>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12</a:t>
            </a:fld>
            <a:endParaRPr lang="en-US" altLang="en-US"/>
          </a:p>
        </p:txBody>
      </p:sp>
    </p:spTree>
    <p:extLst>
      <p:ext uri="{BB962C8B-B14F-4D97-AF65-F5344CB8AC3E}">
        <p14:creationId xmlns:p14="http://schemas.microsoft.com/office/powerpoint/2010/main" val="22382869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Karan </a:t>
            </a:r>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13</a:t>
            </a:fld>
            <a:endParaRPr lang="en-US" altLang="en-US"/>
          </a:p>
        </p:txBody>
      </p:sp>
    </p:spTree>
    <p:extLst>
      <p:ext uri="{BB962C8B-B14F-4D97-AF65-F5344CB8AC3E}">
        <p14:creationId xmlns:p14="http://schemas.microsoft.com/office/powerpoint/2010/main" val="25287434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Sarah </a:t>
            </a:r>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14</a:t>
            </a:fld>
            <a:endParaRPr lang="en-US" altLang="en-US"/>
          </a:p>
        </p:txBody>
      </p:sp>
    </p:spTree>
    <p:extLst>
      <p:ext uri="{BB962C8B-B14F-4D97-AF65-F5344CB8AC3E}">
        <p14:creationId xmlns:p14="http://schemas.microsoft.com/office/powerpoint/2010/main" val="36339572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Karan </a:t>
            </a:r>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2</a:t>
            </a:fld>
            <a:endParaRPr lang="en-US" altLang="en-US"/>
          </a:p>
        </p:txBody>
      </p:sp>
    </p:spTree>
    <p:extLst>
      <p:ext uri="{BB962C8B-B14F-4D97-AF65-F5344CB8AC3E}">
        <p14:creationId xmlns:p14="http://schemas.microsoft.com/office/powerpoint/2010/main" val="24957686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dirty="0"/>
              <a:t>Sarah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dirty="0"/>
              <a:t>It is not a passive act, but an active commitment to creating a world where differences are valued, conflicts are resolved through dialogue, and humanity flourishes in all its magnificent diversity.</a:t>
            </a:r>
          </a:p>
          <a:p>
            <a:endParaRPr lang="en-GB" dirty="0"/>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3</a:t>
            </a:fld>
            <a:endParaRPr lang="en-US" altLang="en-US"/>
          </a:p>
        </p:txBody>
      </p:sp>
    </p:spTree>
    <p:extLst>
      <p:ext uri="{BB962C8B-B14F-4D97-AF65-F5344CB8AC3E}">
        <p14:creationId xmlns:p14="http://schemas.microsoft.com/office/powerpoint/2010/main" val="26728443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all sounds easy but….</a:t>
            </a:r>
          </a:p>
          <a:p>
            <a:endParaRPr lang="en-GB" dirty="0"/>
          </a:p>
          <a:p>
            <a:r>
              <a:rPr lang="en-GB" dirty="0"/>
              <a:t>Sarah - 2 – this is important however, although there is no singular truth, we need to be mindful that some behaviours are not to be tolerated. Link to equality act in UK – that is an absolute truth in some respects because it is law. </a:t>
            </a:r>
          </a:p>
          <a:p>
            <a:endParaRPr lang="en-GB" dirty="0"/>
          </a:p>
          <a:p>
            <a:r>
              <a:rPr lang="en-GB" dirty="0"/>
              <a:t>Karan 7 – some people may only accept the diversity which they feel comfortable with – this is not tolerance but selection. </a:t>
            </a:r>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4</a:t>
            </a:fld>
            <a:endParaRPr lang="en-US" altLang="en-US"/>
          </a:p>
        </p:txBody>
      </p:sp>
    </p:spTree>
    <p:extLst>
      <p:ext uri="{BB962C8B-B14F-4D97-AF65-F5344CB8AC3E}">
        <p14:creationId xmlns:p14="http://schemas.microsoft.com/office/powerpoint/2010/main" val="4396581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Karan – tolerance is not a new idea – rooted in philosophy and linked to previous points – it is not okay to be tolerant of racist or sexists or fascists…..</a:t>
            </a:r>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5</a:t>
            </a:fld>
            <a:endParaRPr lang="en-US" altLang="en-US"/>
          </a:p>
        </p:txBody>
      </p:sp>
    </p:spTree>
    <p:extLst>
      <p:ext uri="{BB962C8B-B14F-4D97-AF65-F5344CB8AC3E}">
        <p14:creationId xmlns:p14="http://schemas.microsoft.com/office/powerpoint/2010/main" val="29834534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Karan – sometimes tolerance instils such a trigger response in those with binary views that they turn to fanaticism to try and get their voices heard or nationalism. In UK there is a debate about migration (which one could say impacted the BREXIT decision) and sprung out of fanaticism and nationalism. Extremism is the enemy of peaceful co-existence – the question is where this aligns with activism. Some people may view an act as extremism whereas others view it as activism – depending on your values and beliefs.  </a:t>
            </a:r>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6</a:t>
            </a:fld>
            <a:endParaRPr lang="en-US" altLang="en-US"/>
          </a:p>
        </p:txBody>
      </p:sp>
    </p:spTree>
    <p:extLst>
      <p:ext uri="{BB962C8B-B14F-4D97-AF65-F5344CB8AC3E}">
        <p14:creationId xmlns:p14="http://schemas.microsoft.com/office/powerpoint/2010/main" val="15571414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Sarah </a:t>
            </a:r>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7</a:t>
            </a:fld>
            <a:endParaRPr lang="en-US" altLang="en-US"/>
          </a:p>
        </p:txBody>
      </p:sp>
    </p:spTree>
    <p:extLst>
      <p:ext uri="{BB962C8B-B14F-4D97-AF65-F5344CB8AC3E}">
        <p14:creationId xmlns:p14="http://schemas.microsoft.com/office/powerpoint/2010/main" val="41261045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Sarah </a:t>
            </a:r>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8</a:t>
            </a:fld>
            <a:endParaRPr lang="en-US" altLang="en-US"/>
          </a:p>
        </p:txBody>
      </p:sp>
    </p:spTree>
    <p:extLst>
      <p:ext uri="{BB962C8B-B14F-4D97-AF65-F5344CB8AC3E}">
        <p14:creationId xmlns:p14="http://schemas.microsoft.com/office/powerpoint/2010/main" val="16857152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Karan – facilitate the chat </a:t>
            </a:r>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9</a:t>
            </a:fld>
            <a:endParaRPr lang="en-US" altLang="en-US"/>
          </a:p>
        </p:txBody>
      </p:sp>
    </p:spTree>
    <p:extLst>
      <p:ext uri="{BB962C8B-B14F-4D97-AF65-F5344CB8AC3E}">
        <p14:creationId xmlns:p14="http://schemas.microsoft.com/office/powerpoint/2010/main" val="355435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rgbClr val="1A9DAC"/>
        </a:solidFill>
        <a:effectLst/>
      </p:bgPr>
    </p:bg>
    <p:spTree>
      <p:nvGrpSpPr>
        <p:cNvPr id="1" name=""/>
        <p:cNvGrpSpPr/>
        <p:nvPr/>
      </p:nvGrpSpPr>
      <p:grpSpPr>
        <a:xfrm>
          <a:off x="0" y="0"/>
          <a:ext cx="0" cy="0"/>
          <a:chOff x="0" y="0"/>
          <a:chExt cx="0" cy="0"/>
        </a:xfrm>
      </p:grpSpPr>
      <p:pic>
        <p:nvPicPr>
          <p:cNvPr id="6" name="Picture 8">
            <a:extLs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27584" y="0"/>
            <a:ext cx="1787872" cy="895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3">
            <a:extLst>
              <a:ext uri="{FF2B5EF4-FFF2-40B4-BE49-F238E27FC236}">
                <a16:creationId xmlns:a16="http://schemas.microsoft.com/office/drawing/2014/main" id="{6FE3B5BC-7C7D-A745-8158-A53C466DA14C}"/>
              </a:ext>
            </a:extLst>
          </p:cNvPr>
          <p:cNvSpPr>
            <a:spLocks noGrp="1"/>
          </p:cNvSpPr>
          <p:nvPr>
            <p:ph type="title"/>
          </p:nvPr>
        </p:nvSpPr>
        <p:spPr>
          <a:xfrm>
            <a:off x="2050826" y="1915479"/>
            <a:ext cx="5689524" cy="2089585"/>
          </a:xfrm>
          <a:prstGeom prst="rect">
            <a:avLst/>
          </a:prstGeom>
        </p:spPr>
        <p:txBody>
          <a:bodyPr lIns="0" tIns="0" rIns="0" bIns="0"/>
          <a:lstStyle>
            <a:lvl1pPr>
              <a:defRPr>
                <a:solidFill>
                  <a:schemeClr val="bg1"/>
                </a:solidFill>
              </a:defRPr>
            </a:lvl1pPr>
          </a:lstStyle>
          <a:p>
            <a:r>
              <a:rPr lang="en-US"/>
              <a:t>Click to edit Master title style</a:t>
            </a:r>
            <a:endParaRPr lang="en-US" dirty="0"/>
          </a:p>
        </p:txBody>
      </p:sp>
      <p:sp>
        <p:nvSpPr>
          <p:cNvPr id="16" name="Text Placeholder 14">
            <a:extLst>
              <a:ext uri="{FF2B5EF4-FFF2-40B4-BE49-F238E27FC236}">
                <a16:creationId xmlns:a16="http://schemas.microsoft.com/office/drawing/2014/main" id="{69EC6F0B-C9B0-464E-ABF8-505FA2B99A36}"/>
              </a:ext>
            </a:extLst>
          </p:cNvPr>
          <p:cNvSpPr>
            <a:spLocks noGrp="1"/>
          </p:cNvSpPr>
          <p:nvPr>
            <p:ph type="body" sz="quarter" idx="15" hasCustomPrompt="1"/>
          </p:nvPr>
        </p:nvSpPr>
        <p:spPr>
          <a:xfrm>
            <a:off x="586421" y="1916832"/>
            <a:ext cx="1219139" cy="269081"/>
          </a:xfrm>
          <a:prstGeom prst="rect">
            <a:avLst/>
          </a:prstGeom>
        </p:spPr>
        <p:txBody>
          <a:bodyPr lIns="0" tIns="0" rIns="0" bIns="0"/>
          <a:lstStyle>
            <a:lvl1pPr marL="0" indent="0">
              <a:lnSpc>
                <a:spcPts val="1300"/>
              </a:lnSpc>
              <a:spcBef>
                <a:spcPts val="0"/>
              </a:spcBef>
              <a:buFontTx/>
              <a:buNone/>
              <a:defRPr sz="1600" b="0" i="0">
                <a:solidFill>
                  <a:schemeClr val="bg1"/>
                </a:solidFill>
                <a:latin typeface="+mj-lt"/>
                <a:ea typeface="Tahoma" charset="0"/>
                <a:cs typeface="Tahoma" charset="0"/>
              </a:defRPr>
            </a:lvl1pPr>
          </a:lstStyle>
          <a:p>
            <a:pPr lvl="0"/>
            <a:r>
              <a:rPr lang="en-US" dirty="0"/>
              <a:t>Presented by</a:t>
            </a:r>
          </a:p>
        </p:txBody>
      </p:sp>
      <p:sp>
        <p:nvSpPr>
          <p:cNvPr id="17" name="Text Placeholder 14">
            <a:extLst>
              <a:ext uri="{FF2B5EF4-FFF2-40B4-BE49-F238E27FC236}">
                <a16:creationId xmlns:a16="http://schemas.microsoft.com/office/drawing/2014/main" id="{C1E2BFEE-0AD7-C548-92B3-DE639BB40C8B}"/>
              </a:ext>
            </a:extLst>
          </p:cNvPr>
          <p:cNvSpPr>
            <a:spLocks noGrp="1"/>
          </p:cNvSpPr>
          <p:nvPr>
            <p:ph type="body" sz="quarter" idx="16"/>
          </p:nvPr>
        </p:nvSpPr>
        <p:spPr>
          <a:xfrm>
            <a:off x="586420" y="2323737"/>
            <a:ext cx="1219139" cy="402300"/>
          </a:xfrm>
          <a:prstGeom prst="rect">
            <a:avLst/>
          </a:prstGeom>
        </p:spPr>
        <p:txBody>
          <a:bodyPr lIns="0" tIns="0" rIns="0" bIns="0"/>
          <a:lstStyle>
            <a:lvl1pPr marL="0" indent="0">
              <a:lnSpc>
                <a:spcPts val="1300"/>
              </a:lnSpc>
              <a:spcBef>
                <a:spcPts val="0"/>
              </a:spcBef>
              <a:buFontTx/>
              <a:buNone/>
              <a:defRPr sz="1800" b="1" i="0">
                <a:solidFill>
                  <a:schemeClr val="bg1"/>
                </a:solidFill>
                <a:latin typeface="+mj-lt"/>
                <a:ea typeface="Tahoma" charset="0"/>
                <a:cs typeface="Tahoma" charset="0"/>
              </a:defRPr>
            </a:lvl1pPr>
          </a:lstStyle>
          <a:p>
            <a:pPr lvl="0"/>
            <a:r>
              <a:rPr lang="en-US"/>
              <a:t>Edit Master text styles</a:t>
            </a:r>
          </a:p>
        </p:txBody>
      </p:sp>
      <p:sp>
        <p:nvSpPr>
          <p:cNvPr id="18" name="Text Placeholder 14">
            <a:extLst>
              <a:ext uri="{FF2B5EF4-FFF2-40B4-BE49-F238E27FC236}">
                <a16:creationId xmlns:a16="http://schemas.microsoft.com/office/drawing/2014/main" id="{FE54718D-4C22-E94B-A4C0-C34A3A4257A2}"/>
              </a:ext>
            </a:extLst>
          </p:cNvPr>
          <p:cNvSpPr>
            <a:spLocks noGrp="1"/>
          </p:cNvSpPr>
          <p:nvPr>
            <p:ph type="body" sz="quarter" idx="17"/>
          </p:nvPr>
        </p:nvSpPr>
        <p:spPr>
          <a:xfrm>
            <a:off x="598505" y="2913639"/>
            <a:ext cx="1219139" cy="371345"/>
          </a:xfrm>
          <a:prstGeom prst="rect">
            <a:avLst/>
          </a:prstGeom>
        </p:spPr>
        <p:txBody>
          <a:bodyPr lIns="0" tIns="0" rIns="0" bIns="0"/>
          <a:lstStyle>
            <a:lvl1pPr marL="0" indent="0">
              <a:lnSpc>
                <a:spcPts val="1300"/>
              </a:lnSpc>
              <a:spcBef>
                <a:spcPts val="0"/>
              </a:spcBef>
              <a:buFontTx/>
              <a:buNone/>
              <a:defRPr sz="1800" b="1" i="0">
                <a:solidFill>
                  <a:schemeClr val="bg1"/>
                </a:solidFill>
                <a:latin typeface="+mj-lt"/>
                <a:ea typeface="Tahoma" charset="0"/>
                <a:cs typeface="Tahoma" charset="0"/>
              </a:defRPr>
            </a:lvl1pPr>
          </a:lstStyle>
          <a:p>
            <a:pPr lvl="0"/>
            <a:r>
              <a:rPr lang="en-US"/>
              <a:t>Edit Master text styles</a:t>
            </a:r>
          </a:p>
        </p:txBody>
      </p:sp>
      <p:cxnSp>
        <p:nvCxnSpPr>
          <p:cNvPr id="27" name="Straight Connector 26">
            <a:extLst>
              <a:ext uri="{FF2B5EF4-FFF2-40B4-BE49-F238E27FC236}">
                <a16:creationId xmlns:a16="http://schemas.microsoft.com/office/drawing/2014/main" id="{763A8BFE-74A7-E94B-8A00-4CD70EAFA367}"/>
              </a:ext>
            </a:extLst>
          </p:cNvPr>
          <p:cNvCxnSpPr>
            <a:cxnSpLocks/>
          </p:cNvCxnSpPr>
          <p:nvPr userDrawn="1"/>
        </p:nvCxnSpPr>
        <p:spPr>
          <a:xfrm>
            <a:off x="1919288" y="1916832"/>
            <a:ext cx="0" cy="3802212"/>
          </a:xfrm>
          <a:prstGeom prst="line">
            <a:avLst/>
          </a:prstGeom>
          <a:ln w="6350">
            <a:solidFill>
              <a:schemeClr val="bg1"/>
            </a:solidFill>
          </a:ln>
        </p:spPr>
        <p:style>
          <a:lnRef idx="1">
            <a:schemeClr val="accent2"/>
          </a:lnRef>
          <a:fillRef idx="0">
            <a:schemeClr val="accent2"/>
          </a:fillRef>
          <a:effectRef idx="0">
            <a:schemeClr val="accent2"/>
          </a:effectRef>
          <a:fontRef idx="minor">
            <a:schemeClr val="tx1"/>
          </a:fontRef>
        </p:style>
      </p:cxnSp>
      <p:sp>
        <p:nvSpPr>
          <p:cNvPr id="19" name="Text Placeholder 14">
            <a:extLst>
              <a:ext uri="{FF2B5EF4-FFF2-40B4-BE49-F238E27FC236}">
                <a16:creationId xmlns:a16="http://schemas.microsoft.com/office/drawing/2014/main" id="{55B2378F-7E74-5649-B1F7-5BE87863FDAE}"/>
              </a:ext>
            </a:extLst>
          </p:cNvPr>
          <p:cNvSpPr>
            <a:spLocks noGrp="1"/>
          </p:cNvSpPr>
          <p:nvPr>
            <p:ph type="body" sz="quarter" idx="18" hasCustomPrompt="1"/>
          </p:nvPr>
        </p:nvSpPr>
        <p:spPr>
          <a:xfrm>
            <a:off x="598505" y="5373216"/>
            <a:ext cx="1219139" cy="345828"/>
          </a:xfrm>
          <a:prstGeom prst="rect">
            <a:avLst/>
          </a:prstGeom>
        </p:spPr>
        <p:txBody>
          <a:bodyPr lIns="0" tIns="0" rIns="0" bIns="0"/>
          <a:lstStyle>
            <a:lvl1pPr marL="0" indent="0">
              <a:lnSpc>
                <a:spcPts val="1300"/>
              </a:lnSpc>
              <a:spcBef>
                <a:spcPts val="0"/>
              </a:spcBef>
              <a:buFontTx/>
              <a:buNone/>
              <a:defRPr sz="1600" b="0" i="0">
                <a:solidFill>
                  <a:schemeClr val="bg1"/>
                </a:solidFill>
                <a:latin typeface="+mn-lt"/>
                <a:ea typeface="Tahoma"/>
                <a:cs typeface="Tahoma"/>
              </a:defRPr>
            </a:lvl1pPr>
          </a:lstStyle>
          <a:p>
            <a:pPr lvl="0"/>
            <a:r>
              <a:rPr lang="en-US" dirty="0"/>
              <a:t>Presentation date</a:t>
            </a:r>
          </a:p>
        </p:txBody>
      </p:sp>
    </p:spTree>
    <p:extLst>
      <p:ext uri="{BB962C8B-B14F-4D97-AF65-F5344CB8AC3E}">
        <p14:creationId xmlns:p14="http://schemas.microsoft.com/office/powerpoint/2010/main" val="2037226853"/>
      </p:ext>
    </p:extLst>
  </p:cSld>
  <p:clrMapOvr>
    <a:masterClrMapping/>
  </p:clrMapOvr>
  <p:transition spd="slow">
    <p:fade/>
  </p:transition>
  <p:extLst>
    <p:ext uri="{DCECCB84-F9BA-43D5-87BE-67443E8EF086}">
      <p15:sldGuideLst xmlns:p15="http://schemas.microsoft.com/office/powerpoint/2012/main">
        <p15:guide id="1" orient="horz" pos="1207" userDrawn="1">
          <p15:clr>
            <a:srgbClr val="FBAE40"/>
          </p15:clr>
        </p15:guide>
        <p15:guide id="2" pos="1292"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mag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ED979-55B4-3C48-802B-10CF449D32FC}"/>
              </a:ext>
            </a:extLst>
          </p:cNvPr>
          <p:cNvSpPr>
            <a:spLocks noGrp="1"/>
          </p:cNvSpPr>
          <p:nvPr>
            <p:ph type="title"/>
          </p:nvPr>
        </p:nvSpPr>
        <p:spPr>
          <a:xfrm>
            <a:off x="899592" y="692697"/>
            <a:ext cx="7886700" cy="720080"/>
          </a:xfrm>
        </p:spPr>
        <p:txBody>
          <a:bodyPr/>
          <a:lstStyle>
            <a:lvl1pPr>
              <a:defRPr>
                <a:solidFill>
                  <a:srgbClr val="1A9DAC"/>
                </a:solidFill>
              </a:defRPr>
            </a:lvl1pPr>
          </a:lstStyle>
          <a:p>
            <a:r>
              <a:rPr lang="en-US"/>
              <a:t>Click to edit Master title style</a:t>
            </a:r>
            <a:endParaRPr lang="en-US" dirty="0"/>
          </a:p>
        </p:txBody>
      </p:sp>
      <p:sp>
        <p:nvSpPr>
          <p:cNvPr id="4" name="Picture Placeholder 12">
            <a:extLst>
              <a:ext uri="{C183D7F6-B498-43B3-948B-1728B52AA6E4}">
                <adec:decorative xmlns:adec="http://schemas.microsoft.com/office/drawing/2017/decorative" val="1"/>
              </a:ext>
            </a:extLst>
          </p:cNvPr>
          <p:cNvSpPr>
            <a:spLocks noGrp="1"/>
          </p:cNvSpPr>
          <p:nvPr>
            <p:ph type="pic" sz="quarter" idx="13"/>
          </p:nvPr>
        </p:nvSpPr>
        <p:spPr>
          <a:xfrm>
            <a:off x="11215" y="1412776"/>
            <a:ext cx="9144000" cy="5951190"/>
          </a:xfrm>
          <a:prstGeom prst="rect">
            <a:avLst/>
          </a:prstGeom>
        </p:spPr>
        <p:txBody>
          <a:bodyPr/>
          <a:lstStyle/>
          <a:p>
            <a:r>
              <a:rPr lang="en-US"/>
              <a:t>Click icon to add picture</a:t>
            </a:r>
            <a:endParaRPr lang="en-US" dirty="0"/>
          </a:p>
        </p:txBody>
      </p:sp>
    </p:spTree>
    <p:extLst>
      <p:ext uri="{BB962C8B-B14F-4D97-AF65-F5344CB8AC3E}">
        <p14:creationId xmlns:p14="http://schemas.microsoft.com/office/powerpoint/2010/main" val="250680606"/>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AD231-0526-BA4B-A751-485A68D4F146}"/>
              </a:ext>
            </a:extLst>
          </p:cNvPr>
          <p:cNvSpPr>
            <a:spLocks noGrp="1"/>
          </p:cNvSpPr>
          <p:nvPr>
            <p:ph type="title"/>
          </p:nvPr>
        </p:nvSpPr>
        <p:spPr>
          <a:xfrm>
            <a:off x="900112" y="692697"/>
            <a:ext cx="7454131" cy="768356"/>
          </a:xfrm>
        </p:spPr>
        <p:txBody>
          <a:bodyPr/>
          <a:lstStyle>
            <a:lvl1pPr>
              <a:defRPr>
                <a:solidFill>
                  <a:srgbClr val="1A9DAC"/>
                </a:solidFill>
              </a:defRPr>
            </a:lvl1pPr>
          </a:lstStyle>
          <a:p>
            <a:r>
              <a:rPr lang="en-US"/>
              <a:t>Click to edit Master title style</a:t>
            </a:r>
            <a:endParaRPr lang="en-US" dirty="0"/>
          </a:p>
        </p:txBody>
      </p:sp>
      <p:sp>
        <p:nvSpPr>
          <p:cNvPr id="14" name="Picture Placeholder 12">
            <a:extLst>
              <a:ext uri="{C183D7F6-B498-43B3-948B-1728B52AA6E4}">
                <adec:decorative xmlns:adec="http://schemas.microsoft.com/office/drawing/2017/decorative" val="1"/>
              </a:ext>
            </a:extLst>
          </p:cNvPr>
          <p:cNvSpPr>
            <a:spLocks noGrp="1"/>
          </p:cNvSpPr>
          <p:nvPr>
            <p:ph type="pic" sz="quarter" idx="12"/>
          </p:nvPr>
        </p:nvSpPr>
        <p:spPr>
          <a:xfrm>
            <a:off x="0" y="1461052"/>
            <a:ext cx="3024188" cy="5396948"/>
          </a:xfrm>
          <a:prstGeom prst="rect">
            <a:avLst/>
          </a:prstGeom>
        </p:spPr>
        <p:txBody>
          <a:bodyPr/>
          <a:lstStyle/>
          <a:p>
            <a:r>
              <a:rPr lang="en-US"/>
              <a:t>Click icon to add picture</a:t>
            </a:r>
            <a:endParaRPr lang="en-US" dirty="0"/>
          </a:p>
        </p:txBody>
      </p:sp>
      <p:sp>
        <p:nvSpPr>
          <p:cNvPr id="15" name="Picture Placeholder 12">
            <a:extLst>
              <a:ext uri="{C183D7F6-B498-43B3-948B-1728B52AA6E4}">
                <adec:decorative xmlns:adec="http://schemas.microsoft.com/office/drawing/2017/decorative" val="1"/>
              </a:ext>
            </a:extLst>
          </p:cNvPr>
          <p:cNvSpPr>
            <a:spLocks noGrp="1"/>
          </p:cNvSpPr>
          <p:nvPr>
            <p:ph type="pic" sz="quarter" idx="13"/>
          </p:nvPr>
        </p:nvSpPr>
        <p:spPr>
          <a:xfrm>
            <a:off x="3059113" y="1461053"/>
            <a:ext cx="3020316" cy="2650572"/>
          </a:xfrm>
          <a:prstGeom prst="rect">
            <a:avLst/>
          </a:prstGeom>
        </p:spPr>
        <p:txBody>
          <a:bodyPr/>
          <a:lstStyle/>
          <a:p>
            <a:r>
              <a:rPr lang="en-US"/>
              <a:t>Click icon to add picture</a:t>
            </a:r>
          </a:p>
        </p:txBody>
      </p:sp>
      <p:sp>
        <p:nvSpPr>
          <p:cNvPr id="17" name="Picture Placeholder 12">
            <a:extLst>
              <a:ext uri="{C183D7F6-B498-43B3-948B-1728B52AA6E4}">
                <adec:decorative xmlns:adec="http://schemas.microsoft.com/office/drawing/2017/decorative" val="1"/>
              </a:ext>
            </a:extLst>
          </p:cNvPr>
          <p:cNvSpPr>
            <a:spLocks noGrp="1"/>
          </p:cNvSpPr>
          <p:nvPr>
            <p:ph type="pic" sz="quarter" idx="14"/>
          </p:nvPr>
        </p:nvSpPr>
        <p:spPr>
          <a:xfrm>
            <a:off x="3059113" y="4149725"/>
            <a:ext cx="3020316" cy="2708275"/>
          </a:xfrm>
          <a:prstGeom prst="rect">
            <a:avLst/>
          </a:prstGeom>
        </p:spPr>
        <p:txBody>
          <a:bodyPr/>
          <a:lstStyle/>
          <a:p>
            <a:r>
              <a:rPr lang="en-US"/>
              <a:t>Click icon to add picture</a:t>
            </a:r>
          </a:p>
        </p:txBody>
      </p:sp>
      <p:sp>
        <p:nvSpPr>
          <p:cNvPr id="13" name="Picture Placeholder 12">
            <a:extLst>
              <a:ext uri="{C183D7F6-B498-43B3-948B-1728B52AA6E4}">
                <adec:decorative xmlns:adec="http://schemas.microsoft.com/office/drawing/2017/decorative" val="1"/>
              </a:ext>
            </a:extLst>
          </p:cNvPr>
          <p:cNvSpPr>
            <a:spLocks noGrp="1"/>
          </p:cNvSpPr>
          <p:nvPr>
            <p:ph type="pic" sz="quarter" idx="11"/>
          </p:nvPr>
        </p:nvSpPr>
        <p:spPr>
          <a:xfrm>
            <a:off x="6118225" y="1461052"/>
            <a:ext cx="3025775" cy="5396948"/>
          </a:xfrm>
          <a:prstGeom prst="rect">
            <a:avLst/>
          </a:prstGeom>
        </p:spPr>
        <p:txBody>
          <a:bodyPr/>
          <a:lstStyle/>
          <a:p>
            <a:r>
              <a:rPr lang="en-US"/>
              <a:t>Click icon to add picture</a:t>
            </a:r>
            <a:endParaRPr lang="en-US" dirty="0"/>
          </a:p>
        </p:txBody>
      </p:sp>
    </p:spTree>
    <p:extLst>
      <p:ext uri="{BB962C8B-B14F-4D97-AF65-F5344CB8AC3E}">
        <p14:creationId xmlns:p14="http://schemas.microsoft.com/office/powerpoint/2010/main" val="1974219801"/>
      </p:ext>
    </p:extLst>
  </p:cSld>
  <p:clrMapOvr>
    <a:masterClrMapping/>
  </p:clrMapOvr>
  <p:transition spd="slow">
    <p:fade/>
  </p:transition>
  <p:extLst>
    <p:ext uri="{DCECCB84-F9BA-43D5-87BE-67443E8EF086}">
      <p15:sldGuideLst xmlns:p15="http://schemas.microsoft.com/office/powerpoint/2012/main">
        <p15:guide id="1" orient="horz" pos="332" userDrawn="1">
          <p15:clr>
            <a:srgbClr val="FBAE40"/>
          </p15:clr>
        </p15:guide>
        <p15:guide id="2" pos="2880" userDrawn="1">
          <p15:clr>
            <a:srgbClr val="FBAE40"/>
          </p15:clr>
        </p15:guide>
        <p15:guide id="4" pos="3833" userDrawn="1">
          <p15:clr>
            <a:srgbClr val="FBAE40"/>
          </p15:clr>
        </p15:guide>
        <p15:guide id="5" orient="horz" pos="2614" userDrawn="1">
          <p15:clr>
            <a:srgbClr val="FBAE40"/>
          </p15:clr>
        </p15:guide>
        <p15:guide id="6" pos="567" userDrawn="1">
          <p15:clr>
            <a:srgbClr val="FBAE40"/>
          </p15:clr>
        </p15:guide>
        <p15:guide id="8" pos="1927" userDrawn="1">
          <p15:clr>
            <a:srgbClr val="FBAE40"/>
          </p15:clr>
        </p15:guide>
        <p15:guide id="9" pos="3854" userDrawn="1">
          <p15:clr>
            <a:srgbClr val="FBAE40"/>
          </p15:clr>
        </p15:guide>
        <p15:guide id="10" orient="horz" pos="259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E2A74-33A9-1E47-9EBD-B4B8BA3C3C75}"/>
              </a:ext>
            </a:extLst>
          </p:cNvPr>
          <p:cNvSpPr>
            <a:spLocks noGrp="1"/>
          </p:cNvSpPr>
          <p:nvPr>
            <p:ph type="title"/>
          </p:nvPr>
        </p:nvSpPr>
        <p:spPr>
          <a:xfrm>
            <a:off x="458065" y="692696"/>
            <a:ext cx="7886700" cy="768356"/>
          </a:xfrm>
        </p:spPr>
        <p:txBody>
          <a:bodyPr/>
          <a:lstStyle/>
          <a:p>
            <a:r>
              <a:rPr lang="en-US" dirty="0"/>
              <a:t>Click to edit Master title style</a:t>
            </a:r>
          </a:p>
        </p:txBody>
      </p:sp>
      <p:sp>
        <p:nvSpPr>
          <p:cNvPr id="8" name="Text Placeholder 5"/>
          <p:cNvSpPr>
            <a:spLocks noGrp="1"/>
          </p:cNvSpPr>
          <p:nvPr>
            <p:ph type="body" sz="quarter" idx="15" hasCustomPrompt="1"/>
          </p:nvPr>
        </p:nvSpPr>
        <p:spPr>
          <a:xfrm>
            <a:off x="458065" y="1461052"/>
            <a:ext cx="2547073" cy="4536504"/>
          </a:xfrm>
          <a:prstGeom prst="rect">
            <a:avLst/>
          </a:prstGeom>
        </p:spPr>
        <p:txBody>
          <a:bodyPr lIns="0" tIns="0" rIns="0" bIns="0" numCol="1" spcCol="216000"/>
          <a:lstStyle>
            <a:lvl1pPr marL="285750" marR="0" indent="-285750" algn="l" defTabSz="606425" rtl="0" eaLnBrk="1" fontAlgn="base" latinLnBrk="0" hangingPunct="1">
              <a:lnSpc>
                <a:spcPts val="2000"/>
              </a:lnSpc>
              <a:spcBef>
                <a:spcPts val="0"/>
              </a:spcBef>
              <a:spcAft>
                <a:spcPct val="0"/>
              </a:spcAft>
              <a:buClr>
                <a:srgbClr val="1A9DAC"/>
              </a:buClr>
              <a:buSzTx/>
              <a:buFont typeface="Arial" panose="020B0604020202020204" pitchFamily="34" charset="0"/>
              <a:buChar char="•"/>
              <a:tabLst/>
              <a:defRPr sz="1800" b="0" i="0" baseline="0">
                <a:solidFill>
                  <a:schemeClr val="tx1"/>
                </a:solidFill>
                <a:latin typeface="+mn-lt"/>
                <a:ea typeface="Tahoma" panose="020B0604030504040204" pitchFamily="34" charset="0"/>
                <a:cs typeface="Tahoma" panose="020B0604030504040204" pitchFamily="34" charset="0"/>
              </a:defRPr>
            </a:lvl1pPr>
            <a:lvl2pPr marL="541338" indent="-274638">
              <a:buClr>
                <a:srgbClr val="1A9DAC"/>
              </a:buClr>
              <a:buFont typeface="Courier New" panose="02070309020205020404" pitchFamily="49" charset="0"/>
              <a:buChar char="o"/>
              <a:defRPr sz="1800">
                <a:latin typeface="+mn-lt"/>
                <a:ea typeface="Tahoma" panose="020B0604030504040204" pitchFamily="34" charset="0"/>
                <a:cs typeface="Tahoma" panose="020B0604030504040204" pitchFamily="34" charset="0"/>
              </a:defRPr>
            </a:lvl2pPr>
            <a:lvl3pPr marL="808038" indent="-177800">
              <a:buClr>
                <a:srgbClr val="1A9DAC"/>
              </a:buClr>
              <a:buFont typeface="Arial" panose="020B0604020202020204" pitchFamily="34" charset="0"/>
              <a:buChar char="̶"/>
              <a:defRPr sz="1800">
                <a:latin typeface="+mn-lt"/>
                <a:ea typeface="Tahoma" panose="020B0604030504040204" pitchFamily="34" charset="0"/>
                <a:cs typeface="Tahoma" panose="020B0604030504040204" pitchFamily="34" charset="0"/>
              </a:defRPr>
            </a:lvl3pPr>
            <a:lvl4pPr marL="1163638" indent="-301625">
              <a:defRPr sz="1400">
                <a:latin typeface="+mn-lt"/>
                <a:ea typeface="Tahoma" panose="020B0604030504040204" pitchFamily="34" charset="0"/>
                <a:cs typeface="Tahoma" panose="020B0604030504040204" pitchFamily="34" charset="0"/>
              </a:defRPr>
            </a:lvl4pPr>
          </a:lstStyle>
          <a:p>
            <a:pPr lvl="0"/>
            <a:r>
              <a:rPr lang="en-GB" dirty="0"/>
              <a:t>Click to add text</a:t>
            </a:r>
          </a:p>
          <a:p>
            <a:pPr lvl="1"/>
            <a:r>
              <a:rPr lang="en-GB" dirty="0"/>
              <a:t>Second Bullet Point</a:t>
            </a:r>
          </a:p>
          <a:p>
            <a:pPr lvl="2"/>
            <a:r>
              <a:rPr lang="en-GB" dirty="0"/>
              <a:t>Third Bullet Point</a:t>
            </a:r>
          </a:p>
          <a:p>
            <a:pPr lvl="3"/>
            <a:endParaRPr lang="en-GB" dirty="0"/>
          </a:p>
        </p:txBody>
      </p:sp>
      <p:sp>
        <p:nvSpPr>
          <p:cNvPr id="5" name="Picture Placeholder 12">
            <a:extLst>
              <a:ext uri="{C183D7F6-B498-43B3-948B-1728B52AA6E4}">
                <adec:decorative xmlns:adec="http://schemas.microsoft.com/office/drawing/2017/decorative" val="1"/>
              </a:ext>
            </a:extLst>
          </p:cNvPr>
          <p:cNvSpPr>
            <a:spLocks noGrp="1"/>
          </p:cNvSpPr>
          <p:nvPr>
            <p:ph type="pic" sz="quarter" idx="11"/>
          </p:nvPr>
        </p:nvSpPr>
        <p:spPr>
          <a:xfrm>
            <a:off x="3041650" y="1461052"/>
            <a:ext cx="3043238" cy="5396948"/>
          </a:xfrm>
          <a:prstGeom prst="rect">
            <a:avLst/>
          </a:prstGeom>
        </p:spPr>
        <p:txBody>
          <a:bodyPr/>
          <a:lstStyle/>
          <a:p>
            <a:r>
              <a:rPr lang="en-US"/>
              <a:t>Click icon to add picture</a:t>
            </a:r>
            <a:endParaRPr lang="en-US" dirty="0"/>
          </a:p>
        </p:txBody>
      </p:sp>
      <p:sp>
        <p:nvSpPr>
          <p:cNvPr id="6" name="Picture Placeholder 12">
            <a:extLst>
              <a:ext uri="{C183D7F6-B498-43B3-948B-1728B52AA6E4}">
                <adec:decorative xmlns:adec="http://schemas.microsoft.com/office/drawing/2017/decorative" val="1"/>
              </a:ext>
            </a:extLst>
          </p:cNvPr>
          <p:cNvSpPr>
            <a:spLocks noGrp="1"/>
          </p:cNvSpPr>
          <p:nvPr>
            <p:ph type="pic" sz="quarter" idx="13"/>
          </p:nvPr>
        </p:nvSpPr>
        <p:spPr>
          <a:xfrm>
            <a:off x="6121400" y="1461053"/>
            <a:ext cx="3022599" cy="2650572"/>
          </a:xfrm>
          <a:prstGeom prst="rect">
            <a:avLst/>
          </a:prstGeom>
        </p:spPr>
        <p:txBody>
          <a:bodyPr/>
          <a:lstStyle/>
          <a:p>
            <a:r>
              <a:rPr lang="en-US"/>
              <a:t>Click icon to add picture</a:t>
            </a:r>
            <a:endParaRPr lang="en-US" dirty="0"/>
          </a:p>
        </p:txBody>
      </p:sp>
      <p:sp>
        <p:nvSpPr>
          <p:cNvPr id="7" name="Picture Placeholder 12">
            <a:extLst>
              <a:ext uri="{C183D7F6-B498-43B3-948B-1728B52AA6E4}">
                <adec:decorative xmlns:adec="http://schemas.microsoft.com/office/drawing/2017/decorative" val="1"/>
              </a:ext>
            </a:extLst>
          </p:cNvPr>
          <p:cNvSpPr>
            <a:spLocks noGrp="1"/>
          </p:cNvSpPr>
          <p:nvPr>
            <p:ph type="pic" sz="quarter" idx="14"/>
          </p:nvPr>
        </p:nvSpPr>
        <p:spPr>
          <a:xfrm>
            <a:off x="6121400" y="4146550"/>
            <a:ext cx="3022600" cy="2711450"/>
          </a:xfrm>
          <a:prstGeom prst="rect">
            <a:avLst/>
          </a:prstGeom>
        </p:spPr>
        <p:txBody>
          <a:bodyPr/>
          <a:lstStyle/>
          <a:p>
            <a:r>
              <a:rPr lang="en-US"/>
              <a:t>Click icon to add picture</a:t>
            </a:r>
            <a:endParaRPr lang="en-US" dirty="0"/>
          </a:p>
        </p:txBody>
      </p:sp>
    </p:spTree>
    <p:extLst>
      <p:ext uri="{BB962C8B-B14F-4D97-AF65-F5344CB8AC3E}">
        <p14:creationId xmlns:p14="http://schemas.microsoft.com/office/powerpoint/2010/main" val="276145381"/>
      </p:ext>
    </p:extLst>
  </p:cSld>
  <p:clrMapOvr>
    <a:masterClrMapping/>
  </p:clrMapOvr>
  <p:transition spd="slow">
    <p:fade/>
  </p:transition>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guide id="3" pos="3856" userDrawn="1">
          <p15:clr>
            <a:srgbClr val="FBAE40"/>
          </p15:clr>
        </p15:guide>
        <p15:guide id="4" pos="3833" userDrawn="1">
          <p15:clr>
            <a:srgbClr val="FBAE40"/>
          </p15:clr>
        </p15:guide>
        <p15:guide id="6" orient="horz" pos="2590" userDrawn="1">
          <p15:clr>
            <a:srgbClr val="FBAE40"/>
          </p15:clr>
        </p15:guide>
        <p15:guide id="7" orient="horz" pos="2612"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AFF90F4-0461-4994-8ECC-80648A92CC4D}"/>
              </a:ext>
            </a:extLst>
          </p:cNvPr>
          <p:cNvSpPr>
            <a:spLocks noGrp="1"/>
          </p:cNvSpPr>
          <p:nvPr>
            <p:ph type="title"/>
          </p:nvPr>
        </p:nvSpPr>
        <p:spPr>
          <a:xfrm>
            <a:off x="458065" y="692697"/>
            <a:ext cx="7886700" cy="1224136"/>
          </a:xfrm>
        </p:spPr>
        <p:txBody>
          <a:bodyPr/>
          <a:lstStyle/>
          <a:p>
            <a:r>
              <a:rPr lang="en-US"/>
              <a:t>Click to edit Master title style</a:t>
            </a:r>
            <a:endParaRPr lang="en-US" dirty="0"/>
          </a:p>
        </p:txBody>
      </p:sp>
      <p:sp>
        <p:nvSpPr>
          <p:cNvPr id="13" name="Text Placeholder 12"/>
          <p:cNvSpPr>
            <a:spLocks noGrp="1"/>
          </p:cNvSpPr>
          <p:nvPr>
            <p:ph type="body" sz="quarter" idx="12"/>
          </p:nvPr>
        </p:nvSpPr>
        <p:spPr>
          <a:xfrm>
            <a:off x="1042988" y="1916832"/>
            <a:ext cx="7058025" cy="3528392"/>
          </a:xfrm>
          <a:prstGeom prst="rect">
            <a:avLst/>
          </a:prstGeom>
        </p:spPr>
        <p:txBody>
          <a:bodyPr/>
          <a:lstStyle>
            <a:lvl1pPr marL="0" indent="0">
              <a:lnSpc>
                <a:spcPts val="3600"/>
              </a:lnSpc>
              <a:buNone/>
              <a:defRPr sz="2800" b="0" i="1" baseline="0">
                <a:solidFill>
                  <a:srgbClr val="1A9DAC"/>
                </a:solidFill>
                <a:latin typeface="+mj-lt"/>
              </a:defRPr>
            </a:lvl1pPr>
            <a:lvl2pPr marL="609600" indent="0">
              <a:lnSpc>
                <a:spcPts val="3600"/>
              </a:lnSpc>
              <a:buNone/>
              <a:defRPr sz="2800" b="0" i="1" baseline="0">
                <a:solidFill>
                  <a:srgbClr val="1A9DAC"/>
                </a:solidFill>
                <a:latin typeface="+mj-lt"/>
              </a:defRPr>
            </a:lvl2pPr>
            <a:lvl3pPr marL="1219200" indent="0">
              <a:lnSpc>
                <a:spcPts val="3600"/>
              </a:lnSpc>
              <a:buNone/>
              <a:defRPr sz="2800" b="0" i="1" baseline="0">
                <a:solidFill>
                  <a:srgbClr val="1A9DAC"/>
                </a:solidFill>
                <a:latin typeface="+mj-lt"/>
              </a:defRPr>
            </a:lvl3pPr>
            <a:lvl4pPr marL="1828800" indent="0">
              <a:lnSpc>
                <a:spcPts val="3600"/>
              </a:lnSpc>
              <a:buNone/>
              <a:defRPr sz="2800" b="0" i="1" baseline="0">
                <a:solidFill>
                  <a:srgbClr val="1A9DAC"/>
                </a:solidFill>
                <a:latin typeface="+mj-lt"/>
              </a:defRPr>
            </a:lvl4pPr>
            <a:lvl5pPr marL="2438400" indent="0">
              <a:lnSpc>
                <a:spcPts val="3600"/>
              </a:lnSpc>
              <a:buNone/>
              <a:defRPr sz="2800" b="0" i="1" baseline="0">
                <a:solidFill>
                  <a:srgbClr val="1A9DAC"/>
                </a:solidFill>
                <a:latin typeface="+mj-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ext Placeholder 14"/>
          <p:cNvSpPr>
            <a:spLocks noGrp="1"/>
          </p:cNvSpPr>
          <p:nvPr>
            <p:ph type="body" sz="quarter" idx="13"/>
          </p:nvPr>
        </p:nvSpPr>
        <p:spPr>
          <a:xfrm>
            <a:off x="1042988" y="5661025"/>
            <a:ext cx="7058025" cy="1196975"/>
          </a:xfrm>
          <a:prstGeom prst="rect">
            <a:avLst/>
          </a:prstGeom>
        </p:spPr>
        <p:txBody>
          <a:bodyPr/>
          <a:lstStyle>
            <a:lvl1pPr marL="0" indent="0" algn="r">
              <a:lnSpc>
                <a:spcPts val="1800"/>
              </a:lnSpc>
              <a:buNone/>
              <a:defRPr sz="1800" baseline="0">
                <a:solidFill>
                  <a:schemeClr val="tx1"/>
                </a:solidFill>
                <a:latin typeface="+mn-lt"/>
              </a:defRPr>
            </a:lvl1pPr>
            <a:lvl2pPr marL="609600" indent="0" algn="r">
              <a:lnSpc>
                <a:spcPts val="1800"/>
              </a:lnSpc>
              <a:buNone/>
              <a:defRPr sz="1800" baseline="0">
                <a:solidFill>
                  <a:schemeClr val="tx1"/>
                </a:solidFill>
                <a:latin typeface="+mn-lt"/>
              </a:defRPr>
            </a:lvl2pPr>
            <a:lvl3pPr marL="1219200" indent="0" algn="r">
              <a:lnSpc>
                <a:spcPts val="1800"/>
              </a:lnSpc>
              <a:buNone/>
              <a:defRPr sz="1800" baseline="0">
                <a:solidFill>
                  <a:schemeClr val="tx1"/>
                </a:solidFill>
                <a:latin typeface="+mn-lt"/>
              </a:defRPr>
            </a:lvl3pPr>
            <a:lvl4pPr marL="1828800" indent="0" algn="r">
              <a:lnSpc>
                <a:spcPts val="1800"/>
              </a:lnSpc>
              <a:buNone/>
              <a:defRPr sz="1800" baseline="0">
                <a:solidFill>
                  <a:schemeClr val="tx1"/>
                </a:solidFill>
                <a:latin typeface="+mn-lt"/>
              </a:defRPr>
            </a:lvl4pPr>
            <a:lvl5pPr marL="2438400" indent="0" algn="r">
              <a:lnSpc>
                <a:spcPts val="1800"/>
              </a:lnSpc>
              <a:buNone/>
              <a:defRPr sz="1800" baseline="0">
                <a:solidFill>
                  <a:schemeClr val="tx1"/>
                </a:solidFill>
                <a:latin typeface="+mn-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1206941"/>
      </p:ext>
    </p:extLst>
  </p:cSld>
  <p:clrMapOvr>
    <a:masterClrMapping/>
  </p:clrMapOvr>
  <p:transition spd="slow">
    <p:fade/>
  </p:transition>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guide id="3" orient="horz" pos="572"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BC024-4559-4C02-9AB3-98D956AC73B6}"/>
              </a:ext>
            </a:extLst>
          </p:cNvPr>
          <p:cNvSpPr>
            <a:spLocks noGrp="1"/>
          </p:cNvSpPr>
          <p:nvPr>
            <p:ph type="title"/>
          </p:nvPr>
        </p:nvSpPr>
        <p:spPr/>
        <p:txBody>
          <a:bodyPr/>
          <a:lstStyle/>
          <a:p>
            <a:r>
              <a:rPr lang="en-US"/>
              <a:t>Click to edit Master title style</a:t>
            </a:r>
            <a:endParaRPr lang="en-GB" dirty="0"/>
          </a:p>
        </p:txBody>
      </p:sp>
      <p:sp>
        <p:nvSpPr>
          <p:cNvPr id="4" name="Text Placeholder 3">
            <a:extLst>
              <a:ext uri="{FF2B5EF4-FFF2-40B4-BE49-F238E27FC236}">
                <a16:creationId xmlns:a16="http://schemas.microsoft.com/office/drawing/2014/main" id="{E8E056E6-17B0-445E-93EC-A3A4B42B212F}"/>
              </a:ext>
            </a:extLst>
          </p:cNvPr>
          <p:cNvSpPr>
            <a:spLocks noGrp="1"/>
          </p:cNvSpPr>
          <p:nvPr>
            <p:ph type="body" sz="quarter" idx="10" hasCustomPrompt="1"/>
          </p:nvPr>
        </p:nvSpPr>
        <p:spPr>
          <a:xfrm>
            <a:off x="467544" y="2349500"/>
            <a:ext cx="4104456" cy="2879725"/>
          </a:xfrm>
          <a:prstGeom prst="rect">
            <a:avLst/>
          </a:prstGeom>
        </p:spPr>
        <p:txBody>
          <a:bodyPr/>
          <a:lstStyle>
            <a:lvl1pPr marL="0" indent="0">
              <a:buFont typeface="Arial" panose="020B0604020202020204" pitchFamily="34" charset="0"/>
              <a:buNone/>
              <a:defRPr sz="13000">
                <a:solidFill>
                  <a:srgbClr val="199DAC"/>
                </a:solidFill>
              </a:defRPr>
            </a:lvl1pPr>
            <a:lvl2pPr marL="609600" indent="0">
              <a:buNone/>
              <a:defRPr>
                <a:solidFill>
                  <a:srgbClr val="16818D"/>
                </a:solidFill>
              </a:defRPr>
            </a:lvl2pPr>
            <a:lvl3pPr marL="1219200" indent="0">
              <a:buNone/>
              <a:defRPr>
                <a:solidFill>
                  <a:srgbClr val="16818D"/>
                </a:solidFill>
              </a:defRPr>
            </a:lvl3pPr>
            <a:lvl4pPr marL="1828800" indent="0">
              <a:buNone/>
              <a:defRPr>
                <a:solidFill>
                  <a:srgbClr val="16818D"/>
                </a:solidFill>
              </a:defRPr>
            </a:lvl4pPr>
            <a:lvl5pPr marL="2438400" indent="0">
              <a:buNone/>
              <a:defRPr>
                <a:solidFill>
                  <a:srgbClr val="16818D"/>
                </a:solidFill>
              </a:defRPr>
            </a:lvl5pPr>
          </a:lstStyle>
          <a:p>
            <a:pPr lvl="0"/>
            <a:r>
              <a:rPr lang="en-US" dirty="0"/>
              <a:t>100%</a:t>
            </a:r>
            <a:endParaRPr lang="en-GB" dirty="0"/>
          </a:p>
        </p:txBody>
      </p:sp>
      <p:sp>
        <p:nvSpPr>
          <p:cNvPr id="6" name="Text Placeholder 5">
            <a:extLst>
              <a:ext uri="{FF2B5EF4-FFF2-40B4-BE49-F238E27FC236}">
                <a16:creationId xmlns:a16="http://schemas.microsoft.com/office/drawing/2014/main" id="{0212DBA2-E4CA-4633-9C0C-58EB9F03F1E2}"/>
              </a:ext>
            </a:extLst>
          </p:cNvPr>
          <p:cNvSpPr>
            <a:spLocks noGrp="1"/>
          </p:cNvSpPr>
          <p:nvPr>
            <p:ph type="body" sz="quarter" idx="11"/>
          </p:nvPr>
        </p:nvSpPr>
        <p:spPr>
          <a:xfrm>
            <a:off x="4716016" y="2349500"/>
            <a:ext cx="3672334" cy="2879725"/>
          </a:xfrm>
          <a:prstGeom prst="rect">
            <a:avLst/>
          </a:prstGeom>
        </p:spPr>
        <p:txBody>
          <a:bodyPr/>
          <a:lstStyle>
            <a:lvl1pPr marL="0" indent="0">
              <a:buNone/>
              <a:defRPr sz="1800">
                <a:solidFill>
                  <a:srgbClr val="199DAC"/>
                </a:solidFill>
              </a:defRPr>
            </a:lvl1pPr>
            <a:lvl2pPr marL="609600" indent="0">
              <a:buNone/>
              <a:defRPr sz="1800">
                <a:solidFill>
                  <a:srgbClr val="199DAC"/>
                </a:solidFill>
              </a:defRPr>
            </a:lvl2pPr>
            <a:lvl3pPr marL="1219200" indent="0">
              <a:buNone/>
              <a:defRPr sz="1800">
                <a:solidFill>
                  <a:srgbClr val="199DAC"/>
                </a:solidFill>
              </a:defRPr>
            </a:lvl3pPr>
            <a:lvl4pPr marL="1828800" indent="0">
              <a:buNone/>
              <a:defRPr sz="1800">
                <a:solidFill>
                  <a:srgbClr val="199DAC"/>
                </a:solidFill>
              </a:defRPr>
            </a:lvl4pPr>
            <a:lvl5pPr marL="2438400" indent="0">
              <a:buNone/>
              <a:defRPr sz="1800">
                <a:solidFill>
                  <a:srgbClr val="199DAC"/>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Text Placeholder 7">
            <a:extLst>
              <a:ext uri="{FF2B5EF4-FFF2-40B4-BE49-F238E27FC236}">
                <a16:creationId xmlns:a16="http://schemas.microsoft.com/office/drawing/2014/main" id="{E6D44D0B-0878-42C4-9A43-6D580C188C57}"/>
              </a:ext>
            </a:extLst>
          </p:cNvPr>
          <p:cNvSpPr>
            <a:spLocks noGrp="1"/>
          </p:cNvSpPr>
          <p:nvPr>
            <p:ph type="body" sz="quarter" idx="12"/>
          </p:nvPr>
        </p:nvSpPr>
        <p:spPr>
          <a:xfrm>
            <a:off x="628650" y="5157192"/>
            <a:ext cx="7472363" cy="792162"/>
          </a:xfrm>
          <a:prstGeom prst="rect">
            <a:avLst/>
          </a:prstGeom>
        </p:spPr>
        <p:txBody>
          <a:bodyPr/>
          <a:lstStyle>
            <a:lvl1pPr marL="0" indent="0" algn="r">
              <a:buNone/>
              <a:defRPr sz="1800"/>
            </a:lvl1pPr>
            <a:lvl2pPr marL="609600" indent="0" algn="r">
              <a:buNone/>
              <a:defRPr sz="1800"/>
            </a:lvl2pPr>
            <a:lvl3pPr marL="1219200" indent="0" algn="r">
              <a:buNone/>
              <a:defRPr sz="1800"/>
            </a:lvl3pPr>
            <a:lvl4pPr marL="1828800" indent="0" algn="r">
              <a:buNone/>
              <a:defRPr sz="1800"/>
            </a:lvl4pPr>
            <a:lvl5pPr marL="2438400" indent="0" algn="r">
              <a:buNone/>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1465793842"/>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and subhea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E3DBD-28B5-6744-B93D-384D879AF993}"/>
              </a:ext>
            </a:extLst>
          </p:cNvPr>
          <p:cNvSpPr>
            <a:spLocks noGrp="1"/>
          </p:cNvSpPr>
          <p:nvPr>
            <p:ph type="title"/>
          </p:nvPr>
        </p:nvSpPr>
        <p:spPr>
          <a:xfrm>
            <a:off x="899592" y="1974055"/>
            <a:ext cx="6515620" cy="1325563"/>
          </a:xfrm>
          <a:prstGeom prst="rect">
            <a:avLst/>
          </a:prstGeom>
        </p:spPr>
        <p:txBody>
          <a:bodyPr/>
          <a:lstStyle>
            <a:lvl1pPr>
              <a:defRPr>
                <a:solidFill>
                  <a:srgbClr val="1A9DAC"/>
                </a:solidFill>
              </a:defRPr>
            </a:lvl1pPr>
          </a:lstStyle>
          <a:p>
            <a:r>
              <a:rPr lang="en-US"/>
              <a:t>Click to edit Master title style</a:t>
            </a:r>
            <a:endParaRPr lang="en-US" dirty="0"/>
          </a:p>
        </p:txBody>
      </p:sp>
      <p:sp>
        <p:nvSpPr>
          <p:cNvPr id="7" name="Text Placeholder 5"/>
          <p:cNvSpPr>
            <a:spLocks noGrp="1"/>
          </p:cNvSpPr>
          <p:nvPr>
            <p:ph type="body" sz="quarter" idx="11"/>
          </p:nvPr>
        </p:nvSpPr>
        <p:spPr>
          <a:xfrm>
            <a:off x="899592" y="4221163"/>
            <a:ext cx="6515620" cy="603104"/>
          </a:xfrm>
          <a:prstGeom prst="rect">
            <a:avLst/>
          </a:prstGeom>
        </p:spPr>
        <p:txBody>
          <a:bodyPr lIns="0" tIns="0" rIns="0" bIns="0"/>
          <a:lstStyle>
            <a:lvl1pPr marL="0" indent="0">
              <a:lnSpc>
                <a:spcPct val="100000"/>
              </a:lnSpc>
              <a:buFontTx/>
              <a:buNone/>
              <a:defRPr sz="1800" b="0" i="0">
                <a:solidFill>
                  <a:schemeClr val="tx1"/>
                </a:solidFill>
                <a:latin typeface="+mn-lt"/>
                <a:ea typeface="Tahoma"/>
                <a:cs typeface="Tahoma"/>
              </a:defRPr>
            </a:lvl1pPr>
          </a:lstStyle>
          <a:p>
            <a:pPr lvl="0"/>
            <a:r>
              <a:rPr lang="en-US"/>
              <a:t>Edit Master text styles</a:t>
            </a:r>
          </a:p>
        </p:txBody>
      </p:sp>
    </p:spTree>
    <p:extLst>
      <p:ext uri="{BB962C8B-B14F-4D97-AF65-F5344CB8AC3E}">
        <p14:creationId xmlns:p14="http://schemas.microsoft.com/office/powerpoint/2010/main" val="192450603"/>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Main headings, text and bullet points">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D64AAA3-E9D4-B544-B77B-0789573E9C02}"/>
              </a:ext>
            </a:extLst>
          </p:cNvPr>
          <p:cNvSpPr>
            <a:spLocks noGrp="1"/>
          </p:cNvSpPr>
          <p:nvPr>
            <p:ph type="title" hasCustomPrompt="1"/>
          </p:nvPr>
        </p:nvSpPr>
        <p:spPr>
          <a:xfrm>
            <a:off x="899591" y="689701"/>
            <a:ext cx="7886700" cy="1011108"/>
          </a:xfrm>
          <a:prstGeom prst="rect">
            <a:avLst/>
          </a:prstGeom>
        </p:spPr>
        <p:txBody>
          <a:bodyPr lIns="0" tIns="0" rIns="0" bIns="0"/>
          <a:lstStyle>
            <a:lvl1pPr>
              <a:defRPr>
                <a:solidFill>
                  <a:srgbClr val="1A9DAC"/>
                </a:solidFill>
              </a:defRPr>
            </a:lvl1pPr>
          </a:lstStyle>
          <a:p>
            <a:pPr lvl="0"/>
            <a:r>
              <a:rPr lang="en-GB" dirty="0"/>
              <a:t>Click to edit Master text styles</a:t>
            </a:r>
          </a:p>
        </p:txBody>
      </p:sp>
      <p:sp>
        <p:nvSpPr>
          <p:cNvPr id="6" name="Text Placeholder 5"/>
          <p:cNvSpPr>
            <a:spLocks noGrp="1"/>
          </p:cNvSpPr>
          <p:nvPr>
            <p:ph type="body" sz="quarter" idx="11" hasCustomPrompt="1"/>
          </p:nvPr>
        </p:nvSpPr>
        <p:spPr>
          <a:xfrm>
            <a:off x="899591" y="1700808"/>
            <a:ext cx="6551612" cy="4608512"/>
          </a:xfrm>
          <a:prstGeom prst="rect">
            <a:avLst/>
          </a:prstGeom>
        </p:spPr>
        <p:txBody>
          <a:bodyPr lIns="0" tIns="0" rIns="0" bIns="0"/>
          <a:lstStyle>
            <a:lvl1pPr marL="266700" indent="-257175">
              <a:buClr>
                <a:srgbClr val="1A9DAC"/>
              </a:buClr>
              <a:tabLst/>
              <a:defRPr sz="1800">
                <a:latin typeface="+mn-lt"/>
                <a:ea typeface="Tahoma" panose="020B0604030504040204" pitchFamily="34" charset="0"/>
                <a:cs typeface="Tahoma" panose="020B0604030504040204" pitchFamily="34" charset="0"/>
              </a:defRPr>
            </a:lvl1pPr>
            <a:lvl2pPr marL="541338" indent="-274638">
              <a:buClr>
                <a:srgbClr val="1A9DAC"/>
              </a:buClr>
              <a:buFont typeface="Courier New" panose="02070309020205020404" pitchFamily="49" charset="0"/>
              <a:buChar char="o"/>
              <a:defRPr sz="1800">
                <a:latin typeface="+mn-lt"/>
                <a:ea typeface="Tahoma" panose="020B0604030504040204" pitchFamily="34" charset="0"/>
                <a:cs typeface="Tahoma" panose="020B0604030504040204" pitchFamily="34" charset="0"/>
              </a:defRPr>
            </a:lvl2pPr>
            <a:lvl3pPr marL="808038" indent="-266700">
              <a:buClr>
                <a:srgbClr val="1A9DAC"/>
              </a:buClr>
              <a:buFont typeface="Arial" panose="020B0604020202020204" pitchFamily="34" charset="0"/>
              <a:buChar char="̶"/>
              <a:defRPr sz="1800">
                <a:latin typeface="+mn-lt"/>
                <a:ea typeface="Tahoma" panose="020B0604030504040204" pitchFamily="34" charset="0"/>
                <a:cs typeface="Tahoma" panose="020B0604030504040204" pitchFamily="34" charset="0"/>
              </a:defRPr>
            </a:lvl3pPr>
            <a:lvl4pPr>
              <a:defRPr sz="1600">
                <a:latin typeface="Tahoma" panose="020B0604030504040204" pitchFamily="34" charset="0"/>
                <a:ea typeface="Tahoma" panose="020B0604030504040204" pitchFamily="34" charset="0"/>
                <a:cs typeface="Tahoma" panose="020B0604030504040204" pitchFamily="34" charset="0"/>
              </a:defRPr>
            </a:lvl4pPr>
            <a:lvl5pPr>
              <a:defRPr sz="1600">
                <a:latin typeface="Tahoma" panose="020B0604030504040204" pitchFamily="34" charset="0"/>
                <a:ea typeface="Tahoma" panose="020B0604030504040204" pitchFamily="34" charset="0"/>
                <a:cs typeface="Tahoma" panose="020B0604030504040204" pitchFamily="34" charset="0"/>
              </a:defRPr>
            </a:lvl5pPr>
          </a:lstStyle>
          <a:p>
            <a:pPr lvl="0"/>
            <a:r>
              <a:rPr lang="en-US" dirty="0"/>
              <a:t>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406912239"/>
      </p:ext>
    </p:extLst>
  </p:cSld>
  <p:clrMapOvr>
    <a:masterClrMapping/>
  </p:clrMapOvr>
  <p:transition spd="slow">
    <p:fade/>
  </p:transition>
  <p:extLst>
    <p:ext uri="{DCECCB84-F9BA-43D5-87BE-67443E8EF086}">
      <p15:sldGuideLst xmlns:p15="http://schemas.microsoft.com/office/powerpoint/2012/main">
        <p15:guide id="1" orient="horz" pos="436" userDrawn="1">
          <p15:clr>
            <a:srgbClr val="FBAE40"/>
          </p15:clr>
        </p15:guide>
        <p15:guide id="2" pos="567"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Main headings, text and numbered poin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34AA9-9B1B-7D49-821B-E768D4FEE2D2}"/>
              </a:ext>
            </a:extLst>
          </p:cNvPr>
          <p:cNvSpPr>
            <a:spLocks noGrp="1"/>
          </p:cNvSpPr>
          <p:nvPr>
            <p:ph type="title"/>
          </p:nvPr>
        </p:nvSpPr>
        <p:spPr>
          <a:xfrm>
            <a:off x="900113" y="687614"/>
            <a:ext cx="7886700" cy="1012599"/>
          </a:xfrm>
        </p:spPr>
        <p:txBody>
          <a:bodyPr/>
          <a:lstStyle>
            <a:lvl1pPr>
              <a:defRPr>
                <a:solidFill>
                  <a:srgbClr val="1A9DAC"/>
                </a:solidFill>
              </a:defRPr>
            </a:lvl1pPr>
          </a:lstStyle>
          <a:p>
            <a:r>
              <a:rPr lang="en-US" dirty="0"/>
              <a:t>Click to edit Master title style</a:t>
            </a:r>
          </a:p>
        </p:txBody>
      </p:sp>
      <p:sp>
        <p:nvSpPr>
          <p:cNvPr id="3" name="Text Placeholder 2"/>
          <p:cNvSpPr>
            <a:spLocks noGrp="1"/>
          </p:cNvSpPr>
          <p:nvPr>
            <p:ph type="body" sz="quarter" idx="11"/>
          </p:nvPr>
        </p:nvSpPr>
        <p:spPr>
          <a:xfrm>
            <a:off x="900113" y="1700213"/>
            <a:ext cx="6551612" cy="4465637"/>
          </a:xfrm>
          <a:prstGeom prst="rect">
            <a:avLst/>
          </a:prstGeom>
        </p:spPr>
        <p:txBody>
          <a:bodyPr lIns="0" tIns="0" rIns="0" bIns="0"/>
          <a:lstStyle>
            <a:lvl1pPr marL="266700" indent="-266700">
              <a:buClr>
                <a:srgbClr val="1A9DAC"/>
              </a:buClr>
              <a:buFont typeface="+mj-lt"/>
              <a:buAutoNum type="arabicPeriod"/>
              <a:defRPr sz="1800">
                <a:latin typeface="+mn-lt"/>
                <a:ea typeface="Tahoma" panose="020B0604030504040204" pitchFamily="34" charset="0"/>
                <a:cs typeface="Tahoma" panose="020B0604030504040204" pitchFamily="34" charset="0"/>
              </a:defRPr>
            </a:lvl1pPr>
            <a:lvl2pPr marL="609600" indent="-342900">
              <a:buClr>
                <a:srgbClr val="1A9DAC"/>
              </a:buClr>
              <a:buFont typeface="+mj-lt"/>
              <a:buAutoNum type="romanLcPeriod"/>
              <a:defRPr sz="1800">
                <a:latin typeface="+mn-lt"/>
                <a:ea typeface="Tahoma" panose="020B0604030504040204" pitchFamily="34" charset="0"/>
                <a:cs typeface="Tahoma" panose="020B0604030504040204" pitchFamily="34" charset="0"/>
              </a:defRPr>
            </a:lvl2pPr>
            <a:lvl3pPr marL="915988" marR="0" indent="-285750" algn="l" defTabSz="606425" rtl="0" eaLnBrk="1" fontAlgn="base" latinLnBrk="0" hangingPunct="1">
              <a:lnSpc>
                <a:spcPct val="100000"/>
              </a:lnSpc>
              <a:spcBef>
                <a:spcPct val="20000"/>
              </a:spcBef>
              <a:spcAft>
                <a:spcPct val="0"/>
              </a:spcAft>
              <a:buClr>
                <a:srgbClr val="1A9DAC"/>
              </a:buClr>
              <a:buSzTx/>
              <a:buFont typeface="Arial" panose="020B0604020202020204" pitchFamily="34" charset="0"/>
              <a:buChar char="•"/>
              <a:tabLst/>
              <a:defRPr sz="1800">
                <a:latin typeface="+mn-lt"/>
                <a:ea typeface="Tahoma" panose="020B0604030504040204" pitchFamily="34" charset="0"/>
                <a:cs typeface="Tahoma" panose="020B0604030504040204" pitchFamily="34" charset="0"/>
              </a:defRPr>
            </a:lvl3pPr>
            <a:lvl4pPr marL="2343150" indent="-514350">
              <a:buFont typeface="+mj-lt"/>
              <a:buAutoNum type="arabicPeriod"/>
              <a:defRPr sz="1600">
                <a:latin typeface="Tahoma" panose="020B0604030504040204" pitchFamily="34" charset="0"/>
                <a:ea typeface="Tahoma" panose="020B0604030504040204" pitchFamily="34" charset="0"/>
                <a:cs typeface="Tahoma" panose="020B0604030504040204" pitchFamily="34" charset="0"/>
              </a:defRPr>
            </a:lvl4pPr>
            <a:lvl5pPr marL="2952750" indent="-514350">
              <a:buFont typeface="+mj-lt"/>
              <a:buAutoNum type="arabicPeriod"/>
              <a:defRPr sz="1600">
                <a:latin typeface="Tahoma" panose="020B0604030504040204" pitchFamily="34" charset="0"/>
                <a:ea typeface="Tahoma" panose="020B0604030504040204" pitchFamily="34" charset="0"/>
                <a:cs typeface="Tahoma" panose="020B0604030504040204" pitchFamily="34" charset="0"/>
              </a:defRPr>
            </a:lvl5pPr>
          </a:lstStyle>
          <a:p>
            <a:pPr lvl="0"/>
            <a:r>
              <a:rPr lang="en-US" dirty="0"/>
              <a:t>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386068825"/>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text sty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BD85A6-D158-2E49-90B4-F2441730F410}"/>
              </a:ext>
            </a:extLst>
          </p:cNvPr>
          <p:cNvSpPr>
            <a:spLocks noGrp="1"/>
          </p:cNvSpPr>
          <p:nvPr>
            <p:ph type="title"/>
          </p:nvPr>
        </p:nvSpPr>
        <p:spPr>
          <a:xfrm>
            <a:off x="899591" y="692697"/>
            <a:ext cx="7886700" cy="936104"/>
          </a:xfrm>
        </p:spPr>
        <p:txBody>
          <a:bodyPr/>
          <a:lstStyle/>
          <a:p>
            <a:r>
              <a:rPr lang="en-US" dirty="0"/>
              <a:t>Click to edit Master title style</a:t>
            </a:r>
          </a:p>
        </p:txBody>
      </p:sp>
      <p:sp>
        <p:nvSpPr>
          <p:cNvPr id="6" name="Text Placeholder 5"/>
          <p:cNvSpPr>
            <a:spLocks noGrp="1"/>
          </p:cNvSpPr>
          <p:nvPr>
            <p:ph type="body" sz="quarter" idx="11"/>
          </p:nvPr>
        </p:nvSpPr>
        <p:spPr>
          <a:xfrm>
            <a:off x="899592" y="1628800"/>
            <a:ext cx="3167583" cy="4536504"/>
          </a:xfrm>
          <a:prstGeom prst="rect">
            <a:avLst/>
          </a:prstGeom>
        </p:spPr>
        <p:txBody>
          <a:bodyPr lIns="0" tIns="0" rIns="0" bIns="0" numCol="1" spcCol="216000"/>
          <a:lstStyle>
            <a:lvl1pPr marL="0" marR="0" indent="0" algn="l" defTabSz="606425" rtl="0" eaLnBrk="1" fontAlgn="base" latinLnBrk="0" hangingPunct="1">
              <a:lnSpc>
                <a:spcPts val="2000"/>
              </a:lnSpc>
              <a:spcBef>
                <a:spcPts val="0"/>
              </a:spcBef>
              <a:spcAft>
                <a:spcPct val="0"/>
              </a:spcAft>
              <a:buClrTx/>
              <a:buSzTx/>
              <a:buFontTx/>
              <a:buNone/>
              <a:tabLst/>
              <a:defRPr sz="1800" b="0" i="0" baseline="0">
                <a:solidFill>
                  <a:schemeClr val="tx1"/>
                </a:solidFill>
                <a:latin typeface="+mn-lt"/>
                <a:ea typeface="Tahoma"/>
                <a:cs typeface="Tahoma"/>
              </a:defRPr>
            </a:lvl1pPr>
          </a:lstStyle>
          <a:p>
            <a:pPr lvl="0"/>
            <a:r>
              <a:rPr lang="en-US" dirty="0"/>
              <a:t>Edit Master text styles</a:t>
            </a:r>
          </a:p>
        </p:txBody>
      </p:sp>
      <p:sp>
        <p:nvSpPr>
          <p:cNvPr id="7" name="Text Placeholder 6"/>
          <p:cNvSpPr>
            <a:spLocks noGrp="1"/>
          </p:cNvSpPr>
          <p:nvPr>
            <p:ph type="body" sz="quarter" idx="12"/>
          </p:nvPr>
        </p:nvSpPr>
        <p:spPr>
          <a:xfrm>
            <a:off x="4284663" y="1628800"/>
            <a:ext cx="3167583" cy="4536504"/>
          </a:xfrm>
          <a:prstGeom prst="rect">
            <a:avLst/>
          </a:prstGeom>
        </p:spPr>
        <p:txBody>
          <a:bodyPr lIns="0" tIns="0" rIns="0" bIns="0" numCol="1" spcCol="216000"/>
          <a:lstStyle>
            <a:lvl1pPr marL="0" marR="0" indent="0" algn="l" defTabSz="606425" rtl="0" eaLnBrk="1" fontAlgn="base" latinLnBrk="0" hangingPunct="1">
              <a:lnSpc>
                <a:spcPts val="2000"/>
              </a:lnSpc>
              <a:spcBef>
                <a:spcPts val="0"/>
              </a:spcBef>
              <a:spcAft>
                <a:spcPct val="0"/>
              </a:spcAft>
              <a:buClrTx/>
              <a:buSzTx/>
              <a:buFontTx/>
              <a:buNone/>
              <a:tabLst/>
              <a:defRPr sz="1800" b="0" i="0" baseline="0">
                <a:solidFill>
                  <a:schemeClr val="tx1"/>
                </a:solidFill>
                <a:latin typeface="+mn-lt"/>
                <a:ea typeface="Tahoma"/>
                <a:cs typeface="Tahoma"/>
              </a:defRPr>
            </a:lvl1pPr>
          </a:lstStyle>
          <a:p>
            <a:pPr lvl="0"/>
            <a:r>
              <a:rPr lang="en-US" dirty="0"/>
              <a:t>Edit Master text styles</a:t>
            </a:r>
          </a:p>
        </p:txBody>
      </p:sp>
    </p:spTree>
    <p:extLst>
      <p:ext uri="{BB962C8B-B14F-4D97-AF65-F5344CB8AC3E}">
        <p14:creationId xmlns:p14="http://schemas.microsoft.com/office/powerpoint/2010/main" val="1903622766"/>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lumn text style with bullet poin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A63C3-2B19-3E4C-861A-2B5A52BA7233}"/>
              </a:ext>
            </a:extLst>
          </p:cNvPr>
          <p:cNvSpPr>
            <a:spLocks noGrp="1"/>
          </p:cNvSpPr>
          <p:nvPr>
            <p:ph type="title"/>
          </p:nvPr>
        </p:nvSpPr>
        <p:spPr>
          <a:xfrm>
            <a:off x="899591" y="692697"/>
            <a:ext cx="7886700" cy="936104"/>
          </a:xfrm>
        </p:spPr>
        <p:txBody>
          <a:bodyPr/>
          <a:lstStyle>
            <a:lvl1pPr>
              <a:defRPr>
                <a:solidFill>
                  <a:srgbClr val="1A9DAC"/>
                </a:solidFill>
              </a:defRPr>
            </a:lvl1pPr>
          </a:lstStyle>
          <a:p>
            <a:r>
              <a:rPr lang="en-US" dirty="0"/>
              <a:t>Click to edit Master title style</a:t>
            </a:r>
          </a:p>
        </p:txBody>
      </p:sp>
      <p:sp>
        <p:nvSpPr>
          <p:cNvPr id="8" name="Text Placeholder 5"/>
          <p:cNvSpPr>
            <a:spLocks noGrp="1"/>
          </p:cNvSpPr>
          <p:nvPr>
            <p:ph type="body" sz="quarter" idx="11" hasCustomPrompt="1"/>
          </p:nvPr>
        </p:nvSpPr>
        <p:spPr>
          <a:xfrm>
            <a:off x="899592" y="1628800"/>
            <a:ext cx="3167583" cy="4536504"/>
          </a:xfrm>
          <a:prstGeom prst="rect">
            <a:avLst/>
          </a:prstGeom>
        </p:spPr>
        <p:txBody>
          <a:bodyPr lIns="0" tIns="0" rIns="0" bIns="0" numCol="1" spcCol="216000"/>
          <a:lstStyle>
            <a:lvl1pPr marL="285750" marR="0" indent="-285750" algn="l" defTabSz="606425" rtl="0" eaLnBrk="1" fontAlgn="base" latinLnBrk="0" hangingPunct="1">
              <a:lnSpc>
                <a:spcPts val="2000"/>
              </a:lnSpc>
              <a:spcBef>
                <a:spcPts val="0"/>
              </a:spcBef>
              <a:spcAft>
                <a:spcPct val="0"/>
              </a:spcAft>
              <a:buClr>
                <a:srgbClr val="1A9DAC"/>
              </a:buClr>
              <a:buSzTx/>
              <a:buFont typeface="Arial" panose="020B0604020202020204" pitchFamily="34" charset="0"/>
              <a:buChar char="•"/>
              <a:tabLst/>
              <a:defRPr sz="1800" b="0" i="0" baseline="0">
                <a:solidFill>
                  <a:schemeClr val="tx1"/>
                </a:solidFill>
                <a:latin typeface="+mn-lt"/>
                <a:ea typeface="Tahoma" panose="020B0604030504040204" pitchFamily="34" charset="0"/>
                <a:cs typeface="Tahoma" panose="020B0604030504040204" pitchFamily="34" charset="0"/>
              </a:defRPr>
            </a:lvl1pPr>
            <a:lvl2pPr marL="541338" indent="-274638">
              <a:buClr>
                <a:srgbClr val="1A9DAC"/>
              </a:buClr>
              <a:buFont typeface="Courier New" panose="02070309020205020404" pitchFamily="49" charset="0"/>
              <a:buChar char="o"/>
              <a:defRPr sz="1800">
                <a:latin typeface="+mn-lt"/>
                <a:ea typeface="Tahoma" panose="020B0604030504040204" pitchFamily="34" charset="0"/>
                <a:cs typeface="Tahoma" panose="020B0604030504040204" pitchFamily="34" charset="0"/>
              </a:defRPr>
            </a:lvl2pPr>
            <a:lvl3pPr marL="808038" indent="-177800">
              <a:buClr>
                <a:srgbClr val="1A9DAC"/>
              </a:buClr>
              <a:buFont typeface="Arial" panose="020B0604020202020204" pitchFamily="34" charset="0"/>
              <a:buChar char="̶"/>
              <a:defRPr sz="1800">
                <a:latin typeface="+mn-lt"/>
                <a:ea typeface="Tahoma" panose="020B0604030504040204" pitchFamily="34" charset="0"/>
                <a:cs typeface="Tahoma" panose="020B0604030504040204" pitchFamily="34" charset="0"/>
              </a:defRPr>
            </a:lvl3pPr>
            <a:lvl4pPr marL="1163638" indent="-301625">
              <a:defRPr sz="1800">
                <a:latin typeface="+mn-lt"/>
                <a:ea typeface="Tahoma" panose="020B0604030504040204" pitchFamily="34" charset="0"/>
                <a:cs typeface="Tahoma" panose="020B0604030504040204" pitchFamily="34" charset="0"/>
              </a:defRPr>
            </a:lvl4pPr>
          </a:lstStyle>
          <a:p>
            <a:pPr lvl="0"/>
            <a:r>
              <a:rPr lang="en-GB" dirty="0"/>
              <a:t>Click to add text</a:t>
            </a:r>
          </a:p>
          <a:p>
            <a:pPr lvl="1"/>
            <a:r>
              <a:rPr lang="en-GB" dirty="0"/>
              <a:t>Second Bullet Point</a:t>
            </a:r>
          </a:p>
          <a:p>
            <a:pPr lvl="2"/>
            <a:r>
              <a:rPr lang="en-GB" dirty="0"/>
              <a:t>Third Bullet Point</a:t>
            </a:r>
          </a:p>
          <a:p>
            <a:pPr lvl="3"/>
            <a:endParaRPr lang="en-GB" dirty="0"/>
          </a:p>
        </p:txBody>
      </p:sp>
      <p:sp>
        <p:nvSpPr>
          <p:cNvPr id="9" name="Text Placeholder 5"/>
          <p:cNvSpPr>
            <a:spLocks noGrp="1"/>
          </p:cNvSpPr>
          <p:nvPr>
            <p:ph type="body" sz="quarter" idx="12" hasCustomPrompt="1"/>
          </p:nvPr>
        </p:nvSpPr>
        <p:spPr>
          <a:xfrm>
            <a:off x="4284663" y="1628800"/>
            <a:ext cx="3167583" cy="4536504"/>
          </a:xfrm>
          <a:prstGeom prst="rect">
            <a:avLst/>
          </a:prstGeom>
        </p:spPr>
        <p:txBody>
          <a:bodyPr lIns="0" tIns="0" rIns="0" bIns="0" numCol="1" spcCol="216000"/>
          <a:lstStyle>
            <a:lvl1pPr marL="285750" marR="0" indent="-285750" algn="l" defTabSz="606425" rtl="0" eaLnBrk="1" fontAlgn="base" latinLnBrk="0" hangingPunct="1">
              <a:lnSpc>
                <a:spcPts val="2000"/>
              </a:lnSpc>
              <a:spcBef>
                <a:spcPts val="0"/>
              </a:spcBef>
              <a:spcAft>
                <a:spcPct val="0"/>
              </a:spcAft>
              <a:buClr>
                <a:srgbClr val="1A9DAC"/>
              </a:buClr>
              <a:buSzTx/>
              <a:buFont typeface="Arial" panose="020B0604020202020204" pitchFamily="34" charset="0"/>
              <a:buChar char="•"/>
              <a:tabLst/>
              <a:defRPr sz="1800" b="0" i="0" baseline="0">
                <a:solidFill>
                  <a:schemeClr val="tx1"/>
                </a:solidFill>
                <a:latin typeface="+mn-lt"/>
                <a:ea typeface="Tahoma" panose="020B0604030504040204" pitchFamily="34" charset="0"/>
                <a:cs typeface="Tahoma" panose="020B0604030504040204" pitchFamily="34" charset="0"/>
              </a:defRPr>
            </a:lvl1pPr>
            <a:lvl2pPr marL="541338" indent="-274638">
              <a:buClr>
                <a:srgbClr val="1A9DAC"/>
              </a:buClr>
              <a:buFont typeface="Courier New" panose="02070309020205020404" pitchFamily="49" charset="0"/>
              <a:buChar char="o"/>
              <a:defRPr sz="1800">
                <a:latin typeface="+mn-lt"/>
                <a:ea typeface="Tahoma" panose="020B0604030504040204" pitchFamily="34" charset="0"/>
                <a:cs typeface="Tahoma" panose="020B0604030504040204" pitchFamily="34" charset="0"/>
              </a:defRPr>
            </a:lvl2pPr>
            <a:lvl3pPr marL="808038" indent="-177800">
              <a:buClr>
                <a:srgbClr val="1A9DAC"/>
              </a:buClr>
              <a:buFont typeface="Arial" panose="020B0604020202020204" pitchFamily="34" charset="0"/>
              <a:buChar char="̶"/>
              <a:defRPr sz="1800">
                <a:latin typeface="+mn-lt"/>
                <a:ea typeface="Tahoma" panose="020B0604030504040204" pitchFamily="34" charset="0"/>
                <a:cs typeface="Tahoma" panose="020B0604030504040204" pitchFamily="34" charset="0"/>
              </a:defRPr>
            </a:lvl3pPr>
            <a:lvl4pPr marL="1163638" indent="-301625">
              <a:defRPr sz="1800">
                <a:latin typeface="+mn-lt"/>
                <a:ea typeface="Tahoma" panose="020B0604030504040204" pitchFamily="34" charset="0"/>
                <a:cs typeface="Tahoma" panose="020B0604030504040204" pitchFamily="34" charset="0"/>
              </a:defRPr>
            </a:lvl4pPr>
          </a:lstStyle>
          <a:p>
            <a:pPr lvl="0"/>
            <a:r>
              <a:rPr lang="en-US" dirty="0"/>
              <a:t>Click to add text</a:t>
            </a:r>
          </a:p>
          <a:p>
            <a:pPr lvl="1"/>
            <a:r>
              <a:rPr lang="en-US" dirty="0"/>
              <a:t>Second Bullet Point</a:t>
            </a:r>
          </a:p>
          <a:p>
            <a:pPr lvl="2"/>
            <a:r>
              <a:rPr lang="en-US" dirty="0"/>
              <a:t>Third Bullet Point</a:t>
            </a:r>
          </a:p>
          <a:p>
            <a:pPr lvl="3"/>
            <a:endParaRPr lang="en-US" dirty="0"/>
          </a:p>
          <a:p>
            <a:pPr lvl="0"/>
            <a:endParaRPr lang="en-GB" dirty="0"/>
          </a:p>
        </p:txBody>
      </p:sp>
    </p:spTree>
    <p:extLst>
      <p:ext uri="{BB962C8B-B14F-4D97-AF65-F5344CB8AC3E}">
        <p14:creationId xmlns:p14="http://schemas.microsoft.com/office/powerpoint/2010/main" val="976455156"/>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umn text style with numbered poin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AA39C-6E99-FE4F-B641-F44C7B4B4DB4}"/>
              </a:ext>
            </a:extLst>
          </p:cNvPr>
          <p:cNvSpPr>
            <a:spLocks noGrp="1"/>
          </p:cNvSpPr>
          <p:nvPr>
            <p:ph type="title"/>
          </p:nvPr>
        </p:nvSpPr>
        <p:spPr>
          <a:xfrm>
            <a:off x="899592" y="692697"/>
            <a:ext cx="7886700" cy="936104"/>
          </a:xfrm>
        </p:spPr>
        <p:txBody>
          <a:bodyPr/>
          <a:lstStyle>
            <a:lvl1pPr>
              <a:defRPr>
                <a:solidFill>
                  <a:srgbClr val="1A9DAC"/>
                </a:solidFill>
              </a:defRPr>
            </a:lvl1pPr>
          </a:lstStyle>
          <a:p>
            <a:r>
              <a:rPr lang="en-US" dirty="0"/>
              <a:t>Click to edit Master title style</a:t>
            </a:r>
          </a:p>
        </p:txBody>
      </p:sp>
      <p:sp>
        <p:nvSpPr>
          <p:cNvPr id="8" name="Text Placeholder 5"/>
          <p:cNvSpPr>
            <a:spLocks noGrp="1"/>
          </p:cNvSpPr>
          <p:nvPr>
            <p:ph type="body" sz="quarter" idx="11" hasCustomPrompt="1"/>
          </p:nvPr>
        </p:nvSpPr>
        <p:spPr>
          <a:xfrm>
            <a:off x="899592" y="1628800"/>
            <a:ext cx="3167583" cy="4536504"/>
          </a:xfrm>
          <a:prstGeom prst="rect">
            <a:avLst/>
          </a:prstGeom>
        </p:spPr>
        <p:txBody>
          <a:bodyPr lIns="0" tIns="0" rIns="0" bIns="0" numCol="1" spcCol="216000"/>
          <a:lstStyle>
            <a:lvl1pPr marL="266700" marR="0" indent="-266700" algn="l" defTabSz="606425" rtl="0" eaLnBrk="1" fontAlgn="base" latinLnBrk="0" hangingPunct="1">
              <a:lnSpc>
                <a:spcPts val="2000"/>
              </a:lnSpc>
              <a:spcBef>
                <a:spcPts val="0"/>
              </a:spcBef>
              <a:spcAft>
                <a:spcPct val="0"/>
              </a:spcAft>
              <a:buClr>
                <a:srgbClr val="1A9DAC"/>
              </a:buClr>
              <a:buSzTx/>
              <a:buFont typeface="+mj-lt"/>
              <a:buAutoNum type="arabicPeriod"/>
              <a:tabLst/>
              <a:defRPr sz="1800" b="0" i="0" baseline="0">
                <a:solidFill>
                  <a:schemeClr val="tx1"/>
                </a:solidFill>
                <a:latin typeface="+mn-lt"/>
                <a:ea typeface="Tahoma"/>
                <a:cs typeface="Tahoma"/>
              </a:defRPr>
            </a:lvl1pPr>
            <a:lvl2pPr marL="541338" indent="-274638">
              <a:buClr>
                <a:srgbClr val="1A9DAC"/>
              </a:buClr>
              <a:buFont typeface="+mj-lt"/>
              <a:buAutoNum type="romanLcPeriod"/>
              <a:defRPr sz="1800" baseline="0">
                <a:latin typeface="+mn-lt"/>
                <a:ea typeface="Tahoma" panose="020B0604030504040204" pitchFamily="34" charset="0"/>
                <a:cs typeface="Tahoma" panose="020B0604030504040204" pitchFamily="34" charset="0"/>
              </a:defRPr>
            </a:lvl2pPr>
            <a:lvl3pPr marL="896938" indent="-266700">
              <a:buClr>
                <a:srgbClr val="1A9DAC"/>
              </a:buClr>
              <a:buFont typeface="Arial" panose="020B0604020202020204" pitchFamily="34" charset="0"/>
              <a:buChar char="̶"/>
              <a:defRPr sz="1800">
                <a:latin typeface="+mn-lt"/>
                <a:ea typeface="Tahoma" panose="020B0604030504040204" pitchFamily="34" charset="0"/>
                <a:cs typeface="Tahoma" panose="020B0604030504040204" pitchFamily="34" charset="0"/>
              </a:defRPr>
            </a:lvl3pPr>
            <a:lvl4pPr marL="1252538" indent="-285750">
              <a:buFont typeface="Arial" panose="020B0604020202020204" pitchFamily="34" charset="0"/>
              <a:buChar char="̶"/>
              <a:defRPr sz="1400">
                <a:latin typeface="+mn-lt"/>
                <a:ea typeface="Tahoma" panose="020B0604030504040204" pitchFamily="34" charset="0"/>
                <a:cs typeface="Tahoma" panose="020B0604030504040204" pitchFamily="34" charset="0"/>
              </a:defRPr>
            </a:lvl4pPr>
          </a:lstStyle>
          <a:p>
            <a:pPr lvl="0"/>
            <a:r>
              <a:rPr lang="en-GB" dirty="0"/>
              <a:t>Click to add text</a:t>
            </a:r>
          </a:p>
          <a:p>
            <a:pPr lvl="1"/>
            <a:r>
              <a:rPr lang="en-GB" dirty="0"/>
              <a:t>Number Position Number 2</a:t>
            </a:r>
          </a:p>
          <a:p>
            <a:pPr lvl="2"/>
            <a:r>
              <a:rPr lang="en-GB" dirty="0"/>
              <a:t>Number Position Number 3</a:t>
            </a:r>
          </a:p>
          <a:p>
            <a:pPr lvl="3"/>
            <a:endParaRPr lang="en-GB" dirty="0"/>
          </a:p>
          <a:p>
            <a:pPr lvl="3"/>
            <a:endParaRPr lang="en-GB" dirty="0"/>
          </a:p>
        </p:txBody>
      </p:sp>
      <p:sp>
        <p:nvSpPr>
          <p:cNvPr id="9" name="Text Placeholder 5"/>
          <p:cNvSpPr>
            <a:spLocks noGrp="1"/>
          </p:cNvSpPr>
          <p:nvPr>
            <p:ph type="body" sz="quarter" idx="12" hasCustomPrompt="1"/>
          </p:nvPr>
        </p:nvSpPr>
        <p:spPr>
          <a:xfrm>
            <a:off x="4284663" y="1628800"/>
            <a:ext cx="3167583" cy="4536504"/>
          </a:xfrm>
          <a:prstGeom prst="rect">
            <a:avLst/>
          </a:prstGeom>
        </p:spPr>
        <p:txBody>
          <a:bodyPr lIns="0" tIns="0" rIns="0" bIns="0" numCol="1" spcCol="216000"/>
          <a:lstStyle>
            <a:lvl1pPr marL="266700" marR="0" indent="-266700" algn="l" defTabSz="606425" rtl="0" eaLnBrk="1" fontAlgn="base" latinLnBrk="0" hangingPunct="1">
              <a:lnSpc>
                <a:spcPts val="2000"/>
              </a:lnSpc>
              <a:spcBef>
                <a:spcPts val="0"/>
              </a:spcBef>
              <a:spcAft>
                <a:spcPct val="0"/>
              </a:spcAft>
              <a:buClr>
                <a:srgbClr val="1A9DAC"/>
              </a:buClr>
              <a:buSzTx/>
              <a:buFont typeface="+mj-lt"/>
              <a:buAutoNum type="arabicPeriod"/>
              <a:tabLst/>
              <a:defRPr sz="1800" b="0" i="0" baseline="0">
                <a:solidFill>
                  <a:schemeClr val="tx1"/>
                </a:solidFill>
                <a:latin typeface="+mn-lt"/>
                <a:ea typeface="Tahoma"/>
                <a:cs typeface="Tahoma"/>
              </a:defRPr>
            </a:lvl1pPr>
            <a:lvl2pPr marL="541338" indent="-274638">
              <a:buClr>
                <a:srgbClr val="1A9DAC"/>
              </a:buClr>
              <a:buFont typeface="+mj-lt"/>
              <a:buAutoNum type="romanLcPeriod"/>
              <a:defRPr sz="1800">
                <a:latin typeface="+mn-lt"/>
                <a:ea typeface="Tahoma" panose="020B0604030504040204" pitchFamily="34" charset="0"/>
                <a:cs typeface="Tahoma" panose="020B0604030504040204" pitchFamily="34" charset="0"/>
              </a:defRPr>
            </a:lvl2pPr>
            <a:lvl3pPr marL="896938" indent="-266700">
              <a:buClr>
                <a:srgbClr val="1A9DAC"/>
              </a:buClr>
              <a:buFont typeface="Arial" panose="020B0604020202020204" pitchFamily="34" charset="0"/>
              <a:buChar char="̶"/>
              <a:defRPr sz="1800">
                <a:latin typeface="+mn-lt"/>
                <a:ea typeface="Tahoma" panose="020B0604030504040204" pitchFamily="34" charset="0"/>
                <a:cs typeface="Tahoma" panose="020B0604030504040204" pitchFamily="34" charset="0"/>
              </a:defRPr>
            </a:lvl3pPr>
            <a:lvl4pPr marL="966788" indent="0">
              <a:buFont typeface="Arial" panose="020B0604020202020204" pitchFamily="34" charset="0"/>
              <a:buNone/>
              <a:defRPr sz="1400">
                <a:latin typeface="+mn-lt"/>
                <a:ea typeface="Tahoma" panose="020B0604030504040204" pitchFamily="34" charset="0"/>
                <a:cs typeface="Tahoma" panose="020B0604030504040204" pitchFamily="34" charset="0"/>
              </a:defRPr>
            </a:lvl4pPr>
          </a:lstStyle>
          <a:p>
            <a:pPr lvl="0"/>
            <a:r>
              <a:rPr lang="en-GB" dirty="0"/>
              <a:t>Click to add text</a:t>
            </a:r>
          </a:p>
          <a:p>
            <a:pPr lvl="1"/>
            <a:r>
              <a:rPr lang="en-GB" dirty="0"/>
              <a:t>Number Position Number 2</a:t>
            </a:r>
          </a:p>
          <a:p>
            <a:pPr lvl="2"/>
            <a:r>
              <a:rPr lang="en-GB" dirty="0"/>
              <a:t>Number Position Number 3</a:t>
            </a:r>
          </a:p>
          <a:p>
            <a:pPr lvl="0"/>
            <a:endParaRPr lang="en-GB" dirty="0"/>
          </a:p>
        </p:txBody>
      </p:sp>
    </p:spTree>
    <p:extLst>
      <p:ext uri="{BB962C8B-B14F-4D97-AF65-F5344CB8AC3E}">
        <p14:creationId xmlns:p14="http://schemas.microsoft.com/office/powerpoint/2010/main" val="211776518"/>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hart and graph posi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0C80B-5DE2-104C-BCD7-114FA55CDFA5}"/>
              </a:ext>
            </a:extLst>
          </p:cNvPr>
          <p:cNvSpPr>
            <a:spLocks noGrp="1"/>
          </p:cNvSpPr>
          <p:nvPr>
            <p:ph type="title"/>
          </p:nvPr>
        </p:nvSpPr>
        <p:spPr>
          <a:xfrm>
            <a:off x="892515" y="692697"/>
            <a:ext cx="7886700" cy="862064"/>
          </a:xfrm>
        </p:spPr>
        <p:txBody>
          <a:bodyPr/>
          <a:lstStyle>
            <a:lvl1pPr>
              <a:defRPr>
                <a:solidFill>
                  <a:srgbClr val="1A9DAC"/>
                </a:solidFill>
              </a:defRPr>
            </a:lvl1pPr>
          </a:lstStyle>
          <a:p>
            <a:r>
              <a:rPr lang="en-US"/>
              <a:t>Click to edit Master title style</a:t>
            </a:r>
            <a:endParaRPr lang="en-US" dirty="0"/>
          </a:p>
        </p:txBody>
      </p:sp>
      <p:sp>
        <p:nvSpPr>
          <p:cNvPr id="3" name="Chart Placeholder 2"/>
          <p:cNvSpPr>
            <a:spLocks noGrp="1"/>
          </p:cNvSpPr>
          <p:nvPr>
            <p:ph type="chart" sz="quarter" idx="11"/>
          </p:nvPr>
        </p:nvSpPr>
        <p:spPr>
          <a:xfrm>
            <a:off x="899592" y="1554760"/>
            <a:ext cx="6515620" cy="4538065"/>
          </a:xfrm>
          <a:prstGeom prst="rect">
            <a:avLst/>
          </a:prstGeom>
        </p:spPr>
        <p:txBody>
          <a:bodyPr/>
          <a:lstStyle/>
          <a:p>
            <a:pPr lvl="0"/>
            <a:r>
              <a:rPr lang="en-US" noProof="0"/>
              <a:t>Click icon to add chart</a:t>
            </a:r>
            <a:endParaRPr lang="en-US" noProof="0" dirty="0"/>
          </a:p>
        </p:txBody>
      </p:sp>
    </p:spTree>
    <p:extLst>
      <p:ext uri="{BB962C8B-B14F-4D97-AF65-F5344CB8AC3E}">
        <p14:creationId xmlns:p14="http://schemas.microsoft.com/office/powerpoint/2010/main" val="947534947"/>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arrow column text style with 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465AE-FBB8-C547-A863-8ACFC537D477}"/>
              </a:ext>
            </a:extLst>
          </p:cNvPr>
          <p:cNvSpPr>
            <a:spLocks noGrp="1"/>
          </p:cNvSpPr>
          <p:nvPr>
            <p:ph type="title"/>
          </p:nvPr>
        </p:nvSpPr>
        <p:spPr>
          <a:xfrm>
            <a:off x="899591" y="692696"/>
            <a:ext cx="7886700" cy="936103"/>
          </a:xfrm>
        </p:spPr>
        <p:txBody>
          <a:bodyPr/>
          <a:lstStyle>
            <a:lvl1pPr>
              <a:defRPr>
                <a:solidFill>
                  <a:srgbClr val="1A9DAC"/>
                </a:solidFill>
              </a:defRPr>
            </a:lvl1pPr>
          </a:lstStyle>
          <a:p>
            <a:r>
              <a:rPr lang="en-US"/>
              <a:t>Click to edit Master title style</a:t>
            </a:r>
            <a:endParaRPr lang="en-US" dirty="0"/>
          </a:p>
        </p:txBody>
      </p:sp>
      <p:sp>
        <p:nvSpPr>
          <p:cNvPr id="6" name="Text Placeholder 5"/>
          <p:cNvSpPr>
            <a:spLocks noGrp="1"/>
          </p:cNvSpPr>
          <p:nvPr>
            <p:ph type="body" sz="quarter" idx="11"/>
          </p:nvPr>
        </p:nvSpPr>
        <p:spPr>
          <a:xfrm>
            <a:off x="899592" y="1628800"/>
            <a:ext cx="3312368" cy="4536504"/>
          </a:xfrm>
          <a:prstGeom prst="rect">
            <a:avLst/>
          </a:prstGeom>
        </p:spPr>
        <p:txBody>
          <a:bodyPr lIns="0" tIns="0" rIns="0" bIns="0" numCol="1" spcCol="216000"/>
          <a:lstStyle>
            <a:lvl1pPr marL="0" marR="0" indent="0" algn="l" defTabSz="606425" rtl="0" eaLnBrk="1" fontAlgn="base" latinLnBrk="0" hangingPunct="1">
              <a:lnSpc>
                <a:spcPts val="2000"/>
              </a:lnSpc>
              <a:spcBef>
                <a:spcPts val="0"/>
              </a:spcBef>
              <a:spcAft>
                <a:spcPct val="0"/>
              </a:spcAft>
              <a:buClrTx/>
              <a:buSzTx/>
              <a:buFontTx/>
              <a:buNone/>
              <a:tabLst/>
              <a:defRPr sz="1800" b="0" i="0" baseline="0">
                <a:solidFill>
                  <a:schemeClr val="tx1"/>
                </a:solidFill>
                <a:latin typeface="+mn-lt"/>
                <a:ea typeface="Tahoma"/>
                <a:cs typeface="Tahoma"/>
              </a:defRPr>
            </a:lvl1pPr>
          </a:lstStyle>
          <a:p>
            <a:pPr lvl="0"/>
            <a:r>
              <a:rPr lang="en-US" dirty="0"/>
              <a:t>Edit Master text styles</a:t>
            </a:r>
          </a:p>
        </p:txBody>
      </p:sp>
      <p:sp>
        <p:nvSpPr>
          <p:cNvPr id="3" name="Chart Placeholder 2"/>
          <p:cNvSpPr>
            <a:spLocks noGrp="1"/>
          </p:cNvSpPr>
          <p:nvPr>
            <p:ph type="chart" sz="quarter" idx="12"/>
          </p:nvPr>
        </p:nvSpPr>
        <p:spPr>
          <a:xfrm>
            <a:off x="4284663" y="1628799"/>
            <a:ext cx="3816350" cy="4464025"/>
          </a:xfrm>
          <a:prstGeom prst="rect">
            <a:avLst/>
          </a:prstGeom>
        </p:spPr>
        <p:txBody>
          <a:bodyPr/>
          <a:lstStyle/>
          <a:p>
            <a:pPr lvl="0"/>
            <a:r>
              <a:rPr lang="en-US" noProof="0"/>
              <a:t>Click icon to add chart</a:t>
            </a:r>
            <a:endParaRPr lang="en-US" noProof="0" dirty="0"/>
          </a:p>
        </p:txBody>
      </p:sp>
    </p:spTree>
    <p:extLst>
      <p:ext uri="{BB962C8B-B14F-4D97-AF65-F5344CB8AC3E}">
        <p14:creationId xmlns:p14="http://schemas.microsoft.com/office/powerpoint/2010/main" val="1628611724"/>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6D7E385-10D3-CC4C-B8C0-4CD9D91D4F44}"/>
              </a:ext>
              <a:ext uri="{C183D7F6-B498-43B3-948B-1728B52AA6E4}">
                <adec:decorative xmlns:adec="http://schemas.microsoft.com/office/drawing/2017/decorative" val="1"/>
              </a:ext>
            </a:extLst>
          </p:cNvPr>
          <p:cNvPicPr>
            <a:picLocks noChangeAspect="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7236296"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Placeholder 3">
            <a:extLst>
              <a:ext uri="{FF2B5EF4-FFF2-40B4-BE49-F238E27FC236}">
                <a16:creationId xmlns:a16="http://schemas.microsoft.com/office/drawing/2014/main" id="{3631A212-DAA8-B544-9BA8-9F3465AA8AB6}"/>
              </a:ext>
            </a:extLst>
          </p:cNvPr>
          <p:cNvSpPr>
            <a:spLocks noGrp="1"/>
          </p:cNvSpPr>
          <p:nvPr>
            <p:ph type="title"/>
          </p:nvPr>
        </p:nvSpPr>
        <p:spPr>
          <a:xfrm>
            <a:off x="628650" y="692696"/>
            <a:ext cx="7886700" cy="1325563"/>
          </a:xfrm>
          <a:prstGeom prst="rect">
            <a:avLst/>
          </a:prstGeom>
        </p:spPr>
        <p:txBody>
          <a:bodyPr vert="horz" lIns="0" tIns="0" rIns="0" bIns="0" rtlCol="0" anchor="t" anchorCtr="0">
            <a:normAutofit/>
          </a:bodyPr>
          <a:lstStyle/>
          <a:p>
            <a:r>
              <a:rPr lang="en-US"/>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962" r:id="rId1"/>
    <p:sldLayoutId id="2147483963" r:id="rId2"/>
    <p:sldLayoutId id="2147483964" r:id="rId3"/>
    <p:sldLayoutId id="2147483965" r:id="rId4"/>
    <p:sldLayoutId id="2147483966" r:id="rId5"/>
    <p:sldLayoutId id="2147483967" r:id="rId6"/>
    <p:sldLayoutId id="2147483968" r:id="rId7"/>
    <p:sldLayoutId id="2147483969" r:id="rId8"/>
    <p:sldLayoutId id="2147483970" r:id="rId9"/>
    <p:sldLayoutId id="2147483971" r:id="rId10"/>
    <p:sldLayoutId id="2147483972" r:id="rId11"/>
    <p:sldLayoutId id="2147483973" r:id="rId12"/>
    <p:sldLayoutId id="2147483974" r:id="rId13"/>
    <p:sldLayoutId id="2147483976" r:id="rId14"/>
  </p:sldLayoutIdLst>
  <p:transition spd="slow">
    <p:fade/>
  </p:transition>
  <p:txStyles>
    <p:titleStyle>
      <a:lvl1pPr algn="l" defTabSz="606425" rtl="0" eaLnBrk="1" fontAlgn="base" hangingPunct="1">
        <a:spcBef>
          <a:spcPct val="0"/>
        </a:spcBef>
        <a:spcAft>
          <a:spcPct val="0"/>
        </a:spcAft>
        <a:defRPr sz="3600" kern="1200">
          <a:solidFill>
            <a:srgbClr val="1A9DAC"/>
          </a:solidFill>
          <a:latin typeface="+mj-lt"/>
          <a:ea typeface="ＭＳ Ｐゴシック" charset="0"/>
          <a:cs typeface="ＭＳ Ｐゴシック" charset="0"/>
        </a:defRPr>
      </a:lvl1pPr>
      <a:lvl2pPr algn="ctr" defTabSz="606425" rtl="0" eaLnBrk="1" fontAlgn="base" hangingPunct="1">
        <a:spcBef>
          <a:spcPct val="0"/>
        </a:spcBef>
        <a:spcAft>
          <a:spcPct val="0"/>
        </a:spcAft>
        <a:defRPr sz="5800">
          <a:solidFill>
            <a:schemeClr val="tx1"/>
          </a:solidFill>
          <a:latin typeface="Calibri" charset="0"/>
          <a:ea typeface="ＭＳ Ｐゴシック" charset="0"/>
          <a:cs typeface="ＭＳ Ｐゴシック" charset="0"/>
        </a:defRPr>
      </a:lvl2pPr>
      <a:lvl3pPr algn="ctr" defTabSz="606425" rtl="0" eaLnBrk="1" fontAlgn="base" hangingPunct="1">
        <a:spcBef>
          <a:spcPct val="0"/>
        </a:spcBef>
        <a:spcAft>
          <a:spcPct val="0"/>
        </a:spcAft>
        <a:defRPr sz="5800">
          <a:solidFill>
            <a:schemeClr val="tx1"/>
          </a:solidFill>
          <a:latin typeface="Calibri" charset="0"/>
          <a:ea typeface="ＭＳ Ｐゴシック" charset="0"/>
          <a:cs typeface="ＭＳ Ｐゴシック" charset="0"/>
        </a:defRPr>
      </a:lvl3pPr>
      <a:lvl4pPr algn="ctr" defTabSz="606425" rtl="0" eaLnBrk="1" fontAlgn="base" hangingPunct="1">
        <a:spcBef>
          <a:spcPct val="0"/>
        </a:spcBef>
        <a:spcAft>
          <a:spcPct val="0"/>
        </a:spcAft>
        <a:defRPr sz="5800">
          <a:solidFill>
            <a:schemeClr val="tx1"/>
          </a:solidFill>
          <a:latin typeface="Calibri" charset="0"/>
          <a:ea typeface="ＭＳ Ｐゴシック" charset="0"/>
          <a:cs typeface="ＭＳ Ｐゴシック" charset="0"/>
        </a:defRPr>
      </a:lvl4pPr>
      <a:lvl5pPr algn="ctr" defTabSz="606425" rtl="0" eaLnBrk="1" fontAlgn="base" hangingPunct="1">
        <a:spcBef>
          <a:spcPct val="0"/>
        </a:spcBef>
        <a:spcAft>
          <a:spcPct val="0"/>
        </a:spcAft>
        <a:defRPr sz="5800">
          <a:solidFill>
            <a:schemeClr val="tx1"/>
          </a:solidFill>
          <a:latin typeface="Calibri" charset="0"/>
          <a:ea typeface="ＭＳ Ｐゴシック" charset="0"/>
          <a:cs typeface="ＭＳ Ｐゴシック" charset="0"/>
        </a:defRPr>
      </a:lvl5pPr>
      <a:lvl6pPr marL="609555"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6pPr>
      <a:lvl7pPr marL="1219110"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7pPr>
      <a:lvl8pPr marL="1828664"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8pPr>
      <a:lvl9pPr marL="2438218"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9pPr>
    </p:titleStyle>
    <p:bodyStyle>
      <a:lvl1pPr marL="454025" indent="-454025" algn="l" defTabSz="606425" rtl="0" eaLnBrk="1" fontAlgn="base" hangingPunct="1">
        <a:spcBef>
          <a:spcPct val="20000"/>
        </a:spcBef>
        <a:spcAft>
          <a:spcPct val="0"/>
        </a:spcAft>
        <a:buFont typeface="Arial" charset="0"/>
        <a:buChar char="•"/>
        <a:defRPr sz="4200" kern="1200">
          <a:solidFill>
            <a:schemeClr val="tx1"/>
          </a:solidFill>
          <a:latin typeface="+mn-lt"/>
          <a:ea typeface="ＭＳ Ｐゴシック" charset="0"/>
          <a:cs typeface="ＭＳ Ｐゴシック" charset="0"/>
        </a:defRPr>
      </a:lvl1pPr>
      <a:lvl2pPr marL="987425" indent="-377825" algn="l" defTabSz="606425" rtl="0" eaLnBrk="1" fontAlgn="base" hangingPunct="1">
        <a:spcBef>
          <a:spcPct val="20000"/>
        </a:spcBef>
        <a:spcAft>
          <a:spcPct val="0"/>
        </a:spcAft>
        <a:buFont typeface="Arial" charset="0"/>
        <a:buChar char="–"/>
        <a:defRPr sz="3700" kern="1200">
          <a:solidFill>
            <a:schemeClr val="tx1"/>
          </a:solidFill>
          <a:latin typeface="+mn-lt"/>
          <a:ea typeface="ＭＳ Ｐゴシック" charset="0"/>
          <a:cs typeface="+mn-cs"/>
        </a:defRPr>
      </a:lvl2pPr>
      <a:lvl3pPr marL="1520825" indent="-301625" algn="l" defTabSz="606425"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mn-cs"/>
        </a:defRPr>
      </a:lvl3pPr>
      <a:lvl4pPr marL="2130425" indent="-301625" algn="l" defTabSz="606425" rtl="0" eaLnBrk="1" fontAlgn="base" hangingPunct="1">
        <a:spcBef>
          <a:spcPct val="20000"/>
        </a:spcBef>
        <a:spcAft>
          <a:spcPct val="0"/>
        </a:spcAft>
        <a:buFont typeface="Arial" charset="0"/>
        <a:buChar char="–"/>
        <a:defRPr sz="2600" kern="1200">
          <a:solidFill>
            <a:schemeClr val="tx1"/>
          </a:solidFill>
          <a:latin typeface="+mn-lt"/>
          <a:ea typeface="ＭＳ Ｐゴシック" charset="0"/>
          <a:cs typeface="+mn-cs"/>
        </a:defRPr>
      </a:lvl4pPr>
      <a:lvl5pPr marL="2740025" indent="-301625" algn="l" defTabSz="606425" rtl="0" eaLnBrk="1" fontAlgn="base" hangingPunct="1">
        <a:spcBef>
          <a:spcPct val="20000"/>
        </a:spcBef>
        <a:spcAft>
          <a:spcPct val="0"/>
        </a:spcAft>
        <a:buFont typeface="Arial" charset="0"/>
        <a:buChar char="»"/>
        <a:defRPr sz="2600" kern="1200">
          <a:solidFill>
            <a:schemeClr val="tx1"/>
          </a:solidFill>
          <a:latin typeface="+mn-lt"/>
          <a:ea typeface="ＭＳ Ｐゴシック" charset="0"/>
          <a:cs typeface="+mn-cs"/>
        </a:defRPr>
      </a:lvl5pPr>
      <a:lvl6pPr marL="3352548" indent="-304776" algn="l" defTabSz="609555" rtl="0" eaLnBrk="1" latinLnBrk="0" hangingPunct="1">
        <a:spcBef>
          <a:spcPct val="20000"/>
        </a:spcBef>
        <a:buFont typeface="Arial"/>
        <a:buChar char="•"/>
        <a:defRPr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55" rtl="0" eaLnBrk="1" latinLnBrk="0" hangingPunct="1">
        <a:defRPr sz="2400" kern="1200">
          <a:solidFill>
            <a:schemeClr val="tx1"/>
          </a:solidFill>
          <a:latin typeface="+mn-lt"/>
          <a:ea typeface="+mn-ea"/>
          <a:cs typeface="+mn-cs"/>
        </a:defRPr>
      </a:lvl1pPr>
      <a:lvl2pPr marL="609555" algn="l" defTabSz="609555" rtl="0" eaLnBrk="1" latinLnBrk="0" hangingPunct="1">
        <a:defRPr sz="2400" kern="1200">
          <a:solidFill>
            <a:schemeClr val="tx1"/>
          </a:solidFill>
          <a:latin typeface="+mn-lt"/>
          <a:ea typeface="+mn-ea"/>
          <a:cs typeface="+mn-cs"/>
        </a:defRPr>
      </a:lvl2pPr>
      <a:lvl3pPr marL="1219110" algn="l" defTabSz="609555" rtl="0" eaLnBrk="1" latinLnBrk="0" hangingPunct="1">
        <a:defRPr sz="2400" kern="1200">
          <a:solidFill>
            <a:schemeClr val="tx1"/>
          </a:solidFill>
          <a:latin typeface="+mn-lt"/>
          <a:ea typeface="+mn-ea"/>
          <a:cs typeface="+mn-cs"/>
        </a:defRPr>
      </a:lvl3pPr>
      <a:lvl4pPr marL="1828664" algn="l" defTabSz="609555" rtl="0" eaLnBrk="1" latinLnBrk="0" hangingPunct="1">
        <a:defRPr sz="2400" kern="1200">
          <a:solidFill>
            <a:schemeClr val="tx1"/>
          </a:solidFill>
          <a:latin typeface="+mn-lt"/>
          <a:ea typeface="+mn-ea"/>
          <a:cs typeface="+mn-cs"/>
        </a:defRPr>
      </a:lvl4pPr>
      <a:lvl5pPr marL="2438218" algn="l" defTabSz="609555" rtl="0" eaLnBrk="1" latinLnBrk="0" hangingPunct="1">
        <a:defRPr sz="2400" kern="1200">
          <a:solidFill>
            <a:schemeClr val="tx1"/>
          </a:solidFill>
          <a:latin typeface="+mn-lt"/>
          <a:ea typeface="+mn-ea"/>
          <a:cs typeface="+mn-cs"/>
        </a:defRPr>
      </a:lvl5pPr>
      <a:lvl6pPr marL="3047772" algn="l" defTabSz="609555" rtl="0" eaLnBrk="1" latinLnBrk="0" hangingPunct="1">
        <a:defRPr sz="2400" kern="1200">
          <a:solidFill>
            <a:schemeClr val="tx1"/>
          </a:solidFill>
          <a:latin typeface="+mn-lt"/>
          <a:ea typeface="+mn-ea"/>
          <a:cs typeface="+mn-cs"/>
        </a:defRPr>
      </a:lvl6pPr>
      <a:lvl7pPr marL="3657327" algn="l" defTabSz="609555" rtl="0" eaLnBrk="1" latinLnBrk="0" hangingPunct="1">
        <a:defRPr sz="2400" kern="1200">
          <a:solidFill>
            <a:schemeClr val="tx1"/>
          </a:solidFill>
          <a:latin typeface="+mn-lt"/>
          <a:ea typeface="+mn-ea"/>
          <a:cs typeface="+mn-cs"/>
        </a:defRPr>
      </a:lvl7pPr>
      <a:lvl8pPr marL="4266880" algn="l" defTabSz="609555" rtl="0" eaLnBrk="1" latinLnBrk="0" hangingPunct="1">
        <a:defRPr sz="2400" kern="1200">
          <a:solidFill>
            <a:schemeClr val="tx1"/>
          </a:solidFill>
          <a:latin typeface="+mn-lt"/>
          <a:ea typeface="+mn-ea"/>
          <a:cs typeface="+mn-cs"/>
        </a:defRPr>
      </a:lvl8pPr>
      <a:lvl9pPr marL="4876435" algn="l" defTabSz="60955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hyperlink" Target="https://www.unesco.org/en/education"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F4C6A-CA2E-4C35-8BA5-916C10203F2E}"/>
              </a:ext>
            </a:extLst>
          </p:cNvPr>
          <p:cNvSpPr>
            <a:spLocks noGrp="1"/>
          </p:cNvSpPr>
          <p:nvPr>
            <p:ph type="title"/>
          </p:nvPr>
        </p:nvSpPr>
        <p:spPr/>
        <p:txBody>
          <a:bodyPr/>
          <a:lstStyle/>
          <a:p>
            <a:pPr algn="ctr"/>
            <a:r>
              <a:rPr lang="en-GB" dirty="0"/>
              <a:t>Teaching Tolerance in Troubled Times</a:t>
            </a:r>
          </a:p>
        </p:txBody>
      </p:sp>
      <p:sp>
        <p:nvSpPr>
          <p:cNvPr id="3" name="Text Placeholder 2">
            <a:extLst>
              <a:ext uri="{FF2B5EF4-FFF2-40B4-BE49-F238E27FC236}">
                <a16:creationId xmlns:a16="http://schemas.microsoft.com/office/drawing/2014/main" id="{876BE806-4523-4FEC-B19F-B5D4FF00D6A6}"/>
              </a:ext>
            </a:extLst>
          </p:cNvPr>
          <p:cNvSpPr>
            <a:spLocks noGrp="1"/>
          </p:cNvSpPr>
          <p:nvPr>
            <p:ph type="body" sz="quarter" idx="15"/>
          </p:nvPr>
        </p:nvSpPr>
        <p:spPr/>
        <p:txBody>
          <a:bodyPr/>
          <a:lstStyle/>
          <a:p>
            <a:endParaRPr lang="en-GB"/>
          </a:p>
        </p:txBody>
      </p:sp>
      <p:sp>
        <p:nvSpPr>
          <p:cNvPr id="4" name="Text Placeholder 3">
            <a:extLst>
              <a:ext uri="{FF2B5EF4-FFF2-40B4-BE49-F238E27FC236}">
                <a16:creationId xmlns:a16="http://schemas.microsoft.com/office/drawing/2014/main" id="{FA5FC82F-1F0B-4D11-BC78-0C43FDE0F394}"/>
              </a:ext>
            </a:extLst>
          </p:cNvPr>
          <p:cNvSpPr>
            <a:spLocks noGrp="1"/>
          </p:cNvSpPr>
          <p:nvPr>
            <p:ph type="body" sz="quarter" idx="16"/>
          </p:nvPr>
        </p:nvSpPr>
        <p:spPr/>
        <p:txBody>
          <a:bodyPr/>
          <a:lstStyle/>
          <a:p>
            <a:r>
              <a:rPr lang="en-GB" dirty="0"/>
              <a:t>Dr Sarah Whitehouse</a:t>
            </a:r>
          </a:p>
        </p:txBody>
      </p:sp>
      <p:sp>
        <p:nvSpPr>
          <p:cNvPr id="5" name="Text Placeholder 4">
            <a:extLst>
              <a:ext uri="{FF2B5EF4-FFF2-40B4-BE49-F238E27FC236}">
                <a16:creationId xmlns:a16="http://schemas.microsoft.com/office/drawing/2014/main" id="{25261011-8BC0-42E0-ABA5-34977886AFBC}"/>
              </a:ext>
            </a:extLst>
          </p:cNvPr>
          <p:cNvSpPr>
            <a:spLocks noGrp="1"/>
          </p:cNvSpPr>
          <p:nvPr>
            <p:ph type="body" sz="quarter" idx="17"/>
          </p:nvPr>
        </p:nvSpPr>
        <p:spPr/>
        <p:txBody>
          <a:bodyPr/>
          <a:lstStyle/>
          <a:p>
            <a:r>
              <a:rPr lang="en-GB" dirty="0"/>
              <a:t>Dr Karan Vickers-Hulse</a:t>
            </a:r>
          </a:p>
        </p:txBody>
      </p:sp>
      <p:sp>
        <p:nvSpPr>
          <p:cNvPr id="6" name="Text Placeholder 5">
            <a:extLst>
              <a:ext uri="{FF2B5EF4-FFF2-40B4-BE49-F238E27FC236}">
                <a16:creationId xmlns:a16="http://schemas.microsoft.com/office/drawing/2014/main" id="{8AF42F57-4342-4892-B2AD-019DCDCB61B2}"/>
              </a:ext>
            </a:extLst>
          </p:cNvPr>
          <p:cNvSpPr>
            <a:spLocks noGrp="1"/>
          </p:cNvSpPr>
          <p:nvPr>
            <p:ph type="body" sz="quarter" idx="18"/>
          </p:nvPr>
        </p:nvSpPr>
        <p:spPr/>
        <p:txBody>
          <a:bodyPr/>
          <a:lstStyle/>
          <a:p>
            <a:endParaRPr lang="en-GB"/>
          </a:p>
        </p:txBody>
      </p:sp>
    </p:spTree>
    <p:extLst>
      <p:ext uri="{BB962C8B-B14F-4D97-AF65-F5344CB8AC3E}">
        <p14:creationId xmlns:p14="http://schemas.microsoft.com/office/powerpoint/2010/main" val="3764760811"/>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FFC6D-47D3-4E25-BFBD-2C98023CB851}"/>
              </a:ext>
            </a:extLst>
          </p:cNvPr>
          <p:cNvSpPr>
            <a:spLocks noGrp="1"/>
          </p:cNvSpPr>
          <p:nvPr>
            <p:ph type="title"/>
          </p:nvPr>
        </p:nvSpPr>
        <p:spPr>
          <a:xfrm>
            <a:off x="27148" y="116632"/>
            <a:ext cx="7886700" cy="650862"/>
          </a:xfrm>
        </p:spPr>
        <p:txBody>
          <a:bodyPr/>
          <a:lstStyle/>
          <a:p>
            <a:r>
              <a:rPr lang="en-GB" dirty="0"/>
              <a:t>The Statue of Edward Colston: A History</a:t>
            </a:r>
          </a:p>
        </p:txBody>
      </p:sp>
      <p:sp>
        <p:nvSpPr>
          <p:cNvPr id="3" name="Text Placeholder 2">
            <a:extLst>
              <a:ext uri="{FF2B5EF4-FFF2-40B4-BE49-F238E27FC236}">
                <a16:creationId xmlns:a16="http://schemas.microsoft.com/office/drawing/2014/main" id="{4E8E33DA-D214-4CFC-AF44-1BBBEA2A13CA}"/>
              </a:ext>
            </a:extLst>
          </p:cNvPr>
          <p:cNvSpPr>
            <a:spLocks noGrp="1"/>
          </p:cNvSpPr>
          <p:nvPr>
            <p:ph type="body" sz="quarter" idx="11"/>
          </p:nvPr>
        </p:nvSpPr>
        <p:spPr>
          <a:xfrm>
            <a:off x="192340" y="767494"/>
            <a:ext cx="8759320" cy="4465637"/>
          </a:xfrm>
        </p:spPr>
        <p:txBody>
          <a:bodyPr/>
          <a:lstStyle/>
          <a:p>
            <a:r>
              <a:rPr lang="en-GB" dirty="0"/>
              <a:t>Edward Colston was born in the city of Bristol in 1638 and died in London, in 1721. In 1885 a statue was erected to his memory to celebrate Colston’s charitable giving. Colston, having amassed a huge wealth established schools and other educational provision for the poor as well as other charitable donations. </a:t>
            </a:r>
          </a:p>
          <a:p>
            <a:r>
              <a:rPr lang="en-GB" dirty="0"/>
              <a:t>1885 was a period of history when there was great poverty alongside great riches. It was not an uncommon idea that the poor could be divided into the ‘deserving and undeserving poor’. </a:t>
            </a:r>
          </a:p>
          <a:p>
            <a:r>
              <a:rPr lang="en-GB" dirty="0"/>
              <a:t>It may appear that a statue to a man that set up schools, </a:t>
            </a:r>
            <a:r>
              <a:rPr lang="en-GB" dirty="0" err="1"/>
              <a:t>almshouses</a:t>
            </a:r>
            <a:r>
              <a:rPr lang="en-GB" dirty="0"/>
              <a:t> for the poor and established many charitable organisations is quite an appropriate subject for a statue but we need to explore a little more deeply how Colston made his money before being able to make any judgements……</a:t>
            </a:r>
          </a:p>
          <a:p>
            <a:r>
              <a:rPr lang="en-GB" dirty="0"/>
              <a:t>In 1670, Colston began working with the Royal Africa Company which provided ships for the transportation of slaves from West Africa. He became a governor of the company which oversaw its ships transportation of over 84,000 people from Africa, many from Sierra Leone, 19,000 died </a:t>
            </a:r>
            <a:r>
              <a:rPr lang="en-GB" dirty="0" err="1"/>
              <a:t>en</a:t>
            </a:r>
            <a:r>
              <a:rPr lang="en-GB" dirty="0"/>
              <a:t> route. </a:t>
            </a:r>
          </a:p>
          <a:p>
            <a:r>
              <a:rPr lang="en-GB" dirty="0"/>
              <a:t>The Royal Africa Company was the main and often only company engaged in the West African slave trade and it burnt into the skin (branded) the people it captured and then sold as slaves with the initials RAC.</a:t>
            </a:r>
          </a:p>
          <a:p>
            <a:r>
              <a:rPr lang="en-GB" dirty="0"/>
              <a:t> Colston was an active member of the Royal Africa Company for eleven years and it is thought that he used his sale of his shares in the company to establish further businesses as well as his philanthropic giving. </a:t>
            </a:r>
          </a:p>
          <a:p>
            <a:pPr marL="0" indent="0">
              <a:buNone/>
            </a:pPr>
            <a:endParaRPr lang="en-GB" dirty="0"/>
          </a:p>
        </p:txBody>
      </p:sp>
    </p:spTree>
    <p:extLst>
      <p:ext uri="{BB962C8B-B14F-4D97-AF65-F5344CB8AC3E}">
        <p14:creationId xmlns:p14="http://schemas.microsoft.com/office/powerpoint/2010/main" val="763776972"/>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3CC73F-8D07-1521-DC95-B6041E696801}"/>
              </a:ext>
            </a:extLst>
          </p:cNvPr>
          <p:cNvSpPr>
            <a:spLocks noGrp="1"/>
          </p:cNvSpPr>
          <p:nvPr>
            <p:ph type="title"/>
          </p:nvPr>
        </p:nvSpPr>
        <p:spPr>
          <a:xfrm>
            <a:off x="179512" y="188640"/>
            <a:ext cx="7886700" cy="1012599"/>
          </a:xfrm>
        </p:spPr>
        <p:txBody>
          <a:bodyPr>
            <a:normAutofit fontScale="90000"/>
          </a:bodyPr>
          <a:lstStyle/>
          <a:p>
            <a:r>
              <a:rPr lang="en-GB" dirty="0"/>
              <a:t>The Statue of Edward Colston: Controversy</a:t>
            </a:r>
          </a:p>
        </p:txBody>
      </p:sp>
      <p:sp>
        <p:nvSpPr>
          <p:cNvPr id="3" name="Text Placeholder 2">
            <a:extLst>
              <a:ext uri="{FF2B5EF4-FFF2-40B4-BE49-F238E27FC236}">
                <a16:creationId xmlns:a16="http://schemas.microsoft.com/office/drawing/2014/main" id="{6A66EA3B-D315-62DF-8FDF-823464967283}"/>
              </a:ext>
            </a:extLst>
          </p:cNvPr>
          <p:cNvSpPr>
            <a:spLocks noGrp="1"/>
          </p:cNvSpPr>
          <p:nvPr>
            <p:ph type="body" sz="quarter" idx="11"/>
          </p:nvPr>
        </p:nvSpPr>
        <p:spPr>
          <a:xfrm>
            <a:off x="251520" y="836712"/>
            <a:ext cx="8640960" cy="4465637"/>
          </a:xfrm>
        </p:spPr>
        <p:txBody>
          <a:bodyPr/>
          <a:lstStyle/>
          <a:p>
            <a:pPr marL="285750" indent="-285750">
              <a:buFont typeface="Arial" panose="020B0604020202020204" pitchFamily="34" charset="0"/>
              <a:buChar char="•"/>
            </a:pPr>
            <a:r>
              <a:rPr lang="en-GB" dirty="0"/>
              <a:t>The statue is made of bronze and was created in 1895 by the Irish sculptor John Cassidy and placed on a plinth in the city centre. The statue depicts Colston in a flowing wig, velvet coat, satin waistcoat, and knee-breeches as was typical in his day. The plaque on one side bears the words "Erected by citizens of Bristol as a memorial of one of the most virtuous and wise sons of their city AD 1895". </a:t>
            </a:r>
          </a:p>
          <a:p>
            <a:pPr marL="285750" indent="-285750">
              <a:buFont typeface="Arial" panose="020B0604020202020204" pitchFamily="34" charset="0"/>
              <a:buChar char="•"/>
            </a:pPr>
            <a:r>
              <a:rPr lang="en-GB" dirty="0"/>
              <a:t>In 1977 the statue was designated a grade 11 listed structure – which means under British law, it is (or was) protected. The statue was erected to acknowledge and commemorate Colston’s reputation as a philanthropist. However, the statue did not acknowledge his involvement in the Transatlantic Slave Trade. </a:t>
            </a:r>
          </a:p>
          <a:p>
            <a:pPr marL="285750" indent="-285750">
              <a:buFont typeface="Arial" panose="020B0604020202020204" pitchFamily="34" charset="0"/>
              <a:buChar char="•"/>
            </a:pPr>
            <a:r>
              <a:rPr lang="en-GB" dirty="0"/>
              <a:t>From the 1990s onwards there was continued debate about the underlying morality of commemorating a slave trader in this way. </a:t>
            </a:r>
          </a:p>
          <a:p>
            <a:pPr marL="285750" indent="-285750">
              <a:buFont typeface="Arial" panose="020B0604020202020204" pitchFamily="34" charset="0"/>
              <a:buChar char="•"/>
            </a:pPr>
            <a:r>
              <a:rPr lang="en-GB" dirty="0"/>
              <a:t>In 2018 a Bristol City Council project sought to add a second plague which better contextualised both the statue and acknowledged Colston’s role in the slave trade. This never materialised and discontent around the statue within the city continued.</a:t>
            </a:r>
          </a:p>
          <a:p>
            <a:pPr marL="285750" indent="-285750">
              <a:buFont typeface="Arial" panose="020B0604020202020204" pitchFamily="34" charset="0"/>
              <a:buChar char="•"/>
            </a:pPr>
            <a:r>
              <a:rPr lang="en-GB" dirty="0"/>
              <a:t>The people of Bristol had long debated the place of Colston in its city. It was not just the statue that commemorated him but his name was visible in the names of the schools he established as well as concert halls and streets that were named after him. </a:t>
            </a:r>
          </a:p>
          <a:p>
            <a:pPr marL="285750" indent="-285750">
              <a:buFont typeface="Arial" panose="020B0604020202020204" pitchFamily="34" charset="0"/>
              <a:buChar char="•"/>
            </a:pPr>
            <a:endParaRPr lang="en-GB" dirty="0"/>
          </a:p>
          <a:p>
            <a:pPr marL="0" indent="0" algn="ctr">
              <a:buNone/>
            </a:pPr>
            <a:r>
              <a:rPr lang="en-GB" b="1" dirty="0"/>
              <a:t>How should a modern and diverse city relate to a figure such as Colston? </a:t>
            </a:r>
          </a:p>
          <a:p>
            <a:pPr marL="0" indent="0">
              <a:buNone/>
            </a:pPr>
            <a:endParaRPr lang="en-GB" dirty="0"/>
          </a:p>
        </p:txBody>
      </p:sp>
    </p:spTree>
    <p:extLst>
      <p:ext uri="{BB962C8B-B14F-4D97-AF65-F5344CB8AC3E}">
        <p14:creationId xmlns:p14="http://schemas.microsoft.com/office/powerpoint/2010/main" val="2257955079"/>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4E4FA-F27B-0BE7-9342-B43BB2B29D0D}"/>
              </a:ext>
            </a:extLst>
          </p:cNvPr>
          <p:cNvSpPr>
            <a:spLocks noGrp="1"/>
          </p:cNvSpPr>
          <p:nvPr>
            <p:ph type="title"/>
          </p:nvPr>
        </p:nvSpPr>
        <p:spPr/>
        <p:txBody>
          <a:bodyPr/>
          <a:lstStyle/>
          <a:p>
            <a:r>
              <a:rPr lang="en-GB" dirty="0"/>
              <a:t>Discussion</a:t>
            </a:r>
          </a:p>
        </p:txBody>
      </p:sp>
      <p:sp>
        <p:nvSpPr>
          <p:cNvPr id="3" name="Text Placeholder 2">
            <a:extLst>
              <a:ext uri="{FF2B5EF4-FFF2-40B4-BE49-F238E27FC236}">
                <a16:creationId xmlns:a16="http://schemas.microsoft.com/office/drawing/2014/main" id="{C2930E64-93F8-4446-685E-F89CE0644636}"/>
              </a:ext>
            </a:extLst>
          </p:cNvPr>
          <p:cNvSpPr>
            <a:spLocks noGrp="1"/>
          </p:cNvSpPr>
          <p:nvPr>
            <p:ph type="body" sz="quarter" idx="11"/>
          </p:nvPr>
        </p:nvSpPr>
        <p:spPr>
          <a:xfrm>
            <a:off x="179512" y="1700213"/>
            <a:ext cx="8712967" cy="4465637"/>
          </a:xfrm>
        </p:spPr>
        <p:txBody>
          <a:bodyPr/>
          <a:lstStyle/>
          <a:p>
            <a:pPr marL="342900" lvl="0" indent="-342900">
              <a:lnSpc>
                <a:spcPct val="107000"/>
              </a:lnSpc>
              <a:buFont typeface="+mj-lt"/>
              <a:buAutoNum type="arabicPeriod"/>
            </a:pPr>
            <a:r>
              <a:rPr lang="en-GB" sz="1800" dirty="0">
                <a:effectLst/>
                <a:latin typeface="Arial" panose="020B0604020202020204" pitchFamily="34" charset="0"/>
                <a:ea typeface="Calibri" panose="020F0502020204030204" pitchFamily="34" charset="0"/>
                <a:cs typeface="Times New Roman" panose="02020603050405020304" pitchFamily="18" charset="0"/>
              </a:rPr>
              <a:t>Should Colston’s statue have been left standing to recognise the ‘good’ he did with his charitable giving or should we not separate his philanthropy from the way his money was made?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en-GB" sz="1800" dirty="0">
                <a:effectLst/>
                <a:latin typeface="Arial" panose="020B0604020202020204" pitchFamily="34" charset="0"/>
                <a:ea typeface="Calibri" panose="020F0502020204030204" pitchFamily="34" charset="0"/>
                <a:cs typeface="Times New Roman" panose="02020603050405020304" pitchFamily="18" charset="0"/>
              </a:rPr>
              <a:t>Should we be tolerant of the actions of those in the past who had a set of values that were linked to the socio-political context of the day or should we judge those actions by their impact on the lives and deaths of the people sold as slaves and the consequences in the lives of people today, including slavery’s legacy of racism, displacement and inequality?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pPr>
            <a:r>
              <a:rPr lang="en-GB" sz="1800" dirty="0">
                <a:effectLst/>
                <a:latin typeface="Arial" panose="020B0604020202020204" pitchFamily="34" charset="0"/>
                <a:ea typeface="Calibri" panose="020F0502020204030204" pitchFamily="34" charset="0"/>
                <a:cs typeface="Times New Roman" panose="02020603050405020304" pitchFamily="18" charset="0"/>
              </a:rPr>
              <a:t>Are there universal codes of morality that extend both into the past and the future that should guide our judgments and understanding of tolerance?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1605061071"/>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B6058-6F86-D4B6-03BB-4D4743EBB9E2}"/>
              </a:ext>
            </a:extLst>
          </p:cNvPr>
          <p:cNvSpPr>
            <a:spLocks noGrp="1"/>
          </p:cNvSpPr>
          <p:nvPr>
            <p:ph type="title"/>
          </p:nvPr>
        </p:nvSpPr>
        <p:spPr>
          <a:xfrm>
            <a:off x="179512" y="121087"/>
            <a:ext cx="7886700" cy="1012599"/>
          </a:xfrm>
        </p:spPr>
        <p:txBody>
          <a:bodyPr>
            <a:normAutofit fontScale="90000"/>
          </a:bodyPr>
          <a:lstStyle/>
          <a:p>
            <a:r>
              <a:rPr lang="en-GB" dirty="0"/>
              <a:t>Colston, the City of Bristol and ‘Black Lives Matter’ </a:t>
            </a:r>
          </a:p>
        </p:txBody>
      </p:sp>
      <p:sp>
        <p:nvSpPr>
          <p:cNvPr id="3" name="Text Placeholder 2">
            <a:extLst>
              <a:ext uri="{FF2B5EF4-FFF2-40B4-BE49-F238E27FC236}">
                <a16:creationId xmlns:a16="http://schemas.microsoft.com/office/drawing/2014/main" id="{DBBADE9E-A57D-4F6E-BE6C-A75767B4DC8A}"/>
              </a:ext>
            </a:extLst>
          </p:cNvPr>
          <p:cNvSpPr>
            <a:spLocks noGrp="1"/>
          </p:cNvSpPr>
          <p:nvPr>
            <p:ph type="body" sz="quarter" idx="11"/>
          </p:nvPr>
        </p:nvSpPr>
        <p:spPr>
          <a:xfrm>
            <a:off x="179512" y="1232594"/>
            <a:ext cx="8856984" cy="4465637"/>
          </a:xfrm>
        </p:spPr>
        <p:txBody>
          <a:bodyPr/>
          <a:lstStyle/>
          <a:p>
            <a:pPr marL="285750" indent="-285750">
              <a:lnSpc>
                <a:spcPct val="115000"/>
              </a:lnSpc>
              <a:buFont typeface="Arial" panose="020B0604020202020204" pitchFamily="34" charset="0"/>
              <a:buChar char="•"/>
            </a:pPr>
            <a:r>
              <a:rPr lang="en-GB" sz="1800" dirty="0">
                <a:effectLst/>
                <a:latin typeface="Arial" panose="020B0604020202020204" pitchFamily="34" charset="0"/>
                <a:ea typeface="Times New Roman" panose="02020603050405020304" pitchFamily="18" charset="0"/>
              </a:rPr>
              <a:t>The Black Lives Matter (BLM) movement began in July 2013, with the use of the hashtag #BlackLivesMatter on social media after the acquittal of the US police officer George Zimmerman in the shooting of African-American teenager Trayvon Martin 17 months earlier in February 2012. Participants in the movement had demonstrated against the deaths of numerous African Americans by police actions or while in police custody. </a:t>
            </a:r>
          </a:p>
          <a:p>
            <a:pPr marL="285750" indent="-285750">
              <a:lnSpc>
                <a:spcPct val="115000"/>
              </a:lnSpc>
              <a:buFont typeface="Arial" panose="020B0604020202020204" pitchFamily="34" charset="0"/>
              <a:buChar char="•"/>
            </a:pPr>
            <a:r>
              <a:rPr lang="en-GB" sz="1800" dirty="0">
                <a:effectLst/>
                <a:latin typeface="Arial" panose="020B0604020202020204" pitchFamily="34" charset="0"/>
                <a:ea typeface="Times New Roman" panose="02020603050405020304" pitchFamily="18" charset="0"/>
              </a:rPr>
              <a:t>The movement returned to national headlines and gained further international attention during the global George Floyd protests in 2020 following his murder by Minneapolis police officer Derek Chauvin. An estimated 15 million to 26 million people participated in the 2020 Black Lives Matter protests in the United States, making it one of the largest movements in the country's history. The popularity of Black Lives Matter has shifted over time. The movement was supported around the world including in the United Kingdom.</a:t>
            </a:r>
            <a:endParaRPr lang="en-GB" sz="1800" dirty="0">
              <a:effectLst/>
              <a:latin typeface="Times New Roman" panose="02020603050405020304" pitchFamily="18" charset="0"/>
              <a:ea typeface="Times New Roman" panose="02020603050405020304" pitchFamily="18" charset="0"/>
            </a:endParaRPr>
          </a:p>
          <a:p>
            <a:pPr marL="285750" indent="-285750" fontAlgn="base">
              <a:lnSpc>
                <a:spcPct val="115000"/>
              </a:lnSpc>
              <a:buFont typeface="Arial" panose="020B0604020202020204" pitchFamily="34" charset="0"/>
              <a:buChar char="•"/>
            </a:pPr>
            <a:r>
              <a:rPr lang="en-GB" sz="1800" dirty="0">
                <a:effectLst/>
                <a:latin typeface="Arial" panose="020B0604020202020204" pitchFamily="34" charset="0"/>
                <a:ea typeface="Times New Roman" panose="02020603050405020304" pitchFamily="18" charset="0"/>
              </a:rPr>
              <a:t>The movement and its related organisations typically advocate for various policy changes considered to be related to black liberation. Despite being characterized by some as a violent movement, the overwhelming majority of its public demonstrations have been peaceful.</a:t>
            </a:r>
            <a:endParaRPr lang="en-GB" sz="1800" dirty="0">
              <a:effectLst/>
              <a:latin typeface="Times New Roman" panose="02020603050405020304" pitchFamily="18" charset="0"/>
              <a:ea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1728538476"/>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FB7B80-28AC-FD80-60ED-0BE35D8D4BEC}"/>
              </a:ext>
            </a:extLst>
          </p:cNvPr>
          <p:cNvSpPr>
            <a:spLocks noGrp="1"/>
          </p:cNvSpPr>
          <p:nvPr>
            <p:ph type="title"/>
          </p:nvPr>
        </p:nvSpPr>
        <p:spPr>
          <a:xfrm>
            <a:off x="232345" y="183012"/>
            <a:ext cx="8679309" cy="509138"/>
          </a:xfrm>
        </p:spPr>
        <p:txBody>
          <a:bodyPr>
            <a:normAutofit fontScale="90000"/>
          </a:bodyPr>
          <a:lstStyle/>
          <a:p>
            <a:r>
              <a:rPr lang="en-GB" dirty="0">
                <a:latin typeface="Times New Roman" panose="02020603050405020304" pitchFamily="18" charset="0"/>
                <a:ea typeface="Times New Roman" panose="02020603050405020304" pitchFamily="18" charset="0"/>
              </a:rPr>
              <a:t>Colston now….</a:t>
            </a:r>
            <a:br>
              <a:rPr lang="en-GB" dirty="0">
                <a:latin typeface="Times New Roman" panose="02020603050405020304" pitchFamily="18" charset="0"/>
                <a:ea typeface="Times New Roman" panose="02020603050405020304" pitchFamily="18" charset="0"/>
              </a:rPr>
            </a:br>
            <a:endParaRPr lang="en-GB" dirty="0"/>
          </a:p>
        </p:txBody>
      </p:sp>
      <p:sp>
        <p:nvSpPr>
          <p:cNvPr id="3" name="Text Placeholder 2">
            <a:extLst>
              <a:ext uri="{FF2B5EF4-FFF2-40B4-BE49-F238E27FC236}">
                <a16:creationId xmlns:a16="http://schemas.microsoft.com/office/drawing/2014/main" id="{020F91FE-851E-CC60-A050-7C0A77759F3D}"/>
              </a:ext>
            </a:extLst>
          </p:cNvPr>
          <p:cNvSpPr>
            <a:spLocks noGrp="1"/>
          </p:cNvSpPr>
          <p:nvPr>
            <p:ph type="body" sz="quarter" idx="11"/>
          </p:nvPr>
        </p:nvSpPr>
        <p:spPr>
          <a:xfrm>
            <a:off x="232344" y="836712"/>
            <a:ext cx="8516119" cy="4465637"/>
          </a:xfrm>
        </p:spPr>
        <p:txBody>
          <a:bodyPr/>
          <a:lstStyle/>
          <a:p>
            <a:pPr marL="0" indent="0" fontAlgn="base">
              <a:buNone/>
            </a:pPr>
            <a:r>
              <a:rPr lang="en-GB" sz="1800" dirty="0">
                <a:solidFill>
                  <a:srgbClr val="000000"/>
                </a:solidFill>
                <a:effectLst/>
                <a:latin typeface="Arial" panose="020B0604020202020204" pitchFamily="34" charset="0"/>
                <a:ea typeface="Times New Roman" panose="02020603050405020304" pitchFamily="18" charset="0"/>
              </a:rPr>
              <a:t>Following the toppling of the statue the Mayor of Bristol established the We Are Bristol History Commission. Their role is to build an improved shared understanding of the city’s story. A survey demonstrated that four out of five people from Bristol said that the statue should go on display in a Bristol museum. The statue is now in one of the city’s museums, M Shed. </a:t>
            </a:r>
            <a:endParaRPr lang="en-GB" sz="1800" dirty="0">
              <a:effectLst/>
              <a:latin typeface="Times New Roman" panose="02020603050405020304" pitchFamily="18" charset="0"/>
              <a:ea typeface="Times New Roman" panose="02020603050405020304" pitchFamily="18" charset="0"/>
            </a:endParaRPr>
          </a:p>
          <a:p>
            <a:pPr marL="0" indent="0">
              <a:buNone/>
            </a:pPr>
            <a:endParaRPr lang="en-GB" dirty="0"/>
          </a:p>
        </p:txBody>
      </p:sp>
      <p:pic>
        <p:nvPicPr>
          <p:cNvPr id="8" name="Picture 7">
            <a:extLst>
              <a:ext uri="{FF2B5EF4-FFF2-40B4-BE49-F238E27FC236}">
                <a16:creationId xmlns:a16="http://schemas.microsoft.com/office/drawing/2014/main" id="{CCA2778D-C386-70DC-FECB-399666DE94A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24128" y="2095757"/>
            <a:ext cx="2922905" cy="1947545"/>
          </a:xfrm>
          <a:prstGeom prst="rect">
            <a:avLst/>
          </a:prstGeom>
        </p:spPr>
      </p:pic>
      <p:sp>
        <p:nvSpPr>
          <p:cNvPr id="10" name="TextBox 9">
            <a:extLst>
              <a:ext uri="{FF2B5EF4-FFF2-40B4-BE49-F238E27FC236}">
                <a16:creationId xmlns:a16="http://schemas.microsoft.com/office/drawing/2014/main" id="{9EA4BA03-14B6-797B-474B-91E6AF6317F0}"/>
              </a:ext>
            </a:extLst>
          </p:cNvPr>
          <p:cNvSpPr txBox="1"/>
          <p:nvPr/>
        </p:nvSpPr>
        <p:spPr>
          <a:xfrm>
            <a:off x="496966" y="3095156"/>
            <a:ext cx="5125731" cy="3139321"/>
          </a:xfrm>
          <a:prstGeom prst="rect">
            <a:avLst/>
          </a:prstGeom>
          <a:noFill/>
        </p:spPr>
        <p:txBody>
          <a:bodyPr wrap="square">
            <a:spAutoFit/>
          </a:bodyPr>
          <a:lstStyle/>
          <a:p>
            <a:pPr algn="just" fontAlgn="base"/>
            <a:r>
              <a:rPr lang="en-GB" dirty="0">
                <a:effectLst/>
                <a:latin typeface="Arial" panose="020B0604020202020204" pitchFamily="34" charset="0"/>
                <a:ea typeface="Times New Roman" panose="02020603050405020304" pitchFamily="18" charset="0"/>
              </a:rPr>
              <a:t>Following the toppling of the statue four people were charged with criminal activity and this led to a trail in a Bristol court. The Bristol four as they became known had a lot of support within and beyond Bristol. The trail was significant because it further divided opinion in Bristol about the Colston. The four were acquitted at trail and there were mixed opinions on this and this has led to </a:t>
            </a:r>
            <a:r>
              <a:rPr lang="en-GB" dirty="0">
                <a:solidFill>
                  <a:srgbClr val="141414"/>
                </a:solidFill>
                <a:effectLst/>
                <a:latin typeface="Helvetica" panose="020B0604020202020204" pitchFamily="34" charset="0"/>
                <a:ea typeface="Times New Roman" panose="02020603050405020304" pitchFamily="18" charset="0"/>
              </a:rPr>
              <a:t>more debate about which statues should remain standing across the UK.</a:t>
            </a:r>
            <a:endParaRPr lang="en-GB" dirty="0">
              <a:effectLst/>
              <a:latin typeface="Times New Roman" panose="02020603050405020304" pitchFamily="18" charset="0"/>
              <a:ea typeface="Times New Roman" panose="02020603050405020304" pitchFamily="18" charset="0"/>
            </a:endParaRPr>
          </a:p>
          <a:p>
            <a:pPr fontAlgn="base"/>
            <a:r>
              <a:rPr lang="en-GB" sz="1800" dirty="0">
                <a:effectLst/>
                <a:latin typeface="Arial" panose="020B0604020202020204" pitchFamily="34" charset="0"/>
                <a:ea typeface="Times New Roman" panose="02020603050405020304" pitchFamily="18" charset="0"/>
              </a:rPr>
              <a:t> </a:t>
            </a:r>
            <a:endParaRPr lang="en-GB"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00386012"/>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D7A52-F756-A458-5515-88CFA337FABE}"/>
              </a:ext>
            </a:extLst>
          </p:cNvPr>
          <p:cNvSpPr>
            <a:spLocks noGrp="1"/>
          </p:cNvSpPr>
          <p:nvPr>
            <p:ph type="title"/>
          </p:nvPr>
        </p:nvSpPr>
        <p:spPr/>
        <p:txBody>
          <a:bodyPr/>
          <a:lstStyle/>
          <a:p>
            <a:r>
              <a:rPr lang="en-GB" dirty="0"/>
              <a:t>Final reflection </a:t>
            </a:r>
          </a:p>
        </p:txBody>
      </p:sp>
      <p:sp>
        <p:nvSpPr>
          <p:cNvPr id="3" name="Text Placeholder 2">
            <a:extLst>
              <a:ext uri="{FF2B5EF4-FFF2-40B4-BE49-F238E27FC236}">
                <a16:creationId xmlns:a16="http://schemas.microsoft.com/office/drawing/2014/main" id="{819ADA73-A687-D05A-51C4-D4A05024E9D0}"/>
              </a:ext>
            </a:extLst>
          </p:cNvPr>
          <p:cNvSpPr>
            <a:spLocks noGrp="1"/>
          </p:cNvSpPr>
          <p:nvPr>
            <p:ph type="body" sz="quarter" idx="11"/>
          </p:nvPr>
        </p:nvSpPr>
        <p:spPr>
          <a:xfrm>
            <a:off x="412365" y="1556793"/>
            <a:ext cx="8319269" cy="2736304"/>
          </a:xfrm>
        </p:spPr>
        <p:txBody>
          <a:bodyPr/>
          <a:lstStyle/>
          <a:p>
            <a:pPr marL="0" indent="0" algn="ctr">
              <a:buNone/>
            </a:pPr>
            <a:r>
              <a:rPr lang="en-GB" sz="2800" dirty="0"/>
              <a:t>How does the Edward Colston case link to tolerance?</a:t>
            </a:r>
          </a:p>
          <a:p>
            <a:pPr marL="0" indent="0" algn="ctr">
              <a:buNone/>
            </a:pPr>
            <a:endParaRPr lang="en-GB" sz="2800" dirty="0"/>
          </a:p>
          <a:p>
            <a:pPr marL="0" indent="0" algn="ctr">
              <a:buNone/>
            </a:pPr>
            <a:endParaRPr lang="en-GB" sz="2800" dirty="0"/>
          </a:p>
          <a:p>
            <a:pPr marL="0" indent="0" algn="ctr">
              <a:buNone/>
            </a:pPr>
            <a:r>
              <a:rPr lang="en-GB" sz="2800" b="1" dirty="0"/>
              <a:t>Any questions?  </a:t>
            </a:r>
          </a:p>
          <a:p>
            <a:pPr marL="0" indent="0">
              <a:buNone/>
            </a:pPr>
            <a:endParaRPr lang="en-GB" sz="2800" dirty="0"/>
          </a:p>
        </p:txBody>
      </p:sp>
    </p:spTree>
    <p:extLst>
      <p:ext uri="{BB962C8B-B14F-4D97-AF65-F5344CB8AC3E}">
        <p14:creationId xmlns:p14="http://schemas.microsoft.com/office/powerpoint/2010/main" val="1402514799"/>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F294F-A25C-4367-B378-2843EC62594D}"/>
              </a:ext>
            </a:extLst>
          </p:cNvPr>
          <p:cNvSpPr>
            <a:spLocks noGrp="1"/>
          </p:cNvSpPr>
          <p:nvPr>
            <p:ph type="title"/>
          </p:nvPr>
        </p:nvSpPr>
        <p:spPr/>
        <p:txBody>
          <a:bodyPr/>
          <a:lstStyle/>
          <a:p>
            <a:r>
              <a:rPr lang="en-GB" dirty="0"/>
              <a:t>References</a:t>
            </a:r>
          </a:p>
        </p:txBody>
      </p:sp>
      <p:sp>
        <p:nvSpPr>
          <p:cNvPr id="3" name="Text Placeholder 2">
            <a:extLst>
              <a:ext uri="{FF2B5EF4-FFF2-40B4-BE49-F238E27FC236}">
                <a16:creationId xmlns:a16="http://schemas.microsoft.com/office/drawing/2014/main" id="{5CADD8D4-C64B-4D9B-A739-63DB52F91DDB}"/>
              </a:ext>
            </a:extLst>
          </p:cNvPr>
          <p:cNvSpPr>
            <a:spLocks noGrp="1"/>
          </p:cNvSpPr>
          <p:nvPr>
            <p:ph type="body" sz="quarter" idx="11"/>
          </p:nvPr>
        </p:nvSpPr>
        <p:spPr>
          <a:xfrm>
            <a:off x="251520" y="1700213"/>
            <a:ext cx="8535293" cy="4465637"/>
          </a:xfrm>
        </p:spPr>
        <p:txBody>
          <a:bodyPr/>
          <a:lstStyle/>
          <a:p>
            <a:pPr marL="0" indent="0">
              <a:buNone/>
            </a:pPr>
            <a:r>
              <a:rPr lang="en-GB" dirty="0"/>
              <a:t>Carter, J. and Whitehouse, S. (2023) The Toppling of the Colston Statue: a perspective on tolerance from England – article written for inclusion in WG book</a:t>
            </a:r>
          </a:p>
          <a:p>
            <a:pPr marL="0" indent="0">
              <a:buNone/>
            </a:pPr>
            <a:endParaRPr lang="en-GB" dirty="0"/>
          </a:p>
          <a:p>
            <a:pPr marL="0" indent="0">
              <a:buNone/>
            </a:pPr>
            <a:r>
              <a:rPr lang="en-GB" dirty="0"/>
              <a:t>Dovidio, J. F., Gaertner, S. L., </a:t>
            </a:r>
            <a:r>
              <a:rPr lang="en-GB" dirty="0" err="1"/>
              <a:t>Ufkes</a:t>
            </a:r>
            <a:r>
              <a:rPr lang="en-GB" dirty="0"/>
              <a:t>, E. G., </a:t>
            </a:r>
            <a:r>
              <a:rPr lang="en-GB" dirty="0" err="1"/>
              <a:t>Saguy</a:t>
            </a:r>
            <a:r>
              <a:rPr lang="en-GB" dirty="0"/>
              <a:t>, T., &amp; Pearson, A. R. (2010). Recategorization and cross-group friendship: Implications for reducing prejudice. In S. </a:t>
            </a:r>
            <a:r>
              <a:rPr lang="en-GB" dirty="0" err="1"/>
              <a:t>Demoulin</a:t>
            </a:r>
            <a:r>
              <a:rPr lang="en-GB" dirty="0"/>
              <a:t>, J.-P. </a:t>
            </a:r>
            <a:r>
              <a:rPr lang="en-GB" dirty="0" err="1"/>
              <a:t>Leyens</a:t>
            </a:r>
            <a:r>
              <a:rPr lang="en-GB" dirty="0"/>
              <a:t>, &amp; J. F. Dovidio (Eds.), Intergroup misunderstandings: Impact of divergent social realities (pp. 91-113). Psychology Press.</a:t>
            </a:r>
          </a:p>
          <a:p>
            <a:pPr marL="0" indent="0">
              <a:buNone/>
            </a:pPr>
            <a:endParaRPr lang="en-GB" dirty="0"/>
          </a:p>
          <a:p>
            <a:pPr marL="0" indent="0">
              <a:buNone/>
            </a:pPr>
            <a:r>
              <a:rPr lang="en-GB" dirty="0" err="1"/>
              <a:t>Petagine</a:t>
            </a:r>
            <a:r>
              <a:rPr lang="en-GB" dirty="0"/>
              <a:t>, A. (2023) Rethinking Tolerance – article written for inclusion in WG book </a:t>
            </a:r>
          </a:p>
          <a:p>
            <a:pPr marL="0" indent="0">
              <a:buNone/>
            </a:pPr>
            <a:endParaRPr lang="en-GB" dirty="0"/>
          </a:p>
          <a:p>
            <a:pPr marL="0" indent="0">
              <a:buNone/>
            </a:pPr>
            <a:r>
              <a:rPr lang="en-GB" dirty="0"/>
              <a:t>UNESCO. (1995). Declaration of principles on tolerance. Accessed via: </a:t>
            </a:r>
            <a:r>
              <a:rPr lang="en-GB" dirty="0">
                <a:hlinkClick r:id="rId2"/>
              </a:rPr>
              <a:t>https://www.unesco.org/en/education</a:t>
            </a:r>
            <a:endParaRPr lang="en-GB" dirty="0"/>
          </a:p>
          <a:p>
            <a:pPr marL="0" indent="0">
              <a:buNone/>
            </a:pPr>
            <a:endParaRPr lang="en-GB" dirty="0"/>
          </a:p>
        </p:txBody>
      </p:sp>
    </p:spTree>
    <p:extLst>
      <p:ext uri="{BB962C8B-B14F-4D97-AF65-F5344CB8AC3E}">
        <p14:creationId xmlns:p14="http://schemas.microsoft.com/office/powerpoint/2010/main" val="101480389"/>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A4CEB-F14D-463D-AB7B-F2D535326186}"/>
              </a:ext>
            </a:extLst>
          </p:cNvPr>
          <p:cNvSpPr>
            <a:spLocks noGrp="1"/>
          </p:cNvSpPr>
          <p:nvPr>
            <p:ph type="title"/>
          </p:nvPr>
        </p:nvSpPr>
        <p:spPr>
          <a:xfrm>
            <a:off x="467544" y="260648"/>
            <a:ext cx="6515620" cy="1325563"/>
          </a:xfrm>
        </p:spPr>
        <p:txBody>
          <a:bodyPr/>
          <a:lstStyle/>
          <a:p>
            <a:r>
              <a:rPr lang="en-GB" dirty="0"/>
              <a:t>Aims</a:t>
            </a:r>
          </a:p>
        </p:txBody>
      </p:sp>
      <p:sp>
        <p:nvSpPr>
          <p:cNvPr id="3" name="Text Placeholder 2">
            <a:extLst>
              <a:ext uri="{FF2B5EF4-FFF2-40B4-BE49-F238E27FC236}">
                <a16:creationId xmlns:a16="http://schemas.microsoft.com/office/drawing/2014/main" id="{C3A33326-BA8A-4403-932C-A3E3FE73A467}"/>
              </a:ext>
            </a:extLst>
          </p:cNvPr>
          <p:cNvSpPr>
            <a:spLocks noGrp="1"/>
          </p:cNvSpPr>
          <p:nvPr>
            <p:ph type="body" sz="quarter" idx="11"/>
          </p:nvPr>
        </p:nvSpPr>
        <p:spPr>
          <a:xfrm>
            <a:off x="323528" y="1124744"/>
            <a:ext cx="6515620" cy="603104"/>
          </a:xfrm>
        </p:spPr>
        <p:txBody>
          <a:bodyPr/>
          <a:lstStyle/>
          <a:p>
            <a:pPr marL="285750" indent="-285750">
              <a:buFont typeface="Arial" panose="020B0604020202020204" pitchFamily="34" charset="0"/>
              <a:buChar char="•"/>
            </a:pPr>
            <a:r>
              <a:rPr lang="en-GB" sz="3200" dirty="0"/>
              <a:t>What is tolerance?</a:t>
            </a:r>
          </a:p>
          <a:p>
            <a:pPr marL="285750" indent="-285750">
              <a:buFont typeface="Arial" panose="020B0604020202020204" pitchFamily="34" charset="0"/>
              <a:buChar char="•"/>
            </a:pPr>
            <a:endParaRPr lang="en-GB" sz="3200" dirty="0"/>
          </a:p>
          <a:p>
            <a:pPr marL="285750" indent="-285750">
              <a:buFont typeface="Arial" panose="020B0604020202020204" pitchFamily="34" charset="0"/>
              <a:buChar char="•"/>
            </a:pPr>
            <a:r>
              <a:rPr lang="en-GB" sz="3200" dirty="0"/>
              <a:t>Rethinking tolerance</a:t>
            </a:r>
          </a:p>
          <a:p>
            <a:pPr marL="285750" indent="-285750">
              <a:buFont typeface="Arial" panose="020B0604020202020204" pitchFamily="34" charset="0"/>
              <a:buChar char="•"/>
            </a:pPr>
            <a:endParaRPr lang="en-GB" sz="3200" dirty="0"/>
          </a:p>
          <a:p>
            <a:pPr marL="285750" indent="-285750">
              <a:buFont typeface="Arial" panose="020B0604020202020204" pitchFamily="34" charset="0"/>
              <a:buChar char="•"/>
            </a:pPr>
            <a:r>
              <a:rPr lang="en-GB" sz="3200" dirty="0"/>
              <a:t>Case study from the UK</a:t>
            </a:r>
          </a:p>
        </p:txBody>
      </p:sp>
      <p:pic>
        <p:nvPicPr>
          <p:cNvPr id="1026" name="Picture 2" descr="ToleranceIDanmark">
            <a:extLst>
              <a:ext uri="{FF2B5EF4-FFF2-40B4-BE49-F238E27FC236}">
                <a16:creationId xmlns:a16="http://schemas.microsoft.com/office/drawing/2014/main" id="{56E9C41C-CFAC-45EB-8E37-CFC1534FC57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9992" y="1635569"/>
            <a:ext cx="4514850" cy="4114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433966"/>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A93DA-9975-43A2-9678-60BDA25B6C21}"/>
              </a:ext>
            </a:extLst>
          </p:cNvPr>
          <p:cNvSpPr>
            <a:spLocks noGrp="1"/>
          </p:cNvSpPr>
          <p:nvPr>
            <p:ph type="title"/>
          </p:nvPr>
        </p:nvSpPr>
        <p:spPr>
          <a:xfrm>
            <a:off x="107504" y="116632"/>
            <a:ext cx="7886700" cy="1011108"/>
          </a:xfrm>
        </p:spPr>
        <p:txBody>
          <a:bodyPr>
            <a:normAutofit fontScale="90000"/>
          </a:bodyPr>
          <a:lstStyle/>
          <a:p>
            <a:r>
              <a:rPr lang="en-GB" dirty="0"/>
              <a:t>What is Tolerance? </a:t>
            </a:r>
            <a:br>
              <a:rPr lang="en-GB" dirty="0"/>
            </a:br>
            <a:endParaRPr lang="en-GB" dirty="0"/>
          </a:p>
        </p:txBody>
      </p:sp>
      <p:sp>
        <p:nvSpPr>
          <p:cNvPr id="3" name="Text Placeholder 2">
            <a:extLst>
              <a:ext uri="{FF2B5EF4-FFF2-40B4-BE49-F238E27FC236}">
                <a16:creationId xmlns:a16="http://schemas.microsoft.com/office/drawing/2014/main" id="{D1474684-16B6-4667-AD9F-523AB5D333B5}"/>
              </a:ext>
            </a:extLst>
          </p:cNvPr>
          <p:cNvSpPr>
            <a:spLocks noGrp="1"/>
          </p:cNvSpPr>
          <p:nvPr>
            <p:ph type="body" sz="quarter" idx="11"/>
          </p:nvPr>
        </p:nvSpPr>
        <p:spPr>
          <a:xfrm>
            <a:off x="323528" y="980728"/>
            <a:ext cx="8064897" cy="4608512"/>
          </a:xfrm>
        </p:spPr>
        <p:txBody>
          <a:bodyPr/>
          <a:lstStyle/>
          <a:p>
            <a:r>
              <a:rPr lang="en-GB" dirty="0"/>
              <a:t>a fundamental virtue that embodies acceptance, understanding, and respect for the diversity of thoughts, beliefs, cultures, and identities that exist within our global society. </a:t>
            </a:r>
          </a:p>
          <a:p>
            <a:pPr marL="9525" indent="0">
              <a:buNone/>
            </a:pPr>
            <a:endParaRPr lang="en-GB" dirty="0"/>
          </a:p>
          <a:p>
            <a:r>
              <a:rPr lang="en-GB" dirty="0"/>
              <a:t>tolerance recognises that individuals possess unique perspectives and experiences shaped by their backgrounds, values, and upbringing. It goes beyond mere tolerance of differences, urging us to embrace and celebrate them.</a:t>
            </a:r>
          </a:p>
          <a:p>
            <a:pPr marL="9525" indent="0">
              <a:buNone/>
            </a:pPr>
            <a:endParaRPr lang="en-GB" dirty="0"/>
          </a:p>
          <a:p>
            <a:r>
              <a:rPr lang="en-GB" dirty="0"/>
              <a:t>tolerance fosters an inclusive and harmonious coexistence, promoting peace and social cohesion in a world often plagued by conflicts and divisions. </a:t>
            </a:r>
          </a:p>
          <a:p>
            <a:pPr marL="9525" indent="0">
              <a:buNone/>
            </a:pPr>
            <a:endParaRPr lang="en-GB" dirty="0"/>
          </a:p>
          <a:p>
            <a:r>
              <a:rPr lang="en-GB" dirty="0"/>
              <a:t>a powerful force that enables societies to thrive by bridging divides and nurturing cooperation. </a:t>
            </a:r>
          </a:p>
        </p:txBody>
      </p:sp>
      <p:pic>
        <p:nvPicPr>
          <p:cNvPr id="4" name="Picture 3">
            <a:extLst>
              <a:ext uri="{FF2B5EF4-FFF2-40B4-BE49-F238E27FC236}">
                <a16:creationId xmlns:a16="http://schemas.microsoft.com/office/drawing/2014/main" id="{47FE2882-8D52-4A2A-B03E-7E928EACB49D}"/>
              </a:ext>
            </a:extLst>
          </p:cNvPr>
          <p:cNvPicPr>
            <a:picLocks noChangeAspect="1"/>
          </p:cNvPicPr>
          <p:nvPr/>
        </p:nvPicPr>
        <p:blipFill>
          <a:blip r:embed="rId3"/>
          <a:stretch>
            <a:fillRect/>
          </a:stretch>
        </p:blipFill>
        <p:spPr>
          <a:xfrm>
            <a:off x="6732240" y="5291148"/>
            <a:ext cx="2088232" cy="1464879"/>
          </a:xfrm>
          <a:prstGeom prst="rect">
            <a:avLst/>
          </a:prstGeom>
        </p:spPr>
      </p:pic>
    </p:spTree>
    <p:extLst>
      <p:ext uri="{BB962C8B-B14F-4D97-AF65-F5344CB8AC3E}">
        <p14:creationId xmlns:p14="http://schemas.microsoft.com/office/powerpoint/2010/main" val="1719998758"/>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F294F-A25C-4367-B378-2843EC62594D}"/>
              </a:ext>
            </a:extLst>
          </p:cNvPr>
          <p:cNvSpPr>
            <a:spLocks noGrp="1"/>
          </p:cNvSpPr>
          <p:nvPr>
            <p:ph type="title"/>
          </p:nvPr>
        </p:nvSpPr>
        <p:spPr>
          <a:xfrm>
            <a:off x="1835696" y="181315"/>
            <a:ext cx="7886700" cy="1012599"/>
          </a:xfrm>
        </p:spPr>
        <p:txBody>
          <a:bodyPr/>
          <a:lstStyle/>
          <a:p>
            <a:r>
              <a:rPr lang="en-GB" dirty="0"/>
              <a:t>Why is Tolerance important? </a:t>
            </a:r>
          </a:p>
        </p:txBody>
      </p:sp>
      <p:sp>
        <p:nvSpPr>
          <p:cNvPr id="3" name="Text Placeholder 2">
            <a:extLst>
              <a:ext uri="{FF2B5EF4-FFF2-40B4-BE49-F238E27FC236}">
                <a16:creationId xmlns:a16="http://schemas.microsoft.com/office/drawing/2014/main" id="{5CADD8D4-C64B-4D9B-A739-63DB52F91DDB}"/>
              </a:ext>
            </a:extLst>
          </p:cNvPr>
          <p:cNvSpPr>
            <a:spLocks noGrp="1"/>
          </p:cNvSpPr>
          <p:nvPr>
            <p:ph type="body" sz="quarter" idx="11"/>
          </p:nvPr>
        </p:nvSpPr>
        <p:spPr>
          <a:xfrm>
            <a:off x="251520" y="854914"/>
            <a:ext cx="8166986" cy="4465637"/>
          </a:xfrm>
        </p:spPr>
        <p:txBody>
          <a:bodyPr/>
          <a:lstStyle/>
          <a:p>
            <a:r>
              <a:rPr lang="en-GB" dirty="0"/>
              <a:t>It encourages open dialogue and the free exchange of ideas, facilitating intellectual growth and progress. </a:t>
            </a:r>
          </a:p>
          <a:p>
            <a:r>
              <a:rPr lang="en-GB" dirty="0"/>
              <a:t>Through tolerance, we acknowledge that no single perspective holds absolute truth, and enrich our own understanding of the world by engaging with diverse viewpoints.</a:t>
            </a:r>
          </a:p>
          <a:p>
            <a:r>
              <a:rPr lang="en-GB" dirty="0"/>
              <a:t>Embracing tolerance requires empathy, and demands the recognition of the inherent dignity and worth of every individual, regardless of their race, religion, gender, sexual orientation, or any other characteristic. </a:t>
            </a:r>
          </a:p>
          <a:p>
            <a:r>
              <a:rPr lang="en-GB" dirty="0"/>
              <a:t>Tolerance promotes fairness and equality, as it combats discrimination, prejudice, and injustice.</a:t>
            </a:r>
          </a:p>
          <a:p>
            <a:r>
              <a:rPr lang="en-GB" dirty="0"/>
              <a:t>In the Declaration of Principles on Tolerance, UNESCO states that tolerance "involves the rejection of dogmatism and absolutism" and calls for fostering attitudes of openness, dialogue, and mutual understanding (UNESCO, 1995).</a:t>
            </a:r>
          </a:p>
          <a:p>
            <a:r>
              <a:rPr lang="en-GB" dirty="0"/>
              <a:t>Research has shown that tolerant attitudes enhance social cohesion and reduce intergroup conflicts (Dovidio et al., 2010). </a:t>
            </a:r>
          </a:p>
          <a:p>
            <a:r>
              <a:rPr lang="en-GB" dirty="0"/>
              <a:t>By embracing diversity and recognising the value of different perspectives, societies can tap into the richness of cultural exchange and create an environment where all individuals can thrive.</a:t>
            </a:r>
          </a:p>
          <a:p>
            <a:r>
              <a:rPr lang="en-GB" dirty="0"/>
              <a:t>Tolerance encompasses acceptance, respect, and understanding of diverse opinions, beliefs, and identities. It is a crucial element for the promotion of peace, social harmony, and human rights in our increasingly interconnected world.</a:t>
            </a:r>
          </a:p>
          <a:p>
            <a:endParaRPr lang="en-GB" dirty="0"/>
          </a:p>
        </p:txBody>
      </p:sp>
      <p:pic>
        <p:nvPicPr>
          <p:cNvPr id="4" name="Picture 3">
            <a:extLst>
              <a:ext uri="{FF2B5EF4-FFF2-40B4-BE49-F238E27FC236}">
                <a16:creationId xmlns:a16="http://schemas.microsoft.com/office/drawing/2014/main" id="{5CEA83FD-8567-468C-A091-2E0908CF75D0}"/>
              </a:ext>
            </a:extLst>
          </p:cNvPr>
          <p:cNvPicPr>
            <a:picLocks noChangeAspect="1"/>
          </p:cNvPicPr>
          <p:nvPr/>
        </p:nvPicPr>
        <p:blipFill>
          <a:blip r:embed="rId3"/>
          <a:stretch>
            <a:fillRect/>
          </a:stretch>
        </p:blipFill>
        <p:spPr>
          <a:xfrm>
            <a:off x="179512" y="28979"/>
            <a:ext cx="1545662" cy="807733"/>
          </a:xfrm>
          <a:prstGeom prst="rect">
            <a:avLst/>
          </a:prstGeom>
        </p:spPr>
      </p:pic>
    </p:spTree>
    <p:extLst>
      <p:ext uri="{BB962C8B-B14F-4D97-AF65-F5344CB8AC3E}">
        <p14:creationId xmlns:p14="http://schemas.microsoft.com/office/powerpoint/2010/main" val="565489555"/>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F294F-A25C-4367-B378-2843EC62594D}"/>
              </a:ext>
            </a:extLst>
          </p:cNvPr>
          <p:cNvSpPr>
            <a:spLocks noGrp="1"/>
          </p:cNvSpPr>
          <p:nvPr>
            <p:ph type="title"/>
          </p:nvPr>
        </p:nvSpPr>
        <p:spPr>
          <a:xfrm>
            <a:off x="232569" y="260648"/>
            <a:ext cx="7886700" cy="1012599"/>
          </a:xfrm>
        </p:spPr>
        <p:txBody>
          <a:bodyPr>
            <a:normAutofit/>
          </a:bodyPr>
          <a:lstStyle/>
          <a:p>
            <a:r>
              <a:rPr lang="en-GB" dirty="0"/>
              <a:t>Rethinking Tolerance</a:t>
            </a:r>
            <a:br>
              <a:rPr lang="en-GB" dirty="0"/>
            </a:br>
            <a:r>
              <a:rPr lang="en-GB" sz="900" dirty="0"/>
              <a:t>(taken from Rethinking Tolerance by Antonio </a:t>
            </a:r>
            <a:r>
              <a:rPr lang="en-GB" sz="900" dirty="0" err="1"/>
              <a:t>Petagine</a:t>
            </a:r>
            <a:r>
              <a:rPr lang="en-GB" sz="900" dirty="0"/>
              <a:t>).</a:t>
            </a:r>
            <a:endParaRPr lang="en-GB" dirty="0"/>
          </a:p>
        </p:txBody>
      </p:sp>
      <p:sp>
        <p:nvSpPr>
          <p:cNvPr id="3" name="Text Placeholder 2">
            <a:extLst>
              <a:ext uri="{FF2B5EF4-FFF2-40B4-BE49-F238E27FC236}">
                <a16:creationId xmlns:a16="http://schemas.microsoft.com/office/drawing/2014/main" id="{5CADD8D4-C64B-4D9B-A739-63DB52F91DDB}"/>
              </a:ext>
            </a:extLst>
          </p:cNvPr>
          <p:cNvSpPr>
            <a:spLocks noGrp="1"/>
          </p:cNvSpPr>
          <p:nvPr>
            <p:ph type="body" sz="quarter" idx="11"/>
          </p:nvPr>
        </p:nvSpPr>
        <p:spPr>
          <a:xfrm>
            <a:off x="232568" y="1196181"/>
            <a:ext cx="8515895" cy="4465637"/>
          </a:xfrm>
        </p:spPr>
        <p:txBody>
          <a:bodyPr/>
          <a:lstStyle/>
          <a:p>
            <a:pPr marL="0" indent="0">
              <a:buNone/>
            </a:pP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European history produced two fundamental conceptual paradigms of tolerance</a:t>
            </a:r>
            <a:r>
              <a:rPr lang="en-GB" sz="180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buNone/>
            </a:pPr>
            <a:endParaRPr lang="en-GB" sz="18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GB" sz="1800" dirty="0">
                <a:effectLst/>
                <a:latin typeface="Times New Roman" panose="02020603050405020304" pitchFamily="18" charset="0"/>
                <a:ea typeface="Calibri" panose="020F0502020204030204" pitchFamily="34" charset="0"/>
                <a:cs typeface="Times New Roman" panose="02020603050405020304" pitchFamily="18" charset="0"/>
              </a:rPr>
              <a:t>The </a:t>
            </a:r>
            <a:r>
              <a:rPr lang="en-GB" sz="1800" i="1" dirty="0">
                <a:effectLst/>
                <a:latin typeface="Times New Roman" panose="02020603050405020304" pitchFamily="18" charset="0"/>
                <a:ea typeface="Calibri" panose="020F0502020204030204" pitchFamily="34" charset="0"/>
                <a:cs typeface="Times New Roman" panose="02020603050405020304" pitchFamily="18" charset="0"/>
              </a:rPr>
              <a:t>medieval</a:t>
            </a: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 paradigm which emerged between the twelfth and sixteenth centuries. During this period the idea that grew up was that tolerance meant patient endurance of evil in order to pursue a greater good. </a:t>
            </a:r>
          </a:p>
          <a:p>
            <a:r>
              <a:rPr lang="en-GB" sz="1800" dirty="0">
                <a:effectLst/>
                <a:latin typeface="Times New Roman" panose="02020603050405020304" pitchFamily="18" charset="0"/>
                <a:ea typeface="Calibri" panose="020F0502020204030204" pitchFamily="34" charset="0"/>
                <a:cs typeface="Times New Roman" panose="02020603050405020304" pitchFamily="18" charset="0"/>
              </a:rPr>
              <a:t>The </a:t>
            </a:r>
            <a:r>
              <a:rPr lang="en-GB" sz="1800" i="1" dirty="0">
                <a:effectLst/>
                <a:latin typeface="Times New Roman" panose="02020603050405020304" pitchFamily="18" charset="0"/>
                <a:ea typeface="Calibri" panose="020F0502020204030204" pitchFamily="34" charset="0"/>
                <a:cs typeface="Times New Roman" panose="02020603050405020304" pitchFamily="18" charset="0"/>
              </a:rPr>
              <a:t>modern</a:t>
            </a: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 paradigm which arose between the seventeenth and nineteenth centuries. It associated tolerance with the defence of pluralism and the rights of the individual conscience.</a:t>
            </a:r>
          </a:p>
          <a:p>
            <a:pPr marL="0" indent="0">
              <a:buNone/>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dirty="0">
                <a:latin typeface="Times New Roman" panose="02020603050405020304" pitchFamily="18" charset="0"/>
                <a:ea typeface="Calibri" panose="020F0502020204030204" pitchFamily="34" charset="0"/>
              </a:rPr>
              <a:t>M</a:t>
            </a:r>
            <a:r>
              <a:rPr lang="en-GB" sz="1800" dirty="0">
                <a:effectLst/>
                <a:latin typeface="Times New Roman" panose="02020603050405020304" pitchFamily="18" charset="0"/>
                <a:ea typeface="Calibri" panose="020F0502020204030204" pitchFamily="34" charset="0"/>
              </a:rPr>
              <a:t>odern philosophers did their utmost to transform tolerance into a positive attitude, marked by an appreciation of individual freedom and pluralism. Although the modern paradigm predominates in the educational promotion of tolerance, the medieval paradigm re-emerges when one questions the "limits" of tolerance: is it right to tolerate the behaviour or opinion of others when they convey negative values like racism, discrimination, and antisemitism? Asking this question means reconsidering the relationship between tolerance and objectionable opinions and behaviour, typical of the medieval account of tolerance. </a:t>
            </a:r>
            <a:endParaRPr lang="en-GB" dirty="0"/>
          </a:p>
        </p:txBody>
      </p:sp>
    </p:spTree>
    <p:extLst>
      <p:ext uri="{BB962C8B-B14F-4D97-AF65-F5344CB8AC3E}">
        <p14:creationId xmlns:p14="http://schemas.microsoft.com/office/powerpoint/2010/main" val="1502609482"/>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F294F-A25C-4367-B378-2843EC62594D}"/>
              </a:ext>
            </a:extLst>
          </p:cNvPr>
          <p:cNvSpPr>
            <a:spLocks noGrp="1"/>
          </p:cNvSpPr>
          <p:nvPr>
            <p:ph type="title"/>
          </p:nvPr>
        </p:nvSpPr>
        <p:spPr>
          <a:xfrm>
            <a:off x="232569" y="260648"/>
            <a:ext cx="7886700" cy="1012599"/>
          </a:xfrm>
        </p:spPr>
        <p:txBody>
          <a:bodyPr>
            <a:normAutofit/>
          </a:bodyPr>
          <a:lstStyle/>
          <a:p>
            <a:r>
              <a:rPr lang="en-GB" dirty="0"/>
              <a:t>Rethinking Tolerance</a:t>
            </a:r>
            <a:br>
              <a:rPr lang="en-GB" dirty="0"/>
            </a:br>
            <a:r>
              <a:rPr lang="en-GB" sz="900" dirty="0"/>
              <a:t>(taken from Rethinking Tolerance by Antonio </a:t>
            </a:r>
            <a:r>
              <a:rPr lang="en-GB" sz="900" dirty="0" err="1"/>
              <a:t>Petagine</a:t>
            </a:r>
            <a:r>
              <a:rPr lang="en-GB" sz="900" dirty="0"/>
              <a:t>).</a:t>
            </a:r>
            <a:endParaRPr lang="en-GB" dirty="0"/>
          </a:p>
        </p:txBody>
      </p:sp>
      <p:sp>
        <p:nvSpPr>
          <p:cNvPr id="3" name="Text Placeholder 2">
            <a:extLst>
              <a:ext uri="{FF2B5EF4-FFF2-40B4-BE49-F238E27FC236}">
                <a16:creationId xmlns:a16="http://schemas.microsoft.com/office/drawing/2014/main" id="{5CADD8D4-C64B-4D9B-A739-63DB52F91DDB}"/>
              </a:ext>
            </a:extLst>
          </p:cNvPr>
          <p:cNvSpPr>
            <a:spLocks noGrp="1"/>
          </p:cNvSpPr>
          <p:nvPr>
            <p:ph type="body" sz="quarter" idx="11"/>
          </p:nvPr>
        </p:nvSpPr>
        <p:spPr>
          <a:xfrm>
            <a:off x="232568" y="1196181"/>
            <a:ext cx="8515895" cy="4465637"/>
          </a:xfrm>
        </p:spPr>
        <p:txBody>
          <a:bodyPr/>
          <a:lstStyle/>
          <a:p>
            <a:pPr algn="just">
              <a:lnSpc>
                <a:spcPct val="150000"/>
              </a:lnSpc>
            </a:pPr>
            <a:r>
              <a:rPr lang="en-GB" sz="1800" dirty="0">
                <a:solidFill>
                  <a:srgbClr val="000000"/>
                </a:solidFill>
                <a:effectLst/>
                <a:latin typeface="Times New Roman" panose="02020603050405020304" pitchFamily="18" charset="0"/>
                <a:ea typeface="Calibri" panose="020F0502020204030204" pitchFamily="34" charset="0"/>
                <a:cs typeface="Code"/>
              </a:rPr>
              <a:t>The enemies of tolerance are </a:t>
            </a:r>
            <a:r>
              <a:rPr lang="en-GB" sz="1800" i="1" dirty="0">
                <a:solidFill>
                  <a:srgbClr val="000000"/>
                </a:solidFill>
                <a:effectLst/>
                <a:latin typeface="Times New Roman" panose="02020603050405020304" pitchFamily="18" charset="0"/>
                <a:ea typeface="Calibri" panose="020F0502020204030204" pitchFamily="34" charset="0"/>
                <a:cs typeface="Code"/>
              </a:rPr>
              <a:t>fanaticism </a:t>
            </a:r>
            <a:r>
              <a:rPr lang="en-GB" sz="1800" dirty="0">
                <a:solidFill>
                  <a:srgbClr val="000000"/>
                </a:solidFill>
                <a:effectLst/>
                <a:latin typeface="Times New Roman" panose="02020603050405020304" pitchFamily="18" charset="0"/>
                <a:ea typeface="Calibri" panose="020F0502020204030204" pitchFamily="34" charset="0"/>
                <a:cs typeface="Code"/>
              </a:rPr>
              <a:t>and </a:t>
            </a:r>
            <a:r>
              <a:rPr lang="en-GB" sz="1800" i="1" dirty="0">
                <a:solidFill>
                  <a:srgbClr val="000000"/>
                </a:solidFill>
                <a:effectLst/>
                <a:latin typeface="Times New Roman" panose="02020603050405020304" pitchFamily="18" charset="0"/>
                <a:ea typeface="Calibri" panose="020F0502020204030204" pitchFamily="34" charset="0"/>
                <a:cs typeface="Code"/>
              </a:rPr>
              <a:t>nationalism.</a:t>
            </a:r>
          </a:p>
          <a:p>
            <a:pPr algn="just">
              <a:lnSpc>
                <a:spcPct val="150000"/>
              </a:lnSpc>
            </a:pPr>
            <a:r>
              <a:rPr lang="en-GB" i="1" dirty="0">
                <a:solidFill>
                  <a:srgbClr val="000000"/>
                </a:solidFill>
                <a:latin typeface="Times New Roman" panose="02020603050405020304" pitchFamily="18" charset="0"/>
                <a:ea typeface="Calibri" panose="020F0502020204030204" pitchFamily="34" charset="0"/>
                <a:cs typeface="Code"/>
              </a:rPr>
              <a:t>S</a:t>
            </a:r>
            <a:r>
              <a:rPr lang="en-GB" sz="1800" dirty="0">
                <a:solidFill>
                  <a:srgbClr val="000000"/>
                </a:solidFill>
                <a:effectLst/>
                <a:latin typeface="Times New Roman" panose="02020603050405020304" pitchFamily="18" charset="0"/>
                <a:ea typeface="Calibri" panose="020F0502020204030204" pitchFamily="34" charset="0"/>
                <a:cs typeface="Code"/>
              </a:rPr>
              <a:t>ome forms of communication, based on emergencies, can fuel generalisations and fear which foment conflict and mistrust. </a:t>
            </a:r>
            <a:endParaRPr lang="en-GB" sz="1800" dirty="0">
              <a:solidFill>
                <a:srgbClr val="000000"/>
              </a:solidFill>
              <a:effectLst/>
              <a:latin typeface="Code"/>
              <a:ea typeface="Calibri" panose="020F0502020204030204" pitchFamily="34" charset="0"/>
              <a:cs typeface="Code"/>
            </a:endParaRPr>
          </a:p>
          <a:p>
            <a:pPr algn="just">
              <a:lnSpc>
                <a:spcPct val="150000"/>
              </a:lnSpc>
            </a:pPr>
            <a:r>
              <a:rPr lang="en-GB" sz="1800" dirty="0">
                <a:solidFill>
                  <a:srgbClr val="000000"/>
                </a:solidFill>
                <a:effectLst/>
                <a:latin typeface="Times New Roman" panose="02020603050405020304" pitchFamily="18" charset="0"/>
                <a:ea typeface="Calibri" panose="020F0502020204030204" pitchFamily="34" charset="0"/>
                <a:cs typeface="Code"/>
              </a:rPr>
              <a:t>When addressing the challenges that European society is called upon to face, tolerance can favour an educational style that makes pluralism not an indifferent multiplicity of opinions and lifestyles but a reality within which different people learn to engage in dialogue and deal with each other. </a:t>
            </a:r>
          </a:p>
          <a:p>
            <a:pPr algn="just">
              <a:lnSpc>
                <a:spcPct val="150000"/>
              </a:lnSpc>
            </a:pPr>
            <a:r>
              <a:rPr lang="en-GB" sz="1800" dirty="0">
                <a:solidFill>
                  <a:srgbClr val="000000"/>
                </a:solidFill>
                <a:effectLst/>
                <a:latin typeface="Times New Roman" panose="02020603050405020304" pitchFamily="18" charset="0"/>
                <a:ea typeface="Calibri" panose="020F0502020204030204" pitchFamily="34" charset="0"/>
                <a:cs typeface="Code"/>
              </a:rPr>
              <a:t>Tolerance makes it possible to achieve peaceful coexistence and acquire respect for human rights, not only regardless of dissonance and disagreement but, to some extent, departing from them.</a:t>
            </a:r>
            <a:endParaRPr lang="en-GB" sz="1800" dirty="0">
              <a:solidFill>
                <a:srgbClr val="000000"/>
              </a:solidFill>
              <a:effectLst/>
              <a:latin typeface="Code"/>
              <a:ea typeface="Calibri" panose="020F0502020204030204" pitchFamily="34" charset="0"/>
              <a:cs typeface="Code"/>
            </a:endParaRPr>
          </a:p>
          <a:p>
            <a:pPr marL="0" indent="0" algn="just">
              <a:lnSpc>
                <a:spcPct val="150000"/>
              </a:lnSpc>
              <a:buNone/>
            </a:pPr>
            <a:endParaRPr lang="en-GB" sz="1800" dirty="0">
              <a:solidFill>
                <a:srgbClr val="000000"/>
              </a:solidFill>
              <a:effectLst/>
              <a:latin typeface="Code"/>
              <a:ea typeface="Calibri" panose="020F0502020204030204" pitchFamily="34" charset="0"/>
              <a:cs typeface="Code"/>
            </a:endParaRPr>
          </a:p>
          <a:p>
            <a:pPr marL="0" indent="0">
              <a:buNone/>
            </a:pPr>
            <a:endParaRPr lang="en-GB" dirty="0"/>
          </a:p>
        </p:txBody>
      </p:sp>
    </p:spTree>
    <p:extLst>
      <p:ext uri="{BB962C8B-B14F-4D97-AF65-F5344CB8AC3E}">
        <p14:creationId xmlns:p14="http://schemas.microsoft.com/office/powerpoint/2010/main" val="3161590768"/>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63F5E7-8A55-424B-B05B-F41BC5564F4D}"/>
              </a:ext>
            </a:extLst>
          </p:cNvPr>
          <p:cNvSpPr>
            <a:spLocks noGrp="1"/>
          </p:cNvSpPr>
          <p:nvPr>
            <p:ph type="title"/>
          </p:nvPr>
        </p:nvSpPr>
        <p:spPr>
          <a:xfrm>
            <a:off x="179512" y="476672"/>
            <a:ext cx="7886700" cy="1012599"/>
          </a:xfrm>
        </p:spPr>
        <p:txBody>
          <a:bodyPr>
            <a:normAutofit fontScale="90000"/>
          </a:bodyPr>
          <a:lstStyle/>
          <a:p>
            <a:r>
              <a:rPr lang="en-GB" dirty="0"/>
              <a:t>Tolerance in the UK: A case study from England</a:t>
            </a:r>
          </a:p>
        </p:txBody>
      </p:sp>
      <p:sp>
        <p:nvSpPr>
          <p:cNvPr id="3" name="Text Placeholder 2">
            <a:extLst>
              <a:ext uri="{FF2B5EF4-FFF2-40B4-BE49-F238E27FC236}">
                <a16:creationId xmlns:a16="http://schemas.microsoft.com/office/drawing/2014/main" id="{5C0EEFB9-9A86-49C2-BD40-0E87ECBA1F1C}"/>
              </a:ext>
            </a:extLst>
          </p:cNvPr>
          <p:cNvSpPr>
            <a:spLocks noGrp="1"/>
          </p:cNvSpPr>
          <p:nvPr>
            <p:ph type="body" sz="quarter" idx="11"/>
          </p:nvPr>
        </p:nvSpPr>
        <p:spPr>
          <a:xfrm>
            <a:off x="361877" y="1196181"/>
            <a:ext cx="8314579" cy="4465637"/>
          </a:xfrm>
        </p:spPr>
        <p:txBody>
          <a:bodyPr/>
          <a:lstStyle/>
          <a:p>
            <a:pPr marL="0" indent="0">
              <a:buNone/>
            </a:pPr>
            <a:r>
              <a:rPr lang="en-GB" dirty="0"/>
              <a:t>A statue, erected in 1885 of Edward Colston in Bristol, was toppled and thrown into the nearby harbour in Bristol, England, during a demonstration linked to the ‘Black Lives Matter’ movement in 2020.</a:t>
            </a:r>
          </a:p>
        </p:txBody>
      </p:sp>
      <p:pic>
        <p:nvPicPr>
          <p:cNvPr id="4" name="Picture 3">
            <a:extLst>
              <a:ext uri="{FF2B5EF4-FFF2-40B4-BE49-F238E27FC236}">
                <a16:creationId xmlns:a16="http://schemas.microsoft.com/office/drawing/2014/main" id="{ED4B1899-9BBF-415A-A871-49991A7DD801}"/>
              </a:ext>
            </a:extLst>
          </p:cNvPr>
          <p:cNvPicPr>
            <a:picLocks noChangeAspect="1"/>
          </p:cNvPicPr>
          <p:nvPr/>
        </p:nvPicPr>
        <p:blipFill>
          <a:blip r:embed="rId3"/>
          <a:stretch>
            <a:fillRect/>
          </a:stretch>
        </p:blipFill>
        <p:spPr>
          <a:xfrm rot="20573176">
            <a:off x="593456" y="2629917"/>
            <a:ext cx="3690251" cy="2073452"/>
          </a:xfrm>
          <a:prstGeom prst="rect">
            <a:avLst/>
          </a:prstGeom>
        </p:spPr>
      </p:pic>
      <p:pic>
        <p:nvPicPr>
          <p:cNvPr id="5" name="Picture 4">
            <a:extLst>
              <a:ext uri="{FF2B5EF4-FFF2-40B4-BE49-F238E27FC236}">
                <a16:creationId xmlns:a16="http://schemas.microsoft.com/office/drawing/2014/main" id="{84DE137C-D39B-4576-BDA7-D9BEF2FED1BF}"/>
              </a:ext>
            </a:extLst>
          </p:cNvPr>
          <p:cNvPicPr>
            <a:picLocks noChangeAspect="1"/>
          </p:cNvPicPr>
          <p:nvPr/>
        </p:nvPicPr>
        <p:blipFill>
          <a:blip r:embed="rId4"/>
          <a:stretch>
            <a:fillRect/>
          </a:stretch>
        </p:blipFill>
        <p:spPr>
          <a:xfrm>
            <a:off x="4845733" y="3212976"/>
            <a:ext cx="3517510" cy="2144823"/>
          </a:xfrm>
          <a:prstGeom prst="rect">
            <a:avLst/>
          </a:prstGeom>
        </p:spPr>
      </p:pic>
    </p:spTree>
    <p:extLst>
      <p:ext uri="{BB962C8B-B14F-4D97-AF65-F5344CB8AC3E}">
        <p14:creationId xmlns:p14="http://schemas.microsoft.com/office/powerpoint/2010/main" val="980394664"/>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63F5E7-8A55-424B-B05B-F41BC5564F4D}"/>
              </a:ext>
            </a:extLst>
          </p:cNvPr>
          <p:cNvSpPr>
            <a:spLocks noGrp="1"/>
          </p:cNvSpPr>
          <p:nvPr>
            <p:ph type="title"/>
          </p:nvPr>
        </p:nvSpPr>
        <p:spPr>
          <a:xfrm>
            <a:off x="179512" y="476672"/>
            <a:ext cx="7886700" cy="1012599"/>
          </a:xfrm>
        </p:spPr>
        <p:txBody>
          <a:bodyPr>
            <a:normAutofit fontScale="90000"/>
          </a:bodyPr>
          <a:lstStyle/>
          <a:p>
            <a:r>
              <a:rPr lang="en-GB" dirty="0"/>
              <a:t>Tolerance in the UK: A case study from England</a:t>
            </a:r>
            <a:br>
              <a:rPr lang="en-GB" dirty="0"/>
            </a:br>
            <a:r>
              <a:rPr lang="en-GB" dirty="0"/>
              <a:t>Statues and Significance</a:t>
            </a:r>
            <a:br>
              <a:rPr lang="en-GB" dirty="0"/>
            </a:br>
            <a:endParaRPr lang="en-GB" dirty="0"/>
          </a:p>
        </p:txBody>
      </p:sp>
      <p:sp>
        <p:nvSpPr>
          <p:cNvPr id="3" name="Text Placeholder 2">
            <a:extLst>
              <a:ext uri="{FF2B5EF4-FFF2-40B4-BE49-F238E27FC236}">
                <a16:creationId xmlns:a16="http://schemas.microsoft.com/office/drawing/2014/main" id="{5C0EEFB9-9A86-49C2-BD40-0E87ECBA1F1C}"/>
              </a:ext>
            </a:extLst>
          </p:cNvPr>
          <p:cNvSpPr>
            <a:spLocks noGrp="1"/>
          </p:cNvSpPr>
          <p:nvPr>
            <p:ph type="body" sz="quarter" idx="11"/>
          </p:nvPr>
        </p:nvSpPr>
        <p:spPr>
          <a:xfrm>
            <a:off x="179512" y="1489271"/>
            <a:ext cx="8314579" cy="4465637"/>
          </a:xfrm>
        </p:spPr>
        <p:txBody>
          <a:bodyPr/>
          <a:lstStyle/>
          <a:p>
            <a:pPr marL="0" indent="0">
              <a:buNone/>
            </a:pPr>
            <a:r>
              <a:rPr lang="en-GB" dirty="0"/>
              <a:t>Around the world, statues play a significant role in making visible the values, history and cultural priorities of places and spaces. </a:t>
            </a:r>
          </a:p>
          <a:p>
            <a:pPr marL="0" indent="0">
              <a:buNone/>
            </a:pPr>
            <a:r>
              <a:rPr lang="en-GB" dirty="0"/>
              <a:t>Statues, monuments and memorials are often erected to honour a particular person or to commemorate an event in history and represent the socio-political values of their time. </a:t>
            </a:r>
          </a:p>
          <a:p>
            <a:pPr marL="0" indent="0">
              <a:buNone/>
            </a:pPr>
            <a:r>
              <a:rPr lang="en-GB" dirty="0"/>
              <a:t>In England and many European cities there was a proliferation of statues in the nineteenth and early twentieth centuries and these often commemorated ‘the great and the good’. </a:t>
            </a:r>
          </a:p>
          <a:p>
            <a:pPr marL="0" indent="0">
              <a:buNone/>
            </a:pPr>
            <a:r>
              <a:rPr lang="en-GB" dirty="0"/>
              <a:t>When we look around at the statues in our cities today, we see a reflection of the values of the period of history in which they were commissioned and a reflection of those responsible for making decisions about who and what would be immortalised or commemorated in a statue or monument. </a:t>
            </a:r>
          </a:p>
          <a:p>
            <a:pPr marL="0" indent="0">
              <a:buNone/>
            </a:pPr>
            <a:r>
              <a:rPr lang="en-GB" dirty="0"/>
              <a:t>Looking around the city of Bristol in England, statues are generally of white men from the past or commemorating men lost at war. Women and women’s contributions to society are largely missing and people of colour are mostly invisible. </a:t>
            </a:r>
          </a:p>
        </p:txBody>
      </p:sp>
    </p:spTree>
    <p:extLst>
      <p:ext uri="{BB962C8B-B14F-4D97-AF65-F5344CB8AC3E}">
        <p14:creationId xmlns:p14="http://schemas.microsoft.com/office/powerpoint/2010/main" val="1735549137"/>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C6AFF-A690-4874-A659-769FD62010EE}"/>
              </a:ext>
            </a:extLst>
          </p:cNvPr>
          <p:cNvSpPr>
            <a:spLocks noGrp="1"/>
          </p:cNvSpPr>
          <p:nvPr>
            <p:ph type="title"/>
          </p:nvPr>
        </p:nvSpPr>
        <p:spPr>
          <a:xfrm>
            <a:off x="323528" y="303964"/>
            <a:ext cx="7886700" cy="1012599"/>
          </a:xfrm>
        </p:spPr>
        <p:txBody>
          <a:bodyPr/>
          <a:lstStyle/>
          <a:p>
            <a:r>
              <a:rPr lang="en-GB" dirty="0"/>
              <a:t>Activity</a:t>
            </a:r>
          </a:p>
        </p:txBody>
      </p:sp>
      <p:sp>
        <p:nvSpPr>
          <p:cNvPr id="3" name="Text Placeholder 2">
            <a:extLst>
              <a:ext uri="{FF2B5EF4-FFF2-40B4-BE49-F238E27FC236}">
                <a16:creationId xmlns:a16="http://schemas.microsoft.com/office/drawing/2014/main" id="{290CE42A-8B3A-4169-9834-F931988493FF}"/>
              </a:ext>
            </a:extLst>
          </p:cNvPr>
          <p:cNvSpPr>
            <a:spLocks noGrp="1"/>
          </p:cNvSpPr>
          <p:nvPr>
            <p:ph type="body" sz="quarter" idx="11"/>
          </p:nvPr>
        </p:nvSpPr>
        <p:spPr>
          <a:xfrm>
            <a:off x="467544" y="1340768"/>
            <a:ext cx="8352928" cy="4465637"/>
          </a:xfrm>
        </p:spPr>
        <p:txBody>
          <a:bodyPr/>
          <a:lstStyle/>
          <a:p>
            <a:pPr marL="0" indent="0">
              <a:buNone/>
            </a:pPr>
            <a:r>
              <a:rPr lang="en-GB" sz="2400" dirty="0"/>
              <a:t>Think about the statues in your local towns and cities. </a:t>
            </a:r>
          </a:p>
          <a:p>
            <a:pPr marL="0" indent="0">
              <a:buNone/>
            </a:pPr>
            <a:endParaRPr lang="en-GB" dirty="0"/>
          </a:p>
          <a:p>
            <a:r>
              <a:rPr lang="en-GB" dirty="0"/>
              <a:t>Who are the statues of, or what do they show? </a:t>
            </a:r>
          </a:p>
          <a:p>
            <a:pPr lvl="0"/>
            <a:r>
              <a:rPr lang="en-GB" dirty="0"/>
              <a:t>Who is being represented and why? What is their role in history?</a:t>
            </a:r>
          </a:p>
          <a:p>
            <a:pPr lvl="0"/>
            <a:r>
              <a:rPr lang="en-GB" dirty="0"/>
              <a:t>Do any of the statues represent a ‘general theme’ rather than a specific person? </a:t>
            </a:r>
          </a:p>
          <a:p>
            <a:pPr lvl="0"/>
            <a:r>
              <a:rPr lang="en-GB" dirty="0"/>
              <a:t>Who is missing from the statues you have looked at? Are there groups of people missing e.g. women and children?  </a:t>
            </a:r>
          </a:p>
          <a:p>
            <a:pPr lvl="0"/>
            <a:r>
              <a:rPr lang="en-GB" dirty="0"/>
              <a:t>Which people of significance are missing? </a:t>
            </a:r>
          </a:p>
          <a:p>
            <a:pPr lvl="0"/>
            <a:r>
              <a:rPr lang="en-GB" dirty="0"/>
              <a:t>Are there any values that your town or city has that are not represented in statues, monuments or perhaps other forms of public art? For example, how could the value of tolerance be represented in a statue or monument? </a:t>
            </a:r>
          </a:p>
          <a:p>
            <a:pPr marL="0" indent="0">
              <a:buNone/>
            </a:pPr>
            <a:endParaRPr lang="en-GB" dirty="0"/>
          </a:p>
        </p:txBody>
      </p:sp>
    </p:spTree>
    <p:extLst>
      <p:ext uri="{BB962C8B-B14F-4D97-AF65-F5344CB8AC3E}">
        <p14:creationId xmlns:p14="http://schemas.microsoft.com/office/powerpoint/2010/main" val="3367923278"/>
      </p:ext>
    </p:extLst>
  </p:cSld>
  <p:clrMapOvr>
    <a:masterClrMapping/>
  </p:clrMapOvr>
  <p:transition spd="slow">
    <p:fade/>
  </p:transition>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73&quot;&gt;&lt;object type=&quot;3&quot; unique_id=&quot;10074&quot;&gt;&lt;property id=&quot;20148&quot; value=&quot;5&quot;/&gt;&lt;property id=&quot;20300&quot; value=&quot;Slide 1&quot;/&gt;&lt;property id=&quot;20307&quot; value=&quot;256&quot;/&gt;&lt;/object&gt;&lt;object type=&quot;3&quot; unique_id=&quot;10075&quot;&gt;&lt;property id=&quot;20148&quot; value=&quot;5&quot;/&gt;&lt;property id=&quot;20300&quot; value=&quot;Slide 2&quot;/&gt;&lt;property id=&quot;20307&quot; value=&quot;260&quot;/&gt;&lt;/object&gt;&lt;object type=&quot;3&quot; unique_id=&quot;10076&quot;&gt;&lt;property id=&quot;20148&quot; value=&quot;5&quot;/&gt;&lt;property id=&quot;20300&quot; value=&quot;Slide 3&quot;/&gt;&lt;property id=&quot;20307&quot; value=&quot;267&quot;/&gt;&lt;/object&gt;&lt;object type=&quot;3&quot; unique_id=&quot;10077&quot;&gt;&lt;property id=&quot;20148&quot; value=&quot;5&quot;/&gt;&lt;property id=&quot;20300&quot; value=&quot;Slide 4&quot;/&gt;&lt;property id=&quot;20307&quot; value=&quot;264&quot;/&gt;&lt;/object&gt;&lt;object type=&quot;3&quot; unique_id=&quot;10078&quot;&gt;&lt;property id=&quot;20148&quot; value=&quot;5&quot;/&gt;&lt;property id=&quot;20300&quot; value=&quot;Slide 5&quot;/&gt;&lt;property id=&quot;20307&quot; value=&quot;268&quot;/&gt;&lt;/object&gt;&lt;object type=&quot;3&quot; unique_id=&quot;10079&quot;&gt;&lt;property id=&quot;20148&quot; value=&quot;5&quot;/&gt;&lt;property id=&quot;20300&quot; value=&quot;Slide 6&quot;/&gt;&lt;property id=&quot;20307&quot; value=&quot;265&quot;/&gt;&lt;/object&gt;&lt;object type=&quot;3&quot; unique_id=&quot;10080&quot;&gt;&lt;property id=&quot;20148&quot; value=&quot;5&quot;/&gt;&lt;property id=&quot;20300&quot; value=&quot;Slide 7&quot;/&gt;&lt;property id=&quot;20307&quot; value=&quot;266&quot;/&gt;&lt;/object&gt;&lt;object type=&quot;3&quot; unique_id=&quot;10081&quot;&gt;&lt;property id=&quot;20148&quot; value=&quot;5&quot;/&gt;&lt;property id=&quot;20300&quot; value=&quot;Slide 8&quot;/&gt;&lt;property id=&quot;20307&quot; value=&quot;262&quot;/&gt;&lt;/object&gt;&lt;object type=&quot;3&quot; unique_id=&quot;10082&quot;&gt;&lt;property id=&quot;20148&quot; value=&quot;5&quot;/&gt;&lt;property id=&quot;20300&quot; value=&quot;Slide 9&quot;/&gt;&lt;property id=&quot;20307&quot; value=&quot;269&quot;/&gt;&lt;/object&gt;&lt;object type=&quot;3&quot; unique_id=&quot;10083&quot;&gt;&lt;property id=&quot;20148&quot; value=&quot;5&quot;/&gt;&lt;property id=&quot;20300&quot; value=&quot;Slide 10&quot;/&gt;&lt;property id=&quot;20307&quot; value=&quot;259&quot;/&gt;&lt;/object&gt;&lt;/object&gt;&lt;object type=&quot;8&quot; unique_id=&quot;10095&quot;&gt;&lt;/object&gt;&lt;/object&gt;&lt;/database&gt;"/>
  <p:tag name="MMPROD_NEXTUNIQUEID" val="10009"/>
  <p:tag name="SECTOMILLISECCONVERTED" val="1"/>
</p:tagLst>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PT template SKY with UWE logo top STANDARD" id="{01FAB0D0-5DBD-47E7-9373-94BA6C7E7835}" vid="{9680083E-B1B9-432B-A860-BC4A0118E28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elf_Registration_Enabled xmlns="bb2645a7-5963-4ad7-b4a1-41491061760e" xsi:nil="true"/>
    <Has_Leaders_Only_SectionGroup xmlns="bb2645a7-5963-4ad7-b4a1-41491061760e" xsi:nil="true"/>
    <Leaders xmlns="bb2645a7-5963-4ad7-b4a1-41491061760e">
      <UserInfo>
        <DisplayName/>
        <AccountId xsi:nil="true"/>
        <AccountType/>
      </UserInfo>
    </Leaders>
    <Members xmlns="bb2645a7-5963-4ad7-b4a1-41491061760e">
      <UserInfo>
        <DisplayName/>
        <AccountId xsi:nil="true"/>
        <AccountType/>
      </UserInfo>
    </Members>
    <Member_Groups xmlns="bb2645a7-5963-4ad7-b4a1-41491061760e">
      <UserInfo>
        <DisplayName/>
        <AccountId xsi:nil="true"/>
        <AccountType/>
      </UserInfo>
    </Member_Groups>
    <Invited_Members xmlns="bb2645a7-5963-4ad7-b4a1-41491061760e" xsi:nil="true"/>
    <FolderType xmlns="bb2645a7-5963-4ad7-b4a1-41491061760e" xsi:nil="true"/>
    <DefaultSectionNames xmlns="bb2645a7-5963-4ad7-b4a1-41491061760e" xsi:nil="true"/>
    <Owner xmlns="bb2645a7-5963-4ad7-b4a1-41491061760e">
      <UserInfo>
        <DisplayName/>
        <AccountId xsi:nil="true"/>
        <AccountType/>
      </UserInfo>
    </Owner>
    <AppVersion xmlns="bb2645a7-5963-4ad7-b4a1-41491061760e" xsi:nil="true"/>
    <Invited_Leaders xmlns="bb2645a7-5963-4ad7-b4a1-41491061760e" xsi:nil="true"/>
    <_activity xmlns="bb2645a7-5963-4ad7-b4a1-41491061760e" xsi:nil="true"/>
    <NotebookType xmlns="bb2645a7-5963-4ad7-b4a1-41491061760e"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47C970D31B7A6418499D80A7F995CF1" ma:contentTypeVersion="27" ma:contentTypeDescription="Create a new document." ma:contentTypeScope="" ma:versionID="e99e0f96b466e693e478623de86ea0d4">
  <xsd:schema xmlns:xsd="http://www.w3.org/2001/XMLSchema" xmlns:xs="http://www.w3.org/2001/XMLSchema" xmlns:p="http://schemas.microsoft.com/office/2006/metadata/properties" xmlns:ns3="bb2645a7-5963-4ad7-b4a1-41491061760e" xmlns:ns4="b63eff7c-b0e0-4750-a407-01d8593cf234" targetNamespace="http://schemas.microsoft.com/office/2006/metadata/properties" ma:root="true" ma:fieldsID="aaabfab7a9817ca4782016b400bc4bdc" ns3:_="" ns4:_="">
    <xsd:import namespace="bb2645a7-5963-4ad7-b4a1-41491061760e"/>
    <xsd:import namespace="b63eff7c-b0e0-4750-a407-01d8593cf234"/>
    <xsd:element name="properties">
      <xsd:complexType>
        <xsd:sequence>
          <xsd:element name="documentManagement">
            <xsd:complexType>
              <xsd:all>
                <xsd:element ref="ns3:NotebookType" minOccurs="0"/>
                <xsd:element ref="ns3:FolderType" minOccurs="0"/>
                <xsd:element ref="ns3:Owner" minOccurs="0"/>
                <xsd:element ref="ns3:DefaultSectionNames" minOccurs="0"/>
                <xsd:element ref="ns3:AppVersion" minOccurs="0"/>
                <xsd:element ref="ns3:Leaders" minOccurs="0"/>
                <xsd:element ref="ns3:Members" minOccurs="0"/>
                <xsd:element ref="ns3:Member_Groups" minOccurs="0"/>
                <xsd:element ref="ns3:Invited_Leaders" minOccurs="0"/>
                <xsd:element ref="ns3:Invited_Members" minOccurs="0"/>
                <xsd:element ref="ns3:Self_Registration_Enabled" minOccurs="0"/>
                <xsd:element ref="ns3:Has_Leaders_Only_SectionGroup" minOccurs="0"/>
                <xsd:element ref="ns4:SharedWithUsers" minOccurs="0"/>
                <xsd:element ref="ns4:SharedWithDetails" minOccurs="0"/>
                <xsd:element ref="ns4:SharingHintHash"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b2645a7-5963-4ad7-b4a1-41491061760e" elementFormDefault="qualified">
    <xsd:import namespace="http://schemas.microsoft.com/office/2006/documentManagement/types"/>
    <xsd:import namespace="http://schemas.microsoft.com/office/infopath/2007/PartnerControls"/>
    <xsd:element name="NotebookType" ma:index="8" nillable="true" ma:displayName="Notebook Type" ma:internalName="NotebookType">
      <xsd:simpleType>
        <xsd:restriction base="dms:Text"/>
      </xsd:simpleType>
    </xsd:element>
    <xsd:element name="FolderType" ma:index="9" nillable="true" ma:displayName="Folder Type" ma:internalName="FolderType">
      <xsd:simpleType>
        <xsd:restriction base="dms:Text"/>
      </xsd:simpleType>
    </xsd:element>
    <xsd:element name="Owner" ma:index="10"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efaultSectionNames" ma:index="11" nillable="true" ma:displayName="Default Section Names" ma:internalName="DefaultSectionNames">
      <xsd:simpleType>
        <xsd:restriction base="dms:Note">
          <xsd:maxLength value="255"/>
        </xsd:restriction>
      </xsd:simpleType>
    </xsd:element>
    <xsd:element name="AppVersion" ma:index="12" nillable="true" ma:displayName="App Version" ma:internalName="AppVersion">
      <xsd:simpleType>
        <xsd:restriction base="dms:Text"/>
      </xsd:simpleType>
    </xsd:element>
    <xsd:element name="Leaders" ma:index="13" nillable="true" ma:displayName="Leaders" ma:internalName="Lead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s" ma:index="14" nillable="true" ma:displayName="Members" ma:internalName="Memb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_Groups" ma:index="15" nillable="true" ma:displayName="Member Groups" ma:internalName="Member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vited_Leaders" ma:index="16" nillable="true" ma:displayName="Invited Leaders" ma:internalName="Invited_Leaders">
      <xsd:simpleType>
        <xsd:restriction base="dms:Note">
          <xsd:maxLength value="255"/>
        </xsd:restriction>
      </xsd:simpleType>
    </xsd:element>
    <xsd:element name="Invited_Members" ma:index="17" nillable="true" ma:displayName="Invited Members" ma:internalName="Invited_Members">
      <xsd:simpleType>
        <xsd:restriction base="dms:Note">
          <xsd:maxLength value="255"/>
        </xsd:restriction>
      </xsd:simpleType>
    </xsd:element>
    <xsd:element name="Self_Registration_Enabled" ma:index="18" nillable="true" ma:displayName="Self_Registration_Enabled" ma:internalName="Self_Registration_Enabled">
      <xsd:simpleType>
        <xsd:restriction base="dms:Boolean"/>
      </xsd:simpleType>
    </xsd:element>
    <xsd:element name="Has_Leaders_Only_SectionGroup" ma:index="19" nillable="true" ma:displayName="Has Leaders Only SectionGroup" ma:internalName="Has_Leaders_Only_SectionGroup">
      <xsd:simpleType>
        <xsd:restriction base="dms:Boolean"/>
      </xsd:simpleType>
    </xsd:element>
    <xsd:element name="MediaServiceMetadata" ma:index="23" nillable="true" ma:displayName="MediaServiceMetadata" ma:hidden="true" ma:internalName="MediaServiceMetadata" ma:readOnly="true">
      <xsd:simpleType>
        <xsd:restriction base="dms:Note"/>
      </xsd:simpleType>
    </xsd:element>
    <xsd:element name="MediaServiceFastMetadata" ma:index="24" nillable="true" ma:displayName="MediaServiceFastMetadata" ma:hidden="true" ma:internalName="MediaServiceFastMetadata" ma:readOnly="true">
      <xsd:simpleType>
        <xsd:restriction base="dms:Note"/>
      </xsd:simpleType>
    </xsd:element>
    <xsd:element name="MediaServiceDateTaken" ma:index="25" nillable="true" ma:displayName="MediaServiceDateTaken" ma:hidden="true" ma:internalName="MediaServiceDateTaken" ma:readOnly="true">
      <xsd:simpleType>
        <xsd:restriction base="dms:Text"/>
      </xsd:simpleType>
    </xsd:element>
    <xsd:element name="MediaServiceAutoTags" ma:index="26" nillable="true" ma:displayName="Tags" ma:internalName="MediaServiceAutoTags" ma:readOnly="true">
      <xsd:simpleType>
        <xsd:restriction base="dms:Text"/>
      </xsd:simpleType>
    </xsd:element>
    <xsd:element name="MediaServiceOCR" ma:index="27" nillable="true" ma:displayName="Extracted Text" ma:internalName="MediaServiceOCR" ma:readOnly="true">
      <xsd:simpleType>
        <xsd:restriction base="dms:Note">
          <xsd:maxLength value="255"/>
        </xsd:restriction>
      </xsd:simpleType>
    </xsd:element>
    <xsd:element name="MediaServiceLocation" ma:index="28" nillable="true" ma:displayName="Location" ma:internalName="MediaServiceLocation" ma:readOnly="true">
      <xsd:simpleType>
        <xsd:restriction base="dms:Text"/>
      </xsd:simpleType>
    </xsd:element>
    <xsd:element name="MediaServiceGenerationTime" ma:index="29" nillable="true" ma:displayName="MediaServiceGenerationTime" ma:hidden="true" ma:internalName="MediaServiceGenerationTime" ma:readOnly="true">
      <xsd:simpleType>
        <xsd:restriction base="dms:Text"/>
      </xsd:simpleType>
    </xsd:element>
    <xsd:element name="MediaServiceEventHashCode" ma:index="30" nillable="true" ma:displayName="MediaServiceEventHashCode" ma:hidden="true" ma:internalName="MediaServiceEventHashCode" ma:readOnly="true">
      <xsd:simpleType>
        <xsd:restriction base="dms:Text"/>
      </xsd:simpleType>
    </xsd:element>
    <xsd:element name="MediaServiceAutoKeyPoints" ma:index="31" nillable="true" ma:displayName="MediaServiceAutoKeyPoints" ma:hidden="true" ma:internalName="MediaServiceAutoKeyPoints" ma:readOnly="true">
      <xsd:simpleType>
        <xsd:restriction base="dms:Note"/>
      </xsd:simpleType>
    </xsd:element>
    <xsd:element name="MediaServiceKeyPoints" ma:index="32" nillable="true" ma:displayName="KeyPoints" ma:internalName="MediaServiceKeyPoints" ma:readOnly="true">
      <xsd:simpleType>
        <xsd:restriction base="dms:Note">
          <xsd:maxLength value="255"/>
        </xsd:restriction>
      </xsd:simpleType>
    </xsd:element>
    <xsd:element name="MediaLengthInSeconds" ma:index="33" nillable="true" ma:displayName="MediaLengthInSeconds" ma:hidden="true" ma:internalName="MediaLengthInSeconds" ma:readOnly="true">
      <xsd:simpleType>
        <xsd:restriction base="dms:Unknown"/>
      </xsd:simpleType>
    </xsd:element>
    <xsd:element name="_activity" ma:index="34"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63eff7c-b0e0-4750-a407-01d8593cf234" elementFormDefault="qualified">
    <xsd:import namespace="http://schemas.microsoft.com/office/2006/documentManagement/types"/>
    <xsd:import namespace="http://schemas.microsoft.com/office/infopath/2007/PartnerControls"/>
    <xsd:element name="SharedWithUsers" ma:index="2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description="" ma:internalName="SharedWithDetails" ma:readOnly="true">
      <xsd:simpleType>
        <xsd:restriction base="dms:Note">
          <xsd:maxLength value="255"/>
        </xsd:restriction>
      </xsd:simpleType>
    </xsd:element>
    <xsd:element name="SharingHintHash" ma:index="22" nillable="true" ma:displayName="Sharing Hint Hash"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8D2D201-97C8-4E70-BF77-76D11DC8600F}">
  <ds:schemaRefs>
    <ds:schemaRef ds:uri="http://purl.org/dc/elements/1.1/"/>
    <ds:schemaRef ds:uri="http://schemas.openxmlformats.org/package/2006/metadata/core-properties"/>
    <ds:schemaRef ds:uri="http://schemas.microsoft.com/office/infopath/2007/PartnerControls"/>
    <ds:schemaRef ds:uri="http://purl.org/dc/terms/"/>
    <ds:schemaRef ds:uri="http://schemas.microsoft.com/office/2006/metadata/properties"/>
    <ds:schemaRef ds:uri="http://schemas.microsoft.com/office/2006/documentManagement/types"/>
    <ds:schemaRef ds:uri="b63eff7c-b0e0-4750-a407-01d8593cf234"/>
    <ds:schemaRef ds:uri="bb2645a7-5963-4ad7-b4a1-41491061760e"/>
    <ds:schemaRef ds:uri="http://www.w3.org/XML/1998/namespace"/>
    <ds:schemaRef ds:uri="http://purl.org/dc/dcmitype/"/>
  </ds:schemaRefs>
</ds:datastoreItem>
</file>

<file path=customXml/itemProps2.xml><?xml version="1.0" encoding="utf-8"?>
<ds:datastoreItem xmlns:ds="http://schemas.openxmlformats.org/officeDocument/2006/customXml" ds:itemID="{C5EC875F-EFB4-437D-882A-FFA24ACF2C6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b2645a7-5963-4ad7-b4a1-41491061760e"/>
    <ds:schemaRef ds:uri="b63eff7c-b0e0-4750-a407-01d8593cf2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C5552B4-89B5-4F8D-B1E4-E0A34EA58D5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233</TotalTime>
  <Words>2578</Words>
  <Application>Microsoft Office PowerPoint</Application>
  <PresentationFormat>On-screen Show (4:3)</PresentationFormat>
  <Paragraphs>128</Paragraphs>
  <Slides>16</Slides>
  <Notes>14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Code</vt:lpstr>
      <vt:lpstr>Courier New</vt:lpstr>
      <vt:lpstr>Helvetica</vt:lpstr>
      <vt:lpstr>Tahoma</vt:lpstr>
      <vt:lpstr>Times New Roman</vt:lpstr>
      <vt:lpstr>Custom Design</vt:lpstr>
      <vt:lpstr>Teaching Tolerance in Troubled Times</vt:lpstr>
      <vt:lpstr>Aims</vt:lpstr>
      <vt:lpstr>What is Tolerance?  </vt:lpstr>
      <vt:lpstr>Why is Tolerance important? </vt:lpstr>
      <vt:lpstr>Rethinking Tolerance (taken from Rethinking Tolerance by Antonio Petagine).</vt:lpstr>
      <vt:lpstr>Rethinking Tolerance (taken from Rethinking Tolerance by Antonio Petagine).</vt:lpstr>
      <vt:lpstr>Tolerance in the UK: A case study from England</vt:lpstr>
      <vt:lpstr>Tolerance in the UK: A case study from England Statues and Significance </vt:lpstr>
      <vt:lpstr>Activity</vt:lpstr>
      <vt:lpstr>The Statue of Edward Colston: A History</vt:lpstr>
      <vt:lpstr>The Statue of Edward Colston: Controversy</vt:lpstr>
      <vt:lpstr>Discussion</vt:lpstr>
      <vt:lpstr>Colston, the City of Bristol and ‘Black Lives Matter’ </vt:lpstr>
      <vt:lpstr>Colston now…. </vt:lpstr>
      <vt:lpstr>Final reflection </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1</dc:title>
  <dc:creator>Kirstin Barnett</dc:creator>
  <cp:lastModifiedBy>Karan Vickers-Hulse</cp:lastModifiedBy>
  <cp:revision>11</cp:revision>
  <cp:lastPrinted>2016-09-22T10:08:48Z</cp:lastPrinted>
  <dcterms:created xsi:type="dcterms:W3CDTF">2019-12-19T16:15:15Z</dcterms:created>
  <dcterms:modified xsi:type="dcterms:W3CDTF">2023-05-26T08:44:29Z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0x010100647C970D31B7A6418499D80A7F995CF1</vt:lpwstr>
  </property>
  <property fmtid="{D5CDD505-2E9C-101B-9397-08002B2CF9AE}" pid="3" name="xd_Signature">
    <vt:bool>false</vt:bool>
  </property>
  <property fmtid="{D5CDD505-2E9C-101B-9397-08002B2CF9AE}" pid="4" name="xd_ProgID">
    <vt:lpwstr/>
  </property>
  <property fmtid="{D5CDD505-2E9C-101B-9397-08002B2CF9AE}" pid="5" name="ComplianceAssetId">
    <vt:lpwstr/>
  </property>
  <property fmtid="{D5CDD505-2E9C-101B-9397-08002B2CF9AE}" pid="6" name="TemplateUrl">
    <vt:lpwstr/>
  </property>
  <property fmtid="{D5CDD505-2E9C-101B-9397-08002B2CF9AE}" pid="7" name="_dlc_DocIdItemGuid">
    <vt:lpwstr>0beaf668-18bc-407e-89e0-ef66d74dcf56</vt:lpwstr>
  </property>
</Properties>
</file>