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9" r:id="rId1"/>
  </p:sldMasterIdLst>
  <p:sldIdLst>
    <p:sldId id="257" r:id="rId2"/>
    <p:sldId id="258" r:id="rId3"/>
    <p:sldId id="260" r:id="rId4"/>
    <p:sldId id="261" r:id="rId5"/>
    <p:sldId id="263" r:id="rId6"/>
    <p:sldId id="265" r:id="rId7"/>
    <p:sldId id="266" r:id="rId8"/>
    <p:sldId id="271" r:id="rId9"/>
    <p:sldId id="272" r:id="rId10"/>
    <p:sldId id="270" r:id="rId11"/>
    <p:sldId id="267" r:id="rId12"/>
    <p:sldId id="273" r:id="rId13"/>
    <p:sldId id="274" r:id="rId14"/>
    <p:sldId id="268" r:id="rId15"/>
  </p:sldIdLst>
  <p:sldSz cx="12192000" cy="6858000"/>
  <p:notesSz cx="6858000" cy="9144000"/>
  <p:embeddedFontLst>
    <p:embeddedFont>
      <p:font typeface="Bahnschrift Light" panose="020B0502040204020203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044BF-F537-41BF-AB71-BF0189E3ADCC}" v="95" dt="2023-04-03T16:16:07.423"/>
    <p1510:client id="{9D1F0C36-D21C-4CC1-99BE-4997909316B6}" v="88" dt="2023-04-04T07:18:1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Green" userId="76f8a1dc-12f1-4923-a587-2fa9af6cc135" providerId="ADAL" clId="{E8AD13D1-7EAB-458C-A017-476993FBE38F}"/>
    <pc:docChg chg="custSel modSld">
      <pc:chgData name="James Green" userId="76f8a1dc-12f1-4923-a587-2fa9af6cc135" providerId="ADAL" clId="{E8AD13D1-7EAB-458C-A017-476993FBE38F}" dt="2021-09-07T12:48:06.361" v="2" actId="27636"/>
      <pc:docMkLst>
        <pc:docMk/>
      </pc:docMkLst>
      <pc:sldChg chg="modSp mod">
        <pc:chgData name="James Green" userId="76f8a1dc-12f1-4923-a587-2fa9af6cc135" providerId="ADAL" clId="{E8AD13D1-7EAB-458C-A017-476993FBE38F}" dt="2021-09-07T12:48:06.361" v="2" actId="27636"/>
        <pc:sldMkLst>
          <pc:docMk/>
          <pc:sldMk cId="365522675" sldId="257"/>
        </pc:sldMkLst>
        <pc:spChg chg="mod">
          <ac:chgData name="James Green" userId="76f8a1dc-12f1-4923-a587-2fa9af6cc135" providerId="ADAL" clId="{E8AD13D1-7EAB-458C-A017-476993FBE38F}" dt="2021-09-07T12:48:06.361" v="2" actId="27636"/>
          <ac:spMkLst>
            <pc:docMk/>
            <pc:sldMk cId="365522675" sldId="257"/>
            <ac:spMk id="3" creationId="{00000000-0000-0000-0000-000000000000}"/>
          </ac:spMkLst>
        </pc:spChg>
        <pc:picChg chg="mod">
          <ac:chgData name="James Green" userId="76f8a1dc-12f1-4923-a587-2fa9af6cc135" providerId="ADAL" clId="{E8AD13D1-7EAB-458C-A017-476993FBE38F}" dt="2021-09-07T12:48:02.250" v="0" actId="1076"/>
          <ac:picMkLst>
            <pc:docMk/>
            <pc:sldMk cId="365522675" sldId="257"/>
            <ac:picMk id="5" creationId="{959CF828-6827-476B-96D1-54AE477ECDA7}"/>
          </ac:picMkLst>
        </pc:picChg>
      </pc:sldChg>
    </pc:docChg>
  </pc:docChgLst>
  <pc:docChgLst>
    <pc:chgData name="James Green" userId="76f8a1dc-12f1-4923-a587-2fa9af6cc135" providerId="ADAL" clId="{9D1F0C36-D21C-4CC1-99BE-4997909316B6}"/>
    <pc:docChg chg="undo custSel modSld">
      <pc:chgData name="James Green" userId="76f8a1dc-12f1-4923-a587-2fa9af6cc135" providerId="ADAL" clId="{9D1F0C36-D21C-4CC1-99BE-4997909316B6}" dt="2023-04-04T07:18:10.097" v="120"/>
      <pc:docMkLst>
        <pc:docMk/>
      </pc:docMkLst>
      <pc:sldChg chg="addSp delSp modSp mod modAnim">
        <pc:chgData name="James Green" userId="76f8a1dc-12f1-4923-a587-2fa9af6cc135" providerId="ADAL" clId="{9D1F0C36-D21C-4CC1-99BE-4997909316B6}" dt="2023-04-04T07:18:10.097" v="120"/>
        <pc:sldMkLst>
          <pc:docMk/>
          <pc:sldMk cId="2841637835" sldId="266"/>
        </pc:sldMkLst>
        <pc:spChg chg="mod">
          <ac:chgData name="James Green" userId="76f8a1dc-12f1-4923-a587-2fa9af6cc135" providerId="ADAL" clId="{9D1F0C36-D21C-4CC1-99BE-4997909316B6}" dt="2023-04-04T07:13:01.136" v="84" actId="255"/>
          <ac:spMkLst>
            <pc:docMk/>
            <pc:sldMk cId="2841637835" sldId="266"/>
            <ac:spMk id="3" creationId="{00000000-0000-0000-0000-000000000000}"/>
          </ac:spMkLst>
        </pc:spChg>
        <pc:picChg chg="mod">
          <ac:chgData name="James Green" userId="76f8a1dc-12f1-4923-a587-2fa9af6cc135" providerId="ADAL" clId="{9D1F0C36-D21C-4CC1-99BE-4997909316B6}" dt="2023-04-04T07:13:04.444" v="85" actId="1076"/>
          <ac:picMkLst>
            <pc:docMk/>
            <pc:sldMk cId="2841637835" sldId="266"/>
            <ac:picMk id="4" creationId="{00000000-0000-0000-0000-000000000000}"/>
          </ac:picMkLst>
        </pc:picChg>
        <pc:picChg chg="mod">
          <ac:chgData name="James Green" userId="76f8a1dc-12f1-4923-a587-2fa9af6cc135" providerId="ADAL" clId="{9D1F0C36-D21C-4CC1-99BE-4997909316B6}" dt="2023-04-04T07:13:08.392" v="86" actId="1076"/>
          <ac:picMkLst>
            <pc:docMk/>
            <pc:sldMk cId="2841637835" sldId="266"/>
            <ac:picMk id="6" creationId="{530A1CB4-9296-E28E-79B7-915D490CF55B}"/>
          </ac:picMkLst>
        </pc:picChg>
        <pc:picChg chg="add del">
          <ac:chgData name="James Green" userId="76f8a1dc-12f1-4923-a587-2fa9af6cc135" providerId="ADAL" clId="{9D1F0C36-D21C-4CC1-99BE-4997909316B6}" dt="2023-04-04T07:14:30.161" v="92" actId="22"/>
          <ac:picMkLst>
            <pc:docMk/>
            <pc:sldMk cId="2841637835" sldId="266"/>
            <ac:picMk id="7" creationId="{4E385EFB-382D-7CC1-A457-E3FC95E8CF54}"/>
          </ac:picMkLst>
        </pc:picChg>
        <pc:picChg chg="add mod">
          <ac:chgData name="James Green" userId="76f8a1dc-12f1-4923-a587-2fa9af6cc135" providerId="ADAL" clId="{9D1F0C36-D21C-4CC1-99BE-4997909316B6}" dt="2023-04-04T07:17:36.216" v="115" actId="1076"/>
          <ac:picMkLst>
            <pc:docMk/>
            <pc:sldMk cId="2841637835" sldId="266"/>
            <ac:picMk id="9" creationId="{0DE8ECD1-8C56-9620-B8B3-05D9A1A388DA}"/>
          </ac:picMkLst>
        </pc:picChg>
      </pc:sldChg>
    </pc:docChg>
  </pc:docChgLst>
  <pc:docChgLst>
    <pc:chgData name="James Green" userId="76f8a1dc-12f1-4923-a587-2fa9af6cc135" providerId="ADAL" clId="{57A044BF-F537-41BF-AB71-BF0189E3ADCC}"/>
    <pc:docChg chg="undo custSel addSld delSld modSld sldOrd">
      <pc:chgData name="James Green" userId="76f8a1dc-12f1-4923-a587-2fa9af6cc135" providerId="ADAL" clId="{57A044BF-F537-41BF-AB71-BF0189E3ADCC}" dt="2023-04-03T16:16:07.423" v="1198"/>
      <pc:docMkLst>
        <pc:docMk/>
      </pc:docMkLst>
      <pc:sldChg chg="addSp modSp mod">
        <pc:chgData name="James Green" userId="76f8a1dc-12f1-4923-a587-2fa9af6cc135" providerId="ADAL" clId="{57A044BF-F537-41BF-AB71-BF0189E3ADCC}" dt="2023-04-03T11:14:47.800" v="74" actId="1076"/>
        <pc:sldMkLst>
          <pc:docMk/>
          <pc:sldMk cId="365522675" sldId="257"/>
        </pc:sldMkLst>
        <pc:spChg chg="add mod">
          <ac:chgData name="James Green" userId="76f8a1dc-12f1-4923-a587-2fa9af6cc135" providerId="ADAL" clId="{57A044BF-F537-41BF-AB71-BF0189E3ADCC}" dt="2023-04-03T11:14:47.800" v="74" actId="1076"/>
          <ac:spMkLst>
            <pc:docMk/>
            <pc:sldMk cId="365522675" sldId="257"/>
            <ac:spMk id="4" creationId="{364BBA2A-2E88-5789-936A-C9B634282721}"/>
          </ac:spMkLst>
        </pc:spChg>
      </pc:sldChg>
      <pc:sldChg chg="modSp mod modAnim">
        <pc:chgData name="James Green" userId="76f8a1dc-12f1-4923-a587-2fa9af6cc135" providerId="ADAL" clId="{57A044BF-F537-41BF-AB71-BF0189E3ADCC}" dt="2023-04-03T15:18:25.745" v="1157" actId="113"/>
        <pc:sldMkLst>
          <pc:docMk/>
          <pc:sldMk cId="2390813778" sldId="258"/>
        </pc:sldMkLst>
        <pc:spChg chg="mod">
          <ac:chgData name="James Green" userId="76f8a1dc-12f1-4923-a587-2fa9af6cc135" providerId="ADAL" clId="{57A044BF-F537-41BF-AB71-BF0189E3ADCC}" dt="2023-04-03T15:18:25.745" v="1157" actId="113"/>
          <ac:spMkLst>
            <pc:docMk/>
            <pc:sldMk cId="2390813778" sldId="258"/>
            <ac:spMk id="2" creationId="{00000000-0000-0000-0000-000000000000}"/>
          </ac:spMkLst>
        </pc:spChg>
        <pc:spChg chg="mod">
          <ac:chgData name="James Green" userId="76f8a1dc-12f1-4923-a587-2fa9af6cc135" providerId="ADAL" clId="{57A044BF-F537-41BF-AB71-BF0189E3ADCC}" dt="2023-04-03T11:23:19.181" v="148" actId="20577"/>
          <ac:spMkLst>
            <pc:docMk/>
            <pc:sldMk cId="2390813778" sldId="258"/>
            <ac:spMk id="3" creationId="{00000000-0000-0000-0000-000000000000}"/>
          </ac:spMkLst>
        </pc:spChg>
      </pc:sldChg>
      <pc:sldChg chg="modSp mod modAnim">
        <pc:chgData name="James Green" userId="76f8a1dc-12f1-4923-a587-2fa9af6cc135" providerId="ADAL" clId="{57A044BF-F537-41BF-AB71-BF0189E3ADCC}" dt="2023-04-03T15:59:20.593" v="1172" actId="6549"/>
        <pc:sldMkLst>
          <pc:docMk/>
          <pc:sldMk cId="462162503" sldId="260"/>
        </pc:sldMkLst>
        <pc:spChg chg="mod">
          <ac:chgData name="James Green" userId="76f8a1dc-12f1-4923-a587-2fa9af6cc135" providerId="ADAL" clId="{57A044BF-F537-41BF-AB71-BF0189E3ADCC}" dt="2023-04-03T15:18:18.046" v="1156" actId="113"/>
          <ac:spMkLst>
            <pc:docMk/>
            <pc:sldMk cId="462162503" sldId="260"/>
            <ac:spMk id="2" creationId="{00000000-0000-0000-0000-000000000000}"/>
          </ac:spMkLst>
        </pc:spChg>
        <pc:spChg chg="mod">
          <ac:chgData name="James Green" userId="76f8a1dc-12f1-4923-a587-2fa9af6cc135" providerId="ADAL" clId="{57A044BF-F537-41BF-AB71-BF0189E3ADCC}" dt="2023-04-03T15:59:20.593" v="1172" actId="6549"/>
          <ac:spMkLst>
            <pc:docMk/>
            <pc:sldMk cId="462162503" sldId="260"/>
            <ac:spMk id="3" creationId="{00000000-0000-0000-0000-000000000000}"/>
          </ac:spMkLst>
        </pc:spChg>
      </pc:sldChg>
      <pc:sldChg chg="modSp mod modAnim">
        <pc:chgData name="James Green" userId="76f8a1dc-12f1-4923-a587-2fa9af6cc135" providerId="ADAL" clId="{57A044BF-F537-41BF-AB71-BF0189E3ADCC}" dt="2023-04-03T14:58:02.709" v="1105" actId="20577"/>
        <pc:sldMkLst>
          <pc:docMk/>
          <pc:sldMk cId="3010698540" sldId="261"/>
        </pc:sldMkLst>
        <pc:spChg chg="mod">
          <ac:chgData name="James Green" userId="76f8a1dc-12f1-4923-a587-2fa9af6cc135" providerId="ADAL" clId="{57A044BF-F537-41BF-AB71-BF0189E3ADCC}" dt="2023-04-03T11:33:02.595" v="180" actId="20577"/>
          <ac:spMkLst>
            <pc:docMk/>
            <pc:sldMk cId="3010698540" sldId="261"/>
            <ac:spMk id="2" creationId="{00000000-0000-0000-0000-000000000000}"/>
          </ac:spMkLst>
        </pc:spChg>
        <pc:spChg chg="mod">
          <ac:chgData name="James Green" userId="76f8a1dc-12f1-4923-a587-2fa9af6cc135" providerId="ADAL" clId="{57A044BF-F537-41BF-AB71-BF0189E3ADCC}" dt="2023-04-03T14:58:02.709" v="1105" actId="20577"/>
          <ac:spMkLst>
            <pc:docMk/>
            <pc:sldMk cId="3010698540" sldId="261"/>
            <ac:spMk id="3" creationId="{00000000-0000-0000-0000-000000000000}"/>
          </ac:spMkLst>
        </pc:spChg>
      </pc:sldChg>
      <pc:sldChg chg="modSp mod">
        <pc:chgData name="James Green" userId="76f8a1dc-12f1-4923-a587-2fa9af6cc135" providerId="ADAL" clId="{57A044BF-F537-41BF-AB71-BF0189E3ADCC}" dt="2023-04-03T15:18:35.416" v="1158" actId="113"/>
        <pc:sldMkLst>
          <pc:docMk/>
          <pc:sldMk cId="1065273509" sldId="263"/>
        </pc:sldMkLst>
        <pc:spChg chg="mod">
          <ac:chgData name="James Green" userId="76f8a1dc-12f1-4923-a587-2fa9af6cc135" providerId="ADAL" clId="{57A044BF-F537-41BF-AB71-BF0189E3ADCC}" dt="2023-04-03T15:18:35.416" v="1158" actId="113"/>
          <ac:spMkLst>
            <pc:docMk/>
            <pc:sldMk cId="1065273509" sldId="263"/>
            <ac:spMk id="2" creationId="{00000000-0000-0000-0000-000000000000}"/>
          </ac:spMkLst>
        </pc:spChg>
        <pc:spChg chg="mod">
          <ac:chgData name="James Green" userId="76f8a1dc-12f1-4923-a587-2fa9af6cc135" providerId="ADAL" clId="{57A044BF-F537-41BF-AB71-BF0189E3ADCC}" dt="2023-04-03T14:11:39.177" v="343" actId="255"/>
          <ac:spMkLst>
            <pc:docMk/>
            <pc:sldMk cId="1065273509" sldId="263"/>
            <ac:spMk id="3" creationId="{00000000-0000-0000-0000-000000000000}"/>
          </ac:spMkLst>
        </pc:spChg>
      </pc:sldChg>
      <pc:sldChg chg="modSp mod modAnim">
        <pc:chgData name="James Green" userId="76f8a1dc-12f1-4923-a587-2fa9af6cc135" providerId="ADAL" clId="{57A044BF-F537-41BF-AB71-BF0189E3ADCC}" dt="2023-04-03T15:17:56.862" v="1154" actId="113"/>
        <pc:sldMkLst>
          <pc:docMk/>
          <pc:sldMk cId="4193503034" sldId="265"/>
        </pc:sldMkLst>
        <pc:spChg chg="mod">
          <ac:chgData name="James Green" userId="76f8a1dc-12f1-4923-a587-2fa9af6cc135" providerId="ADAL" clId="{57A044BF-F537-41BF-AB71-BF0189E3ADCC}" dt="2023-04-03T15:17:56.862" v="1154" actId="113"/>
          <ac:spMkLst>
            <pc:docMk/>
            <pc:sldMk cId="4193503034" sldId="265"/>
            <ac:spMk id="2" creationId="{00000000-0000-0000-0000-000000000000}"/>
          </ac:spMkLst>
        </pc:spChg>
        <pc:spChg chg="mod">
          <ac:chgData name="James Green" userId="76f8a1dc-12f1-4923-a587-2fa9af6cc135" providerId="ADAL" clId="{57A044BF-F537-41BF-AB71-BF0189E3ADCC}" dt="2023-04-03T14:41:56.722" v="812" actId="20577"/>
          <ac:spMkLst>
            <pc:docMk/>
            <pc:sldMk cId="4193503034" sldId="265"/>
            <ac:spMk id="3" creationId="{00000000-0000-0000-0000-000000000000}"/>
          </ac:spMkLst>
        </pc:spChg>
      </pc:sldChg>
      <pc:sldChg chg="addSp modSp mod modAnim">
        <pc:chgData name="James Green" userId="76f8a1dc-12f1-4923-a587-2fa9af6cc135" providerId="ADAL" clId="{57A044BF-F537-41BF-AB71-BF0189E3ADCC}" dt="2023-04-03T16:11:44.805" v="1193"/>
        <pc:sldMkLst>
          <pc:docMk/>
          <pc:sldMk cId="2841637835" sldId="266"/>
        </pc:sldMkLst>
        <pc:spChg chg="mod">
          <ac:chgData name="James Green" userId="76f8a1dc-12f1-4923-a587-2fa9af6cc135" providerId="ADAL" clId="{57A044BF-F537-41BF-AB71-BF0189E3ADCC}" dt="2023-04-03T15:17:52.086" v="1153" actId="113"/>
          <ac:spMkLst>
            <pc:docMk/>
            <pc:sldMk cId="2841637835" sldId="266"/>
            <ac:spMk id="2" creationId="{00000000-0000-0000-0000-000000000000}"/>
          </ac:spMkLst>
        </pc:spChg>
        <pc:spChg chg="mod">
          <ac:chgData name="James Green" userId="76f8a1dc-12f1-4923-a587-2fa9af6cc135" providerId="ADAL" clId="{57A044BF-F537-41BF-AB71-BF0189E3ADCC}" dt="2023-04-03T16:10:07.107" v="1178" actId="20577"/>
          <ac:spMkLst>
            <pc:docMk/>
            <pc:sldMk cId="2841637835" sldId="266"/>
            <ac:spMk id="3" creationId="{00000000-0000-0000-0000-000000000000}"/>
          </ac:spMkLst>
        </pc:spChg>
        <pc:picChg chg="mod">
          <ac:chgData name="James Green" userId="76f8a1dc-12f1-4923-a587-2fa9af6cc135" providerId="ADAL" clId="{57A044BF-F537-41BF-AB71-BF0189E3ADCC}" dt="2023-04-03T14:43:14.268" v="829" actId="1076"/>
          <ac:picMkLst>
            <pc:docMk/>
            <pc:sldMk cId="2841637835" sldId="266"/>
            <ac:picMk id="4" creationId="{00000000-0000-0000-0000-000000000000}"/>
          </ac:picMkLst>
        </pc:picChg>
        <pc:picChg chg="add mod">
          <ac:chgData name="James Green" userId="76f8a1dc-12f1-4923-a587-2fa9af6cc135" providerId="ADAL" clId="{57A044BF-F537-41BF-AB71-BF0189E3ADCC}" dt="2023-04-03T16:10:14.937" v="1179" actId="1076"/>
          <ac:picMkLst>
            <pc:docMk/>
            <pc:sldMk cId="2841637835" sldId="266"/>
            <ac:picMk id="6" creationId="{530A1CB4-9296-E28E-79B7-915D490CF55B}"/>
          </ac:picMkLst>
        </pc:picChg>
      </pc:sldChg>
      <pc:sldChg chg="modSp mod">
        <pc:chgData name="James Green" userId="76f8a1dc-12f1-4923-a587-2fa9af6cc135" providerId="ADAL" clId="{57A044BF-F537-41BF-AB71-BF0189E3ADCC}" dt="2023-04-03T15:18:44.809" v="1161" actId="255"/>
        <pc:sldMkLst>
          <pc:docMk/>
          <pc:sldMk cId="3718031009" sldId="267"/>
        </pc:sldMkLst>
        <pc:spChg chg="mod">
          <ac:chgData name="James Green" userId="76f8a1dc-12f1-4923-a587-2fa9af6cc135" providerId="ADAL" clId="{57A044BF-F537-41BF-AB71-BF0189E3ADCC}" dt="2023-04-03T15:18:44.809" v="1161" actId="255"/>
          <ac:spMkLst>
            <pc:docMk/>
            <pc:sldMk cId="3718031009" sldId="267"/>
            <ac:spMk id="2" creationId="{00000000-0000-0000-0000-000000000000}"/>
          </ac:spMkLst>
        </pc:spChg>
      </pc:sldChg>
      <pc:sldChg chg="modSp mod">
        <pc:chgData name="James Green" userId="76f8a1dc-12f1-4923-a587-2fa9af6cc135" providerId="ADAL" clId="{57A044BF-F537-41BF-AB71-BF0189E3ADCC}" dt="2023-04-03T15:19:38.124" v="1166" actId="113"/>
        <pc:sldMkLst>
          <pc:docMk/>
          <pc:sldMk cId="2308042425" sldId="268"/>
        </pc:sldMkLst>
        <pc:spChg chg="mod">
          <ac:chgData name="James Green" userId="76f8a1dc-12f1-4923-a587-2fa9af6cc135" providerId="ADAL" clId="{57A044BF-F537-41BF-AB71-BF0189E3ADCC}" dt="2023-04-03T15:19:38.124" v="1166" actId="113"/>
          <ac:spMkLst>
            <pc:docMk/>
            <pc:sldMk cId="2308042425" sldId="268"/>
            <ac:spMk id="8" creationId="{63B4A858-056D-4CCB-B3A8-8FAE3E1CF57C}"/>
          </ac:spMkLst>
        </pc:spChg>
      </pc:sldChg>
      <pc:sldChg chg="modSp mod">
        <pc:chgData name="James Green" userId="76f8a1dc-12f1-4923-a587-2fa9af6cc135" providerId="ADAL" clId="{57A044BF-F537-41BF-AB71-BF0189E3ADCC}" dt="2023-04-03T14:46:51.787" v="1080" actId="20577"/>
        <pc:sldMkLst>
          <pc:docMk/>
          <pc:sldMk cId="12417811" sldId="270"/>
        </pc:sldMkLst>
        <pc:spChg chg="mod">
          <ac:chgData name="James Green" userId="76f8a1dc-12f1-4923-a587-2fa9af6cc135" providerId="ADAL" clId="{57A044BF-F537-41BF-AB71-BF0189E3ADCC}" dt="2023-04-03T14:46:51.787" v="1080" actId="20577"/>
          <ac:spMkLst>
            <pc:docMk/>
            <pc:sldMk cId="12417811" sldId="270"/>
            <ac:spMk id="3" creationId="{00000000-0000-0000-0000-000000000000}"/>
          </ac:spMkLst>
        </pc:spChg>
      </pc:sldChg>
      <pc:sldChg chg="modSp mod modAnim">
        <pc:chgData name="James Green" userId="76f8a1dc-12f1-4923-a587-2fa9af6cc135" providerId="ADAL" clId="{57A044BF-F537-41BF-AB71-BF0189E3ADCC}" dt="2023-04-03T16:16:07.423" v="1198"/>
        <pc:sldMkLst>
          <pc:docMk/>
          <pc:sldMk cId="3573395628" sldId="272"/>
        </pc:sldMkLst>
        <pc:spChg chg="mod">
          <ac:chgData name="James Green" userId="76f8a1dc-12f1-4923-a587-2fa9af6cc135" providerId="ADAL" clId="{57A044BF-F537-41BF-AB71-BF0189E3ADCC}" dt="2023-04-03T14:44:36.506" v="848" actId="14100"/>
          <ac:spMkLst>
            <pc:docMk/>
            <pc:sldMk cId="3573395628" sldId="272"/>
            <ac:spMk id="2" creationId="{00000000-0000-0000-0000-000000000000}"/>
          </ac:spMkLst>
        </pc:spChg>
        <pc:spChg chg="mod">
          <ac:chgData name="James Green" userId="76f8a1dc-12f1-4923-a587-2fa9af6cc135" providerId="ADAL" clId="{57A044BF-F537-41BF-AB71-BF0189E3ADCC}" dt="2023-04-03T15:27:53.131" v="1171" actId="20577"/>
          <ac:spMkLst>
            <pc:docMk/>
            <pc:sldMk cId="3573395628" sldId="272"/>
            <ac:spMk id="3" creationId="{00000000-0000-0000-0000-000000000000}"/>
          </ac:spMkLst>
        </pc:spChg>
      </pc:sldChg>
      <pc:sldChg chg="modSp add mod ord modAnim">
        <pc:chgData name="James Green" userId="76f8a1dc-12f1-4923-a587-2fa9af6cc135" providerId="ADAL" clId="{57A044BF-F537-41BF-AB71-BF0189E3ADCC}" dt="2023-04-03T15:18:49.061" v="1162" actId="113"/>
        <pc:sldMkLst>
          <pc:docMk/>
          <pc:sldMk cId="198261561" sldId="273"/>
        </pc:sldMkLst>
        <pc:spChg chg="mod">
          <ac:chgData name="James Green" userId="76f8a1dc-12f1-4923-a587-2fa9af6cc135" providerId="ADAL" clId="{57A044BF-F537-41BF-AB71-BF0189E3ADCC}" dt="2023-04-03T15:18:49.061" v="1162" actId="113"/>
          <ac:spMkLst>
            <pc:docMk/>
            <pc:sldMk cId="198261561" sldId="273"/>
            <ac:spMk id="2" creationId="{00000000-0000-0000-0000-000000000000}"/>
          </ac:spMkLst>
        </pc:spChg>
        <pc:spChg chg="mod">
          <ac:chgData name="James Green" userId="76f8a1dc-12f1-4923-a587-2fa9af6cc135" providerId="ADAL" clId="{57A044BF-F537-41BF-AB71-BF0189E3ADCC}" dt="2023-04-03T14:40:38.984" v="801" actId="114"/>
          <ac:spMkLst>
            <pc:docMk/>
            <pc:sldMk cId="198261561" sldId="273"/>
            <ac:spMk id="3" creationId="{00000000-0000-0000-0000-000000000000}"/>
          </ac:spMkLst>
        </pc:spChg>
      </pc:sldChg>
      <pc:sldChg chg="add del">
        <pc:chgData name="James Green" userId="76f8a1dc-12f1-4923-a587-2fa9af6cc135" providerId="ADAL" clId="{57A044BF-F537-41BF-AB71-BF0189E3ADCC}" dt="2023-04-03T14:12:32" v="355" actId="2696"/>
        <pc:sldMkLst>
          <pc:docMk/>
          <pc:sldMk cId="447039797" sldId="273"/>
        </pc:sldMkLst>
      </pc:sldChg>
      <pc:sldChg chg="modSp add mod">
        <pc:chgData name="James Green" userId="76f8a1dc-12f1-4923-a587-2fa9af6cc135" providerId="ADAL" clId="{57A044BF-F537-41BF-AB71-BF0189E3ADCC}" dt="2023-04-03T15:18:54.516" v="1163" actId="113"/>
        <pc:sldMkLst>
          <pc:docMk/>
          <pc:sldMk cId="542523383" sldId="274"/>
        </pc:sldMkLst>
        <pc:spChg chg="mod">
          <ac:chgData name="James Green" userId="76f8a1dc-12f1-4923-a587-2fa9af6cc135" providerId="ADAL" clId="{57A044BF-F537-41BF-AB71-BF0189E3ADCC}" dt="2023-04-03T15:18:54.516" v="1163" actId="113"/>
          <ac:spMkLst>
            <pc:docMk/>
            <pc:sldMk cId="542523383" sldId="274"/>
            <ac:spMk id="2" creationId="{00000000-0000-0000-0000-000000000000}"/>
          </ac:spMkLst>
        </pc:spChg>
        <pc:spChg chg="mod">
          <ac:chgData name="James Green" userId="76f8a1dc-12f1-4923-a587-2fa9af6cc135" providerId="ADAL" clId="{57A044BF-F537-41BF-AB71-BF0189E3ADCC}" dt="2023-04-03T14:39:22.776" v="734" actId="20577"/>
          <ac:spMkLst>
            <pc:docMk/>
            <pc:sldMk cId="542523383" sldId="274"/>
            <ac:spMk id="3" creationId="{00000000-0000-0000-0000-000000000000}"/>
          </ac:spMkLst>
        </pc:spChg>
      </pc:sldChg>
    </pc:docChg>
  </pc:docChgLst>
  <pc:docChgLst>
    <pc:chgData name="James Green" userId="76f8a1dc-12f1-4923-a587-2fa9af6cc135" providerId="ADAL" clId="{833531CC-914E-4074-BCBD-26E12E4D3410}"/>
    <pc:docChg chg="undo custSel modSld">
      <pc:chgData name="James Green" userId="76f8a1dc-12f1-4923-a587-2fa9af6cc135" providerId="ADAL" clId="{833531CC-914E-4074-BCBD-26E12E4D3410}" dt="2021-09-07T13:10:56.782" v="14" actId="14100"/>
      <pc:docMkLst>
        <pc:docMk/>
      </pc:docMkLst>
      <pc:sldChg chg="delSp modSp mod">
        <pc:chgData name="James Green" userId="76f8a1dc-12f1-4923-a587-2fa9af6cc135" providerId="ADAL" clId="{833531CC-914E-4074-BCBD-26E12E4D3410}" dt="2021-09-07T13:10:56.782" v="14" actId="14100"/>
        <pc:sldMkLst>
          <pc:docMk/>
          <pc:sldMk cId="365522675" sldId="257"/>
        </pc:sldMkLst>
        <pc:spChg chg="mod">
          <ac:chgData name="James Green" userId="76f8a1dc-12f1-4923-a587-2fa9af6cc135" providerId="ADAL" clId="{833531CC-914E-4074-BCBD-26E12E4D3410}" dt="2021-09-07T13:10:56.782" v="14" actId="14100"/>
          <ac:spMkLst>
            <pc:docMk/>
            <pc:sldMk cId="365522675" sldId="257"/>
            <ac:spMk id="3" creationId="{00000000-0000-0000-0000-000000000000}"/>
          </ac:spMkLst>
        </pc:spChg>
        <pc:spChg chg="del mod">
          <ac:chgData name="James Green" userId="76f8a1dc-12f1-4923-a587-2fa9af6cc135" providerId="ADAL" clId="{833531CC-914E-4074-BCBD-26E12E4D3410}" dt="2021-09-07T09:31:12.752" v="2"/>
          <ac:spMkLst>
            <pc:docMk/>
            <pc:sldMk cId="365522675" sldId="257"/>
            <ac:spMk id="4" creationId="{A4E92184-4B7B-451D-8208-C4794497C4F2}"/>
          </ac:spMkLst>
        </pc:spChg>
        <pc:picChg chg="mod">
          <ac:chgData name="James Green" userId="76f8a1dc-12f1-4923-a587-2fa9af6cc135" providerId="ADAL" clId="{833531CC-914E-4074-BCBD-26E12E4D3410}" dt="2021-09-07T09:31:25.518" v="4" actId="1076"/>
          <ac:picMkLst>
            <pc:docMk/>
            <pc:sldMk cId="365522675" sldId="257"/>
            <ac:picMk id="5" creationId="{959CF828-6827-476B-96D1-54AE477ECD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7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8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9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9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6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6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8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5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5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40" y="436880"/>
            <a:ext cx="10439400" cy="218439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cap="all" dirty="0">
                <a:solidFill>
                  <a:schemeClr val="bg1"/>
                </a:solidFill>
              </a:rPr>
              <a:t>‘Twiplomacy’ </a:t>
            </a:r>
            <a:br>
              <a:rPr lang="en-GB" b="1" cap="all" dirty="0">
                <a:solidFill>
                  <a:schemeClr val="bg1"/>
                </a:solidFill>
              </a:rPr>
            </a:br>
            <a:r>
              <a:rPr lang="en-GB" b="1" cap="all" dirty="0">
                <a:solidFill>
                  <a:schemeClr val="bg1"/>
                </a:solidFill>
              </a:rPr>
              <a:t>and the </a:t>
            </a:r>
            <a:br>
              <a:rPr lang="en-GB" b="1" cap="all" dirty="0">
                <a:solidFill>
                  <a:schemeClr val="bg1"/>
                </a:solidFill>
              </a:rPr>
            </a:br>
            <a:r>
              <a:rPr lang="en-GB" b="1" cap="all" dirty="0">
                <a:solidFill>
                  <a:schemeClr val="bg1"/>
                </a:solidFill>
              </a:rPr>
              <a:t>Making of International Law </a:t>
            </a:r>
            <a:br>
              <a:rPr lang="en-GB" b="1" cap="all" dirty="0">
                <a:solidFill>
                  <a:schemeClr val="bg1"/>
                </a:solidFill>
              </a:rPr>
            </a:br>
            <a:r>
              <a:rPr lang="en-GB" b="1" cap="all" dirty="0">
                <a:solidFill>
                  <a:schemeClr val="bg1"/>
                </a:solidFill>
              </a:rPr>
              <a:t>on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7452" y="5377343"/>
            <a:ext cx="4136443" cy="17590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Professor James A. Green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james14.green@uwe.ac.uk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59CF828-6827-476B-96D1-54AE477EC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719" y="5961611"/>
            <a:ext cx="1841281" cy="91901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4BBA2A-2E88-5789-936A-C9B634282721}"/>
              </a:ext>
            </a:extLst>
          </p:cNvPr>
          <p:cNvSpPr txBox="1">
            <a:spLocks/>
          </p:cNvSpPr>
          <p:nvPr/>
        </p:nvSpPr>
        <p:spPr>
          <a:xfrm>
            <a:off x="176168" y="176169"/>
            <a:ext cx="3758939" cy="12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dirty="0">
                <a:solidFill>
                  <a:schemeClr val="bg1"/>
                </a:solidFill>
              </a:rPr>
              <a:t>presentation at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500" dirty="0">
                <a:solidFill>
                  <a:schemeClr val="bg1"/>
                </a:solidFill>
              </a:rPr>
              <a:t>University of Westminster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500" dirty="0">
                <a:solidFill>
                  <a:schemeClr val="bg1"/>
                </a:solidFill>
              </a:rPr>
              <a:t>4 April 2023</a:t>
            </a:r>
          </a:p>
        </p:txBody>
      </p:sp>
    </p:spTree>
    <p:extLst>
      <p:ext uri="{BB962C8B-B14F-4D97-AF65-F5344CB8AC3E}">
        <p14:creationId xmlns:p14="http://schemas.microsoft.com/office/powerpoint/2010/main" val="36552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891" y="-147782"/>
            <a:ext cx="4248727" cy="57265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	</a:t>
            </a:r>
            <a:br>
              <a:rPr lang="en-GB" b="1" dirty="0"/>
            </a:br>
            <a:br>
              <a:rPr lang="en-GB" b="1" dirty="0"/>
            </a:br>
            <a:r>
              <a:rPr lang="en-GB" sz="3600" b="1" dirty="0">
                <a:solidFill>
                  <a:schemeClr val="bg1"/>
                </a:solidFill>
              </a:rPr>
              <a:t>Empirical Study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291" y="1677799"/>
            <a:ext cx="5163127" cy="31066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3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36 tweets with potential implications for customary international law.</a:t>
            </a:r>
          </a:p>
          <a:p>
            <a:pPr marL="0" indent="0">
              <a:buNone/>
            </a:pPr>
            <a:endParaRPr lang="en-GB" sz="3000" dirty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Most were </a:t>
            </a:r>
            <a:r>
              <a:rPr lang="en-GB" sz="2600" u="sng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reaffirming</a:t>
            </a:r>
            <a:r>
              <a:rPr lang="en-GB" sz="2600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 existing custom.</a:t>
            </a:r>
          </a:p>
          <a:p>
            <a:pPr lvl="1"/>
            <a:endParaRPr lang="en-GB" sz="2600" dirty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But 10 could be interpreted as having </a:t>
            </a:r>
            <a:r>
              <a:rPr lang="en-GB" sz="2600" u="sng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potential</a:t>
            </a:r>
            <a:r>
              <a:rPr lang="en-GB" sz="2600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 to contribute to the modification or creation of custom.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0" y="345440"/>
            <a:ext cx="5466080" cy="1026160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03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685799"/>
            <a:ext cx="11969496" cy="2176273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Conclusion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50" y="1543050"/>
            <a:ext cx="11028900" cy="5166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  <a:t>”…[tweets] are unbounded resources by which to find intent of various kinds. They are often short-hand for larger ideas ... And they are often susceptible to multiple interpretations, depending on the outlook of the recipient.”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	(US Court of Appeals for the Fourth Circuit, </a:t>
            </a:r>
            <a:r>
              <a:rPr lang="en-GB" sz="2800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IRAP v Trump</a:t>
            </a:r>
            <a:r>
              <a:rPr lang="en-GB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 	[2018])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  <a:t>Vs.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  <a:t>Ability for one person to review a dataset of statements in the </a:t>
            </a:r>
            <a:r>
              <a:rPr lang="en-GB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millions</a:t>
            </a:r>
            <a: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  <a:t> over a mere 6-week period…</a:t>
            </a:r>
          </a:p>
          <a:p>
            <a:pPr lvl="2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82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528506"/>
            <a:ext cx="11969496" cy="2088860"/>
          </a:xfrm>
        </p:spPr>
        <p:txBody>
          <a:bodyPr>
            <a:noAutofit/>
          </a:bodyPr>
          <a:lstStyle/>
          <a:p>
            <a:pPr algn="ctr"/>
            <a:br>
              <a:rPr lang="en-GB" dirty="0"/>
            </a:br>
            <a:r>
              <a:rPr lang="en-GB" sz="4000" b="1" dirty="0">
                <a:solidFill>
                  <a:schemeClr val="bg1"/>
                </a:solidFill>
              </a:rPr>
              <a:t>Selection criteria for accounts searched</a:t>
            </a:r>
            <a:b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84" y="1543050"/>
            <a:ext cx="10827566" cy="5166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  <a:t>Global regional distribution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  <a:t>Political, social, economic, and religious diversity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  <a:t>Number of followers (range through from high to low)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  <a:t>Representative mix of both ‘official’ and ‘personal’ accounts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lvl="2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252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1266738"/>
            <a:ext cx="11969496" cy="1595334"/>
          </a:xfrm>
        </p:spPr>
        <p:txBody>
          <a:bodyPr>
            <a:noAutofit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FAFE484-A6DA-482D-92B5-D948626DD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978097"/>
              </p:ext>
            </p:extLst>
          </p:nvPr>
        </p:nvGraphicFramePr>
        <p:xfrm>
          <a:off x="661020" y="1556707"/>
          <a:ext cx="10848624" cy="5082609"/>
        </p:xfrm>
        <a:graphic>
          <a:graphicData uri="http://schemas.openxmlformats.org/drawingml/2006/table">
            <a:tbl>
              <a:tblPr firstRow="1" firstCol="1" bandRow="1"/>
              <a:tblGrid>
                <a:gridCol w="1528872">
                  <a:extLst>
                    <a:ext uri="{9D8B030D-6E8A-4147-A177-3AD203B41FA5}">
                      <a16:colId xmlns:a16="http://schemas.microsoft.com/office/drawing/2014/main" val="2943202430"/>
                    </a:ext>
                  </a:extLst>
                </a:gridCol>
                <a:gridCol w="1550271">
                  <a:extLst>
                    <a:ext uri="{9D8B030D-6E8A-4147-A177-3AD203B41FA5}">
                      <a16:colId xmlns:a16="http://schemas.microsoft.com/office/drawing/2014/main" val="2911928185"/>
                    </a:ext>
                  </a:extLst>
                </a:gridCol>
                <a:gridCol w="2834191">
                  <a:extLst>
                    <a:ext uri="{9D8B030D-6E8A-4147-A177-3AD203B41FA5}">
                      <a16:colId xmlns:a16="http://schemas.microsoft.com/office/drawing/2014/main" val="3578339515"/>
                    </a:ext>
                  </a:extLst>
                </a:gridCol>
                <a:gridCol w="1581740">
                  <a:extLst>
                    <a:ext uri="{9D8B030D-6E8A-4147-A177-3AD203B41FA5}">
                      <a16:colId xmlns:a16="http://schemas.microsoft.com/office/drawing/2014/main" val="1927690043"/>
                    </a:ext>
                  </a:extLst>
                </a:gridCol>
                <a:gridCol w="1674887">
                  <a:extLst>
                    <a:ext uri="{9D8B030D-6E8A-4147-A177-3AD203B41FA5}">
                      <a16:colId xmlns:a16="http://schemas.microsoft.com/office/drawing/2014/main" val="1679716448"/>
                    </a:ext>
                  </a:extLst>
                </a:gridCol>
                <a:gridCol w="1678663">
                  <a:extLst>
                    <a:ext uri="{9D8B030D-6E8A-4147-A177-3AD203B41FA5}">
                      <a16:colId xmlns:a16="http://schemas.microsoft.com/office/drawing/2014/main" val="3210947"/>
                    </a:ext>
                  </a:extLst>
                </a:gridCol>
              </a:tblGrid>
              <a:tr h="59451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terms- apply to many categories</a:t>
                      </a: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</a:t>
                      </a: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Investment Law</a:t>
                      </a: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International</a:t>
                      </a:r>
                    </a:p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Environmental Law</a:t>
                      </a: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Law of the Sea</a:t>
                      </a: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of Use of Force/ IHL</a:t>
                      </a: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Criminal Law</a:t>
                      </a:r>
                      <a:endParaRPr lang="en-GB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05950"/>
                  </a:ext>
                </a:extLst>
              </a:tr>
              <a:tr h="4450913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Belief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Believe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Customary international law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Host states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ICJ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Illegal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International law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Jus cogens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Legal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i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Opinio</a:t>
                      </a:r>
                      <a:r>
                        <a:rPr lang="en-GB" sz="1050" i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juris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Sovereignty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State conduct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State practice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State responsibility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UN Charter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Vienna Convention on the Law of the Treaties 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endParaRPr lang="en-GB" sz="105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endParaRPr lang="en-GB" sz="105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endParaRPr lang="en-GB" sz="105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Agreements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Assets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Bilateral investment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Bilateral investment treaties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BITs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Companies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Contracting parties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Economic order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Foreign investment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Investors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Multilateral agreements on investment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Natural resources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OECD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Transnational cooperation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WTO</a:t>
                      </a: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Antarctic Treaty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Atmosphere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Climate change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Council of Europe Convention on Civil Liberties for Damage Resulting from Activities on the Environment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“due diligence”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 ecocide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Endangered Species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Environment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International Maritime Organization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Kyoto Protocol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Marine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Nature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Nuclear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Ozone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Paris Agreement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“polluter pays”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Pollution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“precautionary principle”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Protocol on Environmental Protection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Rio Declaration on Environmental Development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Stockholm Conference on the Human Environment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UN Convention on Biological Diversity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UN Environment Programme</a:t>
                      </a:r>
                    </a:p>
                    <a:p>
                      <a:pPr marL="28575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GB" sz="105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Bays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Coast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Coastal state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Contiguous zone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Continental shelf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Economic Zones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EEZ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External waters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Fishing zones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High Seas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Innocent passage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Internal waters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International Seabed Authority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LOSC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Piracy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Straight baseline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Territorial sea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Territory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Transit passage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UNCLOS</a:t>
                      </a: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Armed conflict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Combat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Geneva Conventions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Hague Convention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Hostilities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humanitarian intervention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International Committee on the Red Cross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Jus ad bellum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Jus in bello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Necessity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Proliferation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Proportionality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Security Council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self-defence / </a:t>
                      </a:r>
                      <a:r>
                        <a:rPr lang="en-GB" sz="105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self-defense</a:t>
                      </a:r>
                      <a:endParaRPr lang="en-GB" sz="105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Weapons </a:t>
                      </a:r>
                    </a:p>
                    <a:p>
                      <a:pPr marL="347472" indent="-347472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457200" algn="l"/>
                        </a:tabLst>
                      </a:pPr>
                      <a:endParaRPr lang="en-GB" sz="105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Aggression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Civilians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Crimes against humanity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Criminal liability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Criminal responsibility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Extradition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Genocide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Rome Statute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Terrorism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Torture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Treaties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05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War crimes</a:t>
                      </a:r>
                    </a:p>
                  </a:txBody>
                  <a:tcPr marL="54236" marR="54236" marT="75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36268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B4A858-056D-4CCB-B3A8-8FAE3E1CF57C}"/>
              </a:ext>
            </a:extLst>
          </p:cNvPr>
          <p:cNvSpPr txBox="1"/>
          <p:nvPr/>
        </p:nvSpPr>
        <p:spPr>
          <a:xfrm>
            <a:off x="1929467" y="570180"/>
            <a:ext cx="77849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j-lt"/>
              </a:rPr>
              <a:t>Search terms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04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0524" y="167780"/>
            <a:ext cx="5581475" cy="113251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Rise of ‘</a:t>
            </a:r>
            <a:r>
              <a:rPr lang="en-GB" b="1" dirty="0" err="1"/>
              <a:t>Twiplomacy</a:t>
            </a:r>
            <a:r>
              <a:rPr lang="en-GB" b="1" dirty="0"/>
              <a:t>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76" y="1157681"/>
            <a:ext cx="6447963" cy="6096559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Bahnschrift Light" panose="020B0502040204020203" pitchFamily="34" charset="0"/>
                <a:cs typeface="Arial" panose="020B0604020202020204" pitchFamily="34" charset="0"/>
              </a:rPr>
              <a:t>Virtually every UN member state (189, 98%) has at least one Twitter account, most have multiple.</a:t>
            </a:r>
          </a:p>
          <a:p>
            <a:r>
              <a:rPr lang="en-GB" sz="3000" dirty="0">
                <a:latin typeface="Bahnschrift Light" panose="020B0502040204020203" pitchFamily="34" charset="0"/>
                <a:cs typeface="Arial" panose="020B0604020202020204" pitchFamily="34" charset="0"/>
              </a:rPr>
              <a:t>In total there are well over 1,000 active Twitter accounts at the ‘state level’.  </a:t>
            </a:r>
          </a:p>
          <a:p>
            <a:r>
              <a:rPr lang="en-GB" sz="3000" dirty="0">
                <a:latin typeface="Bahnschrift Light" panose="020B0502040204020203" pitchFamily="34" charset="0"/>
                <a:cs typeface="Arial" panose="020B0604020202020204" pitchFamily="34" charset="0"/>
              </a:rPr>
              <a:t>These accounts have issued a combined 9 million tweets</a:t>
            </a:r>
          </a:p>
          <a:p>
            <a:r>
              <a:rPr lang="en-GB" sz="3000" dirty="0">
                <a:latin typeface="Bahnschrift Light" panose="020B0502040204020203" pitchFamily="34" charset="0"/>
                <a:cs typeface="Arial" panose="020B0604020202020204" pitchFamily="34" charset="0"/>
              </a:rPr>
              <a:t>These accounts have a combined 620 million followers</a:t>
            </a:r>
          </a:p>
          <a:p>
            <a:r>
              <a:rPr lang="en-GB" sz="3000" dirty="0">
                <a:latin typeface="Bahnschrift Light" panose="020B0502040204020203" pitchFamily="34" charset="0"/>
                <a:cs typeface="Arial" panose="020B0604020202020204" pitchFamily="34" charset="0"/>
              </a:rPr>
              <a:t>900% increase since 2013…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8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101601"/>
            <a:ext cx="11969496" cy="1950719"/>
          </a:xfrm>
        </p:spPr>
        <p:txBody>
          <a:bodyPr>
            <a:noAutofit/>
          </a:bodyPr>
          <a:lstStyle/>
          <a:p>
            <a:pPr algn="ctr"/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Can a tweet contribute to the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making of customary international law?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59" y="1812022"/>
            <a:ext cx="10680211" cy="469037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  <a:latin typeface="Bahnschrift Light" panose="020B0502040204020203" pitchFamily="34" charset="0"/>
              </a:rPr>
              <a:t>The orthodox / traditional view of CIL – two elements:</a:t>
            </a:r>
          </a:p>
          <a:p>
            <a:pPr lvl="1" algn="just"/>
            <a:r>
              <a:rPr lang="en-GB" sz="3000" dirty="0">
                <a:solidFill>
                  <a:schemeClr val="bg1"/>
                </a:solidFill>
                <a:latin typeface="Bahnschrift Light" panose="020B0502040204020203" pitchFamily="34" charset="0"/>
              </a:rPr>
              <a:t>State practice </a:t>
            </a:r>
          </a:p>
          <a:p>
            <a:pPr lvl="1" algn="just"/>
            <a:r>
              <a:rPr lang="en-GB" sz="3000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Opinio juris</a:t>
            </a:r>
          </a:p>
          <a:p>
            <a:pPr marL="914400" lvl="2" indent="0">
              <a:buNone/>
            </a:pPr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(ICJ, variously in </a:t>
            </a:r>
            <a:r>
              <a:rPr lang="en-GB" sz="2500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North Sea Continental Shelf Cases </a:t>
            </a:r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[1969];</a:t>
            </a:r>
            <a:r>
              <a:rPr lang="en-GB" sz="2500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 Continental Shelf Case </a:t>
            </a:r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[1985]; </a:t>
            </a:r>
            <a:r>
              <a:rPr lang="en-GB" sz="2500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Nicaragua Case</a:t>
            </a:r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 [1986]; </a:t>
            </a:r>
            <a:r>
              <a:rPr lang="en-GB" sz="2500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Jurisdictional Immunities Case</a:t>
            </a:r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 [2012])</a:t>
            </a:r>
          </a:p>
          <a:p>
            <a:pPr marL="914400" lvl="2" indent="0">
              <a:buNone/>
            </a:pPr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(ILC, Conclusions on Identification of Customary International Law, 2018)</a:t>
            </a:r>
          </a:p>
        </p:txBody>
      </p:sp>
    </p:spTree>
    <p:extLst>
      <p:ext uri="{BB962C8B-B14F-4D97-AF65-F5344CB8AC3E}">
        <p14:creationId xmlns:p14="http://schemas.microsoft.com/office/powerpoint/2010/main" val="4621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685799"/>
            <a:ext cx="11969496" cy="2048257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a ‘state level’ tweet ‘count’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as state practice and/or </a:t>
            </a:r>
            <a:r>
              <a:rPr lang="en-GB" b="1" i="1" dirty="0">
                <a:solidFill>
                  <a:schemeClr val="bg1"/>
                </a:solidFill>
              </a:rPr>
              <a:t>opinio juris</a:t>
            </a:r>
            <a:r>
              <a:rPr lang="en-GB" b="1" dirty="0">
                <a:solidFill>
                  <a:schemeClr val="bg1"/>
                </a:solidFill>
              </a:rPr>
              <a:t>?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" y="1870745"/>
            <a:ext cx="10629877" cy="4987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000" dirty="0">
                <a:solidFill>
                  <a:schemeClr val="bg1"/>
                </a:solidFill>
                <a:latin typeface="Bahnschrift Light" panose="020B0502040204020203" pitchFamily="34" charset="0"/>
              </a:rPr>
              <a:t>ILC, Conclusions on Identification of Customary International Law (2018):</a:t>
            </a:r>
          </a:p>
          <a:p>
            <a:pPr algn="just"/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Both State practice and evidence of </a:t>
            </a:r>
            <a:r>
              <a:rPr lang="en-GB" sz="2500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opinio juris </a:t>
            </a:r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“may take a wide range of forms.” (conclusions 6(1) and 10(1)).</a:t>
            </a:r>
          </a:p>
          <a:p>
            <a:pPr algn="just"/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State practice can include acts that amount to “official statements on the international plane.” (commentary to conclusion 6).</a:t>
            </a:r>
          </a:p>
          <a:p>
            <a:pPr algn="just"/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Evidence of </a:t>
            </a:r>
            <a:r>
              <a:rPr lang="en-GB" sz="2500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opinio juris </a:t>
            </a:r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can include “public statements made on behalf of States” (conclusion 10(2)).</a:t>
            </a:r>
          </a:p>
          <a:p>
            <a:pPr marL="0" indent="0" algn="just">
              <a:buNone/>
            </a:pPr>
            <a:endParaRPr lang="en-GB" sz="31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 algn="just">
              <a:buNone/>
            </a:pPr>
            <a:r>
              <a:rPr lang="en-GB" sz="3000" dirty="0">
                <a:solidFill>
                  <a:schemeClr val="bg1"/>
                </a:solidFill>
                <a:latin typeface="Bahnschrift Light" panose="020B0502040204020203" pitchFamily="34" charset="0"/>
              </a:rPr>
              <a:t>Ultimately, “[s]</a:t>
            </a:r>
            <a:r>
              <a:rPr lang="en-GB" sz="3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ocial</a:t>
            </a:r>
            <a:r>
              <a:rPr lang="en-GB" sz="3000" dirty="0">
                <a:solidFill>
                  <a:schemeClr val="bg1"/>
                </a:solidFill>
                <a:latin typeface="Bahnschrift Light" panose="020B0502040204020203" pitchFamily="34" charset="0"/>
              </a:rPr>
              <a:t> media is just another form of communication.” </a:t>
            </a:r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(Maloney, Moss &amp; Ilic, 2014)</a:t>
            </a:r>
          </a:p>
          <a:p>
            <a:pPr marL="0" indent="0" algn="just">
              <a:buNone/>
            </a:pPr>
            <a:endParaRPr lang="en-GB" sz="32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923543"/>
            <a:ext cx="11969496" cy="1352931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counts 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a ‘state level’ tweet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for the purposes of law-making?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72" y="1428750"/>
            <a:ext cx="10125511" cy="5218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5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GB" sz="2700" dirty="0">
                <a:solidFill>
                  <a:schemeClr val="bg1"/>
                </a:solidFill>
                <a:latin typeface="Bahnschrift Light" panose="020B0502040204020203" pitchFamily="34" charset="0"/>
              </a:rPr>
              <a:t>Analogy to treaties?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bg1"/>
                </a:solidFill>
                <a:latin typeface="Bahnschrift Light" panose="020B0502040204020203" pitchFamily="34" charset="0"/>
              </a:rPr>
              <a:t> 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bg1"/>
                </a:solidFill>
                <a:latin typeface="Bahnschrift Light" panose="020B0502040204020203" pitchFamily="34" charset="0"/>
              </a:rPr>
              <a:t>If so, Vienna Convention on the Law of Treaties 1969, Article 7(2)), essentially assumes for:</a:t>
            </a:r>
          </a:p>
          <a:p>
            <a:r>
              <a:rPr lang="en-GB" sz="2700" dirty="0">
                <a:solidFill>
                  <a:schemeClr val="bg1"/>
                </a:solidFill>
                <a:latin typeface="Bahnschrift Light" panose="020B0502040204020203" pitchFamily="34" charset="0"/>
              </a:rPr>
              <a:t>Heads of state</a:t>
            </a:r>
          </a:p>
          <a:p>
            <a:r>
              <a:rPr lang="en-GB" sz="2700" dirty="0">
                <a:solidFill>
                  <a:schemeClr val="bg1"/>
                </a:solidFill>
                <a:latin typeface="Bahnschrift Light" panose="020B0502040204020203" pitchFamily="34" charset="0"/>
              </a:rPr>
              <a:t>Heads of government</a:t>
            </a:r>
          </a:p>
          <a:p>
            <a:r>
              <a:rPr lang="en-GB" sz="2700" dirty="0">
                <a:solidFill>
                  <a:schemeClr val="bg1"/>
                </a:solidFill>
                <a:latin typeface="Bahnschrift Light" panose="020B0502040204020203" pitchFamily="34" charset="0"/>
              </a:rPr>
              <a:t>Ministers of Foreign Affairs</a:t>
            </a:r>
          </a:p>
          <a:p>
            <a:r>
              <a:rPr lang="en-GB" sz="2700" dirty="0">
                <a:solidFill>
                  <a:schemeClr val="bg1"/>
                </a:solidFill>
                <a:latin typeface="Bahnschrift Light" panose="020B0502040204020203" pitchFamily="34" charset="0"/>
              </a:rPr>
              <a:t>Heads of diplomatic missions (in relation to the state where they are a diplomat)</a:t>
            </a:r>
          </a:p>
          <a:p>
            <a:r>
              <a:rPr lang="en-GB" sz="2700" dirty="0">
                <a:solidFill>
                  <a:schemeClr val="bg1"/>
                </a:solidFill>
                <a:latin typeface="Bahnschrift Light" panose="020B0502040204020203" pitchFamily="34" charset="0"/>
              </a:rPr>
              <a:t>States’ representatives to international conferences/organisations (where relevant).</a:t>
            </a:r>
          </a:p>
          <a:p>
            <a:pPr marL="0" indent="0">
              <a:buNone/>
            </a:pPr>
            <a:endParaRPr lang="en-GB" sz="3200" dirty="0"/>
          </a:p>
          <a:p>
            <a:pPr lvl="2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527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685799"/>
            <a:ext cx="11969496" cy="2176273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‘Personal’ Twitter accounts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50" y="1543050"/>
            <a:ext cx="11028900" cy="5166360"/>
          </a:xfrm>
        </p:spPr>
        <p:txBody>
          <a:bodyPr>
            <a:normAutofit fontScale="92500" lnSpcReduction="20000"/>
          </a:bodyPr>
          <a:lstStyle/>
          <a:p>
            <a:endParaRPr lang="en-GB" sz="3200" dirty="0"/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Around 35% of currently active ‘state level’ accounts are ‘personal’ 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“The Government acknowledges that the President’s tweets … constitute ‘official’ statements of the President”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	</a:t>
            </a:r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(US Court of Appeals for the Fourth Circuit, </a:t>
            </a:r>
            <a:r>
              <a:rPr lang="en-GB" sz="2500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IRAP v Trump</a:t>
            </a:r>
            <a:r>
              <a:rPr lang="en-GB" sz="2500" dirty="0">
                <a:solidFill>
                  <a:schemeClr val="bg1"/>
                </a:solidFill>
                <a:latin typeface="Bahnschrift Light" panose="020B0502040204020203" pitchFamily="34" charset="0"/>
              </a:rPr>
              <a:t> [2018])</a:t>
            </a:r>
          </a:p>
          <a:p>
            <a:pPr marL="0" indent="0">
              <a:buNone/>
            </a:pPr>
            <a:endParaRPr lang="en-GB" sz="9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Although “Mr. Trump often used [@realDonaldTrump] to speak in his official capacity [… it was not a] government-controlled space”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  <a:t>	(US Supreme Court, </a:t>
            </a:r>
            <a:r>
              <a:rPr lang="en-GB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Biden v Knight Institute </a:t>
            </a:r>
            <a: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  <a:t>[2021])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ahnschrift Light" panose="020B0502040204020203" pitchFamily="34" charset="0"/>
              </a:rPr>
              <a:t> </a:t>
            </a:r>
            <a:r>
              <a:rPr lang="en-GB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	</a:t>
            </a:r>
          </a:p>
          <a:p>
            <a:pPr marL="0" indent="0">
              <a:buNone/>
            </a:pPr>
            <a:endParaRPr lang="en-GB" sz="3200" dirty="0"/>
          </a:p>
          <a:p>
            <a:pPr lvl="2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35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685799"/>
            <a:ext cx="11969496" cy="2176273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Issues of Authenticity -  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428750"/>
            <a:ext cx="10753724" cy="51274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900" dirty="0">
                <a:solidFill>
                  <a:schemeClr val="bg1"/>
                </a:solidFill>
                <a:latin typeface="Bahnschrift Light" panose="020B0502040204020203" pitchFamily="34" charset="0"/>
              </a:rPr>
              <a:t>The ‘verification gap’</a:t>
            </a:r>
          </a:p>
          <a:p>
            <a:pPr marL="0" indent="0">
              <a:buNone/>
            </a:pPr>
            <a:endParaRPr lang="en-GB" sz="29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r>
              <a:rPr lang="en-GB" sz="2900" dirty="0">
                <a:solidFill>
                  <a:schemeClr val="bg1"/>
                </a:solidFill>
                <a:latin typeface="Bahnschrift Light" panose="020B0502040204020203" pitchFamily="34" charset="0"/>
              </a:rPr>
              <a:t>Only 58% of ‘state level’ accounts carry the ‘verification tick’</a:t>
            </a:r>
          </a:p>
          <a:p>
            <a:pPr marL="0" indent="0">
              <a:buNone/>
            </a:pPr>
            <a:endParaRPr lang="en-GB" sz="29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endParaRPr lang="en-GB" sz="29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r>
              <a:rPr lang="en-GB" sz="2900" dirty="0">
                <a:solidFill>
                  <a:schemeClr val="bg1"/>
                </a:solidFill>
                <a:latin typeface="Bahnschrift Light" panose="020B0502040204020203" pitchFamily="34" charset="0"/>
              </a:rPr>
              <a:t>Additional verification for “state affiliated accounts”.</a:t>
            </a:r>
          </a:p>
          <a:p>
            <a:pPr marL="0" indent="0">
              <a:buNone/>
            </a:pPr>
            <a:endParaRPr lang="en-GB" sz="29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n-GB" sz="2900" dirty="0">
              <a:latin typeface="Bahnschrift Light" panose="020B0502040204020203" pitchFamily="34" charset="0"/>
            </a:endParaRPr>
          </a:p>
          <a:p>
            <a:r>
              <a:rPr lang="en-GB" sz="2900" dirty="0">
                <a:solidFill>
                  <a:schemeClr val="bg1"/>
                </a:solidFill>
                <a:latin typeface="Bahnschrift Light" panose="020B0502040204020203" pitchFamily="34" charset="0"/>
              </a:rPr>
              <a:t>The risk of delegitimising the ‘unverified’ and re-embedding colonialism…</a:t>
            </a:r>
          </a:p>
          <a:p>
            <a:pPr marL="0" indent="0">
              <a:buNone/>
            </a:pPr>
            <a:endParaRPr lang="en-GB" sz="29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n-GB" sz="29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n-GB" sz="29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GB" sz="2900" dirty="0">
                <a:solidFill>
                  <a:schemeClr val="bg1"/>
                </a:solidFill>
                <a:latin typeface="Bahnschrift Light" panose="020B0502040204020203" pitchFamily="34" charset="0"/>
              </a:rPr>
              <a:t>‘Diplomatic catfishing’ (either due to fake accounts, or due to hacking).</a:t>
            </a:r>
          </a:p>
          <a:p>
            <a:pPr marL="0" indent="0">
              <a:buNone/>
            </a:pPr>
            <a:endParaRPr lang="en-GB" sz="3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lvl="2"/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94" y="2074731"/>
            <a:ext cx="475572" cy="493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A1CB4-9296-E28E-79B7-915D490CF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798" y="3288788"/>
            <a:ext cx="2418763" cy="438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8ECD1-8C56-9620-B8B3-05D9A1A38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94" y="2074731"/>
            <a:ext cx="499853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48079"/>
            <a:ext cx="12229961" cy="400581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Is Custom already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being made on Twitter?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782" y="1413162"/>
            <a:ext cx="5643418" cy="2586183"/>
          </a:xfrm>
        </p:spPr>
        <p:txBody>
          <a:bodyPr>
            <a:normAutofit/>
          </a:bodyPr>
          <a:lstStyle/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lvl="2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9655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891" y="-147782"/>
            <a:ext cx="4248727" cy="62595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	</a:t>
            </a:r>
            <a:br>
              <a:rPr lang="en-GB" b="1" dirty="0"/>
            </a:br>
            <a:br>
              <a:rPr lang="en-GB" b="1" dirty="0"/>
            </a:br>
            <a:r>
              <a:rPr lang="en-GB" sz="3600" b="1" dirty="0">
                <a:solidFill>
                  <a:schemeClr val="bg1"/>
                </a:solidFill>
              </a:rPr>
              <a:t>Empirical Study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782" y="1822953"/>
            <a:ext cx="4987636" cy="2961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Credit Konstantina Nouka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182 ‘state level’ accounts from 47 states (i.e., pool of 2-3 million tweets).</a:t>
            </a:r>
          </a:p>
          <a:p>
            <a:r>
              <a:rPr lang="en-GB" sz="2000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100 search terms applied.</a:t>
            </a:r>
          </a:p>
          <a:p>
            <a:r>
              <a:rPr lang="en-GB" sz="2000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Qualitative/contextual assessment of results.</a:t>
            </a:r>
          </a:p>
          <a:p>
            <a:endParaRPr lang="en-GB" sz="2000" dirty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3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1007</Words>
  <Application>Microsoft Office PowerPoint</Application>
  <PresentationFormat>Widescreen</PresentationFormat>
  <Paragraphs>207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Bahnschrift Light</vt:lpstr>
      <vt:lpstr>Wingdings</vt:lpstr>
      <vt:lpstr>Calibri Light</vt:lpstr>
      <vt:lpstr>Calibri</vt:lpstr>
      <vt:lpstr>Office Theme</vt:lpstr>
      <vt:lpstr>‘Twiplomacy’  and the  Making of International Law  on Social Media</vt:lpstr>
      <vt:lpstr>The Rise of ‘Twiplomacy’</vt:lpstr>
      <vt:lpstr> Can a tweet contribute to the  making of customary international law?  </vt:lpstr>
      <vt:lpstr>Can a ‘state level’ tweet ‘count’  as state practice and/or opinio juris?  </vt:lpstr>
      <vt:lpstr>What counts as a ‘state level’ tweet  for the purposes of law-making?  </vt:lpstr>
      <vt:lpstr>‘Personal’ Twitter accounts   </vt:lpstr>
      <vt:lpstr>Issues of Authenticity -  ?   </vt:lpstr>
      <vt:lpstr>Is Custom already  being made on Twitter? </vt:lpstr>
      <vt:lpstr>   Empirical Study </vt:lpstr>
      <vt:lpstr>   Empirical Study </vt:lpstr>
      <vt:lpstr>Conclusion</vt:lpstr>
      <vt:lpstr>Conclusion   </vt:lpstr>
      <vt:lpstr> Selection criteria for accounts searched 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‘Twiplomacy’                                      and the Making of International Law</dc:title>
  <dc:creator>James Green</dc:creator>
  <cp:lastModifiedBy>James Green</cp:lastModifiedBy>
  <cp:revision>20</cp:revision>
  <dcterms:created xsi:type="dcterms:W3CDTF">2020-07-21T18:29:16Z</dcterms:created>
  <dcterms:modified xsi:type="dcterms:W3CDTF">2023-04-04T07:18:15Z</dcterms:modified>
</cp:coreProperties>
</file>