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4"/>
  </p:sldMasterIdLst>
  <p:notesMasterIdLst>
    <p:notesMasterId r:id="rId17"/>
  </p:notesMasterIdLst>
  <p:handoutMasterIdLst>
    <p:handoutMasterId r:id="rId18"/>
  </p:handoutMasterIdLst>
  <p:sldIdLst>
    <p:sldId id="256" r:id="rId5"/>
    <p:sldId id="257" r:id="rId6"/>
    <p:sldId id="258" r:id="rId7"/>
    <p:sldId id="265" r:id="rId8"/>
    <p:sldId id="259" r:id="rId9"/>
    <p:sldId id="261" r:id="rId10"/>
    <p:sldId id="266" r:id="rId11"/>
    <p:sldId id="260" r:id="rId12"/>
    <p:sldId id="262" r:id="rId13"/>
    <p:sldId id="263" r:id="rId14"/>
    <p:sldId id="267" r:id="rId15"/>
    <p:sldId id="264" r:id="rId16"/>
  </p:sldIdLst>
  <p:sldSz cx="9144000" cy="6858000" type="screen4x3"/>
  <p:notesSz cx="9144000" cy="6858000"/>
  <p:custDataLst>
    <p:tags r:id="rId19"/>
  </p:custDataLst>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charset="-128"/>
        <a:cs typeface="+mn-cs"/>
      </a:defRPr>
    </a:lvl1pPr>
    <a:lvl2pPr marL="4556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2pPr>
    <a:lvl3pPr marL="9128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3pPr>
    <a:lvl4pPr marL="13700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4pPr>
    <a:lvl5pPr marL="18272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521415D9-36F7-43E2-AB2F-B90AF26B5E84}">
      <p14:sectionLst xmlns:p14="http://schemas.microsoft.com/office/powerpoint/2010/main">
        <p14:section name="Untitled Section" id="{4284EADD-FE41-494D-A42C-2B60CCFC2DE6}">
          <p14:sldIdLst>
            <p14:sldId id="256"/>
            <p14:sldId id="257"/>
            <p14:sldId id="258"/>
            <p14:sldId id="265"/>
            <p14:sldId id="259"/>
            <p14:sldId id="261"/>
            <p14:sldId id="266"/>
            <p14:sldId id="260"/>
            <p14:sldId id="262"/>
            <p14:sldId id="263"/>
            <p14:sldId id="267"/>
            <p14:sldId id="264"/>
          </p14:sldIdLst>
        </p14:section>
      </p14:sectionLst>
    </p:ext>
    <p:ext uri="{EFAFB233-063F-42B5-8137-9DF3F51BA10A}">
      <p15:sldGuideLst xmlns:p15="http://schemas.microsoft.com/office/powerpoint/2012/main">
        <p15:guide id="4" orient="horz" pos="3838">
          <p15:clr>
            <a:srgbClr val="A4A3A4"/>
          </p15:clr>
        </p15:guide>
        <p15:guide id="5" pos="2880">
          <p15:clr>
            <a:srgbClr val="A4A3A4"/>
          </p15:clr>
        </p15:guide>
        <p15:guide id="7" pos="5103">
          <p15:clr>
            <a:srgbClr val="A4A3A4"/>
          </p15:clr>
        </p15:guide>
        <p15:guide id="12" pos="6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4F81BD"/>
    <a:srgbClr val="199DAC"/>
    <a:srgbClr val="1A9DAC"/>
    <a:srgbClr val="16818D"/>
    <a:srgbClr val="1C9DAC"/>
    <a:srgbClr val="7A7392"/>
    <a:srgbClr val="598752"/>
    <a:srgbClr val="6DA463"/>
    <a:srgbClr val="A65C45"/>
    <a:srgbClr val="CC70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35" autoAdjust="0"/>
    <p:restoredTop sz="86418"/>
  </p:normalViewPr>
  <p:slideViewPr>
    <p:cSldViewPr showGuides="1">
      <p:cViewPr>
        <p:scale>
          <a:sx n="100" d="100"/>
          <a:sy n="100" d="100"/>
        </p:scale>
        <p:origin x="1896" y="420"/>
      </p:cViewPr>
      <p:guideLst>
        <p:guide orient="horz" pos="3838"/>
        <p:guide pos="2880"/>
        <p:guide pos="5103"/>
        <p:guide pos="657"/>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183" d="100"/>
          <a:sy n="183" d="100"/>
        </p:scale>
        <p:origin x="208" y="32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A43CF07-9307-6C48-9A7D-CFB6D27789B3}"/>
              </a:ext>
            </a:extLst>
          </p:cNvPr>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4" name="Footer Placeholder 3">
            <a:extLst>
              <a:ext uri="{FF2B5EF4-FFF2-40B4-BE49-F238E27FC236}">
                <a16:creationId xmlns:a16="http://schemas.microsoft.com/office/drawing/2014/main" id="{3757DB75-BAF4-B743-9A92-74B92A91E0A3}"/>
              </a:ext>
            </a:extLst>
          </p:cNvPr>
          <p:cNvSpPr>
            <a:spLocks noGrp="1"/>
          </p:cNvSpPr>
          <p:nvPr>
            <p:ph type="ftr" sz="quarter" idx="2"/>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B22C6B3-A39F-7849-8137-15C55F281F8E}"/>
              </a:ext>
            </a:extLst>
          </p:cNvPr>
          <p:cNvSpPr>
            <a:spLocks noGrp="1"/>
          </p:cNvSpPr>
          <p:nvPr>
            <p:ph type="sldNum" sz="quarter" idx="3"/>
          </p:nvPr>
        </p:nvSpPr>
        <p:spPr>
          <a:xfrm>
            <a:off x="5180013" y="6513513"/>
            <a:ext cx="3962400" cy="344487"/>
          </a:xfrm>
          <a:prstGeom prst="rect">
            <a:avLst/>
          </a:prstGeom>
        </p:spPr>
        <p:txBody>
          <a:bodyPr vert="horz" lIns="91440" tIns="45720" rIns="91440" bIns="45720" rtlCol="0" anchor="b"/>
          <a:lstStyle>
            <a:lvl1pPr algn="r">
              <a:defRPr sz="1200"/>
            </a:lvl1pPr>
          </a:lstStyle>
          <a:p>
            <a:fld id="{DA11F245-9DFC-A14D-946D-EB14F66A9135}" type="slidenum">
              <a:rPr lang="en-US" smtClean="0"/>
              <a:t>‹#›</a:t>
            </a:fld>
            <a:endParaRPr lang="en-US"/>
          </a:p>
        </p:txBody>
      </p:sp>
    </p:spTree>
    <p:extLst>
      <p:ext uri="{BB962C8B-B14F-4D97-AF65-F5344CB8AC3E}">
        <p14:creationId xmlns:p14="http://schemas.microsoft.com/office/powerpoint/2010/main" val="12879025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ea typeface="ＭＳ Ｐゴシック" charset="0"/>
                <a:cs typeface="ＭＳ Ｐゴシック" charset="0"/>
              </a:defRPr>
            </a:lvl1pPr>
          </a:lstStyle>
          <a:p>
            <a:pPr>
              <a:defRPr/>
            </a:pPr>
            <a:endParaRPr lang="en-US"/>
          </a:p>
        </p:txBody>
      </p:sp>
      <p:sp>
        <p:nvSpPr>
          <p:cNvPr id="11267" name="Rectangle 3"/>
          <p:cNvSpPr>
            <a:spLocks noGrp="1" noChangeArrowheads="1"/>
          </p:cNvSpPr>
          <p:nvPr>
            <p:ph type="dt"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ea typeface="ＭＳ Ｐゴシック" charset="0"/>
                <a:cs typeface="ＭＳ Ｐゴシック" charset="0"/>
              </a:defRPr>
            </a:lvl1pPr>
          </a:lstStyle>
          <a:p>
            <a:pPr>
              <a:defRPr/>
            </a:pPr>
            <a:endParaRPr lang="en-US"/>
          </a:p>
        </p:txBody>
      </p:sp>
      <p:sp>
        <p:nvSpPr>
          <p:cNvPr id="12292" name="Rectangle 4"/>
          <p:cNvSpPr>
            <a:spLocks noGrp="1" noRot="1" noChangeAspect="1" noChangeArrowheads="1" noTextEdit="1"/>
          </p:cNvSpPr>
          <p:nvPr>
            <p:ph type="sldImg" idx="2"/>
          </p:nvPr>
        </p:nvSpPr>
        <p:spPr bwMode="auto">
          <a:xfrm>
            <a:off x="2857500" y="514350"/>
            <a:ext cx="3429000" cy="2571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1269" name="Rectangle 5"/>
          <p:cNvSpPr>
            <a:spLocks noGrp="1" noChangeArrowheads="1"/>
          </p:cNvSpPr>
          <p:nvPr>
            <p:ph type="body" sz="quarter" idx="3"/>
          </p:nvPr>
        </p:nvSpPr>
        <p:spPr bwMode="auto">
          <a:xfrm>
            <a:off x="914400" y="3257550"/>
            <a:ext cx="7315200"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a typeface="ＭＳ Ｐゴシック" charset="0"/>
                <a:cs typeface="ＭＳ Ｐゴシック" charset="0"/>
              </a:defRPr>
            </a:lvl1pPr>
          </a:lstStyle>
          <a:p>
            <a:pPr>
              <a:defRPr/>
            </a:pPr>
            <a:endParaRPr lang="en-US"/>
          </a:p>
        </p:txBody>
      </p:sp>
      <p:sp>
        <p:nvSpPr>
          <p:cNvPr id="11271" name="Rectangle 7"/>
          <p:cNvSpPr>
            <a:spLocks noGrp="1" noChangeArrowheads="1"/>
          </p:cNvSpPr>
          <p:nvPr>
            <p:ph type="sldNum" sz="quarter" idx="5"/>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5360570-2B09-DB43-BBE0-DA076DA911F1}" type="slidenum">
              <a:rPr lang="en-US" altLang="en-US"/>
              <a:pPr>
                <a:defRPr/>
              </a:pPr>
              <a:t>‹#›</a:t>
            </a:fld>
            <a:endParaRPr lang="en-US" altLang="en-US"/>
          </a:p>
        </p:txBody>
      </p:sp>
    </p:spTree>
    <p:extLst>
      <p:ext uri="{BB962C8B-B14F-4D97-AF65-F5344CB8AC3E}">
        <p14:creationId xmlns:p14="http://schemas.microsoft.com/office/powerpoint/2010/main" val="2004877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5613"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2813"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0013"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7213"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5943" algn="l" defTabSz="914378" rtl="0" eaLnBrk="1" latinLnBrk="0" hangingPunct="1">
      <a:defRPr sz="1200" kern="1200">
        <a:solidFill>
          <a:schemeClr val="tx1"/>
        </a:solidFill>
        <a:latin typeface="+mn-lt"/>
        <a:ea typeface="+mn-ea"/>
        <a:cs typeface="+mn-cs"/>
      </a:defRPr>
    </a:lvl6pPr>
    <a:lvl7pPr marL="2743132" algn="l" defTabSz="914378" rtl="0" eaLnBrk="1" latinLnBrk="0" hangingPunct="1">
      <a:defRPr sz="1200" kern="1200">
        <a:solidFill>
          <a:schemeClr val="tx1"/>
        </a:solidFill>
        <a:latin typeface="+mn-lt"/>
        <a:ea typeface="+mn-ea"/>
        <a:cs typeface="+mn-cs"/>
      </a:defRPr>
    </a:lvl7pPr>
    <a:lvl8pPr marL="3200320" algn="l" defTabSz="914378" rtl="0" eaLnBrk="1" latinLnBrk="0" hangingPunct="1">
      <a:defRPr sz="1200" kern="1200">
        <a:solidFill>
          <a:schemeClr val="tx1"/>
        </a:solidFill>
        <a:latin typeface="+mn-lt"/>
        <a:ea typeface="+mn-ea"/>
        <a:cs typeface="+mn-cs"/>
      </a:defRPr>
    </a:lvl8pPr>
    <a:lvl9pPr marL="3657509" algn="l" defTabSz="914378"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hyperlink" Target="https://support.panopto.com/s/article/Navigate-the-Viewer" TargetMode="External"/><Relationship Id="rId2" Type="http://schemas.openxmlformats.org/officeDocument/2006/relationships/hyperlink" Target="https://support.panopto.com/s/article/End-user-configurable-caption-styling"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rgbClr val="1A9DAC"/>
        </a:solidFill>
        <a:effectLst/>
      </p:bgPr>
    </p:bg>
    <p:spTree>
      <p:nvGrpSpPr>
        <p:cNvPr id="1" name=""/>
        <p:cNvGrpSpPr/>
        <p:nvPr/>
      </p:nvGrpSpPr>
      <p:grpSpPr>
        <a:xfrm>
          <a:off x="0" y="0"/>
          <a:ext cx="0" cy="0"/>
          <a:chOff x="0" y="0"/>
          <a:chExt cx="0" cy="0"/>
        </a:xfrm>
      </p:grpSpPr>
      <p:pic>
        <p:nvPicPr>
          <p:cNvPr id="6" name="Picture 8">
            <a:extLst>
              <a:ext uri="{C183D7F6-B498-43B3-948B-1728B52AA6E4}">
                <adec:decorative xmlns=""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27584" y="0"/>
            <a:ext cx="1787872" cy="895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3">
            <a:extLst>
              <a:ext uri="{FF2B5EF4-FFF2-40B4-BE49-F238E27FC236}">
                <a16:creationId xmlns:a16="http://schemas.microsoft.com/office/drawing/2014/main" id="{6FE3B5BC-7C7D-A745-8158-A53C466DA14C}"/>
              </a:ext>
            </a:extLst>
          </p:cNvPr>
          <p:cNvSpPr>
            <a:spLocks noGrp="1"/>
          </p:cNvSpPr>
          <p:nvPr>
            <p:ph type="title"/>
          </p:nvPr>
        </p:nvSpPr>
        <p:spPr>
          <a:xfrm>
            <a:off x="2050826" y="1915479"/>
            <a:ext cx="5689524" cy="2089585"/>
          </a:xfrm>
          <a:prstGeom prst="rect">
            <a:avLst/>
          </a:prstGeom>
        </p:spPr>
        <p:txBody>
          <a:bodyPr lIns="0" tIns="0" rIns="0" bIns="0"/>
          <a:lstStyle>
            <a:lvl1pPr>
              <a:defRPr>
                <a:solidFill>
                  <a:schemeClr val="bg1"/>
                </a:solidFill>
              </a:defRPr>
            </a:lvl1pPr>
          </a:lstStyle>
          <a:p>
            <a:r>
              <a:rPr lang="en-US" smtClean="0"/>
              <a:t>Click to edit Master title style</a:t>
            </a:r>
            <a:endParaRPr lang="en-US" dirty="0"/>
          </a:p>
        </p:txBody>
      </p:sp>
      <p:sp>
        <p:nvSpPr>
          <p:cNvPr id="16" name="Text Placeholder 14">
            <a:extLst>
              <a:ext uri="{FF2B5EF4-FFF2-40B4-BE49-F238E27FC236}">
                <a16:creationId xmlns:a16="http://schemas.microsoft.com/office/drawing/2014/main" id="{69EC6F0B-C9B0-464E-ABF8-505FA2B99A36}"/>
              </a:ext>
            </a:extLst>
          </p:cNvPr>
          <p:cNvSpPr>
            <a:spLocks noGrp="1"/>
          </p:cNvSpPr>
          <p:nvPr>
            <p:ph type="body" sz="quarter" idx="15" hasCustomPrompt="1"/>
          </p:nvPr>
        </p:nvSpPr>
        <p:spPr>
          <a:xfrm>
            <a:off x="586421" y="1916832"/>
            <a:ext cx="1219139" cy="269081"/>
          </a:xfrm>
          <a:prstGeom prst="rect">
            <a:avLst/>
          </a:prstGeom>
        </p:spPr>
        <p:txBody>
          <a:bodyPr lIns="0" tIns="0" rIns="0" bIns="0"/>
          <a:lstStyle>
            <a:lvl1pPr marL="0" indent="0">
              <a:lnSpc>
                <a:spcPct val="100000"/>
              </a:lnSpc>
              <a:spcBef>
                <a:spcPts val="0"/>
              </a:spcBef>
              <a:buFontTx/>
              <a:buNone/>
              <a:defRPr sz="1600" b="0" i="0">
                <a:solidFill>
                  <a:schemeClr val="bg1"/>
                </a:solidFill>
                <a:latin typeface="+mj-lt"/>
                <a:ea typeface="Tahoma" charset="0"/>
                <a:cs typeface="Tahoma" charset="0"/>
              </a:defRPr>
            </a:lvl1pPr>
          </a:lstStyle>
          <a:p>
            <a:pPr lvl="0"/>
            <a:r>
              <a:rPr lang="en-US" dirty="0"/>
              <a:t>Presented by</a:t>
            </a:r>
          </a:p>
        </p:txBody>
      </p:sp>
      <p:sp>
        <p:nvSpPr>
          <p:cNvPr id="17" name="Text Placeholder 14">
            <a:extLst>
              <a:ext uri="{FF2B5EF4-FFF2-40B4-BE49-F238E27FC236}">
                <a16:creationId xmlns:a16="http://schemas.microsoft.com/office/drawing/2014/main" id="{C1E2BFEE-0AD7-C548-92B3-DE639BB40C8B}"/>
              </a:ext>
            </a:extLst>
          </p:cNvPr>
          <p:cNvSpPr>
            <a:spLocks noGrp="1"/>
          </p:cNvSpPr>
          <p:nvPr>
            <p:ph type="body" sz="quarter" idx="16"/>
          </p:nvPr>
        </p:nvSpPr>
        <p:spPr>
          <a:xfrm>
            <a:off x="586420" y="2323737"/>
            <a:ext cx="1219139" cy="589902"/>
          </a:xfrm>
          <a:prstGeom prst="rect">
            <a:avLst/>
          </a:prstGeom>
        </p:spPr>
        <p:txBody>
          <a:bodyPr lIns="0" tIns="0" rIns="0" bIns="0"/>
          <a:lstStyle>
            <a:lvl1pPr marL="0" indent="0">
              <a:lnSpc>
                <a:spcPct val="100000"/>
              </a:lnSpc>
              <a:spcBef>
                <a:spcPts val="0"/>
              </a:spcBef>
              <a:buFontTx/>
              <a:buNone/>
              <a:defRPr sz="1800" b="1" i="0">
                <a:solidFill>
                  <a:schemeClr val="bg1"/>
                </a:solidFill>
                <a:latin typeface="+mj-lt"/>
                <a:ea typeface="Tahoma" charset="0"/>
                <a:cs typeface="Tahoma" charset="0"/>
              </a:defRPr>
            </a:lvl1pPr>
          </a:lstStyle>
          <a:p>
            <a:pPr lvl="0"/>
            <a:r>
              <a:rPr lang="en-US" smtClean="0"/>
              <a:t>Edit Master text styles</a:t>
            </a:r>
          </a:p>
        </p:txBody>
      </p:sp>
      <p:sp>
        <p:nvSpPr>
          <p:cNvPr id="18" name="Text Placeholder 14">
            <a:extLst>
              <a:ext uri="{FF2B5EF4-FFF2-40B4-BE49-F238E27FC236}">
                <a16:creationId xmlns:a16="http://schemas.microsoft.com/office/drawing/2014/main" id="{FE54718D-4C22-E94B-A4C0-C34A3A4257A2}"/>
              </a:ext>
            </a:extLst>
          </p:cNvPr>
          <p:cNvSpPr>
            <a:spLocks noGrp="1"/>
          </p:cNvSpPr>
          <p:nvPr>
            <p:ph type="body" sz="quarter" idx="17"/>
          </p:nvPr>
        </p:nvSpPr>
        <p:spPr>
          <a:xfrm>
            <a:off x="598505" y="3206843"/>
            <a:ext cx="1219139" cy="589902"/>
          </a:xfrm>
          <a:prstGeom prst="rect">
            <a:avLst/>
          </a:prstGeom>
        </p:spPr>
        <p:txBody>
          <a:bodyPr lIns="0" tIns="0" rIns="0" bIns="0"/>
          <a:lstStyle>
            <a:lvl1pPr marL="0" indent="0">
              <a:lnSpc>
                <a:spcPct val="100000"/>
              </a:lnSpc>
              <a:spcBef>
                <a:spcPts val="0"/>
              </a:spcBef>
              <a:buFontTx/>
              <a:buNone/>
              <a:defRPr sz="1800" b="1" i="0">
                <a:solidFill>
                  <a:schemeClr val="bg1"/>
                </a:solidFill>
                <a:latin typeface="+mj-lt"/>
                <a:ea typeface="Tahoma" charset="0"/>
                <a:cs typeface="Tahoma" charset="0"/>
              </a:defRPr>
            </a:lvl1pPr>
          </a:lstStyle>
          <a:p>
            <a:pPr lvl="0"/>
            <a:r>
              <a:rPr lang="en-US" smtClean="0"/>
              <a:t>Edit Master text styles</a:t>
            </a:r>
          </a:p>
        </p:txBody>
      </p:sp>
      <p:cxnSp>
        <p:nvCxnSpPr>
          <p:cNvPr id="27" name="Straight Connector 26">
            <a:extLst>
              <a:ext uri="{FF2B5EF4-FFF2-40B4-BE49-F238E27FC236}">
                <a16:creationId xmlns:a16="http://schemas.microsoft.com/office/drawing/2014/main" id="{763A8BFE-74A7-E94B-8A00-4CD70EAFA367}"/>
              </a:ext>
            </a:extLst>
          </p:cNvPr>
          <p:cNvCxnSpPr>
            <a:cxnSpLocks/>
          </p:cNvCxnSpPr>
          <p:nvPr userDrawn="1"/>
        </p:nvCxnSpPr>
        <p:spPr>
          <a:xfrm>
            <a:off x="1919288" y="1916832"/>
            <a:ext cx="0" cy="3802212"/>
          </a:xfrm>
          <a:prstGeom prst="line">
            <a:avLst/>
          </a:prstGeom>
          <a:ln w="6350">
            <a:solidFill>
              <a:schemeClr val="bg1"/>
            </a:solidFill>
          </a:ln>
        </p:spPr>
        <p:style>
          <a:lnRef idx="1">
            <a:schemeClr val="accent2"/>
          </a:lnRef>
          <a:fillRef idx="0">
            <a:schemeClr val="accent2"/>
          </a:fillRef>
          <a:effectRef idx="0">
            <a:schemeClr val="accent2"/>
          </a:effectRef>
          <a:fontRef idx="minor">
            <a:schemeClr val="tx1"/>
          </a:fontRef>
        </p:style>
      </p:cxnSp>
      <p:sp>
        <p:nvSpPr>
          <p:cNvPr id="19" name="Text Placeholder 14">
            <a:extLst>
              <a:ext uri="{FF2B5EF4-FFF2-40B4-BE49-F238E27FC236}">
                <a16:creationId xmlns:a16="http://schemas.microsoft.com/office/drawing/2014/main" id="{55B2378F-7E74-5649-B1F7-5BE87863FDAE}"/>
              </a:ext>
            </a:extLst>
          </p:cNvPr>
          <p:cNvSpPr>
            <a:spLocks noGrp="1"/>
          </p:cNvSpPr>
          <p:nvPr>
            <p:ph type="body" sz="quarter" idx="18" hasCustomPrompt="1"/>
          </p:nvPr>
        </p:nvSpPr>
        <p:spPr>
          <a:xfrm>
            <a:off x="598505" y="5373216"/>
            <a:ext cx="1219139" cy="345828"/>
          </a:xfrm>
          <a:prstGeom prst="rect">
            <a:avLst/>
          </a:prstGeom>
        </p:spPr>
        <p:txBody>
          <a:bodyPr lIns="0" tIns="0" rIns="0" bIns="0"/>
          <a:lstStyle>
            <a:lvl1pPr marL="0" indent="0">
              <a:lnSpc>
                <a:spcPct val="100000"/>
              </a:lnSpc>
              <a:spcBef>
                <a:spcPts val="0"/>
              </a:spcBef>
              <a:buFontTx/>
              <a:buNone/>
              <a:defRPr sz="1600" b="0" i="0">
                <a:solidFill>
                  <a:schemeClr val="bg1"/>
                </a:solidFill>
                <a:latin typeface="+mn-lt"/>
                <a:ea typeface="Tahoma"/>
                <a:cs typeface="Tahoma"/>
              </a:defRPr>
            </a:lvl1pPr>
          </a:lstStyle>
          <a:p>
            <a:pPr lvl="0"/>
            <a:r>
              <a:rPr lang="en-US" dirty="0"/>
              <a:t>Presentation date</a:t>
            </a:r>
          </a:p>
        </p:txBody>
      </p:sp>
    </p:spTree>
    <p:extLst>
      <p:ext uri="{BB962C8B-B14F-4D97-AF65-F5344CB8AC3E}">
        <p14:creationId xmlns:p14="http://schemas.microsoft.com/office/powerpoint/2010/main" val="2037226853"/>
      </p:ext>
    </p:extLst>
  </p:cSld>
  <p:clrMapOvr>
    <a:masterClrMapping/>
  </p:clrMapOvr>
  <p:transition spd="slow">
    <p:fade/>
  </p:transition>
  <p:extLst>
    <p:ext uri="{DCECCB84-F9BA-43D5-87BE-67443E8EF086}">
      <p15:sldGuideLst xmlns:p15="http://schemas.microsoft.com/office/powerpoint/2012/main">
        <p15:guide id="1" orient="horz" pos="1207" userDrawn="1">
          <p15:clr>
            <a:srgbClr val="FBAE40"/>
          </p15:clr>
        </p15:guide>
        <p15:guide id="2" pos="1292"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Narrow column text style with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465AE-FBB8-C547-A863-8ACFC537D477}"/>
              </a:ext>
            </a:extLst>
          </p:cNvPr>
          <p:cNvSpPr>
            <a:spLocks noGrp="1"/>
          </p:cNvSpPr>
          <p:nvPr>
            <p:ph type="title"/>
          </p:nvPr>
        </p:nvSpPr>
        <p:spPr>
          <a:xfrm>
            <a:off x="899591" y="692696"/>
            <a:ext cx="7886700" cy="936103"/>
          </a:xfrm>
        </p:spPr>
        <p:txBody>
          <a:bodyPr/>
          <a:lstStyle>
            <a:lvl1pPr>
              <a:defRPr>
                <a:solidFill>
                  <a:srgbClr val="1A9DAC"/>
                </a:solidFill>
              </a:defRPr>
            </a:lvl1pPr>
          </a:lstStyle>
          <a:p>
            <a:r>
              <a:rPr lang="en-US" smtClean="0"/>
              <a:t>Click to edit Master title style</a:t>
            </a:r>
            <a:endParaRPr lang="en-US" dirty="0"/>
          </a:p>
        </p:txBody>
      </p:sp>
      <p:sp>
        <p:nvSpPr>
          <p:cNvPr id="6" name="Text Placeholder 5"/>
          <p:cNvSpPr>
            <a:spLocks noGrp="1"/>
          </p:cNvSpPr>
          <p:nvPr>
            <p:ph type="body" sz="quarter" idx="11"/>
          </p:nvPr>
        </p:nvSpPr>
        <p:spPr>
          <a:xfrm>
            <a:off x="899592" y="1628800"/>
            <a:ext cx="3312368"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2000" b="0" i="0" baseline="0">
                <a:solidFill>
                  <a:schemeClr val="tx1"/>
                </a:solidFill>
                <a:latin typeface="+mn-lt"/>
                <a:ea typeface="Tahoma"/>
                <a:cs typeface="Tahoma"/>
              </a:defRPr>
            </a:lvl1pPr>
          </a:lstStyle>
          <a:p>
            <a:pPr lvl="0"/>
            <a:r>
              <a:rPr lang="en-US" smtClean="0"/>
              <a:t>Edit Master text styles</a:t>
            </a:r>
          </a:p>
        </p:txBody>
      </p:sp>
      <p:sp>
        <p:nvSpPr>
          <p:cNvPr id="3" name="Chart Placeholder 2"/>
          <p:cNvSpPr>
            <a:spLocks noGrp="1"/>
          </p:cNvSpPr>
          <p:nvPr>
            <p:ph type="chart" sz="quarter" idx="12"/>
          </p:nvPr>
        </p:nvSpPr>
        <p:spPr>
          <a:xfrm>
            <a:off x="4284663" y="1628799"/>
            <a:ext cx="3816350" cy="4464025"/>
          </a:xfrm>
          <a:prstGeom prst="rect">
            <a:avLst/>
          </a:prstGeom>
        </p:spPr>
        <p:txBody>
          <a:bodyPr/>
          <a:lstStyle/>
          <a:p>
            <a:pPr lvl="0"/>
            <a:r>
              <a:rPr lang="en-US" noProof="0" smtClean="0"/>
              <a:t>Click icon to add chart</a:t>
            </a:r>
            <a:endParaRPr lang="en-US" noProof="0" dirty="0"/>
          </a:p>
        </p:txBody>
      </p:sp>
    </p:spTree>
    <p:extLst>
      <p:ext uri="{BB962C8B-B14F-4D97-AF65-F5344CB8AC3E}">
        <p14:creationId xmlns:p14="http://schemas.microsoft.com/office/powerpoint/2010/main" val="1628611724"/>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ED979-55B4-3C48-802B-10CF449D32FC}"/>
              </a:ext>
            </a:extLst>
          </p:cNvPr>
          <p:cNvSpPr>
            <a:spLocks noGrp="1"/>
          </p:cNvSpPr>
          <p:nvPr>
            <p:ph type="title"/>
          </p:nvPr>
        </p:nvSpPr>
        <p:spPr>
          <a:xfrm>
            <a:off x="899592" y="692697"/>
            <a:ext cx="7886700" cy="720080"/>
          </a:xfrm>
        </p:spPr>
        <p:txBody>
          <a:bodyPr/>
          <a:lstStyle>
            <a:lvl1pPr>
              <a:defRPr>
                <a:solidFill>
                  <a:srgbClr val="1A9DAC"/>
                </a:solidFill>
              </a:defRPr>
            </a:lvl1pPr>
          </a:lstStyle>
          <a:p>
            <a:r>
              <a:rPr lang="en-US" smtClean="0"/>
              <a:t>Click to edit Master title style</a:t>
            </a:r>
            <a:endParaRPr lang="en-US" dirty="0"/>
          </a:p>
        </p:txBody>
      </p:sp>
      <p:sp>
        <p:nvSpPr>
          <p:cNvPr id="4" name="Picture Placeholder 12">
            <a:extLst>
              <a:ext uri="{C183D7F6-B498-43B3-948B-1728B52AA6E4}">
                <adec:decorative xmlns="" xmlns:adec="http://schemas.microsoft.com/office/drawing/2017/decorative" val="1"/>
              </a:ext>
            </a:extLst>
          </p:cNvPr>
          <p:cNvSpPr>
            <a:spLocks noGrp="1"/>
          </p:cNvSpPr>
          <p:nvPr>
            <p:ph type="pic" sz="quarter" idx="13"/>
          </p:nvPr>
        </p:nvSpPr>
        <p:spPr>
          <a:xfrm>
            <a:off x="11215" y="1412776"/>
            <a:ext cx="9144000" cy="5951190"/>
          </a:xfrm>
          <a:prstGeom prst="rect">
            <a:avLst/>
          </a:prstGeom>
        </p:spPr>
        <p:txBody>
          <a:bodyPr/>
          <a:lstStyle/>
          <a:p>
            <a:r>
              <a:rPr lang="en-US" smtClean="0"/>
              <a:t>Click icon to add picture</a:t>
            </a:r>
            <a:endParaRPr lang="en-US" dirty="0"/>
          </a:p>
        </p:txBody>
      </p:sp>
    </p:spTree>
    <p:extLst>
      <p:ext uri="{BB962C8B-B14F-4D97-AF65-F5344CB8AC3E}">
        <p14:creationId xmlns:p14="http://schemas.microsoft.com/office/powerpoint/2010/main" val="250680606"/>
      </p:ext>
    </p:extLst>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AD231-0526-BA4B-A751-485A68D4F146}"/>
              </a:ext>
            </a:extLst>
          </p:cNvPr>
          <p:cNvSpPr>
            <a:spLocks noGrp="1"/>
          </p:cNvSpPr>
          <p:nvPr>
            <p:ph type="title"/>
          </p:nvPr>
        </p:nvSpPr>
        <p:spPr>
          <a:xfrm>
            <a:off x="900112" y="692697"/>
            <a:ext cx="7454131" cy="768356"/>
          </a:xfrm>
        </p:spPr>
        <p:txBody>
          <a:bodyPr/>
          <a:lstStyle>
            <a:lvl1pPr>
              <a:defRPr>
                <a:solidFill>
                  <a:srgbClr val="1A9DAC"/>
                </a:solidFill>
              </a:defRPr>
            </a:lvl1pPr>
          </a:lstStyle>
          <a:p>
            <a:r>
              <a:rPr lang="en-US" smtClean="0"/>
              <a:t>Click to edit Master title style</a:t>
            </a:r>
            <a:endParaRPr lang="en-US" dirty="0"/>
          </a:p>
        </p:txBody>
      </p:sp>
      <p:sp>
        <p:nvSpPr>
          <p:cNvPr id="14" name="Picture Placeholder 12">
            <a:extLst>
              <a:ext uri="{C183D7F6-B498-43B3-948B-1728B52AA6E4}">
                <adec:decorative xmlns="" xmlns:adec="http://schemas.microsoft.com/office/drawing/2017/decorative" val="1"/>
              </a:ext>
            </a:extLst>
          </p:cNvPr>
          <p:cNvSpPr>
            <a:spLocks noGrp="1"/>
          </p:cNvSpPr>
          <p:nvPr>
            <p:ph type="pic" sz="quarter" idx="12"/>
          </p:nvPr>
        </p:nvSpPr>
        <p:spPr>
          <a:xfrm>
            <a:off x="0" y="1461052"/>
            <a:ext cx="3024188" cy="5396948"/>
          </a:xfrm>
          <a:prstGeom prst="rect">
            <a:avLst/>
          </a:prstGeom>
        </p:spPr>
        <p:txBody>
          <a:bodyPr/>
          <a:lstStyle/>
          <a:p>
            <a:r>
              <a:rPr lang="en-US" smtClean="0"/>
              <a:t>Click icon to add picture</a:t>
            </a:r>
            <a:endParaRPr lang="en-US" dirty="0"/>
          </a:p>
        </p:txBody>
      </p:sp>
      <p:sp>
        <p:nvSpPr>
          <p:cNvPr id="15" name="Picture Placeholder 12">
            <a:extLst>
              <a:ext uri="{C183D7F6-B498-43B3-948B-1728B52AA6E4}">
                <adec:decorative xmlns="" xmlns:adec="http://schemas.microsoft.com/office/drawing/2017/decorative" val="1"/>
              </a:ext>
            </a:extLst>
          </p:cNvPr>
          <p:cNvSpPr>
            <a:spLocks noGrp="1"/>
          </p:cNvSpPr>
          <p:nvPr>
            <p:ph type="pic" sz="quarter" idx="13"/>
          </p:nvPr>
        </p:nvSpPr>
        <p:spPr>
          <a:xfrm>
            <a:off x="3059113" y="1461053"/>
            <a:ext cx="3020316" cy="2650572"/>
          </a:xfrm>
          <a:prstGeom prst="rect">
            <a:avLst/>
          </a:prstGeom>
        </p:spPr>
        <p:txBody>
          <a:bodyPr/>
          <a:lstStyle/>
          <a:p>
            <a:r>
              <a:rPr lang="en-US" smtClean="0"/>
              <a:t>Click icon to add picture</a:t>
            </a:r>
            <a:endParaRPr lang="en-US"/>
          </a:p>
        </p:txBody>
      </p:sp>
      <p:sp>
        <p:nvSpPr>
          <p:cNvPr id="17" name="Picture Placeholder 12">
            <a:extLst>
              <a:ext uri="{C183D7F6-B498-43B3-948B-1728B52AA6E4}">
                <adec:decorative xmlns="" xmlns:adec="http://schemas.microsoft.com/office/drawing/2017/decorative" val="1"/>
              </a:ext>
            </a:extLst>
          </p:cNvPr>
          <p:cNvSpPr>
            <a:spLocks noGrp="1"/>
          </p:cNvSpPr>
          <p:nvPr>
            <p:ph type="pic" sz="quarter" idx="14"/>
          </p:nvPr>
        </p:nvSpPr>
        <p:spPr>
          <a:xfrm>
            <a:off x="3059113" y="4149725"/>
            <a:ext cx="3020316" cy="2708275"/>
          </a:xfrm>
          <a:prstGeom prst="rect">
            <a:avLst/>
          </a:prstGeom>
        </p:spPr>
        <p:txBody>
          <a:bodyPr/>
          <a:lstStyle/>
          <a:p>
            <a:r>
              <a:rPr lang="en-US" smtClean="0"/>
              <a:t>Click icon to add picture</a:t>
            </a:r>
            <a:endParaRPr lang="en-US"/>
          </a:p>
        </p:txBody>
      </p:sp>
      <p:sp>
        <p:nvSpPr>
          <p:cNvPr id="13" name="Picture Placeholder 12">
            <a:extLst>
              <a:ext uri="{C183D7F6-B498-43B3-948B-1728B52AA6E4}">
                <adec:decorative xmlns="" xmlns:adec="http://schemas.microsoft.com/office/drawing/2017/decorative" val="1"/>
              </a:ext>
            </a:extLst>
          </p:cNvPr>
          <p:cNvSpPr>
            <a:spLocks noGrp="1"/>
          </p:cNvSpPr>
          <p:nvPr>
            <p:ph type="pic" sz="quarter" idx="11"/>
          </p:nvPr>
        </p:nvSpPr>
        <p:spPr>
          <a:xfrm>
            <a:off x="6118225" y="1461052"/>
            <a:ext cx="3025775" cy="5396948"/>
          </a:xfrm>
          <a:prstGeom prst="rect">
            <a:avLst/>
          </a:prstGeom>
        </p:spPr>
        <p:txBody>
          <a:bodyPr/>
          <a:lstStyle/>
          <a:p>
            <a:r>
              <a:rPr lang="en-US" smtClean="0"/>
              <a:t>Click icon to add picture</a:t>
            </a:r>
            <a:endParaRPr lang="en-US" dirty="0"/>
          </a:p>
        </p:txBody>
      </p:sp>
    </p:spTree>
    <p:extLst>
      <p:ext uri="{BB962C8B-B14F-4D97-AF65-F5344CB8AC3E}">
        <p14:creationId xmlns:p14="http://schemas.microsoft.com/office/powerpoint/2010/main" val="1974219801"/>
      </p:ext>
    </p:extLst>
  </p:cSld>
  <p:clrMapOvr>
    <a:masterClrMapping/>
  </p:clrMapOvr>
  <p:transition spd="slow">
    <p:fade/>
  </p:transition>
  <p:extLst>
    <p:ext uri="{DCECCB84-F9BA-43D5-87BE-67443E8EF086}">
      <p15:sldGuideLst xmlns:p15="http://schemas.microsoft.com/office/powerpoint/2012/main">
        <p15:guide id="1" orient="horz" pos="332" userDrawn="1">
          <p15:clr>
            <a:srgbClr val="FBAE40"/>
          </p15:clr>
        </p15:guide>
        <p15:guide id="2" pos="2880" userDrawn="1">
          <p15:clr>
            <a:srgbClr val="FBAE40"/>
          </p15:clr>
        </p15:guide>
        <p15:guide id="4" pos="3833" userDrawn="1">
          <p15:clr>
            <a:srgbClr val="FBAE40"/>
          </p15:clr>
        </p15:guide>
        <p15:guide id="5" orient="horz" pos="2614" userDrawn="1">
          <p15:clr>
            <a:srgbClr val="FBAE40"/>
          </p15:clr>
        </p15:guide>
        <p15:guide id="6" pos="567" userDrawn="1">
          <p15:clr>
            <a:srgbClr val="FBAE40"/>
          </p15:clr>
        </p15:guide>
        <p15:guide id="8" pos="1927" userDrawn="1">
          <p15:clr>
            <a:srgbClr val="FBAE40"/>
          </p15:clr>
        </p15:guide>
        <p15:guide id="9" pos="3854" userDrawn="1">
          <p15:clr>
            <a:srgbClr val="FBAE40"/>
          </p15:clr>
        </p15:guide>
        <p15:guide id="10" orient="horz" pos="259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E2A74-33A9-1E47-9EBD-B4B8BA3C3C75}"/>
              </a:ext>
            </a:extLst>
          </p:cNvPr>
          <p:cNvSpPr>
            <a:spLocks noGrp="1"/>
          </p:cNvSpPr>
          <p:nvPr>
            <p:ph type="title"/>
          </p:nvPr>
        </p:nvSpPr>
        <p:spPr>
          <a:xfrm>
            <a:off x="458065" y="692696"/>
            <a:ext cx="7886700" cy="768356"/>
          </a:xfrm>
        </p:spPr>
        <p:txBody>
          <a:bodyPr/>
          <a:lstStyle/>
          <a:p>
            <a:r>
              <a:rPr lang="en-US" smtClean="0"/>
              <a:t>Click to edit Master title style</a:t>
            </a:r>
            <a:endParaRPr lang="en-US" dirty="0"/>
          </a:p>
        </p:txBody>
      </p:sp>
      <p:sp>
        <p:nvSpPr>
          <p:cNvPr id="8" name="Text Placeholder 5"/>
          <p:cNvSpPr>
            <a:spLocks noGrp="1"/>
          </p:cNvSpPr>
          <p:nvPr>
            <p:ph type="body" sz="quarter" idx="15" hasCustomPrompt="1"/>
          </p:nvPr>
        </p:nvSpPr>
        <p:spPr>
          <a:xfrm>
            <a:off x="458065" y="1461052"/>
            <a:ext cx="2547073" cy="4536504"/>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1A9DAC"/>
              </a:buClr>
              <a:buSzTx/>
              <a:buFont typeface="Arial" panose="020B0604020202020204" pitchFamily="34" charset="0"/>
              <a:buChar char="•"/>
              <a:tabLst/>
              <a:defRPr sz="2000" b="0" i="0" baseline="0">
                <a:solidFill>
                  <a:schemeClr val="tx1"/>
                </a:solidFill>
                <a:latin typeface="+mn-lt"/>
                <a:ea typeface="Tahoma" panose="020B0604030504040204" pitchFamily="34" charset="0"/>
                <a:cs typeface="Tahoma" panose="020B0604030504040204" pitchFamily="34" charset="0"/>
              </a:defRPr>
            </a:lvl1pPr>
            <a:lvl2pPr marL="541338" indent="-274638">
              <a:buClr>
                <a:srgbClr val="1A9DAC"/>
              </a:buClr>
              <a:buFont typeface="Courier New" panose="02070309020205020404" pitchFamily="49" charset="0"/>
              <a:buChar char="o"/>
              <a:defRPr sz="2000">
                <a:latin typeface="+mn-lt"/>
                <a:ea typeface="Tahoma" panose="020B0604030504040204" pitchFamily="34" charset="0"/>
                <a:cs typeface="Tahoma" panose="020B0604030504040204" pitchFamily="34" charset="0"/>
              </a:defRPr>
            </a:lvl2pPr>
            <a:lvl3pPr marL="808038" indent="-177800">
              <a:buClr>
                <a:srgbClr val="1A9DAC"/>
              </a:buClr>
              <a:buFont typeface="Arial" panose="020B0604020202020204" pitchFamily="34" charset="0"/>
              <a:buChar char="̶"/>
              <a:defRPr sz="2000">
                <a:latin typeface="+mn-lt"/>
                <a:ea typeface="Tahoma" panose="020B0604030504040204" pitchFamily="34" charset="0"/>
                <a:cs typeface="Tahoma" panose="020B0604030504040204" pitchFamily="34" charset="0"/>
              </a:defRPr>
            </a:lvl3pPr>
            <a:lvl4pPr marL="1163638" indent="-301625">
              <a:defRPr sz="2000">
                <a:latin typeface="+mn-lt"/>
                <a:ea typeface="Tahoma" panose="020B0604030504040204" pitchFamily="34" charset="0"/>
                <a:cs typeface="Tahoma" panose="020B0604030504040204" pitchFamily="34" charset="0"/>
              </a:defRPr>
            </a:lvl4pPr>
          </a:lstStyle>
          <a:p>
            <a:pPr lvl="0"/>
            <a:r>
              <a:rPr lang="en-GB" dirty="0"/>
              <a:t>Click to add text</a:t>
            </a:r>
          </a:p>
          <a:p>
            <a:pPr lvl="1"/>
            <a:r>
              <a:rPr lang="en-GB" dirty="0"/>
              <a:t>Second Bullet Point</a:t>
            </a:r>
          </a:p>
          <a:p>
            <a:pPr lvl="2"/>
            <a:r>
              <a:rPr lang="en-GB" dirty="0"/>
              <a:t>Third Bullet Point</a:t>
            </a:r>
          </a:p>
          <a:p>
            <a:pPr lvl="3"/>
            <a:endParaRPr lang="en-GB" dirty="0"/>
          </a:p>
        </p:txBody>
      </p:sp>
      <p:sp>
        <p:nvSpPr>
          <p:cNvPr id="5" name="Picture Placeholder 12">
            <a:extLst>
              <a:ext uri="{C183D7F6-B498-43B3-948B-1728B52AA6E4}">
                <adec:decorative xmlns="" xmlns:adec="http://schemas.microsoft.com/office/drawing/2017/decorative" val="1"/>
              </a:ext>
            </a:extLst>
          </p:cNvPr>
          <p:cNvSpPr>
            <a:spLocks noGrp="1"/>
          </p:cNvSpPr>
          <p:nvPr>
            <p:ph type="pic" sz="quarter" idx="11"/>
          </p:nvPr>
        </p:nvSpPr>
        <p:spPr>
          <a:xfrm>
            <a:off x="3041650" y="1461052"/>
            <a:ext cx="3043238" cy="5396948"/>
          </a:xfrm>
          <a:prstGeom prst="rect">
            <a:avLst/>
          </a:prstGeom>
        </p:spPr>
        <p:txBody>
          <a:bodyPr/>
          <a:lstStyle/>
          <a:p>
            <a:r>
              <a:rPr lang="en-US" smtClean="0"/>
              <a:t>Click icon to add picture</a:t>
            </a:r>
            <a:endParaRPr lang="en-US" dirty="0"/>
          </a:p>
        </p:txBody>
      </p:sp>
      <p:sp>
        <p:nvSpPr>
          <p:cNvPr id="6" name="Picture Placeholder 12">
            <a:extLst>
              <a:ext uri="{C183D7F6-B498-43B3-948B-1728B52AA6E4}">
                <adec:decorative xmlns="" xmlns:adec="http://schemas.microsoft.com/office/drawing/2017/decorative" val="1"/>
              </a:ext>
            </a:extLst>
          </p:cNvPr>
          <p:cNvSpPr>
            <a:spLocks noGrp="1"/>
          </p:cNvSpPr>
          <p:nvPr>
            <p:ph type="pic" sz="quarter" idx="13"/>
          </p:nvPr>
        </p:nvSpPr>
        <p:spPr>
          <a:xfrm>
            <a:off x="6121400" y="1461053"/>
            <a:ext cx="3022599" cy="2650572"/>
          </a:xfrm>
          <a:prstGeom prst="rect">
            <a:avLst/>
          </a:prstGeom>
        </p:spPr>
        <p:txBody>
          <a:bodyPr/>
          <a:lstStyle/>
          <a:p>
            <a:r>
              <a:rPr lang="en-US" smtClean="0"/>
              <a:t>Click icon to add picture</a:t>
            </a:r>
            <a:endParaRPr lang="en-US" dirty="0"/>
          </a:p>
        </p:txBody>
      </p:sp>
      <p:sp>
        <p:nvSpPr>
          <p:cNvPr id="7" name="Picture Placeholder 12">
            <a:extLst>
              <a:ext uri="{C183D7F6-B498-43B3-948B-1728B52AA6E4}">
                <adec:decorative xmlns="" xmlns:adec="http://schemas.microsoft.com/office/drawing/2017/decorative" val="1"/>
              </a:ext>
            </a:extLst>
          </p:cNvPr>
          <p:cNvSpPr>
            <a:spLocks noGrp="1"/>
          </p:cNvSpPr>
          <p:nvPr>
            <p:ph type="pic" sz="quarter" idx="14"/>
          </p:nvPr>
        </p:nvSpPr>
        <p:spPr>
          <a:xfrm>
            <a:off x="6121400" y="4146550"/>
            <a:ext cx="3022600" cy="2711450"/>
          </a:xfrm>
          <a:prstGeom prst="rect">
            <a:avLst/>
          </a:prstGeom>
        </p:spPr>
        <p:txBody>
          <a:bodyPr/>
          <a:lstStyle/>
          <a:p>
            <a:r>
              <a:rPr lang="en-US" smtClean="0"/>
              <a:t>Click icon to add picture</a:t>
            </a:r>
            <a:endParaRPr lang="en-US" dirty="0"/>
          </a:p>
        </p:txBody>
      </p:sp>
    </p:spTree>
    <p:extLst>
      <p:ext uri="{BB962C8B-B14F-4D97-AF65-F5344CB8AC3E}">
        <p14:creationId xmlns:p14="http://schemas.microsoft.com/office/powerpoint/2010/main" val="276145381"/>
      </p:ext>
    </p:extLst>
  </p:cSld>
  <p:clrMapOvr>
    <a:masterClrMapping/>
  </p:clrMapOvr>
  <p:transition spd="slow">
    <p:fade/>
  </p:transition>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guide id="3" pos="3856" userDrawn="1">
          <p15:clr>
            <a:srgbClr val="FBAE40"/>
          </p15:clr>
        </p15:guide>
        <p15:guide id="4" pos="3833" userDrawn="1">
          <p15:clr>
            <a:srgbClr val="FBAE40"/>
          </p15:clr>
        </p15:guide>
        <p15:guide id="6" orient="horz" pos="2590" userDrawn="1">
          <p15:clr>
            <a:srgbClr val="FBAE40"/>
          </p15:clr>
        </p15:guide>
        <p15:guide id="7" orient="horz" pos="2612"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AFF90F4-0461-4994-8ECC-80648A92CC4D}"/>
              </a:ext>
            </a:extLst>
          </p:cNvPr>
          <p:cNvSpPr>
            <a:spLocks noGrp="1"/>
          </p:cNvSpPr>
          <p:nvPr>
            <p:ph type="title"/>
          </p:nvPr>
        </p:nvSpPr>
        <p:spPr>
          <a:xfrm>
            <a:off x="458065" y="692697"/>
            <a:ext cx="7886700" cy="1224136"/>
          </a:xfrm>
        </p:spPr>
        <p:txBody>
          <a:bodyPr/>
          <a:lstStyle/>
          <a:p>
            <a:r>
              <a:rPr lang="en-US" smtClean="0"/>
              <a:t>Click to edit Master title style</a:t>
            </a:r>
            <a:endParaRPr lang="en-US" dirty="0"/>
          </a:p>
        </p:txBody>
      </p:sp>
      <p:sp>
        <p:nvSpPr>
          <p:cNvPr id="13" name="Text Placeholder 12"/>
          <p:cNvSpPr>
            <a:spLocks noGrp="1"/>
          </p:cNvSpPr>
          <p:nvPr>
            <p:ph type="body" sz="quarter" idx="12"/>
          </p:nvPr>
        </p:nvSpPr>
        <p:spPr>
          <a:xfrm>
            <a:off x="1042988" y="1916832"/>
            <a:ext cx="7058025" cy="3528392"/>
          </a:xfrm>
          <a:prstGeom prst="rect">
            <a:avLst/>
          </a:prstGeom>
        </p:spPr>
        <p:txBody>
          <a:bodyPr/>
          <a:lstStyle>
            <a:lvl1pPr marL="0" indent="0">
              <a:lnSpc>
                <a:spcPts val="3600"/>
              </a:lnSpc>
              <a:buNone/>
              <a:defRPr sz="2800" b="0" i="1" baseline="0">
                <a:solidFill>
                  <a:srgbClr val="1A9DAC"/>
                </a:solidFill>
                <a:latin typeface="+mj-lt"/>
              </a:defRPr>
            </a:lvl1pPr>
            <a:lvl2pPr marL="609600" indent="0">
              <a:lnSpc>
                <a:spcPts val="3600"/>
              </a:lnSpc>
              <a:buNone/>
              <a:defRPr sz="2800" b="0" i="1" baseline="0">
                <a:solidFill>
                  <a:srgbClr val="1A9DAC"/>
                </a:solidFill>
                <a:latin typeface="+mj-lt"/>
              </a:defRPr>
            </a:lvl2pPr>
            <a:lvl3pPr marL="1219200" indent="0">
              <a:lnSpc>
                <a:spcPts val="3600"/>
              </a:lnSpc>
              <a:buNone/>
              <a:defRPr sz="2800" b="0" i="1" baseline="0">
                <a:solidFill>
                  <a:srgbClr val="1A9DAC"/>
                </a:solidFill>
                <a:latin typeface="+mj-lt"/>
              </a:defRPr>
            </a:lvl3pPr>
            <a:lvl4pPr marL="1828800" indent="0">
              <a:lnSpc>
                <a:spcPts val="3600"/>
              </a:lnSpc>
              <a:buNone/>
              <a:defRPr sz="2800" b="0" i="1" baseline="0">
                <a:solidFill>
                  <a:srgbClr val="1A9DAC"/>
                </a:solidFill>
                <a:latin typeface="+mj-lt"/>
              </a:defRPr>
            </a:lvl4pPr>
            <a:lvl5pPr marL="2438400" indent="0">
              <a:lnSpc>
                <a:spcPts val="3600"/>
              </a:lnSpc>
              <a:buNone/>
              <a:defRPr sz="2800" b="0" i="1" baseline="0">
                <a:solidFill>
                  <a:srgbClr val="1A9DAC"/>
                </a:solidFill>
                <a:latin typeface="+mj-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Text Placeholder 14"/>
          <p:cNvSpPr>
            <a:spLocks noGrp="1"/>
          </p:cNvSpPr>
          <p:nvPr>
            <p:ph type="body" sz="quarter" idx="13"/>
          </p:nvPr>
        </p:nvSpPr>
        <p:spPr>
          <a:xfrm>
            <a:off x="1042988" y="5661025"/>
            <a:ext cx="7058025" cy="1196975"/>
          </a:xfrm>
          <a:prstGeom prst="rect">
            <a:avLst/>
          </a:prstGeom>
        </p:spPr>
        <p:txBody>
          <a:bodyPr/>
          <a:lstStyle>
            <a:lvl1pPr marL="0" indent="0" algn="r">
              <a:lnSpc>
                <a:spcPts val="1800"/>
              </a:lnSpc>
              <a:buNone/>
              <a:defRPr sz="1800" baseline="0">
                <a:solidFill>
                  <a:schemeClr val="tx1"/>
                </a:solidFill>
                <a:latin typeface="+mn-lt"/>
              </a:defRPr>
            </a:lvl1pPr>
            <a:lvl2pPr marL="609600" indent="0" algn="r">
              <a:lnSpc>
                <a:spcPts val="1800"/>
              </a:lnSpc>
              <a:buNone/>
              <a:defRPr sz="1800" baseline="0">
                <a:solidFill>
                  <a:schemeClr val="tx1"/>
                </a:solidFill>
                <a:latin typeface="+mn-lt"/>
              </a:defRPr>
            </a:lvl2pPr>
            <a:lvl3pPr marL="1219200" indent="0" algn="r">
              <a:lnSpc>
                <a:spcPts val="1800"/>
              </a:lnSpc>
              <a:buNone/>
              <a:defRPr sz="1800" baseline="0">
                <a:solidFill>
                  <a:schemeClr val="tx1"/>
                </a:solidFill>
                <a:latin typeface="+mn-lt"/>
              </a:defRPr>
            </a:lvl3pPr>
            <a:lvl4pPr marL="1828800" indent="0" algn="r">
              <a:lnSpc>
                <a:spcPts val="1800"/>
              </a:lnSpc>
              <a:buNone/>
              <a:defRPr sz="1800" baseline="0">
                <a:solidFill>
                  <a:schemeClr val="tx1"/>
                </a:solidFill>
                <a:latin typeface="+mn-lt"/>
              </a:defRPr>
            </a:lvl4pPr>
            <a:lvl5pPr marL="2438400" indent="0" algn="r">
              <a:lnSpc>
                <a:spcPts val="1800"/>
              </a:lnSpc>
              <a:buNone/>
              <a:defRPr sz="1800" baseline="0">
                <a:solidFill>
                  <a:schemeClr val="tx1"/>
                </a:solidFill>
                <a:latin typeface="+mn-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21206941"/>
      </p:ext>
    </p:extLst>
  </p:cSld>
  <p:clrMapOvr>
    <a:masterClrMapping/>
  </p:clrMapOvr>
  <p:transition spd="slow">
    <p:fade/>
  </p:transition>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guide id="3" orient="horz" pos="572"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BC024-4559-4C02-9AB3-98D956AC73B6}"/>
              </a:ext>
            </a:extLst>
          </p:cNvPr>
          <p:cNvSpPr>
            <a:spLocks noGrp="1"/>
          </p:cNvSpPr>
          <p:nvPr>
            <p:ph type="title"/>
          </p:nvPr>
        </p:nvSpPr>
        <p:spPr/>
        <p:txBody>
          <a:bodyPr/>
          <a:lstStyle/>
          <a:p>
            <a:r>
              <a:rPr lang="en-US" smtClean="0"/>
              <a:t>Click to edit Master title style</a:t>
            </a:r>
            <a:endParaRPr lang="en-GB" dirty="0"/>
          </a:p>
        </p:txBody>
      </p:sp>
      <p:sp>
        <p:nvSpPr>
          <p:cNvPr id="4" name="Text Placeholder 3">
            <a:extLst>
              <a:ext uri="{FF2B5EF4-FFF2-40B4-BE49-F238E27FC236}">
                <a16:creationId xmlns:a16="http://schemas.microsoft.com/office/drawing/2014/main" id="{E8E056E6-17B0-445E-93EC-A3A4B42B212F}"/>
              </a:ext>
            </a:extLst>
          </p:cNvPr>
          <p:cNvSpPr>
            <a:spLocks noGrp="1"/>
          </p:cNvSpPr>
          <p:nvPr>
            <p:ph type="body" sz="quarter" idx="10" hasCustomPrompt="1"/>
          </p:nvPr>
        </p:nvSpPr>
        <p:spPr>
          <a:xfrm>
            <a:off x="467544" y="2349500"/>
            <a:ext cx="4104456" cy="2879725"/>
          </a:xfrm>
          <a:prstGeom prst="rect">
            <a:avLst/>
          </a:prstGeom>
        </p:spPr>
        <p:txBody>
          <a:bodyPr/>
          <a:lstStyle>
            <a:lvl1pPr marL="0" indent="0">
              <a:buFont typeface="Arial" panose="020B0604020202020204" pitchFamily="34" charset="0"/>
              <a:buNone/>
              <a:defRPr sz="13000">
                <a:solidFill>
                  <a:srgbClr val="199DAC"/>
                </a:solidFill>
              </a:defRPr>
            </a:lvl1pPr>
            <a:lvl2pPr marL="609600" indent="0">
              <a:buNone/>
              <a:defRPr>
                <a:solidFill>
                  <a:srgbClr val="16818D"/>
                </a:solidFill>
              </a:defRPr>
            </a:lvl2pPr>
            <a:lvl3pPr marL="1219200" indent="0">
              <a:buNone/>
              <a:defRPr>
                <a:solidFill>
                  <a:srgbClr val="16818D"/>
                </a:solidFill>
              </a:defRPr>
            </a:lvl3pPr>
            <a:lvl4pPr marL="1828800" indent="0">
              <a:buNone/>
              <a:defRPr>
                <a:solidFill>
                  <a:srgbClr val="16818D"/>
                </a:solidFill>
              </a:defRPr>
            </a:lvl4pPr>
            <a:lvl5pPr marL="2438400" indent="0">
              <a:buNone/>
              <a:defRPr>
                <a:solidFill>
                  <a:srgbClr val="16818D"/>
                </a:solidFill>
              </a:defRPr>
            </a:lvl5pPr>
          </a:lstStyle>
          <a:p>
            <a:pPr lvl="0"/>
            <a:r>
              <a:rPr lang="en-US" dirty="0"/>
              <a:t>100%</a:t>
            </a:r>
            <a:endParaRPr lang="en-GB" dirty="0"/>
          </a:p>
        </p:txBody>
      </p:sp>
      <p:sp>
        <p:nvSpPr>
          <p:cNvPr id="6" name="Text Placeholder 5">
            <a:extLst>
              <a:ext uri="{FF2B5EF4-FFF2-40B4-BE49-F238E27FC236}">
                <a16:creationId xmlns:a16="http://schemas.microsoft.com/office/drawing/2014/main" id="{0212DBA2-E4CA-4633-9C0C-58EB9F03F1E2}"/>
              </a:ext>
            </a:extLst>
          </p:cNvPr>
          <p:cNvSpPr>
            <a:spLocks noGrp="1"/>
          </p:cNvSpPr>
          <p:nvPr>
            <p:ph type="body" sz="quarter" idx="11"/>
          </p:nvPr>
        </p:nvSpPr>
        <p:spPr>
          <a:xfrm>
            <a:off x="4716016" y="2349500"/>
            <a:ext cx="3672334" cy="2879725"/>
          </a:xfrm>
          <a:prstGeom prst="rect">
            <a:avLst/>
          </a:prstGeom>
        </p:spPr>
        <p:txBody>
          <a:bodyPr/>
          <a:lstStyle>
            <a:lvl1pPr marL="0" indent="0">
              <a:buNone/>
              <a:defRPr sz="2000">
                <a:solidFill>
                  <a:srgbClr val="199DAC"/>
                </a:solidFill>
              </a:defRPr>
            </a:lvl1pPr>
            <a:lvl2pPr marL="609600" indent="0">
              <a:buNone/>
              <a:defRPr sz="2000">
                <a:solidFill>
                  <a:srgbClr val="199DAC"/>
                </a:solidFill>
              </a:defRPr>
            </a:lvl2pPr>
            <a:lvl3pPr marL="1219200" indent="0">
              <a:buNone/>
              <a:defRPr sz="2000">
                <a:solidFill>
                  <a:srgbClr val="199DAC"/>
                </a:solidFill>
              </a:defRPr>
            </a:lvl3pPr>
            <a:lvl4pPr marL="1828800" indent="0">
              <a:buNone/>
              <a:defRPr sz="2000">
                <a:solidFill>
                  <a:srgbClr val="199DAC"/>
                </a:solidFill>
              </a:defRPr>
            </a:lvl4pPr>
            <a:lvl5pPr marL="2438400" indent="0">
              <a:buNone/>
              <a:defRPr sz="2000">
                <a:solidFill>
                  <a:srgbClr val="199DAC"/>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8" name="Text Placeholder 7">
            <a:extLst>
              <a:ext uri="{FF2B5EF4-FFF2-40B4-BE49-F238E27FC236}">
                <a16:creationId xmlns:a16="http://schemas.microsoft.com/office/drawing/2014/main" id="{E6D44D0B-0878-42C4-9A43-6D580C188C57}"/>
              </a:ext>
            </a:extLst>
          </p:cNvPr>
          <p:cNvSpPr>
            <a:spLocks noGrp="1"/>
          </p:cNvSpPr>
          <p:nvPr>
            <p:ph type="body" sz="quarter" idx="12"/>
          </p:nvPr>
        </p:nvSpPr>
        <p:spPr>
          <a:xfrm>
            <a:off x="628650" y="5157192"/>
            <a:ext cx="7472363" cy="792162"/>
          </a:xfrm>
          <a:prstGeom prst="rect">
            <a:avLst/>
          </a:prstGeom>
        </p:spPr>
        <p:txBody>
          <a:bodyPr/>
          <a:lstStyle>
            <a:lvl1pPr marL="0" indent="0" algn="r">
              <a:buNone/>
              <a:defRPr sz="1800"/>
            </a:lvl1pPr>
            <a:lvl2pPr marL="609600" indent="0" algn="r">
              <a:buNone/>
              <a:defRPr sz="1800"/>
            </a:lvl2pPr>
            <a:lvl3pPr marL="1219200" indent="0" algn="r">
              <a:buNone/>
              <a:defRPr sz="1800"/>
            </a:lvl3pPr>
            <a:lvl4pPr marL="1828800" indent="0" algn="r">
              <a:buNone/>
              <a:defRPr sz="1800"/>
            </a:lvl4pPr>
            <a:lvl5pPr marL="2438400" indent="0" algn="r">
              <a:buNone/>
              <a:defRPr sz="18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1465793842"/>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and subhea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E3DBD-28B5-6744-B93D-384D879AF993}"/>
              </a:ext>
            </a:extLst>
          </p:cNvPr>
          <p:cNvSpPr>
            <a:spLocks noGrp="1"/>
          </p:cNvSpPr>
          <p:nvPr>
            <p:ph type="title"/>
          </p:nvPr>
        </p:nvSpPr>
        <p:spPr>
          <a:xfrm>
            <a:off x="899592" y="1974055"/>
            <a:ext cx="6515620" cy="1325563"/>
          </a:xfrm>
          <a:prstGeom prst="rect">
            <a:avLst/>
          </a:prstGeom>
        </p:spPr>
        <p:txBody>
          <a:bodyPr/>
          <a:lstStyle>
            <a:lvl1pPr>
              <a:defRPr>
                <a:solidFill>
                  <a:srgbClr val="1A9DAC"/>
                </a:solidFill>
              </a:defRPr>
            </a:lvl1pPr>
          </a:lstStyle>
          <a:p>
            <a:r>
              <a:rPr lang="en-US" smtClean="0"/>
              <a:t>Click to edit Master title style</a:t>
            </a:r>
            <a:endParaRPr lang="en-US" dirty="0"/>
          </a:p>
        </p:txBody>
      </p:sp>
      <p:sp>
        <p:nvSpPr>
          <p:cNvPr id="7" name="Text Placeholder 5"/>
          <p:cNvSpPr>
            <a:spLocks noGrp="1"/>
          </p:cNvSpPr>
          <p:nvPr>
            <p:ph type="body" sz="quarter" idx="11"/>
          </p:nvPr>
        </p:nvSpPr>
        <p:spPr>
          <a:xfrm>
            <a:off x="899592" y="4221163"/>
            <a:ext cx="6515620" cy="603104"/>
          </a:xfrm>
          <a:prstGeom prst="rect">
            <a:avLst/>
          </a:prstGeom>
        </p:spPr>
        <p:txBody>
          <a:bodyPr lIns="0" tIns="0" rIns="0" bIns="0"/>
          <a:lstStyle>
            <a:lvl1pPr marL="0" indent="0">
              <a:lnSpc>
                <a:spcPct val="100000"/>
              </a:lnSpc>
              <a:buFontTx/>
              <a:buNone/>
              <a:defRPr sz="2000" b="0" i="0">
                <a:solidFill>
                  <a:schemeClr val="tx1"/>
                </a:solidFill>
                <a:latin typeface="+mn-lt"/>
                <a:ea typeface="Tahoma"/>
                <a:cs typeface="Tahoma"/>
              </a:defRPr>
            </a:lvl1pPr>
          </a:lstStyle>
          <a:p>
            <a:pPr lvl="0"/>
            <a:r>
              <a:rPr lang="en-US" smtClean="0"/>
              <a:t>Edit Master text styles</a:t>
            </a:r>
          </a:p>
        </p:txBody>
      </p:sp>
    </p:spTree>
    <p:extLst>
      <p:ext uri="{BB962C8B-B14F-4D97-AF65-F5344CB8AC3E}">
        <p14:creationId xmlns:p14="http://schemas.microsoft.com/office/powerpoint/2010/main" val="192450603"/>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ain headings, text and bullet points">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D64AAA3-E9D4-B544-B77B-0789573E9C02}"/>
              </a:ext>
            </a:extLst>
          </p:cNvPr>
          <p:cNvSpPr>
            <a:spLocks noGrp="1"/>
          </p:cNvSpPr>
          <p:nvPr>
            <p:ph type="title" hasCustomPrompt="1"/>
          </p:nvPr>
        </p:nvSpPr>
        <p:spPr>
          <a:xfrm>
            <a:off x="899591" y="689701"/>
            <a:ext cx="7886700" cy="1011108"/>
          </a:xfrm>
          <a:prstGeom prst="rect">
            <a:avLst/>
          </a:prstGeom>
        </p:spPr>
        <p:txBody>
          <a:bodyPr lIns="0" tIns="0" rIns="0" bIns="0"/>
          <a:lstStyle>
            <a:lvl1pPr>
              <a:defRPr>
                <a:solidFill>
                  <a:srgbClr val="1A9DAC"/>
                </a:solidFill>
              </a:defRPr>
            </a:lvl1pPr>
          </a:lstStyle>
          <a:p>
            <a:pPr lvl="0"/>
            <a:r>
              <a:rPr lang="en-GB" dirty="0"/>
              <a:t>Click to edit Master text styles</a:t>
            </a:r>
          </a:p>
        </p:txBody>
      </p:sp>
      <p:sp>
        <p:nvSpPr>
          <p:cNvPr id="6" name="Text Placeholder 5"/>
          <p:cNvSpPr>
            <a:spLocks noGrp="1"/>
          </p:cNvSpPr>
          <p:nvPr>
            <p:ph type="body" sz="quarter" idx="11" hasCustomPrompt="1"/>
          </p:nvPr>
        </p:nvSpPr>
        <p:spPr>
          <a:xfrm>
            <a:off x="899591" y="1700808"/>
            <a:ext cx="6551612" cy="4608512"/>
          </a:xfrm>
          <a:prstGeom prst="rect">
            <a:avLst/>
          </a:prstGeom>
        </p:spPr>
        <p:txBody>
          <a:bodyPr lIns="0" tIns="0" rIns="0" bIns="0"/>
          <a:lstStyle>
            <a:lvl1pPr marL="266700" indent="-257175">
              <a:buClr>
                <a:srgbClr val="1A9DAC"/>
              </a:buClr>
              <a:tabLst/>
              <a:defRPr sz="2000">
                <a:latin typeface="+mn-lt"/>
                <a:ea typeface="Tahoma" panose="020B0604030504040204" pitchFamily="34" charset="0"/>
                <a:cs typeface="Tahoma" panose="020B0604030504040204" pitchFamily="34" charset="0"/>
              </a:defRPr>
            </a:lvl1pPr>
            <a:lvl2pPr marL="541338" indent="-274638">
              <a:buClr>
                <a:srgbClr val="1A9DAC"/>
              </a:buClr>
              <a:buFont typeface="Courier New" panose="02070309020205020404" pitchFamily="49" charset="0"/>
              <a:buChar char="o"/>
              <a:defRPr sz="2000">
                <a:latin typeface="+mn-lt"/>
                <a:ea typeface="Tahoma" panose="020B0604030504040204" pitchFamily="34" charset="0"/>
                <a:cs typeface="Tahoma" panose="020B0604030504040204" pitchFamily="34" charset="0"/>
              </a:defRPr>
            </a:lvl2pPr>
            <a:lvl3pPr marL="808038" indent="-266700">
              <a:buClr>
                <a:srgbClr val="1A9DAC"/>
              </a:buClr>
              <a:buFont typeface="Arial" panose="020B0604020202020204" pitchFamily="34" charset="0"/>
              <a:buChar char="̶"/>
              <a:defRPr sz="2000">
                <a:latin typeface="+mn-lt"/>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dirty="0"/>
              <a:t>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406912239"/>
      </p:ext>
    </p:extLst>
  </p:cSld>
  <p:clrMapOvr>
    <a:masterClrMapping/>
  </p:clrMapOvr>
  <p:transition spd="slow">
    <p:fade/>
  </p:transition>
  <p:extLst>
    <p:ext uri="{DCECCB84-F9BA-43D5-87BE-67443E8EF086}">
      <p15:sldGuideLst xmlns:p15="http://schemas.microsoft.com/office/powerpoint/2012/main">
        <p15:guide id="1" orient="horz" pos="436" userDrawn="1">
          <p15:clr>
            <a:srgbClr val="FBAE40"/>
          </p15:clr>
        </p15:guide>
        <p15:guide id="2" pos="567"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aptioning advice">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D64AAA3-E9D4-B544-B77B-0789573E9C02}"/>
              </a:ext>
            </a:extLst>
          </p:cNvPr>
          <p:cNvSpPr>
            <a:spLocks noGrp="1"/>
          </p:cNvSpPr>
          <p:nvPr>
            <p:ph type="title" hasCustomPrompt="1"/>
          </p:nvPr>
        </p:nvSpPr>
        <p:spPr>
          <a:xfrm>
            <a:off x="899591" y="689701"/>
            <a:ext cx="7886700" cy="1011108"/>
          </a:xfrm>
          <a:prstGeom prst="rect">
            <a:avLst/>
          </a:prstGeom>
        </p:spPr>
        <p:txBody>
          <a:bodyPr lIns="0" tIns="0" rIns="0" bIns="0"/>
          <a:lstStyle>
            <a:lvl1pPr>
              <a:defRPr>
                <a:solidFill>
                  <a:srgbClr val="1A9DAC"/>
                </a:solidFill>
              </a:defRPr>
            </a:lvl1pPr>
          </a:lstStyle>
          <a:p>
            <a:pPr lvl="0"/>
            <a:r>
              <a:rPr lang="en-GB" dirty="0"/>
              <a:t>Captions are available for this resource</a:t>
            </a:r>
          </a:p>
        </p:txBody>
      </p:sp>
      <p:sp>
        <p:nvSpPr>
          <p:cNvPr id="6" name="Text Placeholder 5"/>
          <p:cNvSpPr>
            <a:spLocks noGrp="1"/>
          </p:cNvSpPr>
          <p:nvPr>
            <p:ph type="body" sz="quarter" idx="11" hasCustomPrompt="1"/>
          </p:nvPr>
        </p:nvSpPr>
        <p:spPr>
          <a:xfrm>
            <a:off x="899591" y="1700808"/>
            <a:ext cx="6551612" cy="4608512"/>
          </a:xfrm>
          <a:prstGeom prst="rect">
            <a:avLst/>
          </a:prstGeom>
        </p:spPr>
        <p:txBody>
          <a:bodyPr lIns="0" tIns="0" rIns="0" bIns="0"/>
          <a:lstStyle>
            <a:lvl1pPr marL="266700" indent="-257175">
              <a:buClr>
                <a:srgbClr val="1A9DAC"/>
              </a:buClr>
              <a:tabLst/>
              <a:defRPr sz="2000">
                <a:latin typeface="+mn-lt"/>
                <a:ea typeface="Tahoma" panose="020B0604030504040204" pitchFamily="34" charset="0"/>
                <a:cs typeface="Tahoma" panose="020B0604030504040204" pitchFamily="34" charset="0"/>
              </a:defRPr>
            </a:lvl1pPr>
            <a:lvl2pPr marL="266700" indent="0">
              <a:buClr>
                <a:srgbClr val="1A9DAC"/>
              </a:buClr>
              <a:buFont typeface="Courier New" panose="02070309020205020404" pitchFamily="49" charset="0"/>
              <a:buNone/>
              <a:defRPr sz="2000">
                <a:latin typeface="+mn-lt"/>
                <a:ea typeface="Tahoma" panose="020B0604030504040204" pitchFamily="34" charset="0"/>
                <a:cs typeface="Tahoma" panose="020B0604030504040204" pitchFamily="34" charset="0"/>
              </a:defRPr>
            </a:lvl2pPr>
            <a:lvl3pPr marL="541338" indent="0">
              <a:buClr>
                <a:srgbClr val="1A9DAC"/>
              </a:buClr>
              <a:buFont typeface="Arial" panose="020B0604020202020204" pitchFamily="34" charset="0"/>
              <a:buNone/>
              <a:defRPr sz="2000">
                <a:latin typeface="+mn-lt"/>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stStyle>
          <a:p>
            <a:r>
              <a:rPr lang="en-GB" dirty="0"/>
              <a:t>This video has been automatically captioned by a machine. </a:t>
            </a:r>
          </a:p>
          <a:p>
            <a:r>
              <a:rPr lang="en-GB" dirty="0"/>
              <a:t>We believe this captioning will be more than 75% accurate. </a:t>
            </a:r>
          </a:p>
          <a:p>
            <a:r>
              <a:rPr lang="en-GB" dirty="0"/>
              <a:t>To see the captions click on “CC” on the bottom right of the video viewer. You can choose </a:t>
            </a:r>
            <a:r>
              <a:rPr lang="en-GB" u="sng" dirty="0">
                <a:hlinkClick r:id="rId2"/>
              </a:rPr>
              <a:t>how these captions appear</a:t>
            </a:r>
            <a:r>
              <a:rPr lang="en-GB" dirty="0"/>
              <a:t>. </a:t>
            </a:r>
          </a:p>
          <a:p>
            <a:r>
              <a:rPr lang="en-GB" dirty="0"/>
              <a:t>When refreshing your knowledge you can skip to the relevant section of video or captions using a </a:t>
            </a:r>
            <a:r>
              <a:rPr lang="en-GB" dirty="0">
                <a:hlinkClick r:id="rId3"/>
              </a:rPr>
              <a:t>key word search</a:t>
            </a:r>
            <a:r>
              <a:rPr lang="en-GB" dirty="0"/>
              <a:t>. </a:t>
            </a:r>
          </a:p>
          <a:p>
            <a:pPr marL="9525" indent="0">
              <a:buNone/>
            </a:pPr>
            <a:endParaRPr lang="en-GB" dirty="0"/>
          </a:p>
          <a:p>
            <a:r>
              <a:rPr lang="en-GB" dirty="0"/>
              <a:t>Provision of this captioning does not impact on your rights to request additional support or higher accuracy captions via Disability Services. </a:t>
            </a:r>
          </a:p>
          <a:p>
            <a:r>
              <a:rPr lang="en-GB" dirty="0"/>
              <a:t>Feedback on the captions should initially be given to the session lead. </a:t>
            </a:r>
          </a:p>
          <a:p>
            <a:pPr lvl="0"/>
            <a:endParaRPr lang="en-US" dirty="0"/>
          </a:p>
        </p:txBody>
      </p:sp>
    </p:spTree>
    <p:extLst>
      <p:ext uri="{BB962C8B-B14F-4D97-AF65-F5344CB8AC3E}">
        <p14:creationId xmlns:p14="http://schemas.microsoft.com/office/powerpoint/2010/main" val="3092194434"/>
      </p:ext>
    </p:extLst>
  </p:cSld>
  <p:clrMapOvr>
    <a:masterClrMapping/>
  </p:clrMapOvr>
  <p:transition spd="slow">
    <p:fade/>
  </p:transition>
  <p:extLst mod="1">
    <p:ext uri="{DCECCB84-F9BA-43D5-87BE-67443E8EF086}">
      <p15:sldGuideLst xmlns:p15="http://schemas.microsoft.com/office/powerpoint/2012/main">
        <p15:guide id="1" orient="horz" pos="436">
          <p15:clr>
            <a:srgbClr val="FBAE40"/>
          </p15:clr>
        </p15:guide>
        <p15:guide id="2" pos="567">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Main headings, text and numbered poi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34AA9-9B1B-7D49-821B-E768D4FEE2D2}"/>
              </a:ext>
            </a:extLst>
          </p:cNvPr>
          <p:cNvSpPr>
            <a:spLocks noGrp="1"/>
          </p:cNvSpPr>
          <p:nvPr>
            <p:ph type="title"/>
          </p:nvPr>
        </p:nvSpPr>
        <p:spPr>
          <a:xfrm>
            <a:off x="900113" y="687614"/>
            <a:ext cx="7886700" cy="1012599"/>
          </a:xfrm>
        </p:spPr>
        <p:txBody>
          <a:bodyPr/>
          <a:lstStyle>
            <a:lvl1pPr>
              <a:defRPr>
                <a:solidFill>
                  <a:srgbClr val="1A9DAC"/>
                </a:solidFill>
              </a:defRPr>
            </a:lvl1pPr>
          </a:lstStyle>
          <a:p>
            <a:r>
              <a:rPr lang="en-US" smtClean="0"/>
              <a:t>Click to edit Master title style</a:t>
            </a:r>
            <a:endParaRPr lang="en-US" dirty="0"/>
          </a:p>
        </p:txBody>
      </p:sp>
      <p:sp>
        <p:nvSpPr>
          <p:cNvPr id="3" name="Text Placeholder 2"/>
          <p:cNvSpPr>
            <a:spLocks noGrp="1"/>
          </p:cNvSpPr>
          <p:nvPr>
            <p:ph type="body" sz="quarter" idx="11"/>
          </p:nvPr>
        </p:nvSpPr>
        <p:spPr>
          <a:xfrm>
            <a:off x="900113" y="1700213"/>
            <a:ext cx="6551612" cy="4465637"/>
          </a:xfrm>
          <a:prstGeom prst="rect">
            <a:avLst/>
          </a:prstGeom>
        </p:spPr>
        <p:txBody>
          <a:bodyPr lIns="0" tIns="0" rIns="0" bIns="0"/>
          <a:lstStyle>
            <a:lvl1pPr marL="266700" indent="-266700">
              <a:buClr>
                <a:srgbClr val="1A9DAC"/>
              </a:buClr>
              <a:buFont typeface="+mj-lt"/>
              <a:buAutoNum type="arabicPeriod"/>
              <a:defRPr sz="2000">
                <a:latin typeface="+mn-lt"/>
                <a:ea typeface="Tahoma" panose="020B0604030504040204" pitchFamily="34" charset="0"/>
                <a:cs typeface="Tahoma" panose="020B0604030504040204" pitchFamily="34" charset="0"/>
              </a:defRPr>
            </a:lvl1pPr>
            <a:lvl2pPr marL="609600" indent="-342900">
              <a:buClr>
                <a:srgbClr val="1A9DAC"/>
              </a:buClr>
              <a:buFont typeface="+mj-lt"/>
              <a:buAutoNum type="romanLcPeriod"/>
              <a:defRPr sz="2000">
                <a:latin typeface="+mn-lt"/>
                <a:ea typeface="Tahoma" panose="020B0604030504040204" pitchFamily="34" charset="0"/>
                <a:cs typeface="Tahoma" panose="020B0604030504040204" pitchFamily="34" charset="0"/>
              </a:defRPr>
            </a:lvl2pPr>
            <a:lvl3pPr marL="915988" marR="0" indent="-285750" algn="l" defTabSz="606425" rtl="0" eaLnBrk="1" fontAlgn="base" latinLnBrk="0" hangingPunct="1">
              <a:lnSpc>
                <a:spcPct val="100000"/>
              </a:lnSpc>
              <a:spcBef>
                <a:spcPct val="20000"/>
              </a:spcBef>
              <a:spcAft>
                <a:spcPct val="0"/>
              </a:spcAft>
              <a:buClr>
                <a:srgbClr val="1A9DAC"/>
              </a:buClr>
              <a:buSzTx/>
              <a:buFont typeface="Arial" panose="020B0604020202020204" pitchFamily="34" charset="0"/>
              <a:buChar char="•"/>
              <a:tabLst/>
              <a:defRPr sz="2000">
                <a:latin typeface="+mn-lt"/>
                <a:ea typeface="Tahoma" panose="020B0604030504040204" pitchFamily="34" charset="0"/>
                <a:cs typeface="Tahoma" panose="020B0604030504040204" pitchFamily="34" charset="0"/>
              </a:defRPr>
            </a:lvl3pPr>
            <a:lvl4pPr marL="2343150" indent="-514350">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4pPr>
            <a:lvl5pPr marL="2952750" indent="-514350">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smtClean="0"/>
              <a:t>Edit Master text styles</a:t>
            </a:r>
          </a:p>
          <a:p>
            <a:pPr lvl="1"/>
            <a:r>
              <a:rPr lang="en-US" smtClean="0"/>
              <a:t>Second level</a:t>
            </a:r>
          </a:p>
          <a:p>
            <a:pPr lvl="2"/>
            <a:r>
              <a:rPr lang="en-US" smtClean="0"/>
              <a:t>Third level</a:t>
            </a:r>
          </a:p>
        </p:txBody>
      </p:sp>
    </p:spTree>
    <p:extLst>
      <p:ext uri="{BB962C8B-B14F-4D97-AF65-F5344CB8AC3E}">
        <p14:creationId xmlns:p14="http://schemas.microsoft.com/office/powerpoint/2010/main" val="1386068825"/>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 text sty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D85A6-D158-2E49-90B4-F2441730F410}"/>
              </a:ext>
            </a:extLst>
          </p:cNvPr>
          <p:cNvSpPr>
            <a:spLocks noGrp="1"/>
          </p:cNvSpPr>
          <p:nvPr>
            <p:ph type="title"/>
          </p:nvPr>
        </p:nvSpPr>
        <p:spPr>
          <a:xfrm>
            <a:off x="899591" y="692697"/>
            <a:ext cx="7886700" cy="936104"/>
          </a:xfrm>
        </p:spPr>
        <p:txBody>
          <a:bodyPr/>
          <a:lstStyle/>
          <a:p>
            <a:r>
              <a:rPr lang="en-US" smtClean="0"/>
              <a:t>Click to edit Master title style</a:t>
            </a:r>
            <a:endParaRPr lang="en-US" dirty="0"/>
          </a:p>
        </p:txBody>
      </p:sp>
      <p:sp>
        <p:nvSpPr>
          <p:cNvPr id="6" name="Text Placeholder 5"/>
          <p:cNvSpPr>
            <a:spLocks noGrp="1"/>
          </p:cNvSpPr>
          <p:nvPr>
            <p:ph type="body" sz="quarter" idx="11"/>
          </p:nvPr>
        </p:nvSpPr>
        <p:spPr>
          <a:xfrm>
            <a:off x="899592" y="1628800"/>
            <a:ext cx="3167583"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2000" b="0" i="0" baseline="0">
                <a:solidFill>
                  <a:schemeClr val="tx1"/>
                </a:solidFill>
                <a:latin typeface="+mn-lt"/>
                <a:ea typeface="Tahoma"/>
                <a:cs typeface="Tahoma"/>
              </a:defRPr>
            </a:lvl1pPr>
          </a:lstStyle>
          <a:p>
            <a:pPr lvl="0"/>
            <a:r>
              <a:rPr lang="en-US" smtClean="0"/>
              <a:t>Edit Master text styles</a:t>
            </a:r>
          </a:p>
        </p:txBody>
      </p:sp>
      <p:sp>
        <p:nvSpPr>
          <p:cNvPr id="7" name="Text Placeholder 6"/>
          <p:cNvSpPr>
            <a:spLocks noGrp="1"/>
          </p:cNvSpPr>
          <p:nvPr>
            <p:ph type="body" sz="quarter" idx="12"/>
          </p:nvPr>
        </p:nvSpPr>
        <p:spPr>
          <a:xfrm>
            <a:off x="4284663" y="1628800"/>
            <a:ext cx="3167583"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2000" b="0" i="0" baseline="0">
                <a:solidFill>
                  <a:schemeClr val="tx1"/>
                </a:solidFill>
                <a:latin typeface="+mn-lt"/>
                <a:ea typeface="Tahoma"/>
                <a:cs typeface="Tahoma"/>
              </a:defRPr>
            </a:lvl1pPr>
          </a:lstStyle>
          <a:p>
            <a:pPr lvl="0"/>
            <a:r>
              <a:rPr lang="en-US" smtClean="0"/>
              <a:t>Edit Master text styles</a:t>
            </a:r>
          </a:p>
        </p:txBody>
      </p:sp>
    </p:spTree>
    <p:extLst>
      <p:ext uri="{BB962C8B-B14F-4D97-AF65-F5344CB8AC3E}">
        <p14:creationId xmlns:p14="http://schemas.microsoft.com/office/powerpoint/2010/main" val="1903622766"/>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 text style with bullet poi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A63C3-2B19-3E4C-861A-2B5A52BA7233}"/>
              </a:ext>
            </a:extLst>
          </p:cNvPr>
          <p:cNvSpPr>
            <a:spLocks noGrp="1"/>
          </p:cNvSpPr>
          <p:nvPr>
            <p:ph type="title"/>
          </p:nvPr>
        </p:nvSpPr>
        <p:spPr>
          <a:xfrm>
            <a:off x="899591" y="692697"/>
            <a:ext cx="7886700" cy="936104"/>
          </a:xfrm>
        </p:spPr>
        <p:txBody>
          <a:bodyPr/>
          <a:lstStyle>
            <a:lvl1pPr>
              <a:defRPr>
                <a:solidFill>
                  <a:srgbClr val="1A9DAC"/>
                </a:solidFill>
              </a:defRPr>
            </a:lvl1pPr>
          </a:lstStyle>
          <a:p>
            <a:r>
              <a:rPr lang="en-US" smtClean="0"/>
              <a:t>Click to edit Master title style</a:t>
            </a:r>
            <a:endParaRPr lang="en-US" dirty="0"/>
          </a:p>
        </p:txBody>
      </p:sp>
      <p:sp>
        <p:nvSpPr>
          <p:cNvPr id="8" name="Text Placeholder 5"/>
          <p:cNvSpPr>
            <a:spLocks noGrp="1"/>
          </p:cNvSpPr>
          <p:nvPr>
            <p:ph type="body" sz="quarter" idx="11" hasCustomPrompt="1"/>
          </p:nvPr>
        </p:nvSpPr>
        <p:spPr>
          <a:xfrm>
            <a:off x="899592" y="1628800"/>
            <a:ext cx="3167583" cy="4536504"/>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1A9DAC"/>
              </a:buClr>
              <a:buSzTx/>
              <a:buFont typeface="Arial" panose="020B0604020202020204" pitchFamily="34" charset="0"/>
              <a:buChar char="•"/>
              <a:tabLst/>
              <a:defRPr sz="2000" b="0" i="0" baseline="0">
                <a:solidFill>
                  <a:schemeClr val="tx1"/>
                </a:solidFill>
                <a:latin typeface="+mn-lt"/>
                <a:ea typeface="Tahoma" panose="020B0604030504040204" pitchFamily="34" charset="0"/>
                <a:cs typeface="Tahoma" panose="020B0604030504040204" pitchFamily="34" charset="0"/>
              </a:defRPr>
            </a:lvl1pPr>
            <a:lvl2pPr marL="541338" indent="-274638">
              <a:buClr>
                <a:srgbClr val="1A9DAC"/>
              </a:buClr>
              <a:buFont typeface="Courier New" panose="02070309020205020404" pitchFamily="49" charset="0"/>
              <a:buChar char="o"/>
              <a:defRPr sz="2000">
                <a:latin typeface="+mn-lt"/>
                <a:ea typeface="Tahoma" panose="020B0604030504040204" pitchFamily="34" charset="0"/>
                <a:cs typeface="Tahoma" panose="020B0604030504040204" pitchFamily="34" charset="0"/>
              </a:defRPr>
            </a:lvl2pPr>
            <a:lvl3pPr marL="808038" indent="-177800">
              <a:buClr>
                <a:srgbClr val="1A9DAC"/>
              </a:buClr>
              <a:buFont typeface="Arial" panose="020B0604020202020204" pitchFamily="34" charset="0"/>
              <a:buChar char="̶"/>
              <a:defRPr sz="2000">
                <a:latin typeface="+mn-lt"/>
                <a:ea typeface="Tahoma" panose="020B0604030504040204" pitchFamily="34" charset="0"/>
                <a:cs typeface="Tahoma" panose="020B0604030504040204" pitchFamily="34" charset="0"/>
              </a:defRPr>
            </a:lvl3pPr>
            <a:lvl4pPr marL="1163638" indent="-301625">
              <a:defRPr sz="2000">
                <a:latin typeface="+mn-lt"/>
                <a:ea typeface="Tahoma" panose="020B0604030504040204" pitchFamily="34" charset="0"/>
                <a:cs typeface="Tahoma" panose="020B0604030504040204" pitchFamily="34" charset="0"/>
              </a:defRPr>
            </a:lvl4pPr>
          </a:lstStyle>
          <a:p>
            <a:pPr lvl="0"/>
            <a:r>
              <a:rPr lang="en-GB" dirty="0"/>
              <a:t>Click to add text</a:t>
            </a:r>
          </a:p>
          <a:p>
            <a:pPr lvl="1"/>
            <a:r>
              <a:rPr lang="en-GB" dirty="0"/>
              <a:t>Second Bullet Point</a:t>
            </a:r>
          </a:p>
          <a:p>
            <a:pPr lvl="2"/>
            <a:r>
              <a:rPr lang="en-GB" dirty="0"/>
              <a:t>Third Bullet Point</a:t>
            </a:r>
          </a:p>
          <a:p>
            <a:pPr lvl="3"/>
            <a:endParaRPr lang="en-GB" dirty="0"/>
          </a:p>
        </p:txBody>
      </p:sp>
      <p:sp>
        <p:nvSpPr>
          <p:cNvPr id="9" name="Text Placeholder 5"/>
          <p:cNvSpPr>
            <a:spLocks noGrp="1"/>
          </p:cNvSpPr>
          <p:nvPr>
            <p:ph type="body" sz="quarter" idx="12" hasCustomPrompt="1"/>
          </p:nvPr>
        </p:nvSpPr>
        <p:spPr>
          <a:xfrm>
            <a:off x="4284663" y="1628800"/>
            <a:ext cx="3167583" cy="4536504"/>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1A9DAC"/>
              </a:buClr>
              <a:buSzTx/>
              <a:buFont typeface="Arial" panose="020B0604020202020204" pitchFamily="34" charset="0"/>
              <a:buChar char="•"/>
              <a:tabLst/>
              <a:defRPr sz="2400" b="0" i="0" baseline="0">
                <a:solidFill>
                  <a:schemeClr val="tx1"/>
                </a:solidFill>
                <a:latin typeface="+mn-lt"/>
                <a:ea typeface="Tahoma" panose="020B0604030504040204" pitchFamily="34" charset="0"/>
                <a:cs typeface="Tahoma" panose="020B0604030504040204" pitchFamily="34" charset="0"/>
              </a:defRPr>
            </a:lvl1pPr>
            <a:lvl2pPr marL="541338" indent="-274638">
              <a:buClr>
                <a:srgbClr val="1A9DAC"/>
              </a:buClr>
              <a:buFont typeface="Courier New" panose="02070309020205020404" pitchFamily="49" charset="0"/>
              <a:buChar char="o"/>
              <a:defRPr sz="2000">
                <a:latin typeface="+mn-lt"/>
                <a:ea typeface="Tahoma" panose="020B0604030504040204" pitchFamily="34" charset="0"/>
                <a:cs typeface="Tahoma" panose="020B0604030504040204" pitchFamily="34" charset="0"/>
              </a:defRPr>
            </a:lvl2pPr>
            <a:lvl3pPr marL="808038" indent="-177800">
              <a:buClr>
                <a:srgbClr val="1A9DAC"/>
              </a:buClr>
              <a:buFont typeface="Arial" panose="020B0604020202020204" pitchFamily="34" charset="0"/>
              <a:buChar char="̶"/>
              <a:defRPr sz="2000">
                <a:latin typeface="+mn-lt"/>
                <a:ea typeface="Tahoma" panose="020B0604030504040204" pitchFamily="34" charset="0"/>
                <a:cs typeface="Tahoma" panose="020B0604030504040204" pitchFamily="34" charset="0"/>
              </a:defRPr>
            </a:lvl3pPr>
            <a:lvl4pPr marL="1163638" indent="-301625">
              <a:defRPr sz="2000">
                <a:latin typeface="+mn-lt"/>
                <a:ea typeface="Tahoma" panose="020B0604030504040204" pitchFamily="34" charset="0"/>
                <a:cs typeface="Tahoma" panose="020B0604030504040204" pitchFamily="34" charset="0"/>
              </a:defRPr>
            </a:lvl4pPr>
          </a:lstStyle>
          <a:p>
            <a:pPr lvl="0"/>
            <a:r>
              <a:rPr lang="en-US" dirty="0"/>
              <a:t>Click to add text</a:t>
            </a:r>
          </a:p>
          <a:p>
            <a:pPr lvl="1"/>
            <a:r>
              <a:rPr lang="en-US" dirty="0"/>
              <a:t>Second Bullet Point</a:t>
            </a:r>
          </a:p>
          <a:p>
            <a:pPr lvl="2"/>
            <a:r>
              <a:rPr lang="en-US" dirty="0"/>
              <a:t>Third Bullet Point</a:t>
            </a:r>
          </a:p>
          <a:p>
            <a:pPr lvl="3"/>
            <a:endParaRPr lang="en-US" dirty="0"/>
          </a:p>
          <a:p>
            <a:pPr lvl="0"/>
            <a:endParaRPr lang="en-GB" dirty="0"/>
          </a:p>
        </p:txBody>
      </p:sp>
    </p:spTree>
    <p:extLst>
      <p:ext uri="{BB962C8B-B14F-4D97-AF65-F5344CB8AC3E}">
        <p14:creationId xmlns:p14="http://schemas.microsoft.com/office/powerpoint/2010/main" val="976455156"/>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lumn text style with numbered poi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AA39C-6E99-FE4F-B641-F44C7B4B4DB4}"/>
              </a:ext>
            </a:extLst>
          </p:cNvPr>
          <p:cNvSpPr>
            <a:spLocks noGrp="1"/>
          </p:cNvSpPr>
          <p:nvPr>
            <p:ph type="title"/>
          </p:nvPr>
        </p:nvSpPr>
        <p:spPr>
          <a:xfrm>
            <a:off x="899592" y="692697"/>
            <a:ext cx="7886700" cy="936104"/>
          </a:xfrm>
        </p:spPr>
        <p:txBody>
          <a:bodyPr/>
          <a:lstStyle>
            <a:lvl1pPr>
              <a:defRPr>
                <a:solidFill>
                  <a:srgbClr val="1A9DAC"/>
                </a:solidFill>
              </a:defRPr>
            </a:lvl1pPr>
          </a:lstStyle>
          <a:p>
            <a:r>
              <a:rPr lang="en-US" smtClean="0"/>
              <a:t>Click to edit Master title style</a:t>
            </a:r>
            <a:endParaRPr lang="en-US" dirty="0"/>
          </a:p>
        </p:txBody>
      </p:sp>
      <p:sp>
        <p:nvSpPr>
          <p:cNvPr id="8" name="Text Placeholder 5"/>
          <p:cNvSpPr>
            <a:spLocks noGrp="1"/>
          </p:cNvSpPr>
          <p:nvPr>
            <p:ph type="body" sz="quarter" idx="11" hasCustomPrompt="1"/>
          </p:nvPr>
        </p:nvSpPr>
        <p:spPr>
          <a:xfrm>
            <a:off x="899592" y="1628800"/>
            <a:ext cx="3167583" cy="4536504"/>
          </a:xfrm>
          <a:prstGeom prst="rect">
            <a:avLst/>
          </a:prstGeom>
        </p:spPr>
        <p:txBody>
          <a:bodyPr lIns="0" tIns="0" rIns="0" bIns="0" numCol="1" spcCol="216000"/>
          <a:lstStyle>
            <a:lvl1pPr marL="266700" marR="0" indent="-266700" algn="l" defTabSz="606425" rtl="0" eaLnBrk="1" fontAlgn="base" latinLnBrk="0" hangingPunct="1">
              <a:lnSpc>
                <a:spcPts val="2000"/>
              </a:lnSpc>
              <a:spcBef>
                <a:spcPts val="0"/>
              </a:spcBef>
              <a:spcAft>
                <a:spcPct val="0"/>
              </a:spcAft>
              <a:buClr>
                <a:srgbClr val="1A9DAC"/>
              </a:buClr>
              <a:buSzTx/>
              <a:buFont typeface="+mj-lt"/>
              <a:buAutoNum type="arabicPeriod"/>
              <a:tabLst/>
              <a:defRPr sz="2000" b="0" i="0" baseline="0">
                <a:solidFill>
                  <a:schemeClr val="tx1"/>
                </a:solidFill>
                <a:latin typeface="+mn-lt"/>
                <a:ea typeface="Tahoma"/>
                <a:cs typeface="Tahoma"/>
              </a:defRPr>
            </a:lvl1pPr>
            <a:lvl2pPr marL="541338" indent="-274638">
              <a:buClr>
                <a:srgbClr val="1A9DAC"/>
              </a:buClr>
              <a:buFont typeface="+mj-lt"/>
              <a:buAutoNum type="romanLcPeriod"/>
              <a:defRPr sz="2000" baseline="0">
                <a:latin typeface="+mn-lt"/>
                <a:ea typeface="Tahoma" panose="020B0604030504040204" pitchFamily="34" charset="0"/>
                <a:cs typeface="Tahoma" panose="020B0604030504040204" pitchFamily="34" charset="0"/>
              </a:defRPr>
            </a:lvl2pPr>
            <a:lvl3pPr marL="896938" indent="-266700">
              <a:buClr>
                <a:srgbClr val="1A9DAC"/>
              </a:buClr>
              <a:buFont typeface="Arial" panose="020B0604020202020204" pitchFamily="34" charset="0"/>
              <a:buChar char="̶"/>
              <a:defRPr sz="2000">
                <a:latin typeface="+mn-lt"/>
                <a:ea typeface="Tahoma" panose="020B0604030504040204" pitchFamily="34" charset="0"/>
                <a:cs typeface="Tahoma" panose="020B0604030504040204" pitchFamily="34" charset="0"/>
              </a:defRPr>
            </a:lvl3pPr>
            <a:lvl4pPr marL="1252538" indent="-285750">
              <a:buFont typeface="Arial" panose="020B0604020202020204" pitchFamily="34" charset="0"/>
              <a:buChar char="̶"/>
              <a:defRPr sz="2000">
                <a:latin typeface="+mn-lt"/>
                <a:ea typeface="Tahoma" panose="020B0604030504040204" pitchFamily="34" charset="0"/>
                <a:cs typeface="Tahoma" panose="020B0604030504040204" pitchFamily="34" charset="0"/>
              </a:defRPr>
            </a:lvl4pPr>
          </a:lstStyle>
          <a:p>
            <a:pPr lvl="0"/>
            <a:r>
              <a:rPr lang="en-GB" dirty="0"/>
              <a:t>Click to add text</a:t>
            </a:r>
          </a:p>
          <a:p>
            <a:pPr lvl="1"/>
            <a:r>
              <a:rPr lang="en-GB" dirty="0"/>
              <a:t>Number Position Number 2</a:t>
            </a:r>
          </a:p>
          <a:p>
            <a:pPr lvl="2"/>
            <a:r>
              <a:rPr lang="en-GB" dirty="0"/>
              <a:t>Number Position Number 3</a:t>
            </a:r>
          </a:p>
          <a:p>
            <a:pPr lvl="3"/>
            <a:endParaRPr lang="en-GB" dirty="0"/>
          </a:p>
          <a:p>
            <a:pPr lvl="3"/>
            <a:endParaRPr lang="en-GB" dirty="0"/>
          </a:p>
        </p:txBody>
      </p:sp>
      <p:sp>
        <p:nvSpPr>
          <p:cNvPr id="9" name="Text Placeholder 5"/>
          <p:cNvSpPr>
            <a:spLocks noGrp="1"/>
          </p:cNvSpPr>
          <p:nvPr>
            <p:ph type="body" sz="quarter" idx="12" hasCustomPrompt="1"/>
          </p:nvPr>
        </p:nvSpPr>
        <p:spPr>
          <a:xfrm>
            <a:off x="4284663" y="1628800"/>
            <a:ext cx="3167583" cy="4536504"/>
          </a:xfrm>
          <a:prstGeom prst="rect">
            <a:avLst/>
          </a:prstGeom>
        </p:spPr>
        <p:txBody>
          <a:bodyPr lIns="0" tIns="0" rIns="0" bIns="0" numCol="1" spcCol="216000"/>
          <a:lstStyle>
            <a:lvl1pPr marL="266700" marR="0" indent="-266700" algn="l" defTabSz="606425" rtl="0" eaLnBrk="1" fontAlgn="base" latinLnBrk="0" hangingPunct="1">
              <a:lnSpc>
                <a:spcPts val="2000"/>
              </a:lnSpc>
              <a:spcBef>
                <a:spcPts val="0"/>
              </a:spcBef>
              <a:spcAft>
                <a:spcPct val="0"/>
              </a:spcAft>
              <a:buClr>
                <a:srgbClr val="1A9DAC"/>
              </a:buClr>
              <a:buSzTx/>
              <a:buFont typeface="+mj-lt"/>
              <a:buAutoNum type="arabicPeriod"/>
              <a:tabLst/>
              <a:defRPr sz="2000" b="0" i="0" baseline="0">
                <a:solidFill>
                  <a:schemeClr val="tx1"/>
                </a:solidFill>
                <a:latin typeface="+mn-lt"/>
                <a:ea typeface="Tahoma"/>
                <a:cs typeface="Tahoma"/>
              </a:defRPr>
            </a:lvl1pPr>
            <a:lvl2pPr marL="541338" indent="-274638">
              <a:buClr>
                <a:srgbClr val="1A9DAC"/>
              </a:buClr>
              <a:buFont typeface="+mj-lt"/>
              <a:buAutoNum type="romanLcPeriod"/>
              <a:defRPr sz="2000">
                <a:latin typeface="+mn-lt"/>
                <a:ea typeface="Tahoma" panose="020B0604030504040204" pitchFamily="34" charset="0"/>
                <a:cs typeface="Tahoma" panose="020B0604030504040204" pitchFamily="34" charset="0"/>
              </a:defRPr>
            </a:lvl2pPr>
            <a:lvl3pPr marL="896938" indent="-266700">
              <a:buClr>
                <a:srgbClr val="1A9DAC"/>
              </a:buClr>
              <a:buFont typeface="Arial" panose="020B0604020202020204" pitchFamily="34" charset="0"/>
              <a:buChar char="̶"/>
              <a:defRPr sz="2000">
                <a:latin typeface="+mn-lt"/>
                <a:ea typeface="Tahoma" panose="020B0604030504040204" pitchFamily="34" charset="0"/>
                <a:cs typeface="Tahoma" panose="020B0604030504040204" pitchFamily="34" charset="0"/>
              </a:defRPr>
            </a:lvl3pPr>
            <a:lvl4pPr marL="966788" indent="0">
              <a:buFont typeface="Arial" panose="020B0604020202020204" pitchFamily="34" charset="0"/>
              <a:buNone/>
              <a:defRPr sz="1400">
                <a:latin typeface="+mn-lt"/>
                <a:ea typeface="Tahoma" panose="020B0604030504040204" pitchFamily="34" charset="0"/>
                <a:cs typeface="Tahoma" panose="020B0604030504040204" pitchFamily="34" charset="0"/>
              </a:defRPr>
            </a:lvl4pPr>
          </a:lstStyle>
          <a:p>
            <a:pPr lvl="0"/>
            <a:r>
              <a:rPr lang="en-GB" dirty="0"/>
              <a:t>Click to add text</a:t>
            </a:r>
          </a:p>
          <a:p>
            <a:pPr lvl="1"/>
            <a:r>
              <a:rPr lang="en-GB" dirty="0"/>
              <a:t>Number Position Number 2</a:t>
            </a:r>
          </a:p>
          <a:p>
            <a:pPr lvl="2"/>
            <a:r>
              <a:rPr lang="en-GB" dirty="0"/>
              <a:t>Number Position Number 3</a:t>
            </a:r>
          </a:p>
          <a:p>
            <a:pPr lvl="0"/>
            <a:endParaRPr lang="en-GB" dirty="0"/>
          </a:p>
        </p:txBody>
      </p:sp>
    </p:spTree>
    <p:extLst>
      <p:ext uri="{BB962C8B-B14F-4D97-AF65-F5344CB8AC3E}">
        <p14:creationId xmlns:p14="http://schemas.microsoft.com/office/powerpoint/2010/main" val="211776518"/>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hart and graph posi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0C80B-5DE2-104C-BCD7-114FA55CDFA5}"/>
              </a:ext>
            </a:extLst>
          </p:cNvPr>
          <p:cNvSpPr>
            <a:spLocks noGrp="1"/>
          </p:cNvSpPr>
          <p:nvPr>
            <p:ph type="title"/>
          </p:nvPr>
        </p:nvSpPr>
        <p:spPr>
          <a:xfrm>
            <a:off x="892515" y="692697"/>
            <a:ext cx="7886700" cy="862064"/>
          </a:xfrm>
        </p:spPr>
        <p:txBody>
          <a:bodyPr/>
          <a:lstStyle>
            <a:lvl1pPr>
              <a:defRPr>
                <a:solidFill>
                  <a:srgbClr val="1A9DAC"/>
                </a:solidFill>
              </a:defRPr>
            </a:lvl1pPr>
          </a:lstStyle>
          <a:p>
            <a:r>
              <a:rPr lang="en-US" smtClean="0"/>
              <a:t>Click to edit Master title style</a:t>
            </a:r>
            <a:endParaRPr lang="en-US" dirty="0"/>
          </a:p>
        </p:txBody>
      </p:sp>
      <p:sp>
        <p:nvSpPr>
          <p:cNvPr id="3" name="Chart Placeholder 2"/>
          <p:cNvSpPr>
            <a:spLocks noGrp="1"/>
          </p:cNvSpPr>
          <p:nvPr>
            <p:ph type="chart" sz="quarter" idx="11"/>
          </p:nvPr>
        </p:nvSpPr>
        <p:spPr>
          <a:xfrm>
            <a:off x="899592" y="1554760"/>
            <a:ext cx="6515620" cy="4538065"/>
          </a:xfrm>
          <a:prstGeom prst="rect">
            <a:avLst/>
          </a:prstGeom>
        </p:spPr>
        <p:txBody>
          <a:bodyPr/>
          <a:lstStyle/>
          <a:p>
            <a:pPr lvl="0"/>
            <a:r>
              <a:rPr lang="en-US" noProof="0" smtClean="0"/>
              <a:t>Click icon to add chart</a:t>
            </a:r>
            <a:endParaRPr lang="en-US" noProof="0" dirty="0"/>
          </a:p>
        </p:txBody>
      </p:sp>
    </p:spTree>
    <p:extLst>
      <p:ext uri="{BB962C8B-B14F-4D97-AF65-F5344CB8AC3E}">
        <p14:creationId xmlns:p14="http://schemas.microsoft.com/office/powerpoint/2010/main" val="947534947"/>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6D7E385-10D3-CC4C-B8C0-4CD9D91D4F44}"/>
              </a:ext>
              <a:ext uri="{C183D7F6-B498-43B3-948B-1728B52AA6E4}">
                <adec:decorative xmlns="" xmlns:adec="http://schemas.microsoft.com/office/drawing/2017/decorative" val="1"/>
              </a:ext>
            </a:extLst>
          </p:cNvPr>
          <p:cNvPicPr>
            <a:picLocks noChangeAspect="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7236296"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Placeholder 3">
            <a:extLst>
              <a:ext uri="{FF2B5EF4-FFF2-40B4-BE49-F238E27FC236}">
                <a16:creationId xmlns:a16="http://schemas.microsoft.com/office/drawing/2014/main" id="{3631A212-DAA8-B544-9BA8-9F3465AA8AB6}"/>
              </a:ext>
            </a:extLst>
          </p:cNvPr>
          <p:cNvSpPr>
            <a:spLocks noGrp="1"/>
          </p:cNvSpPr>
          <p:nvPr>
            <p:ph type="title"/>
          </p:nvPr>
        </p:nvSpPr>
        <p:spPr>
          <a:xfrm>
            <a:off x="628650" y="692697"/>
            <a:ext cx="7886700" cy="792088"/>
          </a:xfrm>
          <a:prstGeom prst="rect">
            <a:avLst/>
          </a:prstGeom>
        </p:spPr>
        <p:txBody>
          <a:bodyPr vert="horz" lIns="0" tIns="0" rIns="0" bIns="0" rtlCol="0" anchor="t" anchorCtr="0">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962" r:id="rId1"/>
    <p:sldLayoutId id="2147483963" r:id="rId2"/>
    <p:sldLayoutId id="2147483964" r:id="rId3"/>
    <p:sldLayoutId id="2147483977" r:id="rId4"/>
    <p:sldLayoutId id="2147483965" r:id="rId5"/>
    <p:sldLayoutId id="2147483966" r:id="rId6"/>
    <p:sldLayoutId id="2147483967" r:id="rId7"/>
    <p:sldLayoutId id="2147483968" r:id="rId8"/>
    <p:sldLayoutId id="2147483969" r:id="rId9"/>
    <p:sldLayoutId id="2147483970" r:id="rId10"/>
    <p:sldLayoutId id="2147483971" r:id="rId11"/>
    <p:sldLayoutId id="2147483972" r:id="rId12"/>
    <p:sldLayoutId id="2147483973" r:id="rId13"/>
    <p:sldLayoutId id="2147483974" r:id="rId14"/>
    <p:sldLayoutId id="2147483976" r:id="rId15"/>
  </p:sldLayoutIdLst>
  <p:transition spd="slow">
    <p:fade/>
  </p:transition>
  <p:txStyles>
    <p:titleStyle>
      <a:lvl1pPr algn="l" defTabSz="606425" rtl="0" eaLnBrk="1" fontAlgn="base" hangingPunct="1">
        <a:spcBef>
          <a:spcPct val="0"/>
        </a:spcBef>
        <a:spcAft>
          <a:spcPct val="0"/>
        </a:spcAft>
        <a:defRPr sz="3600" kern="1200">
          <a:solidFill>
            <a:srgbClr val="1A9DAC"/>
          </a:solidFill>
          <a:latin typeface="+mj-lt"/>
          <a:ea typeface="ＭＳ Ｐゴシック" charset="0"/>
          <a:cs typeface="ＭＳ Ｐゴシック" charset="0"/>
        </a:defRPr>
      </a:lvl1pPr>
      <a:lvl2pPr algn="ctr" defTabSz="606425" rtl="0" eaLnBrk="1" fontAlgn="base" hangingPunct="1">
        <a:spcBef>
          <a:spcPct val="0"/>
        </a:spcBef>
        <a:spcAft>
          <a:spcPct val="0"/>
        </a:spcAft>
        <a:defRPr sz="5800">
          <a:solidFill>
            <a:schemeClr val="tx1"/>
          </a:solidFill>
          <a:latin typeface="Calibri" charset="0"/>
          <a:ea typeface="ＭＳ Ｐゴシック" charset="0"/>
          <a:cs typeface="ＭＳ Ｐゴシック" charset="0"/>
        </a:defRPr>
      </a:lvl2pPr>
      <a:lvl3pPr algn="ctr" defTabSz="606425" rtl="0" eaLnBrk="1" fontAlgn="base" hangingPunct="1">
        <a:spcBef>
          <a:spcPct val="0"/>
        </a:spcBef>
        <a:spcAft>
          <a:spcPct val="0"/>
        </a:spcAft>
        <a:defRPr sz="5800">
          <a:solidFill>
            <a:schemeClr val="tx1"/>
          </a:solidFill>
          <a:latin typeface="Calibri" charset="0"/>
          <a:ea typeface="ＭＳ Ｐゴシック" charset="0"/>
          <a:cs typeface="ＭＳ Ｐゴシック" charset="0"/>
        </a:defRPr>
      </a:lvl3pPr>
      <a:lvl4pPr algn="ctr" defTabSz="606425" rtl="0" eaLnBrk="1" fontAlgn="base" hangingPunct="1">
        <a:spcBef>
          <a:spcPct val="0"/>
        </a:spcBef>
        <a:spcAft>
          <a:spcPct val="0"/>
        </a:spcAft>
        <a:defRPr sz="5800">
          <a:solidFill>
            <a:schemeClr val="tx1"/>
          </a:solidFill>
          <a:latin typeface="Calibri" charset="0"/>
          <a:ea typeface="ＭＳ Ｐゴシック" charset="0"/>
          <a:cs typeface="ＭＳ Ｐゴシック" charset="0"/>
        </a:defRPr>
      </a:lvl4pPr>
      <a:lvl5pPr algn="ctr" defTabSz="606425" rtl="0" eaLnBrk="1" fontAlgn="base" hangingPunct="1">
        <a:spcBef>
          <a:spcPct val="0"/>
        </a:spcBef>
        <a:spcAft>
          <a:spcPct val="0"/>
        </a:spcAft>
        <a:defRPr sz="5800">
          <a:solidFill>
            <a:schemeClr val="tx1"/>
          </a:solidFill>
          <a:latin typeface="Calibri" charset="0"/>
          <a:ea typeface="ＭＳ Ｐゴシック" charset="0"/>
          <a:cs typeface="ＭＳ Ｐゴシック" charset="0"/>
        </a:defRPr>
      </a:lvl5pPr>
      <a:lvl6pPr marL="609555"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6pPr>
      <a:lvl7pPr marL="1219110"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7pPr>
      <a:lvl8pPr marL="1828664"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8pPr>
      <a:lvl9pPr marL="2438218"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9pPr>
    </p:titleStyle>
    <p:bodyStyle>
      <a:lvl1pPr marL="454025" indent="-454025" algn="l" defTabSz="606425" rtl="0" eaLnBrk="1" fontAlgn="base" hangingPunct="1">
        <a:spcBef>
          <a:spcPct val="20000"/>
        </a:spcBef>
        <a:spcAft>
          <a:spcPct val="0"/>
        </a:spcAft>
        <a:buFont typeface="Arial" charset="0"/>
        <a:buChar char="•"/>
        <a:defRPr sz="4200" kern="1200">
          <a:solidFill>
            <a:schemeClr val="tx1"/>
          </a:solidFill>
          <a:latin typeface="+mn-lt"/>
          <a:ea typeface="ＭＳ Ｐゴシック" charset="0"/>
          <a:cs typeface="ＭＳ Ｐゴシック" charset="0"/>
        </a:defRPr>
      </a:lvl1pPr>
      <a:lvl2pPr marL="987425" indent="-377825" algn="l" defTabSz="606425" rtl="0" eaLnBrk="1" fontAlgn="base" hangingPunct="1">
        <a:spcBef>
          <a:spcPct val="20000"/>
        </a:spcBef>
        <a:spcAft>
          <a:spcPct val="0"/>
        </a:spcAft>
        <a:buFont typeface="Arial" charset="0"/>
        <a:buChar char="–"/>
        <a:defRPr sz="3700" kern="1200">
          <a:solidFill>
            <a:schemeClr val="tx1"/>
          </a:solidFill>
          <a:latin typeface="+mn-lt"/>
          <a:ea typeface="ＭＳ Ｐゴシック" charset="0"/>
          <a:cs typeface="+mn-cs"/>
        </a:defRPr>
      </a:lvl2pPr>
      <a:lvl3pPr marL="1520825" indent="-301625" algn="l" defTabSz="606425"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mn-cs"/>
        </a:defRPr>
      </a:lvl3pPr>
      <a:lvl4pPr marL="2130425" indent="-301625" algn="l" defTabSz="606425" rtl="0" eaLnBrk="1" fontAlgn="base" hangingPunct="1">
        <a:spcBef>
          <a:spcPct val="20000"/>
        </a:spcBef>
        <a:spcAft>
          <a:spcPct val="0"/>
        </a:spcAft>
        <a:buFont typeface="Arial" charset="0"/>
        <a:buChar char="–"/>
        <a:defRPr sz="2600" kern="1200">
          <a:solidFill>
            <a:schemeClr val="tx1"/>
          </a:solidFill>
          <a:latin typeface="+mn-lt"/>
          <a:ea typeface="ＭＳ Ｐゴシック" charset="0"/>
          <a:cs typeface="+mn-cs"/>
        </a:defRPr>
      </a:lvl4pPr>
      <a:lvl5pPr marL="2740025" indent="-301625" algn="l" defTabSz="606425" rtl="0" eaLnBrk="1" fontAlgn="base" hangingPunct="1">
        <a:spcBef>
          <a:spcPct val="20000"/>
        </a:spcBef>
        <a:spcAft>
          <a:spcPct val="0"/>
        </a:spcAft>
        <a:buFont typeface="Arial" charset="0"/>
        <a:buChar char="»"/>
        <a:defRPr sz="2600" kern="1200">
          <a:solidFill>
            <a:schemeClr val="tx1"/>
          </a:solidFill>
          <a:latin typeface="+mn-lt"/>
          <a:ea typeface="ＭＳ Ｐゴシック" charset="0"/>
          <a:cs typeface="+mn-cs"/>
        </a:defRPr>
      </a:lvl5pPr>
      <a:lvl6pPr marL="3352548" indent="-304776" algn="l" defTabSz="609555" rtl="0" eaLnBrk="1" latinLnBrk="0" hangingPunct="1">
        <a:spcBef>
          <a:spcPct val="20000"/>
        </a:spcBef>
        <a:buFont typeface="Arial"/>
        <a:buChar char="•"/>
        <a:defRPr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55" rtl="0" eaLnBrk="1" latinLnBrk="0" hangingPunct="1">
        <a:defRPr sz="2400" kern="1200">
          <a:solidFill>
            <a:schemeClr val="tx1"/>
          </a:solidFill>
          <a:latin typeface="+mn-lt"/>
          <a:ea typeface="+mn-ea"/>
          <a:cs typeface="+mn-cs"/>
        </a:defRPr>
      </a:lvl1pPr>
      <a:lvl2pPr marL="609555" algn="l" defTabSz="609555" rtl="0" eaLnBrk="1" latinLnBrk="0" hangingPunct="1">
        <a:defRPr sz="2400" kern="1200">
          <a:solidFill>
            <a:schemeClr val="tx1"/>
          </a:solidFill>
          <a:latin typeface="+mn-lt"/>
          <a:ea typeface="+mn-ea"/>
          <a:cs typeface="+mn-cs"/>
        </a:defRPr>
      </a:lvl2pPr>
      <a:lvl3pPr marL="1219110" algn="l" defTabSz="609555" rtl="0" eaLnBrk="1" latinLnBrk="0" hangingPunct="1">
        <a:defRPr sz="2400" kern="1200">
          <a:solidFill>
            <a:schemeClr val="tx1"/>
          </a:solidFill>
          <a:latin typeface="+mn-lt"/>
          <a:ea typeface="+mn-ea"/>
          <a:cs typeface="+mn-cs"/>
        </a:defRPr>
      </a:lvl3pPr>
      <a:lvl4pPr marL="1828664" algn="l" defTabSz="609555" rtl="0" eaLnBrk="1" latinLnBrk="0" hangingPunct="1">
        <a:defRPr sz="2400" kern="1200">
          <a:solidFill>
            <a:schemeClr val="tx1"/>
          </a:solidFill>
          <a:latin typeface="+mn-lt"/>
          <a:ea typeface="+mn-ea"/>
          <a:cs typeface="+mn-cs"/>
        </a:defRPr>
      </a:lvl4pPr>
      <a:lvl5pPr marL="2438218" algn="l" defTabSz="609555" rtl="0" eaLnBrk="1" latinLnBrk="0" hangingPunct="1">
        <a:defRPr sz="2400" kern="1200">
          <a:solidFill>
            <a:schemeClr val="tx1"/>
          </a:solidFill>
          <a:latin typeface="+mn-lt"/>
          <a:ea typeface="+mn-ea"/>
          <a:cs typeface="+mn-cs"/>
        </a:defRPr>
      </a:lvl5pPr>
      <a:lvl6pPr marL="3047772" algn="l" defTabSz="609555" rtl="0" eaLnBrk="1" latinLnBrk="0" hangingPunct="1">
        <a:defRPr sz="2400" kern="1200">
          <a:solidFill>
            <a:schemeClr val="tx1"/>
          </a:solidFill>
          <a:latin typeface="+mn-lt"/>
          <a:ea typeface="+mn-ea"/>
          <a:cs typeface="+mn-cs"/>
        </a:defRPr>
      </a:lvl6pPr>
      <a:lvl7pPr marL="3657327" algn="l" defTabSz="609555" rtl="0" eaLnBrk="1" latinLnBrk="0" hangingPunct="1">
        <a:defRPr sz="2400" kern="1200">
          <a:solidFill>
            <a:schemeClr val="tx1"/>
          </a:solidFill>
          <a:latin typeface="+mn-lt"/>
          <a:ea typeface="+mn-ea"/>
          <a:cs typeface="+mn-cs"/>
        </a:defRPr>
      </a:lvl7pPr>
      <a:lvl8pPr marL="4266880" algn="l" defTabSz="609555" rtl="0" eaLnBrk="1" latinLnBrk="0" hangingPunct="1">
        <a:defRPr sz="2400" kern="1200">
          <a:solidFill>
            <a:schemeClr val="tx1"/>
          </a:solidFill>
          <a:latin typeface="+mn-lt"/>
          <a:ea typeface="+mn-ea"/>
          <a:cs typeface="+mn-cs"/>
        </a:defRPr>
      </a:lvl8pPr>
      <a:lvl9pPr marL="4876435" algn="l" defTabSz="60955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am.bourton@uwe.ac.uk"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99DAC"/>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4D975-E46C-4FBD-9BFF-3391E890B713}"/>
              </a:ext>
            </a:extLst>
          </p:cNvPr>
          <p:cNvSpPr>
            <a:spLocks noGrp="1"/>
          </p:cNvSpPr>
          <p:nvPr>
            <p:ph type="title"/>
          </p:nvPr>
        </p:nvSpPr>
        <p:spPr/>
        <p:txBody>
          <a:bodyPr>
            <a:normAutofit fontScale="90000"/>
          </a:bodyPr>
          <a:lstStyle/>
          <a:p>
            <a:r>
              <a:rPr lang="en-GB" b="1" dirty="0"/>
              <a:t>Is </a:t>
            </a:r>
            <a:r>
              <a:rPr lang="en-GB" b="1" dirty="0" smtClean="0"/>
              <a:t>it </a:t>
            </a:r>
            <a:r>
              <a:rPr lang="en-GB" b="1" dirty="0"/>
              <a:t>Time for the Next Seminal Economic Crime Statute? Modernising and Simplifying Tax Evasion Offences in the UK </a:t>
            </a:r>
            <a:endParaRPr lang="en-GB" dirty="0"/>
          </a:p>
        </p:txBody>
      </p:sp>
      <p:sp>
        <p:nvSpPr>
          <p:cNvPr id="3" name="Text Placeholder 2">
            <a:extLst>
              <a:ext uri="{FF2B5EF4-FFF2-40B4-BE49-F238E27FC236}">
                <a16:creationId xmlns:a16="http://schemas.microsoft.com/office/drawing/2014/main" id="{43A97C58-C14E-4090-A9F8-CF9724DF0481}"/>
              </a:ext>
            </a:extLst>
          </p:cNvPr>
          <p:cNvSpPr>
            <a:spLocks noGrp="1"/>
          </p:cNvSpPr>
          <p:nvPr>
            <p:ph type="body" sz="quarter" idx="15"/>
          </p:nvPr>
        </p:nvSpPr>
        <p:spPr/>
        <p:txBody>
          <a:bodyPr/>
          <a:lstStyle/>
          <a:p>
            <a:r>
              <a:rPr lang="en-GB" sz="1800" dirty="0"/>
              <a:t>Presented</a:t>
            </a:r>
            <a:r>
              <a:rPr lang="en-GB" dirty="0"/>
              <a:t> by</a:t>
            </a:r>
          </a:p>
        </p:txBody>
      </p:sp>
      <p:sp>
        <p:nvSpPr>
          <p:cNvPr id="4" name="Text Placeholder 3">
            <a:extLst>
              <a:ext uri="{FF2B5EF4-FFF2-40B4-BE49-F238E27FC236}">
                <a16:creationId xmlns:a16="http://schemas.microsoft.com/office/drawing/2014/main" id="{26DD503E-D58C-4CF4-9AF1-A463BA5351B5}"/>
              </a:ext>
            </a:extLst>
          </p:cNvPr>
          <p:cNvSpPr>
            <a:spLocks noGrp="1"/>
          </p:cNvSpPr>
          <p:nvPr>
            <p:ph type="body" sz="quarter" idx="16"/>
          </p:nvPr>
        </p:nvSpPr>
        <p:spPr/>
        <p:txBody>
          <a:bodyPr/>
          <a:lstStyle/>
          <a:p>
            <a:r>
              <a:rPr lang="en-GB" dirty="0" smtClean="0"/>
              <a:t>Dr Sam Bourton</a:t>
            </a:r>
          </a:p>
        </p:txBody>
      </p:sp>
      <p:sp>
        <p:nvSpPr>
          <p:cNvPr id="5" name="Text Placeholder 4">
            <a:extLst>
              <a:ext uri="{FF2B5EF4-FFF2-40B4-BE49-F238E27FC236}">
                <a16:creationId xmlns:a16="http://schemas.microsoft.com/office/drawing/2014/main" id="{659573A4-DD2F-41F9-BEA3-C0DA2B8E6EA0}"/>
              </a:ext>
            </a:extLst>
          </p:cNvPr>
          <p:cNvSpPr>
            <a:spLocks noGrp="1"/>
          </p:cNvSpPr>
          <p:nvPr>
            <p:ph type="body" sz="quarter" idx="17"/>
          </p:nvPr>
        </p:nvSpPr>
        <p:spPr/>
        <p:txBody>
          <a:bodyPr/>
          <a:lstStyle/>
          <a:p>
            <a:r>
              <a:rPr lang="en-GB" dirty="0" smtClean="0"/>
              <a:t>Lecturer in Law</a:t>
            </a:r>
          </a:p>
          <a:p>
            <a:endParaRPr lang="en-GB" dirty="0"/>
          </a:p>
          <a:p>
            <a:r>
              <a:rPr lang="en-GB" sz="1600" dirty="0" smtClean="0">
                <a:hlinkClick r:id="rId2"/>
              </a:rPr>
              <a:t>Sam.bourton@uwe.ac.uk</a:t>
            </a:r>
            <a:r>
              <a:rPr lang="en-GB" sz="1600" dirty="0" smtClean="0"/>
              <a:t> </a:t>
            </a:r>
            <a:endParaRPr lang="en-GB" sz="1600" dirty="0"/>
          </a:p>
        </p:txBody>
      </p:sp>
      <p:sp>
        <p:nvSpPr>
          <p:cNvPr id="6" name="Text Placeholder 5">
            <a:extLst>
              <a:ext uri="{FF2B5EF4-FFF2-40B4-BE49-F238E27FC236}">
                <a16:creationId xmlns:a16="http://schemas.microsoft.com/office/drawing/2014/main" id="{D54F8BEE-7710-42A4-AA6A-772F79F04529}"/>
              </a:ext>
            </a:extLst>
          </p:cNvPr>
          <p:cNvSpPr>
            <a:spLocks noGrp="1"/>
          </p:cNvSpPr>
          <p:nvPr>
            <p:ph type="body" sz="quarter" idx="18"/>
          </p:nvPr>
        </p:nvSpPr>
        <p:spPr/>
        <p:txBody>
          <a:bodyPr/>
          <a:lstStyle/>
          <a:p>
            <a:r>
              <a:rPr lang="en-GB" sz="1800" dirty="0" smtClean="0"/>
              <a:t>03/09/21</a:t>
            </a:r>
            <a:endParaRPr lang="en-GB" dirty="0"/>
          </a:p>
        </p:txBody>
      </p:sp>
    </p:spTree>
    <p:extLst>
      <p:ext uri="{BB962C8B-B14F-4D97-AF65-F5344CB8AC3E}">
        <p14:creationId xmlns:p14="http://schemas.microsoft.com/office/powerpoint/2010/main" val="3228679702"/>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4D3DD-3920-4182-B95D-64617C5EF74A}"/>
              </a:ext>
            </a:extLst>
          </p:cNvPr>
          <p:cNvSpPr>
            <a:spLocks noGrp="1"/>
          </p:cNvSpPr>
          <p:nvPr>
            <p:ph type="title"/>
          </p:nvPr>
        </p:nvSpPr>
        <p:spPr/>
        <p:txBody>
          <a:bodyPr>
            <a:normAutofit/>
          </a:bodyPr>
          <a:lstStyle/>
          <a:p>
            <a:r>
              <a:rPr lang="en-GB" dirty="0" smtClean="0"/>
              <a:t>Alternatives – United States Comparison</a:t>
            </a:r>
            <a:endParaRPr lang="en-GB" dirty="0"/>
          </a:p>
        </p:txBody>
      </p:sp>
      <p:sp>
        <p:nvSpPr>
          <p:cNvPr id="3" name="Text Placeholder 2">
            <a:extLst>
              <a:ext uri="{FF2B5EF4-FFF2-40B4-BE49-F238E27FC236}">
                <a16:creationId xmlns:a16="http://schemas.microsoft.com/office/drawing/2014/main" id="{D764E3D0-8A77-489A-AE73-89AC14DDD8A1}"/>
              </a:ext>
            </a:extLst>
          </p:cNvPr>
          <p:cNvSpPr>
            <a:spLocks noGrp="1"/>
          </p:cNvSpPr>
          <p:nvPr>
            <p:ph type="body" sz="quarter" idx="11"/>
          </p:nvPr>
        </p:nvSpPr>
        <p:spPr>
          <a:xfrm>
            <a:off x="899590" y="1700809"/>
            <a:ext cx="7344817" cy="4608512"/>
          </a:xfrm>
        </p:spPr>
        <p:txBody>
          <a:bodyPr/>
          <a:lstStyle/>
          <a:p>
            <a:pPr marL="9525" indent="0" algn="just">
              <a:buNone/>
            </a:pPr>
            <a:r>
              <a:rPr lang="en-GB" sz="1800" b="1" dirty="0" smtClean="0"/>
              <a:t>Option 2: US-Style System of Offences </a:t>
            </a:r>
          </a:p>
          <a:p>
            <a:pPr marL="9525" indent="0" algn="just">
              <a:buNone/>
            </a:pPr>
            <a:r>
              <a:rPr lang="en-GB" sz="1800" b="1" dirty="0" smtClean="0"/>
              <a:t>26 </a:t>
            </a:r>
            <a:r>
              <a:rPr lang="en-GB" sz="1800" b="1" dirty="0"/>
              <a:t>USC § </a:t>
            </a:r>
            <a:r>
              <a:rPr lang="en-GB" sz="1800" b="1" dirty="0" smtClean="0"/>
              <a:t>7201 </a:t>
            </a:r>
            <a:r>
              <a:rPr lang="en-GB" sz="1800" dirty="0" smtClean="0"/>
              <a:t>– </a:t>
            </a:r>
            <a:r>
              <a:rPr lang="en-GB" sz="1800" dirty="0" err="1"/>
              <a:t>willfully</a:t>
            </a:r>
            <a:r>
              <a:rPr lang="en-GB" sz="1800" dirty="0"/>
              <a:t> attempting in any manner to evade or defeat any tax imposed by the IRC, or the payment </a:t>
            </a:r>
            <a:r>
              <a:rPr lang="en-GB" sz="1800" dirty="0" smtClean="0"/>
              <a:t>thereof</a:t>
            </a:r>
          </a:p>
          <a:p>
            <a:pPr algn="just"/>
            <a:r>
              <a:rPr lang="en-GB" sz="1800" dirty="0" smtClean="0"/>
              <a:t>Felony offence</a:t>
            </a:r>
          </a:p>
          <a:p>
            <a:pPr algn="just"/>
            <a:r>
              <a:rPr lang="en-GB" sz="1800" dirty="0" smtClean="0"/>
              <a:t>Requires proof of an affirmative act and </a:t>
            </a:r>
            <a:r>
              <a:rPr lang="en-GB" sz="1800" dirty="0" err="1" smtClean="0"/>
              <a:t>willfulness</a:t>
            </a:r>
            <a:r>
              <a:rPr lang="en-GB" sz="1800" dirty="0" smtClean="0"/>
              <a:t> </a:t>
            </a:r>
          </a:p>
          <a:p>
            <a:pPr marL="9525" indent="0" algn="just">
              <a:buNone/>
            </a:pPr>
            <a:endParaRPr lang="en-GB" sz="1800" dirty="0"/>
          </a:p>
          <a:p>
            <a:pPr marL="9525" indent="0" algn="just">
              <a:buNone/>
            </a:pPr>
            <a:r>
              <a:rPr lang="en-GB" sz="1800" b="1" dirty="0" smtClean="0"/>
              <a:t>26 USC §7203 </a:t>
            </a:r>
            <a:r>
              <a:rPr lang="en-GB" sz="1800" dirty="0" smtClean="0"/>
              <a:t>- four offences </a:t>
            </a:r>
            <a:r>
              <a:rPr lang="en-GB" sz="1800" dirty="0"/>
              <a:t>of </a:t>
            </a:r>
            <a:r>
              <a:rPr lang="en-GB" sz="1800" dirty="0" err="1"/>
              <a:t>willfully</a:t>
            </a:r>
            <a:r>
              <a:rPr lang="en-GB" sz="1800" dirty="0"/>
              <a:t> failing to ‘pay any estimated tax or tax’, to ‘make a return’, ‘keep any records’, ‘or supply any information</a:t>
            </a:r>
            <a:r>
              <a:rPr lang="en-GB" sz="1800" dirty="0" smtClean="0"/>
              <a:t>’</a:t>
            </a:r>
          </a:p>
          <a:p>
            <a:pPr algn="just"/>
            <a:r>
              <a:rPr lang="en-GB" sz="1800" dirty="0" err="1" smtClean="0"/>
              <a:t>Misdemeanor</a:t>
            </a:r>
            <a:r>
              <a:rPr lang="en-GB" sz="1800" dirty="0" smtClean="0"/>
              <a:t> offences </a:t>
            </a:r>
          </a:p>
          <a:p>
            <a:pPr algn="just"/>
            <a:r>
              <a:rPr lang="en-GB" sz="1800" dirty="0" smtClean="0"/>
              <a:t>Require proof of </a:t>
            </a:r>
            <a:r>
              <a:rPr lang="en-GB" sz="1800" dirty="0" err="1" smtClean="0"/>
              <a:t>willfulness</a:t>
            </a:r>
            <a:r>
              <a:rPr lang="en-GB" sz="1800" dirty="0" smtClean="0"/>
              <a:t> </a:t>
            </a:r>
          </a:p>
          <a:p>
            <a:pPr algn="just"/>
            <a:r>
              <a:rPr lang="en-GB" sz="1800" dirty="0" smtClean="0"/>
              <a:t>Affirmative act not required, omission will suffice </a:t>
            </a:r>
          </a:p>
          <a:p>
            <a:pPr marL="9525" indent="0" algn="just">
              <a:buNone/>
            </a:pPr>
            <a:endParaRPr lang="en-GB" sz="1800" dirty="0" smtClean="0"/>
          </a:p>
          <a:p>
            <a:pPr algn="just"/>
            <a:r>
              <a:rPr lang="en-GB" sz="1800" dirty="0" smtClean="0"/>
              <a:t>Other offences </a:t>
            </a:r>
            <a:r>
              <a:rPr lang="en-GB" sz="1800" dirty="0"/>
              <a:t>criminalise tax perjury, aiding and </a:t>
            </a:r>
            <a:r>
              <a:rPr lang="en-GB" sz="1800" dirty="0" smtClean="0"/>
              <a:t>assisting </a:t>
            </a:r>
            <a:r>
              <a:rPr lang="en-GB" sz="1800" dirty="0"/>
              <a:t>tax fraud, attempting to interfere with the administration of Internal Revenue Laws, delivering or disclosing fraudulent returns, statements, or other documents, and unlawfully recovering property following its lawful seizure by the </a:t>
            </a:r>
            <a:r>
              <a:rPr lang="en-GB" sz="1800" dirty="0" smtClean="0"/>
              <a:t>IRS</a:t>
            </a:r>
          </a:p>
        </p:txBody>
      </p:sp>
    </p:spTree>
    <p:extLst>
      <p:ext uri="{BB962C8B-B14F-4D97-AF65-F5344CB8AC3E}">
        <p14:creationId xmlns:p14="http://schemas.microsoft.com/office/powerpoint/2010/main" val="1884657716"/>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4D3DD-3920-4182-B95D-64617C5EF74A}"/>
              </a:ext>
            </a:extLst>
          </p:cNvPr>
          <p:cNvSpPr>
            <a:spLocks noGrp="1"/>
          </p:cNvSpPr>
          <p:nvPr>
            <p:ph type="title"/>
          </p:nvPr>
        </p:nvSpPr>
        <p:spPr/>
        <p:txBody>
          <a:bodyPr>
            <a:normAutofit/>
          </a:bodyPr>
          <a:lstStyle/>
          <a:p>
            <a:r>
              <a:rPr lang="en-GB" dirty="0" smtClean="0"/>
              <a:t>Alternatives – United States Comparison</a:t>
            </a:r>
            <a:endParaRPr lang="en-GB" dirty="0"/>
          </a:p>
        </p:txBody>
      </p:sp>
      <p:sp>
        <p:nvSpPr>
          <p:cNvPr id="3" name="Text Placeholder 2">
            <a:extLst>
              <a:ext uri="{FF2B5EF4-FFF2-40B4-BE49-F238E27FC236}">
                <a16:creationId xmlns:a16="http://schemas.microsoft.com/office/drawing/2014/main" id="{D764E3D0-8A77-489A-AE73-89AC14DDD8A1}"/>
              </a:ext>
            </a:extLst>
          </p:cNvPr>
          <p:cNvSpPr>
            <a:spLocks noGrp="1"/>
          </p:cNvSpPr>
          <p:nvPr>
            <p:ph type="body" sz="quarter" idx="11"/>
          </p:nvPr>
        </p:nvSpPr>
        <p:spPr>
          <a:xfrm>
            <a:off x="899590" y="1700808"/>
            <a:ext cx="7560841" cy="4608512"/>
          </a:xfrm>
        </p:spPr>
        <p:txBody>
          <a:bodyPr/>
          <a:lstStyle/>
          <a:p>
            <a:pPr algn="just"/>
            <a:r>
              <a:rPr lang="en-GB" dirty="0" smtClean="0"/>
              <a:t>Offences </a:t>
            </a:r>
            <a:r>
              <a:rPr lang="en-GB" dirty="0"/>
              <a:t>centre on the underlying </a:t>
            </a:r>
            <a:r>
              <a:rPr lang="en-GB" dirty="0" smtClean="0"/>
              <a:t>conduct, </a:t>
            </a:r>
            <a:r>
              <a:rPr lang="en-GB" dirty="0"/>
              <a:t>as opposed to the type of tax </a:t>
            </a:r>
            <a:r>
              <a:rPr lang="en-GB" dirty="0" smtClean="0"/>
              <a:t>involved</a:t>
            </a:r>
          </a:p>
          <a:p>
            <a:pPr algn="just"/>
            <a:r>
              <a:rPr lang="en-GB" dirty="0" smtClean="0"/>
              <a:t>Enables different </a:t>
            </a:r>
            <a:r>
              <a:rPr lang="en-GB" dirty="0"/>
              <a:t>labels and sanctions </a:t>
            </a:r>
            <a:r>
              <a:rPr lang="en-GB" dirty="0" smtClean="0"/>
              <a:t>attached </a:t>
            </a:r>
            <a:r>
              <a:rPr lang="en-GB" dirty="0"/>
              <a:t>to different categories of </a:t>
            </a:r>
            <a:r>
              <a:rPr lang="en-GB" dirty="0" smtClean="0"/>
              <a:t>offending</a:t>
            </a:r>
          </a:p>
          <a:p>
            <a:pPr algn="just"/>
            <a:r>
              <a:rPr lang="en-GB" dirty="0" smtClean="0"/>
              <a:t>Differentiates between culpable acts and omissions</a:t>
            </a:r>
          </a:p>
          <a:p>
            <a:pPr algn="just"/>
            <a:r>
              <a:rPr lang="en-GB" dirty="0" smtClean="0"/>
              <a:t>Mental element of ‘</a:t>
            </a:r>
            <a:r>
              <a:rPr lang="en-GB" dirty="0" err="1" smtClean="0"/>
              <a:t>willfulness</a:t>
            </a:r>
            <a:r>
              <a:rPr lang="en-GB" dirty="0" smtClean="0"/>
              <a:t>’ defined through decades of judicial </a:t>
            </a:r>
            <a:r>
              <a:rPr lang="en-GB" dirty="0"/>
              <a:t>decisions </a:t>
            </a:r>
            <a:r>
              <a:rPr lang="en-GB" dirty="0" smtClean="0"/>
              <a:t>- ‘a voluntary</a:t>
            </a:r>
            <a:r>
              <a:rPr lang="en-GB" dirty="0"/>
              <a:t>, intentional violation of a known legal duty</a:t>
            </a:r>
            <a:r>
              <a:rPr lang="en-GB" dirty="0" smtClean="0"/>
              <a:t>’ </a:t>
            </a:r>
            <a:r>
              <a:rPr lang="en-GB" i="1" dirty="0"/>
              <a:t>Cheek v. United States, </a:t>
            </a:r>
            <a:r>
              <a:rPr lang="en-GB" dirty="0"/>
              <a:t>498 U.S. 192 (1991</a:t>
            </a:r>
            <a:r>
              <a:rPr lang="en-GB" dirty="0" smtClean="0"/>
              <a:t>)</a:t>
            </a:r>
            <a:endParaRPr lang="en-GB" dirty="0" smtClean="0"/>
          </a:p>
          <a:p>
            <a:pPr algn="just"/>
            <a:r>
              <a:rPr lang="en-GB" dirty="0" smtClean="0"/>
              <a:t>Use of wire fraud, mail fraud and money laundering offences in tax cases restricted by policy</a:t>
            </a:r>
            <a:endParaRPr lang="en-GB" dirty="0" smtClean="0"/>
          </a:p>
          <a:p>
            <a:pPr algn="just"/>
            <a:endParaRPr lang="en-GB" dirty="0" smtClean="0"/>
          </a:p>
          <a:p>
            <a:pPr marL="9525" indent="0" algn="just">
              <a:buNone/>
            </a:pPr>
            <a:r>
              <a:rPr lang="en-GB" dirty="0"/>
              <a:t>US tax evasion offences were ‘calculated to induce prompt and forthright </a:t>
            </a:r>
            <a:r>
              <a:rPr lang="en-GB" dirty="0" err="1"/>
              <a:t>fulfillment</a:t>
            </a:r>
            <a:r>
              <a:rPr lang="en-GB" dirty="0"/>
              <a:t> of every duty under the income tax law and to provide a penalty suitable to every degree of delinquency.’  </a:t>
            </a:r>
            <a:r>
              <a:rPr lang="en-GB" i="1" dirty="0"/>
              <a:t>Spies v United States </a:t>
            </a:r>
            <a:r>
              <a:rPr lang="en-GB" dirty="0"/>
              <a:t>317 US 492, 497 (1943). </a:t>
            </a:r>
          </a:p>
          <a:p>
            <a:pPr algn="just"/>
            <a:endParaRPr lang="en-GB" dirty="0"/>
          </a:p>
        </p:txBody>
      </p:sp>
    </p:spTree>
    <p:extLst>
      <p:ext uri="{BB962C8B-B14F-4D97-AF65-F5344CB8AC3E}">
        <p14:creationId xmlns:p14="http://schemas.microsoft.com/office/powerpoint/2010/main" val="499118321"/>
      </p:ext>
    </p:extLst>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4D3DD-3920-4182-B95D-64617C5EF74A}"/>
              </a:ext>
            </a:extLst>
          </p:cNvPr>
          <p:cNvSpPr>
            <a:spLocks noGrp="1"/>
          </p:cNvSpPr>
          <p:nvPr>
            <p:ph type="title"/>
          </p:nvPr>
        </p:nvSpPr>
        <p:spPr/>
        <p:txBody>
          <a:bodyPr/>
          <a:lstStyle/>
          <a:p>
            <a:r>
              <a:rPr lang="en-GB" dirty="0" smtClean="0"/>
              <a:t>Conclusion</a:t>
            </a:r>
            <a:endParaRPr lang="en-GB" dirty="0"/>
          </a:p>
        </p:txBody>
      </p:sp>
      <p:sp>
        <p:nvSpPr>
          <p:cNvPr id="3" name="Text Placeholder 2">
            <a:extLst>
              <a:ext uri="{FF2B5EF4-FFF2-40B4-BE49-F238E27FC236}">
                <a16:creationId xmlns:a16="http://schemas.microsoft.com/office/drawing/2014/main" id="{D764E3D0-8A77-489A-AE73-89AC14DDD8A1}"/>
              </a:ext>
            </a:extLst>
          </p:cNvPr>
          <p:cNvSpPr>
            <a:spLocks noGrp="1"/>
          </p:cNvSpPr>
          <p:nvPr>
            <p:ph type="body" sz="quarter" idx="11"/>
          </p:nvPr>
        </p:nvSpPr>
        <p:spPr>
          <a:xfrm>
            <a:off x="899591" y="1700809"/>
            <a:ext cx="6551612" cy="4608512"/>
          </a:xfrm>
        </p:spPr>
        <p:txBody>
          <a:bodyPr/>
          <a:lstStyle/>
          <a:p>
            <a:pPr algn="just"/>
            <a:r>
              <a:rPr lang="en-GB" dirty="0" smtClean="0"/>
              <a:t>Reform </a:t>
            </a:r>
            <a:r>
              <a:rPr lang="en-GB" dirty="0"/>
              <a:t>is needed to restore doctrinal coherence to this long-neglected area of criminal </a:t>
            </a:r>
            <a:r>
              <a:rPr lang="en-GB" dirty="0" smtClean="0"/>
              <a:t>law</a:t>
            </a:r>
          </a:p>
          <a:p>
            <a:pPr algn="just"/>
            <a:r>
              <a:rPr lang="en-GB" dirty="0" smtClean="0"/>
              <a:t>In </a:t>
            </a:r>
            <a:r>
              <a:rPr lang="en-GB" dirty="0"/>
              <a:t>contrast to the patchwork of tax evasion offences, significant efforts have been taken to consolidate and modernise other financial crimes in the </a:t>
            </a:r>
            <a:r>
              <a:rPr lang="en-GB" dirty="0" smtClean="0"/>
              <a:t>UK</a:t>
            </a:r>
          </a:p>
          <a:p>
            <a:pPr algn="just"/>
            <a:r>
              <a:rPr lang="en-GB" dirty="0" smtClean="0"/>
              <a:t>Aside </a:t>
            </a:r>
            <a:r>
              <a:rPr lang="en-GB" dirty="0"/>
              <a:t>from restoring logic, clarity and simplicity to this area of law, reform is also likely to generate additional benefits for tax </a:t>
            </a:r>
            <a:r>
              <a:rPr lang="en-GB" dirty="0" smtClean="0"/>
              <a:t>compliance</a:t>
            </a:r>
            <a:endParaRPr lang="en-GB" dirty="0"/>
          </a:p>
          <a:p>
            <a:pPr algn="just"/>
            <a:r>
              <a:rPr lang="en-GB" dirty="0" smtClean="0"/>
              <a:t>There </a:t>
            </a:r>
            <a:r>
              <a:rPr lang="en-GB" dirty="0"/>
              <a:t>are </a:t>
            </a:r>
            <a:r>
              <a:rPr lang="en-GB" dirty="0" smtClean="0"/>
              <a:t>several </a:t>
            </a:r>
            <a:r>
              <a:rPr lang="en-GB" dirty="0"/>
              <a:t>options for a logical tax evasion framework, including a statutory cheating offence, or a </a:t>
            </a:r>
            <a:r>
              <a:rPr lang="en-GB" dirty="0" smtClean="0"/>
              <a:t>US-style system </a:t>
            </a:r>
            <a:r>
              <a:rPr lang="en-GB" dirty="0"/>
              <a:t>of offences based on the underlying conduct, with different sanctions for different degrees of </a:t>
            </a:r>
            <a:r>
              <a:rPr lang="en-GB" dirty="0" smtClean="0"/>
              <a:t>culpability</a:t>
            </a:r>
            <a:endParaRPr lang="en-GB" dirty="0"/>
          </a:p>
        </p:txBody>
      </p:sp>
    </p:spTree>
    <p:extLst>
      <p:ext uri="{BB962C8B-B14F-4D97-AF65-F5344CB8AC3E}">
        <p14:creationId xmlns:p14="http://schemas.microsoft.com/office/powerpoint/2010/main" val="100820327"/>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4D3DD-3920-4182-B95D-64617C5EF74A}"/>
              </a:ext>
            </a:extLst>
          </p:cNvPr>
          <p:cNvSpPr>
            <a:spLocks noGrp="1"/>
          </p:cNvSpPr>
          <p:nvPr>
            <p:ph type="title"/>
          </p:nvPr>
        </p:nvSpPr>
        <p:spPr/>
        <p:txBody>
          <a:bodyPr/>
          <a:lstStyle/>
          <a:p>
            <a:r>
              <a:rPr lang="en-GB" dirty="0" smtClean="0"/>
              <a:t>Introduction</a:t>
            </a:r>
            <a:endParaRPr lang="en-GB" dirty="0"/>
          </a:p>
        </p:txBody>
      </p:sp>
      <p:sp>
        <p:nvSpPr>
          <p:cNvPr id="3" name="Text Placeholder 2">
            <a:extLst>
              <a:ext uri="{FF2B5EF4-FFF2-40B4-BE49-F238E27FC236}">
                <a16:creationId xmlns:a16="http://schemas.microsoft.com/office/drawing/2014/main" id="{D764E3D0-8A77-489A-AE73-89AC14DDD8A1}"/>
              </a:ext>
            </a:extLst>
          </p:cNvPr>
          <p:cNvSpPr>
            <a:spLocks noGrp="1"/>
          </p:cNvSpPr>
          <p:nvPr>
            <p:ph type="body" sz="quarter" idx="11"/>
          </p:nvPr>
        </p:nvSpPr>
        <p:spPr/>
        <p:txBody>
          <a:bodyPr/>
          <a:lstStyle/>
          <a:p>
            <a:r>
              <a:rPr lang="en-GB" dirty="0" smtClean="0"/>
              <a:t>Use of the Criminal Justice System in Combatting </a:t>
            </a:r>
            <a:r>
              <a:rPr lang="en-GB" dirty="0"/>
              <a:t>Tax </a:t>
            </a:r>
            <a:r>
              <a:rPr lang="en-GB" dirty="0" smtClean="0"/>
              <a:t>Evasion</a:t>
            </a:r>
          </a:p>
          <a:p>
            <a:r>
              <a:rPr lang="en-GB" dirty="0" smtClean="0"/>
              <a:t>Tax Evasion Offences </a:t>
            </a:r>
          </a:p>
          <a:p>
            <a:r>
              <a:rPr lang="en-GB" dirty="0"/>
              <a:t>Breadth, Overlap and </a:t>
            </a:r>
            <a:r>
              <a:rPr lang="en-GB" dirty="0" smtClean="0"/>
              <a:t>Redundancy</a:t>
            </a:r>
          </a:p>
          <a:p>
            <a:r>
              <a:rPr lang="en-GB" dirty="0" smtClean="0"/>
              <a:t>Alternative </a:t>
            </a:r>
            <a:r>
              <a:rPr lang="en-GB" dirty="0"/>
              <a:t>– A Statutory Cheating Offence </a:t>
            </a:r>
          </a:p>
          <a:p>
            <a:r>
              <a:rPr lang="en-GB" dirty="0" smtClean="0"/>
              <a:t>Alternative </a:t>
            </a:r>
            <a:r>
              <a:rPr lang="en-GB" dirty="0" smtClean="0"/>
              <a:t>– US Comparison </a:t>
            </a:r>
          </a:p>
          <a:p>
            <a:r>
              <a:rPr lang="en-GB" dirty="0" smtClean="0"/>
              <a:t>Conclusion</a:t>
            </a:r>
          </a:p>
          <a:p>
            <a:endParaRPr lang="en-GB" dirty="0" smtClean="0"/>
          </a:p>
          <a:p>
            <a:endParaRPr lang="en-GB" dirty="0"/>
          </a:p>
        </p:txBody>
      </p:sp>
    </p:spTree>
    <p:extLst>
      <p:ext uri="{BB962C8B-B14F-4D97-AF65-F5344CB8AC3E}">
        <p14:creationId xmlns:p14="http://schemas.microsoft.com/office/powerpoint/2010/main" val="385599441"/>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4D3DD-3920-4182-B95D-64617C5EF74A}"/>
              </a:ext>
            </a:extLst>
          </p:cNvPr>
          <p:cNvSpPr>
            <a:spLocks noGrp="1"/>
          </p:cNvSpPr>
          <p:nvPr>
            <p:ph type="title"/>
          </p:nvPr>
        </p:nvSpPr>
        <p:spPr/>
        <p:txBody>
          <a:bodyPr>
            <a:normAutofit fontScale="90000"/>
          </a:bodyPr>
          <a:lstStyle/>
          <a:p>
            <a:r>
              <a:rPr lang="en-GB" dirty="0" smtClean="0"/>
              <a:t>Use of the Criminal Justice System in Combatting Tax Evasion</a:t>
            </a:r>
            <a:endParaRPr lang="en-GB" dirty="0"/>
          </a:p>
        </p:txBody>
      </p:sp>
      <p:sp>
        <p:nvSpPr>
          <p:cNvPr id="3" name="Text Placeholder 2">
            <a:extLst>
              <a:ext uri="{FF2B5EF4-FFF2-40B4-BE49-F238E27FC236}">
                <a16:creationId xmlns:a16="http://schemas.microsoft.com/office/drawing/2014/main" id="{D764E3D0-8A77-489A-AE73-89AC14DDD8A1}"/>
              </a:ext>
            </a:extLst>
          </p:cNvPr>
          <p:cNvSpPr>
            <a:spLocks noGrp="1"/>
          </p:cNvSpPr>
          <p:nvPr>
            <p:ph type="body" sz="quarter" idx="11"/>
          </p:nvPr>
        </p:nvSpPr>
        <p:spPr>
          <a:xfrm>
            <a:off x="904883" y="3429000"/>
            <a:ext cx="7416825" cy="2376264"/>
          </a:xfrm>
        </p:spPr>
        <p:txBody>
          <a:bodyPr/>
          <a:lstStyle/>
          <a:p>
            <a:pPr algn="just"/>
            <a:endParaRPr lang="en-GB" dirty="0" smtClean="0"/>
          </a:p>
          <a:p>
            <a:pPr algn="just"/>
            <a:r>
              <a:rPr lang="en-GB" dirty="0" smtClean="0"/>
              <a:t>Historically</a:t>
            </a:r>
            <a:r>
              <a:rPr lang="en-GB" dirty="0"/>
              <a:t>, little use was made of the criminal justice system in addressing tax evasion in the United </a:t>
            </a:r>
            <a:r>
              <a:rPr lang="en-GB" dirty="0" smtClean="0"/>
              <a:t>Kingdom</a:t>
            </a:r>
          </a:p>
          <a:p>
            <a:pPr algn="just"/>
            <a:r>
              <a:rPr lang="en-GB" dirty="0" smtClean="0"/>
              <a:t>Her Majesty’s Revenue &amp; Customs often </a:t>
            </a:r>
            <a:r>
              <a:rPr lang="en-GB" dirty="0"/>
              <a:t>use civil fraud investigation procedures </a:t>
            </a:r>
            <a:r>
              <a:rPr lang="en-GB" dirty="0" smtClean="0"/>
              <a:t>for </a:t>
            </a:r>
            <a:r>
              <a:rPr lang="en-GB" dirty="0"/>
              <a:t>tax evasion offences</a:t>
            </a:r>
          </a:p>
          <a:p>
            <a:pPr algn="just"/>
            <a:r>
              <a:rPr lang="en-GB" dirty="0" smtClean="0"/>
              <a:t>Criminal </a:t>
            </a:r>
            <a:r>
              <a:rPr lang="en-GB" dirty="0"/>
              <a:t>investigation </a:t>
            </a:r>
            <a:r>
              <a:rPr lang="en-GB" dirty="0" smtClean="0"/>
              <a:t>is </a:t>
            </a:r>
            <a:r>
              <a:rPr lang="en-GB" dirty="0"/>
              <a:t>used in cases where ‘the conduct involved is such that only a criminal sanction is appropriate’</a:t>
            </a:r>
          </a:p>
          <a:p>
            <a:pPr algn="just"/>
            <a:endParaRPr lang="en-GB" dirty="0"/>
          </a:p>
        </p:txBody>
      </p:sp>
      <p:sp>
        <p:nvSpPr>
          <p:cNvPr id="4" name="Flowchart: Process 3"/>
          <p:cNvSpPr/>
          <p:nvPr/>
        </p:nvSpPr>
        <p:spPr>
          <a:xfrm>
            <a:off x="904884" y="1998792"/>
            <a:ext cx="1935476" cy="1061543"/>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latin typeface="Tahoma" panose="020B0604030504040204" pitchFamily="34" charset="0"/>
                <a:ea typeface="Tahoma" panose="020B0604030504040204" pitchFamily="34" charset="0"/>
                <a:cs typeface="Tahoma" panose="020B0604030504040204" pitchFamily="34" charset="0"/>
              </a:rPr>
              <a:t>1991-1996</a:t>
            </a:r>
          </a:p>
          <a:p>
            <a:pPr algn="ctr"/>
            <a:r>
              <a:rPr lang="en-GB" sz="1400" dirty="0">
                <a:latin typeface="Tahoma" panose="020B0604030504040204" pitchFamily="34" charset="0"/>
                <a:ea typeface="Tahoma" panose="020B0604030504040204" pitchFamily="34" charset="0"/>
                <a:cs typeface="Tahoma" panose="020B0604030504040204" pitchFamily="34" charset="0"/>
              </a:rPr>
              <a:t>240 prosecutions annually</a:t>
            </a:r>
          </a:p>
        </p:txBody>
      </p:sp>
      <p:sp>
        <p:nvSpPr>
          <p:cNvPr id="5" name="Flowchart: Process 4"/>
          <p:cNvSpPr/>
          <p:nvPr/>
        </p:nvSpPr>
        <p:spPr>
          <a:xfrm>
            <a:off x="3645557" y="2000997"/>
            <a:ext cx="1935476" cy="1061543"/>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latin typeface="Tahoma" panose="020B0604030504040204" pitchFamily="34" charset="0"/>
                <a:ea typeface="Tahoma" panose="020B0604030504040204" pitchFamily="34" charset="0"/>
                <a:cs typeface="Tahoma" panose="020B0604030504040204" pitchFamily="34" charset="0"/>
              </a:rPr>
              <a:t>1998-2002</a:t>
            </a:r>
          </a:p>
          <a:p>
            <a:pPr algn="ctr"/>
            <a:r>
              <a:rPr lang="en-GB" sz="1400" dirty="0">
                <a:latin typeface="Tahoma" panose="020B0604030504040204" pitchFamily="34" charset="0"/>
                <a:ea typeface="Tahoma" panose="020B0604030504040204" pitchFamily="34" charset="0"/>
                <a:cs typeface="Tahoma" panose="020B0604030504040204" pitchFamily="34" charset="0"/>
              </a:rPr>
              <a:t>263 prosecutions in four years </a:t>
            </a:r>
          </a:p>
        </p:txBody>
      </p:sp>
      <p:sp>
        <p:nvSpPr>
          <p:cNvPr id="6" name="Flowchart: Process 5"/>
          <p:cNvSpPr/>
          <p:nvPr/>
        </p:nvSpPr>
        <p:spPr>
          <a:xfrm>
            <a:off x="6386232" y="1988840"/>
            <a:ext cx="1935476" cy="1061543"/>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latin typeface="Tahoma" panose="020B0604030504040204" pitchFamily="34" charset="0"/>
                <a:ea typeface="Tahoma" panose="020B0604030504040204" pitchFamily="34" charset="0"/>
                <a:cs typeface="Tahoma" panose="020B0604030504040204" pitchFamily="34" charset="0"/>
              </a:rPr>
              <a:t>2007</a:t>
            </a:r>
          </a:p>
          <a:p>
            <a:pPr algn="ctr"/>
            <a:r>
              <a:rPr lang="en-GB" sz="1400" dirty="0">
                <a:latin typeface="Tahoma" panose="020B0604030504040204" pitchFamily="34" charset="0"/>
                <a:ea typeface="Tahoma" panose="020B0604030504040204" pitchFamily="34" charset="0"/>
                <a:cs typeface="Tahoma" panose="020B0604030504040204" pitchFamily="34" charset="0"/>
              </a:rPr>
              <a:t>Two in a thousand cases prosecuted</a:t>
            </a:r>
          </a:p>
        </p:txBody>
      </p:sp>
      <p:sp>
        <p:nvSpPr>
          <p:cNvPr id="7" name="Right Arrow 6"/>
          <p:cNvSpPr/>
          <p:nvPr/>
        </p:nvSpPr>
        <p:spPr>
          <a:xfrm>
            <a:off x="3082412" y="2417229"/>
            <a:ext cx="345042" cy="2047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ight Arrow 7"/>
          <p:cNvSpPr/>
          <p:nvPr/>
        </p:nvSpPr>
        <p:spPr>
          <a:xfrm>
            <a:off x="5864091" y="2417229"/>
            <a:ext cx="345042" cy="2047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00027120"/>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4D3DD-3920-4182-B95D-64617C5EF74A}"/>
              </a:ext>
            </a:extLst>
          </p:cNvPr>
          <p:cNvSpPr>
            <a:spLocks noGrp="1"/>
          </p:cNvSpPr>
          <p:nvPr>
            <p:ph type="title"/>
          </p:nvPr>
        </p:nvSpPr>
        <p:spPr/>
        <p:txBody>
          <a:bodyPr>
            <a:normAutofit fontScale="90000"/>
          </a:bodyPr>
          <a:lstStyle/>
          <a:p>
            <a:r>
              <a:rPr lang="en-GB" dirty="0" smtClean="0"/>
              <a:t>The Use of the Criminal Justice System in Combatting Tax Evasion</a:t>
            </a:r>
            <a:endParaRPr lang="en-GB" dirty="0"/>
          </a:p>
        </p:txBody>
      </p:sp>
      <p:sp>
        <p:nvSpPr>
          <p:cNvPr id="3" name="Text Placeholder 2">
            <a:extLst>
              <a:ext uri="{FF2B5EF4-FFF2-40B4-BE49-F238E27FC236}">
                <a16:creationId xmlns:a16="http://schemas.microsoft.com/office/drawing/2014/main" id="{D764E3D0-8A77-489A-AE73-89AC14DDD8A1}"/>
              </a:ext>
            </a:extLst>
          </p:cNvPr>
          <p:cNvSpPr>
            <a:spLocks noGrp="1"/>
          </p:cNvSpPr>
          <p:nvPr>
            <p:ph type="body" sz="quarter" idx="11"/>
          </p:nvPr>
        </p:nvSpPr>
        <p:spPr>
          <a:xfrm>
            <a:off x="904883" y="1988840"/>
            <a:ext cx="7416825" cy="3816424"/>
          </a:xfrm>
        </p:spPr>
        <p:txBody>
          <a:bodyPr/>
          <a:lstStyle/>
          <a:p>
            <a:pPr marL="9525" indent="0">
              <a:buNone/>
            </a:pPr>
            <a:r>
              <a:rPr lang="en-GB" u="sng" dirty="0" smtClean="0"/>
              <a:t>Volume Crime Initiative </a:t>
            </a:r>
          </a:p>
          <a:p>
            <a:pPr marL="9525" indent="0">
              <a:buNone/>
            </a:pPr>
            <a:endParaRPr lang="en-GB" u="sng" dirty="0"/>
          </a:p>
        </p:txBody>
      </p:sp>
      <p:graphicFrame>
        <p:nvGraphicFramePr>
          <p:cNvPr id="9" name="Table 8"/>
          <p:cNvGraphicFramePr>
            <a:graphicFrameLocks noGrp="1"/>
          </p:cNvGraphicFramePr>
          <p:nvPr>
            <p:extLst>
              <p:ext uri="{D42A27DB-BD31-4B8C-83A1-F6EECF244321}">
                <p14:modId xmlns:p14="http://schemas.microsoft.com/office/powerpoint/2010/main" val="910910229"/>
              </p:ext>
            </p:extLst>
          </p:nvPr>
        </p:nvGraphicFramePr>
        <p:xfrm>
          <a:off x="899591" y="2636912"/>
          <a:ext cx="7200801" cy="3244296"/>
        </p:xfrm>
        <a:graphic>
          <a:graphicData uri="http://schemas.openxmlformats.org/drawingml/2006/table">
            <a:tbl>
              <a:tblPr firstRow="1" bandRow="1">
                <a:tableStyleId>{5C22544A-7EE6-4342-B048-85BDC9FD1C3A}</a:tableStyleId>
              </a:tblPr>
              <a:tblGrid>
                <a:gridCol w="2400267">
                  <a:extLst>
                    <a:ext uri="{9D8B030D-6E8A-4147-A177-3AD203B41FA5}">
                      <a16:colId xmlns:a16="http://schemas.microsoft.com/office/drawing/2014/main" val="20000"/>
                    </a:ext>
                  </a:extLst>
                </a:gridCol>
                <a:gridCol w="2400267">
                  <a:extLst>
                    <a:ext uri="{9D8B030D-6E8A-4147-A177-3AD203B41FA5}">
                      <a16:colId xmlns:a16="http://schemas.microsoft.com/office/drawing/2014/main" val="20001"/>
                    </a:ext>
                  </a:extLst>
                </a:gridCol>
                <a:gridCol w="2400267">
                  <a:extLst>
                    <a:ext uri="{9D8B030D-6E8A-4147-A177-3AD203B41FA5}">
                      <a16:colId xmlns:a16="http://schemas.microsoft.com/office/drawing/2014/main" val="20002"/>
                    </a:ext>
                  </a:extLst>
                </a:gridCol>
              </a:tblGrid>
              <a:tr h="540716">
                <a:tc>
                  <a:txBody>
                    <a:bodyPr/>
                    <a:lstStyle/>
                    <a:p>
                      <a:r>
                        <a:rPr lang="en-GB" sz="1600" dirty="0">
                          <a:latin typeface="Tahoma" panose="020B0604030504040204" pitchFamily="34" charset="0"/>
                          <a:ea typeface="Tahoma" panose="020B0604030504040204" pitchFamily="34" charset="0"/>
                          <a:cs typeface="Tahoma" panose="020B0604030504040204" pitchFamily="34" charset="0"/>
                        </a:rPr>
                        <a:t>Target</a:t>
                      </a:r>
                      <a:r>
                        <a:rPr lang="en-GB" sz="1600" baseline="0" dirty="0">
                          <a:latin typeface="Tahoma" panose="020B0604030504040204" pitchFamily="34" charset="0"/>
                          <a:ea typeface="Tahoma" panose="020B0604030504040204" pitchFamily="34" charset="0"/>
                          <a:cs typeface="Tahoma" panose="020B0604030504040204" pitchFamily="34" charset="0"/>
                        </a:rPr>
                        <a:t> Year </a:t>
                      </a:r>
                      <a:endParaRPr lang="en-GB" sz="1600" dirty="0">
                        <a:latin typeface="Tahoma" panose="020B0604030504040204" pitchFamily="34" charset="0"/>
                        <a:ea typeface="Tahoma" panose="020B0604030504040204" pitchFamily="34" charset="0"/>
                        <a:cs typeface="Tahoma" panose="020B0604030504040204" pitchFamily="34" charset="0"/>
                      </a:endParaRPr>
                    </a:p>
                  </a:txBody>
                  <a:tcPr>
                    <a:solidFill>
                      <a:srgbClr val="4F81BD"/>
                    </a:solidFill>
                  </a:tcPr>
                </a:tc>
                <a:tc>
                  <a:txBody>
                    <a:bodyPr/>
                    <a:lstStyle/>
                    <a:p>
                      <a:r>
                        <a:rPr lang="en-GB" sz="1600" dirty="0">
                          <a:latin typeface="Tahoma" panose="020B0604030504040204" pitchFamily="34" charset="0"/>
                          <a:ea typeface="Tahoma" panose="020B0604030504040204" pitchFamily="34" charset="0"/>
                          <a:cs typeface="Tahoma" panose="020B0604030504040204" pitchFamily="34" charset="0"/>
                        </a:rPr>
                        <a:t>Target</a:t>
                      </a:r>
                      <a:r>
                        <a:rPr lang="en-GB" sz="1600" baseline="0" dirty="0">
                          <a:latin typeface="Tahoma" panose="020B0604030504040204" pitchFamily="34" charset="0"/>
                          <a:ea typeface="Tahoma" panose="020B0604030504040204" pitchFamily="34" charset="0"/>
                          <a:cs typeface="Tahoma" panose="020B0604030504040204" pitchFamily="34" charset="0"/>
                        </a:rPr>
                        <a:t> Number </a:t>
                      </a:r>
                      <a:endParaRPr lang="en-GB" sz="16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r>
                        <a:rPr lang="en-GB" sz="1600" dirty="0">
                          <a:latin typeface="Tahoma" panose="020B0604030504040204" pitchFamily="34" charset="0"/>
                          <a:ea typeface="Tahoma" panose="020B0604030504040204" pitchFamily="34" charset="0"/>
                          <a:cs typeface="Tahoma" panose="020B0604030504040204" pitchFamily="34" charset="0"/>
                        </a:rPr>
                        <a:t>Achieved </a:t>
                      </a:r>
                    </a:p>
                  </a:txBody>
                  <a:tcPr/>
                </a:tc>
                <a:extLst>
                  <a:ext uri="{0D108BD9-81ED-4DB2-BD59-A6C34878D82A}">
                    <a16:rowId xmlns:a16="http://schemas.microsoft.com/office/drawing/2014/main" val="10000"/>
                  </a:ext>
                </a:extLst>
              </a:tr>
              <a:tr h="540716">
                <a:tc>
                  <a:txBody>
                    <a:bodyPr/>
                    <a:lstStyle/>
                    <a:p>
                      <a:r>
                        <a:rPr lang="en-GB" sz="1600" dirty="0">
                          <a:latin typeface="Tahoma" panose="020B0604030504040204" pitchFamily="34" charset="0"/>
                          <a:ea typeface="Tahoma" panose="020B0604030504040204" pitchFamily="34" charset="0"/>
                          <a:cs typeface="Tahoma" panose="020B0604030504040204" pitchFamily="34" charset="0"/>
                        </a:rPr>
                        <a:t>2010/11</a:t>
                      </a:r>
                    </a:p>
                  </a:txBody>
                  <a:tcPr/>
                </a:tc>
                <a:tc>
                  <a:txBody>
                    <a:bodyPr/>
                    <a:lstStyle/>
                    <a:p>
                      <a:r>
                        <a:rPr lang="en-GB" sz="1600" dirty="0">
                          <a:latin typeface="Tahoma" panose="020B0604030504040204" pitchFamily="34" charset="0"/>
                          <a:ea typeface="Tahoma" panose="020B0604030504040204" pitchFamily="34" charset="0"/>
                          <a:cs typeface="Tahoma" panose="020B0604030504040204" pitchFamily="34" charset="0"/>
                        </a:rPr>
                        <a:t>165</a:t>
                      </a:r>
                    </a:p>
                  </a:txBody>
                  <a:tcPr/>
                </a:tc>
                <a:tc>
                  <a:txBody>
                    <a:bodyPr/>
                    <a:lstStyle/>
                    <a:p>
                      <a:r>
                        <a:rPr lang="en-GB" sz="1600" dirty="0">
                          <a:latin typeface="Tahoma" panose="020B0604030504040204" pitchFamily="34" charset="0"/>
                          <a:ea typeface="Tahoma" panose="020B0604030504040204" pitchFamily="34" charset="0"/>
                          <a:cs typeface="Tahoma" panose="020B0604030504040204" pitchFamily="34" charset="0"/>
                        </a:rPr>
                        <a:t>372</a:t>
                      </a:r>
                    </a:p>
                  </a:txBody>
                  <a:tcPr/>
                </a:tc>
                <a:extLst>
                  <a:ext uri="{0D108BD9-81ED-4DB2-BD59-A6C34878D82A}">
                    <a16:rowId xmlns:a16="http://schemas.microsoft.com/office/drawing/2014/main" val="10001"/>
                  </a:ext>
                </a:extLst>
              </a:tr>
              <a:tr h="540716">
                <a:tc>
                  <a:txBody>
                    <a:bodyPr/>
                    <a:lstStyle/>
                    <a:p>
                      <a:r>
                        <a:rPr lang="en-GB" sz="1600" dirty="0">
                          <a:latin typeface="Tahoma" panose="020B0604030504040204" pitchFamily="34" charset="0"/>
                          <a:ea typeface="Tahoma" panose="020B0604030504040204" pitchFamily="34" charset="0"/>
                          <a:cs typeface="Tahoma" panose="020B0604030504040204" pitchFamily="34" charset="0"/>
                        </a:rPr>
                        <a:t>2011/12</a:t>
                      </a:r>
                    </a:p>
                  </a:txBody>
                  <a:tcPr/>
                </a:tc>
                <a:tc>
                  <a:txBody>
                    <a:bodyPr/>
                    <a:lstStyle/>
                    <a:p>
                      <a:r>
                        <a:rPr lang="en-GB" sz="1600" dirty="0">
                          <a:latin typeface="Tahoma" panose="020B0604030504040204" pitchFamily="34" charset="0"/>
                          <a:ea typeface="Tahoma" panose="020B0604030504040204" pitchFamily="34" charset="0"/>
                          <a:cs typeface="Tahoma" panose="020B0604030504040204" pitchFamily="34" charset="0"/>
                        </a:rPr>
                        <a:t>365</a:t>
                      </a:r>
                    </a:p>
                  </a:txBody>
                  <a:tcPr/>
                </a:tc>
                <a:tc>
                  <a:txBody>
                    <a:bodyPr/>
                    <a:lstStyle/>
                    <a:p>
                      <a:r>
                        <a:rPr lang="en-GB" sz="1600" dirty="0">
                          <a:latin typeface="Tahoma" panose="020B0604030504040204" pitchFamily="34" charset="0"/>
                          <a:ea typeface="Tahoma" panose="020B0604030504040204" pitchFamily="34" charset="0"/>
                          <a:cs typeface="Tahoma" panose="020B0604030504040204" pitchFamily="34" charset="0"/>
                        </a:rPr>
                        <a:t>501</a:t>
                      </a:r>
                    </a:p>
                  </a:txBody>
                  <a:tcPr/>
                </a:tc>
                <a:extLst>
                  <a:ext uri="{0D108BD9-81ED-4DB2-BD59-A6C34878D82A}">
                    <a16:rowId xmlns:a16="http://schemas.microsoft.com/office/drawing/2014/main" val="10002"/>
                  </a:ext>
                </a:extLst>
              </a:tr>
              <a:tr h="540716">
                <a:tc>
                  <a:txBody>
                    <a:bodyPr/>
                    <a:lstStyle/>
                    <a:p>
                      <a:r>
                        <a:rPr lang="en-GB" sz="1600" dirty="0">
                          <a:latin typeface="Tahoma" panose="020B0604030504040204" pitchFamily="34" charset="0"/>
                          <a:ea typeface="Tahoma" panose="020B0604030504040204" pitchFamily="34" charset="0"/>
                          <a:cs typeface="Tahoma" panose="020B0604030504040204" pitchFamily="34" charset="0"/>
                        </a:rPr>
                        <a:t>2012/13</a:t>
                      </a:r>
                    </a:p>
                  </a:txBody>
                  <a:tcPr/>
                </a:tc>
                <a:tc>
                  <a:txBody>
                    <a:bodyPr/>
                    <a:lstStyle/>
                    <a:p>
                      <a:r>
                        <a:rPr lang="en-GB" sz="1600" dirty="0">
                          <a:latin typeface="Tahoma" panose="020B0604030504040204" pitchFamily="34" charset="0"/>
                          <a:ea typeface="Tahoma" panose="020B0604030504040204" pitchFamily="34" charset="0"/>
                          <a:cs typeface="Tahoma" panose="020B0604030504040204" pitchFamily="34" charset="0"/>
                        </a:rPr>
                        <a:t>565</a:t>
                      </a:r>
                    </a:p>
                  </a:txBody>
                  <a:tcPr/>
                </a:tc>
                <a:tc>
                  <a:txBody>
                    <a:bodyPr/>
                    <a:lstStyle/>
                    <a:p>
                      <a:r>
                        <a:rPr lang="en-GB" sz="1600" dirty="0">
                          <a:latin typeface="Tahoma" panose="020B0604030504040204" pitchFamily="34" charset="0"/>
                          <a:ea typeface="Tahoma" panose="020B0604030504040204" pitchFamily="34" charset="0"/>
                          <a:cs typeface="Tahoma" panose="020B0604030504040204" pitchFamily="34" charset="0"/>
                        </a:rPr>
                        <a:t>739</a:t>
                      </a:r>
                    </a:p>
                  </a:txBody>
                  <a:tcPr/>
                </a:tc>
                <a:extLst>
                  <a:ext uri="{0D108BD9-81ED-4DB2-BD59-A6C34878D82A}">
                    <a16:rowId xmlns:a16="http://schemas.microsoft.com/office/drawing/2014/main" val="10003"/>
                  </a:ext>
                </a:extLst>
              </a:tr>
              <a:tr h="540716">
                <a:tc>
                  <a:txBody>
                    <a:bodyPr/>
                    <a:lstStyle/>
                    <a:p>
                      <a:r>
                        <a:rPr lang="en-GB" sz="1600" dirty="0">
                          <a:latin typeface="Tahoma" panose="020B0604030504040204" pitchFamily="34" charset="0"/>
                          <a:ea typeface="Tahoma" panose="020B0604030504040204" pitchFamily="34" charset="0"/>
                          <a:cs typeface="Tahoma" panose="020B0604030504040204" pitchFamily="34" charset="0"/>
                        </a:rPr>
                        <a:t>2013/14</a:t>
                      </a:r>
                    </a:p>
                  </a:txBody>
                  <a:tcPr/>
                </a:tc>
                <a:tc>
                  <a:txBody>
                    <a:bodyPr/>
                    <a:lstStyle/>
                    <a:p>
                      <a:r>
                        <a:rPr lang="en-GB" sz="1600" dirty="0">
                          <a:latin typeface="Tahoma" panose="020B0604030504040204" pitchFamily="34" charset="0"/>
                          <a:ea typeface="Tahoma" panose="020B0604030504040204" pitchFamily="34" charset="0"/>
                          <a:cs typeface="Tahoma" panose="020B0604030504040204" pitchFamily="34" charset="0"/>
                        </a:rPr>
                        <a:t>765</a:t>
                      </a:r>
                    </a:p>
                  </a:txBody>
                  <a:tcPr/>
                </a:tc>
                <a:tc>
                  <a:txBody>
                    <a:bodyPr/>
                    <a:lstStyle/>
                    <a:p>
                      <a:r>
                        <a:rPr lang="en-GB" sz="1600" dirty="0">
                          <a:latin typeface="Tahoma" panose="020B0604030504040204" pitchFamily="34" charset="0"/>
                          <a:ea typeface="Tahoma" panose="020B0604030504040204" pitchFamily="34" charset="0"/>
                          <a:cs typeface="Tahoma" panose="020B0604030504040204" pitchFamily="34" charset="0"/>
                        </a:rPr>
                        <a:t>880</a:t>
                      </a:r>
                    </a:p>
                  </a:txBody>
                  <a:tcPr/>
                </a:tc>
                <a:extLst>
                  <a:ext uri="{0D108BD9-81ED-4DB2-BD59-A6C34878D82A}">
                    <a16:rowId xmlns:a16="http://schemas.microsoft.com/office/drawing/2014/main" val="10004"/>
                  </a:ext>
                </a:extLst>
              </a:tr>
              <a:tr h="540716">
                <a:tc>
                  <a:txBody>
                    <a:bodyPr/>
                    <a:lstStyle/>
                    <a:p>
                      <a:r>
                        <a:rPr lang="en-GB" sz="1600" dirty="0">
                          <a:latin typeface="Tahoma" panose="020B0604030504040204" pitchFamily="34" charset="0"/>
                          <a:ea typeface="Tahoma" panose="020B0604030504040204" pitchFamily="34" charset="0"/>
                          <a:cs typeface="Tahoma" panose="020B0604030504040204" pitchFamily="34" charset="0"/>
                        </a:rPr>
                        <a:t>2014/15</a:t>
                      </a:r>
                    </a:p>
                  </a:txBody>
                  <a:tcPr/>
                </a:tc>
                <a:tc>
                  <a:txBody>
                    <a:bodyPr/>
                    <a:lstStyle/>
                    <a:p>
                      <a:r>
                        <a:rPr lang="en-GB" sz="1600" dirty="0">
                          <a:latin typeface="Tahoma" panose="020B0604030504040204" pitchFamily="34" charset="0"/>
                          <a:ea typeface="Tahoma" panose="020B0604030504040204" pitchFamily="34" charset="0"/>
                          <a:cs typeface="Tahoma" panose="020B0604030504040204" pitchFamily="34" charset="0"/>
                        </a:rPr>
                        <a:t>1165</a:t>
                      </a:r>
                    </a:p>
                  </a:txBody>
                  <a:tcPr/>
                </a:tc>
                <a:tc>
                  <a:txBody>
                    <a:bodyPr/>
                    <a:lstStyle/>
                    <a:p>
                      <a:r>
                        <a:rPr lang="en-GB" sz="1600" dirty="0">
                          <a:latin typeface="Tahoma" panose="020B0604030504040204" pitchFamily="34" charset="0"/>
                          <a:ea typeface="Tahoma" panose="020B0604030504040204" pitchFamily="34" charset="0"/>
                          <a:cs typeface="Tahoma" panose="020B0604030504040204" pitchFamily="34" charset="0"/>
                        </a:rPr>
                        <a:t>1289</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545783824"/>
      </p:ext>
    </p:extLst>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4D3DD-3920-4182-B95D-64617C5EF74A}"/>
              </a:ext>
            </a:extLst>
          </p:cNvPr>
          <p:cNvSpPr>
            <a:spLocks noGrp="1"/>
          </p:cNvSpPr>
          <p:nvPr>
            <p:ph type="title"/>
          </p:nvPr>
        </p:nvSpPr>
        <p:spPr/>
        <p:txBody>
          <a:bodyPr/>
          <a:lstStyle/>
          <a:p>
            <a:r>
              <a:rPr lang="en-GB" dirty="0" smtClean="0"/>
              <a:t>Tax Evasion Offences</a:t>
            </a:r>
            <a:endParaRPr lang="en-GB" dirty="0"/>
          </a:p>
        </p:txBody>
      </p:sp>
      <p:sp>
        <p:nvSpPr>
          <p:cNvPr id="3" name="Text Placeholder 2">
            <a:extLst>
              <a:ext uri="{FF2B5EF4-FFF2-40B4-BE49-F238E27FC236}">
                <a16:creationId xmlns:a16="http://schemas.microsoft.com/office/drawing/2014/main" id="{D764E3D0-8A77-489A-AE73-89AC14DDD8A1}"/>
              </a:ext>
            </a:extLst>
          </p:cNvPr>
          <p:cNvSpPr>
            <a:spLocks noGrp="1"/>
          </p:cNvSpPr>
          <p:nvPr>
            <p:ph type="body" sz="quarter" idx="11"/>
          </p:nvPr>
        </p:nvSpPr>
        <p:spPr>
          <a:xfrm>
            <a:off x="4499992" y="1484785"/>
            <a:ext cx="3456385" cy="4824536"/>
          </a:xfrm>
        </p:spPr>
        <p:txBody>
          <a:bodyPr/>
          <a:lstStyle/>
          <a:p>
            <a:pPr algn="just"/>
            <a:r>
              <a:rPr lang="en-GB" dirty="0" smtClean="0"/>
              <a:t>More </a:t>
            </a:r>
            <a:r>
              <a:rPr lang="en-GB" dirty="0"/>
              <a:t>than twenty offences are used to prosecute tax </a:t>
            </a:r>
            <a:r>
              <a:rPr lang="en-GB" dirty="0" smtClean="0"/>
              <a:t>evasion</a:t>
            </a:r>
          </a:p>
          <a:p>
            <a:pPr algn="just"/>
            <a:r>
              <a:rPr lang="en-GB" dirty="0" smtClean="0"/>
              <a:t>Offences based on type of tax evaded</a:t>
            </a:r>
          </a:p>
          <a:p>
            <a:pPr algn="just"/>
            <a:r>
              <a:rPr lang="en-GB" dirty="0" smtClean="0"/>
              <a:t>Specific corporate </a:t>
            </a:r>
            <a:r>
              <a:rPr lang="en-GB" dirty="0" smtClean="0"/>
              <a:t>offences </a:t>
            </a:r>
            <a:r>
              <a:rPr lang="en-GB" dirty="0" smtClean="0"/>
              <a:t>of failing to prevent the facilitation of tax evasion </a:t>
            </a:r>
          </a:p>
          <a:p>
            <a:pPr algn="just"/>
            <a:r>
              <a:rPr lang="en-GB" dirty="0" smtClean="0"/>
              <a:t>General offences of fraud and false accounting can also be used to prosecute tax crimes</a:t>
            </a:r>
          </a:p>
          <a:p>
            <a:pPr algn="just"/>
            <a:r>
              <a:rPr lang="en-GB" dirty="0" smtClean="0"/>
              <a:t>Tax evaders may also be charged with laundering offences under the Proceeds of Crime Act 2002, </a:t>
            </a:r>
            <a:r>
              <a:rPr lang="en-GB" dirty="0" smtClean="0"/>
              <a:t>s.327-329</a:t>
            </a:r>
            <a:endParaRPr lang="en-GB" dirty="0" smtClean="0"/>
          </a:p>
          <a:p>
            <a:pPr marL="457200" indent="-457200" algn="just">
              <a:buFont typeface="Arial" panose="020B0604020202020204" pitchFamily="34" charset="0"/>
              <a:buChar char="•"/>
            </a:pPr>
            <a:endParaRPr lang="en-GB" dirty="0"/>
          </a:p>
          <a:p>
            <a:pPr algn="just"/>
            <a:endParaRPr lang="en-GB" dirty="0"/>
          </a:p>
        </p:txBody>
      </p:sp>
      <p:sp>
        <p:nvSpPr>
          <p:cNvPr id="4" name="Rectangle 3"/>
          <p:cNvSpPr/>
          <p:nvPr/>
        </p:nvSpPr>
        <p:spPr>
          <a:xfrm>
            <a:off x="971600" y="1484784"/>
            <a:ext cx="3240361" cy="4824537"/>
          </a:xfrm>
          <a:prstGeom prst="rect">
            <a:avLst/>
          </a:prstGeom>
          <a:solidFill>
            <a:srgbClr val="4F81BD"/>
          </a:solidFill>
        </p:spPr>
        <p:style>
          <a:lnRef idx="1">
            <a:schemeClr val="accent1"/>
          </a:lnRef>
          <a:fillRef idx="3">
            <a:schemeClr val="accent1"/>
          </a:fillRef>
          <a:effectRef idx="2">
            <a:schemeClr val="accent1"/>
          </a:effectRef>
          <a:fontRef idx="minor">
            <a:schemeClr val="lt1"/>
          </a:fontRef>
        </p:style>
        <p:txBody>
          <a:bodyPr rtlCol="0" anchor="ctr"/>
          <a:lstStyle/>
          <a:p>
            <a:pPr marL="9525" indent="0">
              <a:buNone/>
            </a:pPr>
            <a:r>
              <a:rPr lang="en-GB" b="1" dirty="0" smtClean="0"/>
              <a:t>Statutory </a:t>
            </a:r>
            <a:r>
              <a:rPr lang="en-GB" b="1" dirty="0"/>
              <a:t>offences include:</a:t>
            </a:r>
          </a:p>
          <a:p>
            <a:pPr marL="457200" indent="-457200">
              <a:buFont typeface="Arial" panose="020B0604020202020204" pitchFamily="34" charset="0"/>
              <a:buChar char="•"/>
            </a:pPr>
            <a:r>
              <a:rPr lang="en-GB" dirty="0"/>
              <a:t>Taxes Management Act 1970, s.106A, s.106B, s.106C, s.106D. </a:t>
            </a:r>
          </a:p>
          <a:p>
            <a:pPr marL="457200" indent="-457200">
              <a:buFont typeface="Arial" panose="020B0604020202020204" pitchFamily="34" charset="0"/>
              <a:buChar char="•"/>
            </a:pPr>
            <a:r>
              <a:rPr lang="en-GB" dirty="0"/>
              <a:t>Customs and Excise Management Act 1979, s.50(2), s.167(1), s.167(3), s.168(1), s.170(1)&amp;(2), s.170B. </a:t>
            </a:r>
          </a:p>
          <a:p>
            <a:pPr marL="457200" indent="-457200">
              <a:buFont typeface="Arial" panose="020B0604020202020204" pitchFamily="34" charset="0"/>
              <a:buChar char="•"/>
            </a:pPr>
            <a:r>
              <a:rPr lang="en-GB" dirty="0"/>
              <a:t>Value Added Tax Act 1994, </a:t>
            </a:r>
            <a:r>
              <a:rPr lang="pt-BR" dirty="0"/>
              <a:t>s.72(1), s.72(3)(a)&amp;(b), s.72(8), s.72(10), s.72(11).</a:t>
            </a:r>
          </a:p>
          <a:p>
            <a:pPr marL="457200" indent="-457200">
              <a:buFont typeface="Arial" panose="020B0604020202020204" pitchFamily="34" charset="0"/>
              <a:buChar char="•"/>
            </a:pPr>
            <a:r>
              <a:rPr lang="en-GB" dirty="0"/>
              <a:t>Finance Act 2003, s.95</a:t>
            </a:r>
            <a:r>
              <a:rPr lang="en-GB" dirty="0" smtClean="0"/>
              <a:t>.</a:t>
            </a:r>
          </a:p>
          <a:p>
            <a:pPr marL="457200" indent="-457200">
              <a:buFont typeface="Arial" panose="020B0604020202020204" pitchFamily="34" charset="0"/>
              <a:buChar char="•"/>
            </a:pPr>
            <a:r>
              <a:rPr lang="en-GB" dirty="0" smtClean="0"/>
              <a:t>Criminal Finances Act 2017, s.45, s.46. </a:t>
            </a:r>
          </a:p>
          <a:p>
            <a:pPr marL="457200" indent="-457200">
              <a:buFont typeface="Arial" panose="020B0604020202020204" pitchFamily="34" charset="0"/>
              <a:buChar char="•"/>
            </a:pPr>
            <a:r>
              <a:rPr lang="en-GB" dirty="0" smtClean="0"/>
              <a:t>Fraud </a:t>
            </a:r>
            <a:r>
              <a:rPr lang="en-GB" dirty="0"/>
              <a:t>Act 2006, s.2, s.3. </a:t>
            </a:r>
          </a:p>
          <a:p>
            <a:pPr marL="457200" indent="-457200">
              <a:buFont typeface="Arial" panose="020B0604020202020204" pitchFamily="34" charset="0"/>
              <a:buChar char="•"/>
            </a:pPr>
            <a:r>
              <a:rPr lang="en-GB" dirty="0"/>
              <a:t>Theft Act 1968, s17.</a:t>
            </a:r>
          </a:p>
        </p:txBody>
      </p:sp>
    </p:spTree>
    <p:extLst>
      <p:ext uri="{BB962C8B-B14F-4D97-AF65-F5344CB8AC3E}">
        <p14:creationId xmlns:p14="http://schemas.microsoft.com/office/powerpoint/2010/main" val="2337280764"/>
      </p:ext>
    </p:extLst>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4D3DD-3920-4182-B95D-64617C5EF74A}"/>
              </a:ext>
            </a:extLst>
          </p:cNvPr>
          <p:cNvSpPr>
            <a:spLocks noGrp="1"/>
          </p:cNvSpPr>
          <p:nvPr>
            <p:ph type="title"/>
          </p:nvPr>
        </p:nvSpPr>
        <p:spPr/>
        <p:txBody>
          <a:bodyPr/>
          <a:lstStyle/>
          <a:p>
            <a:r>
              <a:rPr lang="en-GB" dirty="0" smtClean="0"/>
              <a:t>Tax Evasion Offences</a:t>
            </a:r>
            <a:endParaRPr lang="en-GB" dirty="0"/>
          </a:p>
        </p:txBody>
      </p:sp>
      <p:sp>
        <p:nvSpPr>
          <p:cNvPr id="3" name="Text Placeholder 2">
            <a:extLst>
              <a:ext uri="{FF2B5EF4-FFF2-40B4-BE49-F238E27FC236}">
                <a16:creationId xmlns:a16="http://schemas.microsoft.com/office/drawing/2014/main" id="{D764E3D0-8A77-489A-AE73-89AC14DDD8A1}"/>
              </a:ext>
            </a:extLst>
          </p:cNvPr>
          <p:cNvSpPr>
            <a:spLocks noGrp="1"/>
          </p:cNvSpPr>
          <p:nvPr>
            <p:ph type="body" sz="quarter" idx="11"/>
          </p:nvPr>
        </p:nvSpPr>
        <p:spPr>
          <a:xfrm>
            <a:off x="899590" y="1700808"/>
            <a:ext cx="7056785" cy="4608512"/>
          </a:xfrm>
        </p:spPr>
        <p:txBody>
          <a:bodyPr/>
          <a:lstStyle/>
          <a:p>
            <a:pPr marL="9525" indent="0" algn="just">
              <a:buNone/>
            </a:pPr>
            <a:r>
              <a:rPr lang="en-GB" dirty="0"/>
              <a:t>However, the most-commonly utilised offences are common law </a:t>
            </a:r>
            <a:r>
              <a:rPr lang="en-GB" dirty="0" smtClean="0"/>
              <a:t>offences:</a:t>
            </a:r>
          </a:p>
          <a:p>
            <a:pPr marL="342900" indent="-342900" algn="just">
              <a:buFont typeface="Arial" panose="020B0604020202020204" pitchFamily="34" charset="0"/>
              <a:buChar char="•"/>
            </a:pPr>
            <a:r>
              <a:rPr lang="en-GB" dirty="0"/>
              <a:t>Conspiracy to </a:t>
            </a:r>
            <a:r>
              <a:rPr lang="en-GB" dirty="0" smtClean="0"/>
              <a:t>Defraud, preserved </a:t>
            </a:r>
            <a:r>
              <a:rPr lang="en-GB" dirty="0"/>
              <a:t>by Criminal Law Act 1977, s5(2</a:t>
            </a:r>
            <a:r>
              <a:rPr lang="en-GB" dirty="0" smtClean="0"/>
              <a:t>)</a:t>
            </a:r>
            <a:endParaRPr lang="en-GB" dirty="0" smtClean="0"/>
          </a:p>
          <a:p>
            <a:pPr algn="just"/>
            <a:r>
              <a:rPr lang="en-GB" dirty="0" smtClean="0"/>
              <a:t>Cheating </a:t>
            </a:r>
            <a:r>
              <a:rPr lang="en-GB" dirty="0"/>
              <a:t>the Public </a:t>
            </a:r>
            <a:r>
              <a:rPr lang="en-GB" dirty="0" smtClean="0"/>
              <a:t>Revenue, preserved </a:t>
            </a:r>
            <a:r>
              <a:rPr lang="en-GB" dirty="0"/>
              <a:t>by Theft Act 1968, </a:t>
            </a:r>
            <a:r>
              <a:rPr lang="en-GB" dirty="0" smtClean="0"/>
              <a:t>s32(1)a</a:t>
            </a:r>
            <a:endParaRPr lang="en-GB" dirty="0" smtClean="0"/>
          </a:p>
          <a:p>
            <a:pPr marL="9525" indent="0" algn="just">
              <a:buNone/>
            </a:pPr>
            <a:endParaRPr lang="en-GB" dirty="0"/>
          </a:p>
          <a:p>
            <a:pPr marL="9525" indent="0" algn="just">
              <a:buNone/>
            </a:pPr>
            <a:r>
              <a:rPr lang="en-GB" i="1" dirty="0" smtClean="0"/>
              <a:t>R </a:t>
            </a:r>
            <a:r>
              <a:rPr lang="en-GB" i="1" dirty="0"/>
              <a:t>v Less </a:t>
            </a:r>
            <a:r>
              <a:rPr lang="en-GB" dirty="0"/>
              <a:t>(CA, 30 March 1993) </a:t>
            </a:r>
          </a:p>
          <a:p>
            <a:pPr marL="9525" indent="0" algn="just">
              <a:buNone/>
            </a:pPr>
            <a:r>
              <a:rPr lang="en-GB" dirty="0" smtClean="0"/>
              <a:t>	“[</a:t>
            </a:r>
            <a:r>
              <a:rPr lang="en-GB" dirty="0"/>
              <a:t>The offence] does not necessarily require a false </a:t>
            </a:r>
            <a:r>
              <a:rPr lang="en-GB" dirty="0" smtClean="0"/>
              <a:t>	representation </a:t>
            </a:r>
            <a:r>
              <a:rPr lang="en-GB" dirty="0"/>
              <a:t>either by words or conduct. </a:t>
            </a:r>
            <a:r>
              <a:rPr lang="en-GB" b="1" dirty="0">
                <a:solidFill>
                  <a:srgbClr val="4F81BD"/>
                </a:solidFill>
              </a:rPr>
              <a:t>Cheating can </a:t>
            </a:r>
            <a:r>
              <a:rPr lang="en-GB" b="1" dirty="0" smtClean="0">
                <a:solidFill>
                  <a:srgbClr val="4F81BD"/>
                </a:solidFill>
              </a:rPr>
              <a:t>	include </a:t>
            </a:r>
            <a:r>
              <a:rPr lang="en-GB" b="1" dirty="0">
                <a:solidFill>
                  <a:srgbClr val="4F81BD"/>
                </a:solidFill>
              </a:rPr>
              <a:t>any form of fraudulent conduct which results in </a:t>
            </a:r>
            <a:r>
              <a:rPr lang="en-GB" b="1" dirty="0" smtClean="0">
                <a:solidFill>
                  <a:srgbClr val="4F81BD"/>
                </a:solidFill>
              </a:rPr>
              <a:t>	diverting </a:t>
            </a:r>
            <a:r>
              <a:rPr lang="en-GB" b="1" dirty="0">
                <a:solidFill>
                  <a:srgbClr val="4F81BD"/>
                </a:solidFill>
              </a:rPr>
              <a:t>money from the Revenue </a:t>
            </a:r>
            <a:r>
              <a:rPr lang="en-GB" dirty="0"/>
              <a:t>and in depriving the </a:t>
            </a:r>
            <a:r>
              <a:rPr lang="en-GB" dirty="0" smtClean="0"/>
              <a:t>	Revenue </a:t>
            </a:r>
            <a:r>
              <a:rPr lang="en-GB" dirty="0"/>
              <a:t>of the money to which it is entitled. It has, of course, </a:t>
            </a:r>
            <a:r>
              <a:rPr lang="en-GB" dirty="0" smtClean="0"/>
              <a:t>	to </a:t>
            </a:r>
            <a:r>
              <a:rPr lang="en-GB" dirty="0"/>
              <a:t>be fraudulent conduct. That is to say, deliberate conduct by </a:t>
            </a:r>
            <a:r>
              <a:rPr lang="en-GB" dirty="0" smtClean="0"/>
              <a:t>	the defendant”</a:t>
            </a:r>
            <a:endParaRPr lang="en-GB" dirty="0"/>
          </a:p>
          <a:p>
            <a:pPr algn="just"/>
            <a:endParaRPr lang="en-GB" dirty="0"/>
          </a:p>
          <a:p>
            <a:pPr algn="just"/>
            <a:endParaRPr lang="en-GB" dirty="0"/>
          </a:p>
        </p:txBody>
      </p:sp>
    </p:spTree>
    <p:extLst>
      <p:ext uri="{BB962C8B-B14F-4D97-AF65-F5344CB8AC3E}">
        <p14:creationId xmlns:p14="http://schemas.microsoft.com/office/powerpoint/2010/main" val="1120617269"/>
      </p:ext>
    </p:extLst>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4D3DD-3920-4182-B95D-64617C5EF74A}"/>
              </a:ext>
            </a:extLst>
          </p:cNvPr>
          <p:cNvSpPr>
            <a:spLocks noGrp="1"/>
          </p:cNvSpPr>
          <p:nvPr>
            <p:ph type="title"/>
          </p:nvPr>
        </p:nvSpPr>
        <p:spPr/>
        <p:txBody>
          <a:bodyPr/>
          <a:lstStyle/>
          <a:p>
            <a:r>
              <a:rPr lang="en-GB" dirty="0"/>
              <a:t>Breadth, Overlap and Redundancy</a:t>
            </a:r>
          </a:p>
        </p:txBody>
      </p:sp>
      <p:sp>
        <p:nvSpPr>
          <p:cNvPr id="3" name="Text Placeholder 2">
            <a:extLst>
              <a:ext uri="{FF2B5EF4-FFF2-40B4-BE49-F238E27FC236}">
                <a16:creationId xmlns:a16="http://schemas.microsoft.com/office/drawing/2014/main" id="{D764E3D0-8A77-489A-AE73-89AC14DDD8A1}"/>
              </a:ext>
            </a:extLst>
          </p:cNvPr>
          <p:cNvSpPr>
            <a:spLocks noGrp="1"/>
          </p:cNvSpPr>
          <p:nvPr>
            <p:ph type="body" sz="quarter" idx="11"/>
          </p:nvPr>
        </p:nvSpPr>
        <p:spPr>
          <a:xfrm>
            <a:off x="899590" y="1700808"/>
            <a:ext cx="7416826" cy="4608512"/>
          </a:xfrm>
        </p:spPr>
        <p:txBody>
          <a:bodyPr/>
          <a:lstStyle/>
          <a:p>
            <a:pPr algn="just"/>
            <a:r>
              <a:rPr lang="en-GB" dirty="0" smtClean="0"/>
              <a:t>The </a:t>
            </a:r>
            <a:r>
              <a:rPr lang="en-GB" i="1" dirty="0" err="1"/>
              <a:t>actus</a:t>
            </a:r>
            <a:r>
              <a:rPr lang="en-GB" i="1" dirty="0"/>
              <a:t> </a:t>
            </a:r>
            <a:r>
              <a:rPr lang="en-GB" i="1" dirty="0" err="1"/>
              <a:t>reus</a:t>
            </a:r>
            <a:r>
              <a:rPr lang="en-GB" i="1" dirty="0"/>
              <a:t> </a:t>
            </a:r>
            <a:r>
              <a:rPr lang="en-GB" dirty="0"/>
              <a:t>of most tax evasion offences is so extraordinarily </a:t>
            </a:r>
            <a:r>
              <a:rPr lang="en-GB" dirty="0" smtClean="0"/>
              <a:t>broad that </a:t>
            </a:r>
            <a:r>
              <a:rPr lang="en-GB" dirty="0"/>
              <a:t>the fault element of dishonesty is often the ‘only live issue at </a:t>
            </a:r>
            <a:r>
              <a:rPr lang="en-GB" dirty="0" smtClean="0"/>
              <a:t>trial</a:t>
            </a:r>
            <a:r>
              <a:rPr lang="en-GB" dirty="0"/>
              <a:t>’, D </a:t>
            </a:r>
            <a:r>
              <a:rPr lang="en-GB" dirty="0" err="1"/>
              <a:t>Ormerod</a:t>
            </a:r>
            <a:r>
              <a:rPr lang="en-GB" dirty="0"/>
              <a:t>, ‘Cheating the Public Revenue’ [1998] Crim LR 627, </a:t>
            </a:r>
            <a:r>
              <a:rPr lang="en-GB" dirty="0" smtClean="0"/>
              <a:t>630</a:t>
            </a:r>
            <a:endParaRPr lang="en-GB" dirty="0"/>
          </a:p>
          <a:p>
            <a:pPr algn="just"/>
            <a:r>
              <a:rPr lang="en-GB" dirty="0" smtClean="0"/>
              <a:t>Failure </a:t>
            </a:r>
            <a:r>
              <a:rPr lang="en-GB" dirty="0"/>
              <a:t>to define dishonesty in English Law has itself long been regarded as </a:t>
            </a:r>
            <a:r>
              <a:rPr lang="en-GB" dirty="0" smtClean="0"/>
              <a:t>problematic</a:t>
            </a:r>
            <a:r>
              <a:rPr lang="en-GB" dirty="0"/>
              <a:t> </a:t>
            </a:r>
            <a:r>
              <a:rPr lang="en-GB" dirty="0" smtClean="0"/>
              <a:t>- test set out in </a:t>
            </a:r>
            <a:r>
              <a:rPr lang="en-GB" i="1" dirty="0" smtClean="0"/>
              <a:t>Ivey </a:t>
            </a:r>
            <a:r>
              <a:rPr lang="en-GB" i="1" dirty="0"/>
              <a:t>v Genting Casinos UK Ltd (t/a </a:t>
            </a:r>
            <a:r>
              <a:rPr lang="en-GB" i="1" dirty="0" err="1"/>
              <a:t>Crockfords</a:t>
            </a:r>
            <a:r>
              <a:rPr lang="en-GB" i="1" dirty="0"/>
              <a:t> Club)</a:t>
            </a:r>
            <a:r>
              <a:rPr lang="en-GB" dirty="0"/>
              <a:t> [2017] UKSC </a:t>
            </a:r>
            <a:r>
              <a:rPr lang="en-GB" dirty="0" smtClean="0"/>
              <a:t>67, amending test set out in </a:t>
            </a:r>
            <a:r>
              <a:rPr lang="en-GB" i="1" dirty="0" smtClean="0"/>
              <a:t>R </a:t>
            </a:r>
            <a:r>
              <a:rPr lang="en-GB" i="1" dirty="0"/>
              <a:t>v Ghosh</a:t>
            </a:r>
            <a:r>
              <a:rPr lang="en-GB" dirty="0"/>
              <a:t> [1982] 1 QB 1053 (CA</a:t>
            </a:r>
            <a:r>
              <a:rPr lang="en-GB" dirty="0" smtClean="0"/>
              <a:t>); confirmed </a:t>
            </a:r>
            <a:r>
              <a:rPr lang="en-GB" dirty="0"/>
              <a:t>in </a:t>
            </a:r>
            <a:r>
              <a:rPr lang="en-GB" i="1" dirty="0"/>
              <a:t>R v Barton</a:t>
            </a:r>
            <a:r>
              <a:rPr lang="en-GB" dirty="0"/>
              <a:t> [2020] EWCA Crim </a:t>
            </a:r>
            <a:r>
              <a:rPr lang="en-GB" dirty="0" smtClean="0"/>
              <a:t>575</a:t>
            </a:r>
          </a:p>
          <a:p>
            <a:pPr algn="just"/>
            <a:r>
              <a:rPr lang="en-GB" dirty="0" smtClean="0"/>
              <a:t>The </a:t>
            </a:r>
            <a:r>
              <a:rPr lang="en-GB" dirty="0"/>
              <a:t>issues surrounding dishonesty are exacerbated in the tax evasion context </a:t>
            </a:r>
            <a:endParaRPr lang="en-GB" dirty="0" smtClean="0"/>
          </a:p>
          <a:p>
            <a:pPr algn="just"/>
            <a:r>
              <a:rPr lang="en-GB" dirty="0" smtClean="0"/>
              <a:t>These </a:t>
            </a:r>
            <a:r>
              <a:rPr lang="en-GB" dirty="0"/>
              <a:t>difficulties are in part demonstrated by a focus on low-value prosecutions since the introduction of prosecutorial targets, and are at least implicitly recognised by the introduction of a strict liability </a:t>
            </a:r>
            <a:r>
              <a:rPr lang="en-GB" dirty="0" smtClean="0"/>
              <a:t>offence</a:t>
            </a:r>
            <a:endParaRPr lang="en-GB" dirty="0"/>
          </a:p>
          <a:p>
            <a:pPr algn="just"/>
            <a:endParaRPr lang="en-GB" dirty="0"/>
          </a:p>
        </p:txBody>
      </p:sp>
    </p:spTree>
    <p:extLst>
      <p:ext uri="{BB962C8B-B14F-4D97-AF65-F5344CB8AC3E}">
        <p14:creationId xmlns:p14="http://schemas.microsoft.com/office/powerpoint/2010/main" val="982659365"/>
      </p:ext>
    </p:ext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4D3DD-3920-4182-B95D-64617C5EF74A}"/>
              </a:ext>
            </a:extLst>
          </p:cNvPr>
          <p:cNvSpPr>
            <a:spLocks noGrp="1"/>
          </p:cNvSpPr>
          <p:nvPr>
            <p:ph type="title"/>
          </p:nvPr>
        </p:nvSpPr>
        <p:spPr/>
        <p:txBody>
          <a:bodyPr/>
          <a:lstStyle/>
          <a:p>
            <a:r>
              <a:rPr lang="en-GB" dirty="0"/>
              <a:t>Breadth, Overlap and Redundancy</a:t>
            </a:r>
          </a:p>
        </p:txBody>
      </p:sp>
      <p:sp>
        <p:nvSpPr>
          <p:cNvPr id="3" name="Text Placeholder 2">
            <a:extLst>
              <a:ext uri="{FF2B5EF4-FFF2-40B4-BE49-F238E27FC236}">
                <a16:creationId xmlns:a16="http://schemas.microsoft.com/office/drawing/2014/main" id="{D764E3D0-8A77-489A-AE73-89AC14DDD8A1}"/>
              </a:ext>
            </a:extLst>
          </p:cNvPr>
          <p:cNvSpPr>
            <a:spLocks noGrp="1"/>
          </p:cNvSpPr>
          <p:nvPr>
            <p:ph type="body" sz="quarter" idx="11"/>
          </p:nvPr>
        </p:nvSpPr>
        <p:spPr>
          <a:xfrm>
            <a:off x="899590" y="1700808"/>
            <a:ext cx="6912769" cy="4608512"/>
          </a:xfrm>
        </p:spPr>
        <p:txBody>
          <a:bodyPr/>
          <a:lstStyle/>
          <a:p>
            <a:pPr algn="just"/>
            <a:r>
              <a:rPr lang="en-GB" dirty="0" smtClean="0"/>
              <a:t>Offence of being knowingly </a:t>
            </a:r>
            <a:r>
              <a:rPr lang="en-GB" dirty="0"/>
              <a:t>concerned in the fraudulent evasion of income </a:t>
            </a:r>
            <a:r>
              <a:rPr lang="en-GB" dirty="0" smtClean="0"/>
              <a:t>tax</a:t>
            </a:r>
          </a:p>
          <a:p>
            <a:pPr marL="9525" indent="0" algn="just">
              <a:buNone/>
            </a:pPr>
            <a:r>
              <a:rPr lang="en-GB" dirty="0" smtClean="0"/>
              <a:t>“</a:t>
            </a:r>
            <a:r>
              <a:rPr lang="en-GB" b="1" dirty="0" smtClean="0">
                <a:solidFill>
                  <a:srgbClr val="4F81BD"/>
                </a:solidFill>
              </a:rPr>
              <a:t>the </a:t>
            </a:r>
            <a:r>
              <a:rPr lang="en-GB" b="1" dirty="0">
                <a:solidFill>
                  <a:srgbClr val="4F81BD"/>
                </a:solidFill>
              </a:rPr>
              <a:t>new offence does not criminalise conduct which is not already an offence under current law</a:t>
            </a:r>
            <a:r>
              <a:rPr lang="en-GB" dirty="0"/>
              <a:t>. Case-law suggests that the ambit of the new offence is similar to that of the existing common law offence in England and Wales of cheating the public </a:t>
            </a:r>
            <a:r>
              <a:rPr lang="en-GB" dirty="0" smtClean="0"/>
              <a:t>revenue” </a:t>
            </a:r>
          </a:p>
          <a:p>
            <a:pPr marL="9525" indent="0" algn="just">
              <a:buNone/>
            </a:pPr>
            <a:endParaRPr lang="en-GB" dirty="0"/>
          </a:p>
          <a:p>
            <a:pPr algn="just"/>
            <a:r>
              <a:rPr lang="en-GB" dirty="0" smtClean="0"/>
              <a:t>Offence of being knowingly </a:t>
            </a:r>
            <a:r>
              <a:rPr lang="en-GB" dirty="0"/>
              <a:t>concerned in the fraudulent evasion of </a:t>
            </a:r>
            <a:r>
              <a:rPr lang="en-GB" dirty="0" smtClean="0"/>
              <a:t>VAT</a:t>
            </a:r>
          </a:p>
          <a:p>
            <a:pPr marL="9525" indent="0" algn="just">
              <a:buNone/>
            </a:pPr>
            <a:r>
              <a:rPr lang="en-GB" dirty="0" smtClean="0"/>
              <a:t>In cases concerning </a:t>
            </a:r>
            <a:r>
              <a:rPr lang="en-GB" dirty="0"/>
              <a:t>Carousel/Missing Trader </a:t>
            </a:r>
            <a:r>
              <a:rPr lang="en-GB" dirty="0" smtClean="0"/>
              <a:t>Fraud, it was formerly thought that the s.72 offence </a:t>
            </a:r>
            <a:r>
              <a:rPr lang="en-GB" dirty="0"/>
              <a:t>c</a:t>
            </a:r>
            <a:r>
              <a:rPr lang="en-GB" dirty="0" smtClean="0"/>
              <a:t>ould </a:t>
            </a:r>
            <a:r>
              <a:rPr lang="en-GB" dirty="0"/>
              <a:t>not </a:t>
            </a:r>
            <a:r>
              <a:rPr lang="en-GB" dirty="0" smtClean="0"/>
              <a:t>be used. Instead, reliance was </a:t>
            </a:r>
            <a:r>
              <a:rPr lang="en-GB" dirty="0" smtClean="0"/>
              <a:t>placed </a:t>
            </a:r>
            <a:r>
              <a:rPr lang="en-GB" dirty="0" smtClean="0"/>
              <a:t>on offences including </a:t>
            </a:r>
            <a:r>
              <a:rPr lang="en-GB" dirty="0" smtClean="0"/>
              <a:t>cheating </a:t>
            </a:r>
            <a:r>
              <a:rPr lang="en-GB" dirty="0"/>
              <a:t>the </a:t>
            </a:r>
            <a:r>
              <a:rPr lang="en-GB" dirty="0"/>
              <a:t>p</a:t>
            </a:r>
            <a:r>
              <a:rPr lang="en-GB" dirty="0" smtClean="0"/>
              <a:t>ublic </a:t>
            </a:r>
            <a:r>
              <a:rPr lang="en-GB" dirty="0"/>
              <a:t>r</a:t>
            </a:r>
            <a:r>
              <a:rPr lang="en-GB" dirty="0" smtClean="0"/>
              <a:t>evenue </a:t>
            </a:r>
            <a:r>
              <a:rPr lang="en-GB" dirty="0" smtClean="0"/>
              <a:t>and </a:t>
            </a:r>
            <a:r>
              <a:rPr lang="en-GB" dirty="0"/>
              <a:t>c</a:t>
            </a:r>
            <a:r>
              <a:rPr lang="en-GB" dirty="0" smtClean="0"/>
              <a:t>onspiracy </a:t>
            </a:r>
            <a:r>
              <a:rPr lang="en-GB" dirty="0"/>
              <a:t>to </a:t>
            </a:r>
            <a:r>
              <a:rPr lang="en-GB" dirty="0"/>
              <a:t>d</a:t>
            </a:r>
            <a:r>
              <a:rPr lang="en-GB" dirty="0" smtClean="0"/>
              <a:t>efraud</a:t>
            </a:r>
            <a:r>
              <a:rPr lang="en-GB" dirty="0"/>
              <a:t>,</a:t>
            </a:r>
            <a:r>
              <a:rPr lang="en-GB" dirty="0" smtClean="0"/>
              <a:t> </a:t>
            </a:r>
            <a:r>
              <a:rPr lang="en-GB" i="1" dirty="0"/>
              <a:t>R v </a:t>
            </a:r>
            <a:r>
              <a:rPr lang="en-GB" i="1" dirty="0" err="1"/>
              <a:t>Hashash</a:t>
            </a:r>
            <a:r>
              <a:rPr lang="en-GB" i="1" dirty="0"/>
              <a:t> </a:t>
            </a:r>
            <a:r>
              <a:rPr lang="en-GB" dirty="0"/>
              <a:t>[2006] EWCA Crim 2518 (CA</a:t>
            </a:r>
            <a:r>
              <a:rPr lang="en-GB" dirty="0" smtClean="0"/>
              <a:t>).</a:t>
            </a:r>
          </a:p>
          <a:p>
            <a:pPr algn="just"/>
            <a:endParaRPr lang="en-GB" dirty="0"/>
          </a:p>
        </p:txBody>
      </p:sp>
    </p:spTree>
    <p:extLst>
      <p:ext uri="{BB962C8B-B14F-4D97-AF65-F5344CB8AC3E}">
        <p14:creationId xmlns:p14="http://schemas.microsoft.com/office/powerpoint/2010/main" val="2575018722"/>
      </p:ext>
    </p:extLst>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4D3DD-3920-4182-B95D-64617C5EF74A}"/>
              </a:ext>
            </a:extLst>
          </p:cNvPr>
          <p:cNvSpPr>
            <a:spLocks noGrp="1"/>
          </p:cNvSpPr>
          <p:nvPr>
            <p:ph type="title"/>
          </p:nvPr>
        </p:nvSpPr>
        <p:spPr/>
        <p:txBody>
          <a:bodyPr/>
          <a:lstStyle/>
          <a:p>
            <a:r>
              <a:rPr lang="en-GB" dirty="0" smtClean="0"/>
              <a:t>Alternatives – Statutory Cheating Offence</a:t>
            </a:r>
            <a:endParaRPr lang="en-GB" dirty="0"/>
          </a:p>
        </p:txBody>
      </p:sp>
      <p:sp>
        <p:nvSpPr>
          <p:cNvPr id="3" name="Text Placeholder 2">
            <a:extLst>
              <a:ext uri="{FF2B5EF4-FFF2-40B4-BE49-F238E27FC236}">
                <a16:creationId xmlns:a16="http://schemas.microsoft.com/office/drawing/2014/main" id="{D764E3D0-8A77-489A-AE73-89AC14DDD8A1}"/>
              </a:ext>
            </a:extLst>
          </p:cNvPr>
          <p:cNvSpPr>
            <a:spLocks noGrp="1"/>
          </p:cNvSpPr>
          <p:nvPr>
            <p:ph type="body" sz="quarter" idx="11"/>
          </p:nvPr>
        </p:nvSpPr>
        <p:spPr>
          <a:xfrm>
            <a:off x="899590" y="1700808"/>
            <a:ext cx="7560841" cy="4608512"/>
          </a:xfrm>
        </p:spPr>
        <p:txBody>
          <a:bodyPr/>
          <a:lstStyle/>
          <a:p>
            <a:pPr marL="9525" indent="0" algn="just">
              <a:buNone/>
            </a:pPr>
            <a:r>
              <a:rPr lang="en-GB" sz="1800" b="1" dirty="0" smtClean="0"/>
              <a:t>Option 1: Statutory Cheating Offence </a:t>
            </a:r>
          </a:p>
          <a:p>
            <a:pPr algn="just"/>
            <a:r>
              <a:rPr lang="en-GB" sz="1800" dirty="0"/>
              <a:t>C</a:t>
            </a:r>
            <a:r>
              <a:rPr lang="en-GB" sz="1800" dirty="0" smtClean="0"/>
              <a:t>ould </a:t>
            </a:r>
            <a:r>
              <a:rPr lang="en-GB" sz="1800" dirty="0" smtClean="0"/>
              <a:t>remove </a:t>
            </a:r>
            <a:r>
              <a:rPr lang="en-GB" sz="1800" dirty="0"/>
              <a:t>the need for statutory offences based on the type of tax </a:t>
            </a:r>
            <a:r>
              <a:rPr lang="en-GB" sz="1800" dirty="0" smtClean="0"/>
              <a:t>evaded</a:t>
            </a:r>
          </a:p>
          <a:p>
            <a:pPr algn="just"/>
            <a:r>
              <a:rPr lang="en-GB" sz="1800" dirty="0" smtClean="0"/>
              <a:t>Objective </a:t>
            </a:r>
            <a:r>
              <a:rPr lang="en-GB" sz="1800" dirty="0"/>
              <a:t>and subjective elements of the cheating offence </a:t>
            </a:r>
            <a:r>
              <a:rPr lang="en-GB" sz="1800" dirty="0" smtClean="0"/>
              <a:t>must be </a:t>
            </a:r>
            <a:r>
              <a:rPr lang="en-GB" sz="1800" dirty="0"/>
              <a:t>set out with greater specificity to </a:t>
            </a:r>
            <a:r>
              <a:rPr lang="en-GB" sz="1800" dirty="0" smtClean="0"/>
              <a:t>remove/mitigate reliance </a:t>
            </a:r>
            <a:r>
              <a:rPr lang="en-GB" sz="1800" dirty="0"/>
              <a:t>placed on </a:t>
            </a:r>
            <a:r>
              <a:rPr lang="en-GB" sz="1800" dirty="0" smtClean="0"/>
              <a:t>dishonesty</a:t>
            </a:r>
          </a:p>
          <a:p>
            <a:pPr marL="9525" indent="0" algn="just">
              <a:buNone/>
            </a:pPr>
            <a:endParaRPr lang="en-GB" sz="1800" dirty="0"/>
          </a:p>
          <a:p>
            <a:pPr marL="9525" indent="0" algn="just">
              <a:buNone/>
            </a:pPr>
            <a:r>
              <a:rPr lang="en-GB" sz="1800" i="1" dirty="0" smtClean="0"/>
              <a:t>Ivey </a:t>
            </a:r>
            <a:r>
              <a:rPr lang="en-GB" sz="1800" i="1" dirty="0"/>
              <a:t>v Genting Casinos UK Ltd (t/a </a:t>
            </a:r>
            <a:r>
              <a:rPr lang="en-GB" sz="1800" i="1" dirty="0" err="1"/>
              <a:t>Crockfords</a:t>
            </a:r>
            <a:r>
              <a:rPr lang="en-GB" sz="1800" i="1" dirty="0"/>
              <a:t> Club)</a:t>
            </a:r>
            <a:r>
              <a:rPr lang="en-GB" sz="1800" dirty="0"/>
              <a:t> [2017] UKSC </a:t>
            </a:r>
            <a:r>
              <a:rPr lang="en-GB" sz="1800" dirty="0" smtClean="0"/>
              <a:t>67</a:t>
            </a:r>
          </a:p>
          <a:p>
            <a:pPr algn="just"/>
            <a:r>
              <a:rPr lang="en-GB" sz="1800" dirty="0" smtClean="0"/>
              <a:t>Held </a:t>
            </a:r>
            <a:r>
              <a:rPr lang="en-GB" sz="1800" dirty="0"/>
              <a:t>that dishonesty was not a necessary component of cheating in gambling, instead providing an extended definition of </a:t>
            </a:r>
            <a:r>
              <a:rPr lang="en-GB" sz="1800" dirty="0" smtClean="0"/>
              <a:t>cheat</a:t>
            </a:r>
          </a:p>
          <a:p>
            <a:pPr algn="just"/>
            <a:r>
              <a:rPr lang="en-GB" sz="1800" dirty="0" smtClean="0"/>
              <a:t>Cheating </a:t>
            </a:r>
            <a:r>
              <a:rPr lang="en-GB" sz="1800" dirty="0"/>
              <a:t>the public revenue involves a deliberate (and not accidental) act designed to gain an illegal tax advantage (for oneself or for another) in a manner which is objectively improper, given the nature, parameters and rules (formal or informal) of the tax system and the knowledge, intentions and beliefs of the taxpayer.</a:t>
            </a:r>
          </a:p>
          <a:p>
            <a:pPr marL="9525" indent="0" algn="just">
              <a:buNone/>
            </a:pPr>
            <a:endParaRPr lang="en-GB" sz="1800" dirty="0"/>
          </a:p>
        </p:txBody>
      </p:sp>
    </p:spTree>
    <p:extLst>
      <p:ext uri="{BB962C8B-B14F-4D97-AF65-F5344CB8AC3E}">
        <p14:creationId xmlns:p14="http://schemas.microsoft.com/office/powerpoint/2010/main" val="3270791369"/>
      </p:ext>
    </p:extLst>
  </p:cSld>
  <p:clrMapOvr>
    <a:masterClrMapping/>
  </p:clrMapOvr>
  <p:transition spd="slow">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73&quot;&gt;&lt;object type=&quot;3&quot; unique_id=&quot;10074&quot;&gt;&lt;property id=&quot;20148&quot; value=&quot;5&quot;/&gt;&lt;property id=&quot;20300&quot; value=&quot;Slide 1&quot;/&gt;&lt;property id=&quot;20307&quot; value=&quot;256&quot;/&gt;&lt;/object&gt;&lt;object type=&quot;3&quot; unique_id=&quot;10075&quot;&gt;&lt;property id=&quot;20148&quot; value=&quot;5&quot;/&gt;&lt;property id=&quot;20300&quot; value=&quot;Slide 2&quot;/&gt;&lt;property id=&quot;20307&quot; value=&quot;260&quot;/&gt;&lt;/object&gt;&lt;object type=&quot;3&quot; unique_id=&quot;10076&quot;&gt;&lt;property id=&quot;20148&quot; value=&quot;5&quot;/&gt;&lt;property id=&quot;20300&quot; value=&quot;Slide 3&quot;/&gt;&lt;property id=&quot;20307&quot; value=&quot;267&quot;/&gt;&lt;/object&gt;&lt;object type=&quot;3&quot; unique_id=&quot;10077&quot;&gt;&lt;property id=&quot;20148&quot; value=&quot;5&quot;/&gt;&lt;property id=&quot;20300&quot; value=&quot;Slide 4&quot;/&gt;&lt;property id=&quot;20307&quot; value=&quot;264&quot;/&gt;&lt;/object&gt;&lt;object type=&quot;3&quot; unique_id=&quot;10078&quot;&gt;&lt;property id=&quot;20148&quot; value=&quot;5&quot;/&gt;&lt;property id=&quot;20300&quot; value=&quot;Slide 5&quot;/&gt;&lt;property id=&quot;20307&quot; value=&quot;268&quot;/&gt;&lt;/object&gt;&lt;object type=&quot;3&quot; unique_id=&quot;10079&quot;&gt;&lt;property id=&quot;20148&quot; value=&quot;5&quot;/&gt;&lt;property id=&quot;20300&quot; value=&quot;Slide 6&quot;/&gt;&lt;property id=&quot;20307&quot; value=&quot;265&quot;/&gt;&lt;/object&gt;&lt;object type=&quot;3&quot; unique_id=&quot;10080&quot;&gt;&lt;property id=&quot;20148&quot; value=&quot;5&quot;/&gt;&lt;property id=&quot;20300&quot; value=&quot;Slide 7&quot;/&gt;&lt;property id=&quot;20307&quot; value=&quot;266&quot;/&gt;&lt;/object&gt;&lt;object type=&quot;3&quot; unique_id=&quot;10081&quot;&gt;&lt;property id=&quot;20148&quot; value=&quot;5&quot;/&gt;&lt;property id=&quot;20300&quot; value=&quot;Slide 8&quot;/&gt;&lt;property id=&quot;20307&quot; value=&quot;262&quot;/&gt;&lt;/object&gt;&lt;object type=&quot;3&quot; unique_id=&quot;10082&quot;&gt;&lt;property id=&quot;20148&quot; value=&quot;5&quot;/&gt;&lt;property id=&quot;20300&quot; value=&quot;Slide 9&quot;/&gt;&lt;property id=&quot;20307&quot; value=&quot;269&quot;/&gt;&lt;/object&gt;&lt;object type=&quot;3&quot; unique_id=&quot;10083&quot;&gt;&lt;property id=&quot;20148&quot; value=&quot;5&quot;/&gt;&lt;property id=&quot;20300&quot; value=&quot;Slide 10&quot;/&gt;&lt;property id=&quot;20307&quot; value=&quot;259&quot;/&gt;&lt;/object&gt;&lt;/object&gt;&lt;object type=&quot;8&quot; unique_id=&quot;10095&quot;&gt;&lt;/object&gt;&lt;/object&gt;&lt;/database&gt;"/>
  <p:tag name="MMPROD_NEXTUNIQUEID" val="10009"/>
  <p:tag name="SECTOMILLISECCONVERTED" val="1"/>
</p:tagLst>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UWE Sky standard" id="{AD8DDF46-A5CC-4622-A02E-85EACB7FB611}" vid="{035B7317-0F9E-4103-A6E9-A33CA3ACF84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28939316926C04BB434D827A7A27A1D" ma:contentTypeVersion="10" ma:contentTypeDescription="Create a new document." ma:contentTypeScope="" ma:versionID="b1702581da8c7697dfff1d5bddd6d2d8">
  <xsd:schema xmlns:xsd="http://www.w3.org/2001/XMLSchema" xmlns:xs="http://www.w3.org/2001/XMLSchema" xmlns:p="http://schemas.microsoft.com/office/2006/metadata/properties" xmlns:ns2="548516d9-4766-4c45-95c7-f1dd44c6982a" xmlns:ns3="9372c811-71b3-403b-802c-98f34db367dc" targetNamespace="http://schemas.microsoft.com/office/2006/metadata/properties" ma:root="true" ma:fieldsID="0df1892d5fdc6f8914b8490f60d16783" ns2:_="" ns3:_="">
    <xsd:import namespace="548516d9-4766-4c45-95c7-f1dd44c6982a"/>
    <xsd:import namespace="9372c811-71b3-403b-802c-98f34db367d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8516d9-4766-4c45-95c7-f1dd44c6982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372c811-71b3-403b-802c-98f34db367d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8D2D201-97C8-4E70-BF77-76D11DC8600F}">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9372c811-71b3-403b-802c-98f34db367dc"/>
    <ds:schemaRef ds:uri="http://purl.org/dc/terms/"/>
    <ds:schemaRef ds:uri="548516d9-4766-4c45-95c7-f1dd44c6982a"/>
    <ds:schemaRef ds:uri="http://www.w3.org/XML/1998/namespace"/>
    <ds:schemaRef ds:uri="http://purl.org/dc/dcmitype/"/>
  </ds:schemaRefs>
</ds:datastoreItem>
</file>

<file path=customXml/itemProps2.xml><?xml version="1.0" encoding="utf-8"?>
<ds:datastoreItem xmlns:ds="http://schemas.openxmlformats.org/officeDocument/2006/customXml" ds:itemID="{AC5552B4-89B5-4F8D-B1E4-E0A34EA58D51}">
  <ds:schemaRefs>
    <ds:schemaRef ds:uri="http://schemas.microsoft.com/sharepoint/v3/contenttype/forms"/>
  </ds:schemaRefs>
</ds:datastoreItem>
</file>

<file path=customXml/itemProps3.xml><?xml version="1.0" encoding="utf-8"?>
<ds:datastoreItem xmlns:ds="http://schemas.openxmlformats.org/officeDocument/2006/customXml" ds:itemID="{34F0E19C-E6E1-4213-8632-339AC91B38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48516d9-4766-4c45-95c7-f1dd44c6982a"/>
    <ds:schemaRef ds:uri="9372c811-71b3-403b-802c-98f34db367d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UWE Sky standard</Template>
  <TotalTime>8525</TotalTime>
  <Words>1262</Words>
  <Application>Microsoft Office PowerPoint</Application>
  <PresentationFormat>On-screen Show (4:3)</PresentationFormat>
  <Paragraphs>110</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ＭＳ Ｐゴシック</vt:lpstr>
      <vt:lpstr>Arial</vt:lpstr>
      <vt:lpstr>Calibri</vt:lpstr>
      <vt:lpstr>Courier New</vt:lpstr>
      <vt:lpstr>Tahoma</vt:lpstr>
      <vt:lpstr>Custom Design</vt:lpstr>
      <vt:lpstr>Is it Time for the Next Seminal Economic Crime Statute? Modernising and Simplifying Tax Evasion Offences in the UK </vt:lpstr>
      <vt:lpstr>Introduction</vt:lpstr>
      <vt:lpstr>Use of the Criminal Justice System in Combatting Tax Evasion</vt:lpstr>
      <vt:lpstr>The Use of the Criminal Justice System in Combatting Tax Evasion</vt:lpstr>
      <vt:lpstr>Tax Evasion Offences</vt:lpstr>
      <vt:lpstr>Tax Evasion Offences</vt:lpstr>
      <vt:lpstr>Breadth, Overlap and Redundancy</vt:lpstr>
      <vt:lpstr>Breadth, Overlap and Redundancy</vt:lpstr>
      <vt:lpstr>Alternatives – Statutory Cheating Offence</vt:lpstr>
      <vt:lpstr>Alternatives – United States Comparison</vt:lpstr>
      <vt:lpstr>Alternatives – United States Comparison</vt:lpstr>
      <vt:lpstr>Conclusion</vt:lpstr>
    </vt:vector>
  </TitlesOfParts>
  <Company>University of the West of England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Sam Bourton</dc:creator>
  <cp:lastModifiedBy>Sam Bourton</cp:lastModifiedBy>
  <cp:revision>20</cp:revision>
  <cp:lastPrinted>2016-09-22T10:08:48Z</cp:lastPrinted>
  <dcterms:created xsi:type="dcterms:W3CDTF">2021-08-27T11:33:15Z</dcterms:created>
  <dcterms:modified xsi:type="dcterms:W3CDTF">2021-09-03T07:40:42Z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0x010100F28939316926C04BB434D827A7A27A1D</vt:lpwstr>
  </property>
</Properties>
</file>