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 id="2147483976" r:id="rId5"/>
  </p:sldMasterIdLst>
  <p:notesMasterIdLst>
    <p:notesMasterId r:id="rId22"/>
  </p:notesMasterIdLst>
  <p:handoutMasterIdLst>
    <p:handoutMasterId r:id="rId23"/>
  </p:handoutMasterIdLst>
  <p:sldIdLst>
    <p:sldId id="256" r:id="rId6"/>
    <p:sldId id="593" r:id="rId7"/>
    <p:sldId id="515" r:id="rId8"/>
    <p:sldId id="529" r:id="rId9"/>
    <p:sldId id="513" r:id="rId10"/>
    <p:sldId id="534" r:id="rId11"/>
    <p:sldId id="567" r:id="rId12"/>
    <p:sldId id="560" r:id="rId13"/>
    <p:sldId id="566" r:id="rId14"/>
    <p:sldId id="569" r:id="rId15"/>
    <p:sldId id="588" r:id="rId16"/>
    <p:sldId id="590" r:id="rId17"/>
    <p:sldId id="587" r:id="rId18"/>
    <p:sldId id="591" r:id="rId19"/>
    <p:sldId id="592" r:id="rId20"/>
    <p:sldId id="568" r:id="rId21"/>
  </p:sldIdLst>
  <p:sldSz cx="9144000" cy="6858000" type="screen4x3"/>
  <p:notesSz cx="9872663" cy="6742113"/>
  <p:custDataLst>
    <p:tags r:id="rId24"/>
  </p:custDataLst>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Untitled Section" id="{4284EADD-FE41-494D-A42C-2B60CCFC2DE6}">
          <p14:sldIdLst>
            <p14:sldId id="256"/>
            <p14:sldId id="593"/>
            <p14:sldId id="515"/>
            <p14:sldId id="529"/>
            <p14:sldId id="513"/>
            <p14:sldId id="534"/>
            <p14:sldId id="567"/>
            <p14:sldId id="560"/>
            <p14:sldId id="566"/>
            <p14:sldId id="569"/>
            <p14:sldId id="588"/>
            <p14:sldId id="590"/>
            <p14:sldId id="587"/>
            <p14:sldId id="591"/>
            <p14:sldId id="592"/>
            <p14:sldId id="568"/>
          </p14:sldIdLst>
        </p14:section>
      </p14:sectionLst>
    </p:ext>
    <p:ext uri="{EFAFB233-063F-42B5-8137-9DF3F51BA10A}">
      <p15:sldGuideLst xmlns:p15="http://schemas.microsoft.com/office/powerpoint/2012/main">
        <p15:guide id="4" orient="horz" pos="3838">
          <p15:clr>
            <a:srgbClr val="A4A3A4"/>
          </p15:clr>
        </p15:guide>
        <p15:guide id="5" pos="2880">
          <p15:clr>
            <a:srgbClr val="A4A3A4"/>
          </p15:clr>
        </p15:guide>
        <p15:guide id="7" pos="5103">
          <p15:clr>
            <a:srgbClr val="A4A3A4"/>
          </p15:clr>
        </p15:guide>
        <p15:guide id="12" pos="65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7A7392"/>
    <a:srgbClr val="16818D"/>
    <a:srgbClr val="1A9DAC"/>
    <a:srgbClr val="1C9DAC"/>
    <a:srgbClr val="598752"/>
    <a:srgbClr val="6DA463"/>
    <a:srgbClr val="A65C45"/>
    <a:srgbClr val="CC7054"/>
    <a:srgbClr val="FFFFFF"/>
    <a:srgbClr val="D6A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343" autoAdjust="0"/>
  </p:normalViewPr>
  <p:slideViewPr>
    <p:cSldViewPr showGuides="1">
      <p:cViewPr varScale="1">
        <p:scale>
          <a:sx n="73" d="100"/>
          <a:sy n="73" d="100"/>
        </p:scale>
        <p:origin x="1278" y="72"/>
      </p:cViewPr>
      <p:guideLst>
        <p:guide orient="horz" pos="3838"/>
        <p:guide pos="2880"/>
        <p:guide pos="5103"/>
        <p:guide pos="657"/>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106" d="100"/>
          <a:sy n="106" d="100"/>
        </p:scale>
        <p:origin x="196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aveen Kumar" userId="b094e2ff-fea5-42db-ab0d-a285161f95eb" providerId="ADAL" clId="{01D78D00-FDB6-4065-B91C-8CA1B65C3C8C}"/>
    <pc:docChg chg="custSel addSld delSld modSld modSection modNotesMaster modHandout">
      <pc:chgData name="Praveen Kumar" userId="b094e2ff-fea5-42db-ab0d-a285161f95eb" providerId="ADAL" clId="{01D78D00-FDB6-4065-B91C-8CA1B65C3C8C}" dt="2022-07-08T16:22:48.938" v="374" actId="14100"/>
      <pc:docMkLst>
        <pc:docMk/>
      </pc:docMkLst>
      <pc:sldChg chg="modSp">
        <pc:chgData name="Praveen Kumar" userId="b094e2ff-fea5-42db-ab0d-a285161f95eb" providerId="ADAL" clId="{01D78D00-FDB6-4065-B91C-8CA1B65C3C8C}" dt="2022-07-08T16:13:48.468" v="2" actId="255"/>
        <pc:sldMkLst>
          <pc:docMk/>
          <pc:sldMk cId="629521744" sldId="568"/>
        </pc:sldMkLst>
        <pc:spChg chg="mod">
          <ac:chgData name="Praveen Kumar" userId="b094e2ff-fea5-42db-ab0d-a285161f95eb" providerId="ADAL" clId="{01D78D00-FDB6-4065-B91C-8CA1B65C3C8C}" dt="2022-07-08T16:13:48.468" v="2" actId="255"/>
          <ac:spMkLst>
            <pc:docMk/>
            <pc:sldMk cId="629521744" sldId="568"/>
            <ac:spMk id="2" creationId="{681E43DD-1B2B-4610-AA66-57FD0D607436}"/>
          </ac:spMkLst>
        </pc:spChg>
      </pc:sldChg>
      <pc:sldChg chg="delSp modSp">
        <pc:chgData name="Praveen Kumar" userId="b094e2ff-fea5-42db-ab0d-a285161f95eb" providerId="ADAL" clId="{01D78D00-FDB6-4065-B91C-8CA1B65C3C8C}" dt="2022-07-08T16:13:29.270" v="1" actId="478"/>
        <pc:sldMkLst>
          <pc:docMk/>
          <pc:sldMk cId="1282182721" sldId="569"/>
        </pc:sldMkLst>
        <pc:spChg chg="del mod">
          <ac:chgData name="Praveen Kumar" userId="b094e2ff-fea5-42db-ab0d-a285161f95eb" providerId="ADAL" clId="{01D78D00-FDB6-4065-B91C-8CA1B65C3C8C}" dt="2022-07-08T16:13:29.270" v="1" actId="478"/>
          <ac:spMkLst>
            <pc:docMk/>
            <pc:sldMk cId="1282182721" sldId="569"/>
            <ac:spMk id="4" creationId="{12918564-D288-40BC-AC2F-E4BB28BBC8CF}"/>
          </ac:spMkLst>
        </pc:spChg>
      </pc:sldChg>
      <pc:sldChg chg="del">
        <pc:chgData name="Praveen Kumar" userId="b094e2ff-fea5-42db-ab0d-a285161f95eb" providerId="ADAL" clId="{01D78D00-FDB6-4065-B91C-8CA1B65C3C8C}" dt="2022-07-08T16:20:29.024" v="162" actId="2696"/>
        <pc:sldMkLst>
          <pc:docMk/>
          <pc:sldMk cId="609981462" sldId="589"/>
        </pc:sldMkLst>
      </pc:sldChg>
      <pc:sldChg chg="modSp add">
        <pc:chgData name="Praveen Kumar" userId="b094e2ff-fea5-42db-ab0d-a285161f95eb" providerId="ADAL" clId="{01D78D00-FDB6-4065-B91C-8CA1B65C3C8C}" dt="2022-07-08T16:22:48.938" v="374" actId="14100"/>
        <pc:sldMkLst>
          <pc:docMk/>
          <pc:sldMk cId="3921586772" sldId="593"/>
        </pc:sldMkLst>
        <pc:spChg chg="mod">
          <ac:chgData name="Praveen Kumar" userId="b094e2ff-fea5-42db-ab0d-a285161f95eb" providerId="ADAL" clId="{01D78D00-FDB6-4065-B91C-8CA1B65C3C8C}" dt="2022-07-08T16:18:25.058" v="24" actId="20577"/>
          <ac:spMkLst>
            <pc:docMk/>
            <pc:sldMk cId="3921586772" sldId="593"/>
            <ac:spMk id="2" creationId="{5721FC10-E82F-48CF-A385-1AD43828DFAD}"/>
          </ac:spMkLst>
        </pc:spChg>
        <pc:spChg chg="mod">
          <ac:chgData name="Praveen Kumar" userId="b094e2ff-fea5-42db-ab0d-a285161f95eb" providerId="ADAL" clId="{01D78D00-FDB6-4065-B91C-8CA1B65C3C8C}" dt="2022-07-08T16:22:48.938" v="374" actId="14100"/>
          <ac:spMkLst>
            <pc:docMk/>
            <pc:sldMk cId="3921586772" sldId="593"/>
            <ac:spMk id="3" creationId="{4F45B338-0058-470A-B0E7-85366CA69E6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43CF07-9307-6C48-9A7D-CFB6D27789B3}"/>
              </a:ext>
            </a:extLst>
          </p:cNvPr>
          <p:cNvSpPr>
            <a:spLocks noGrp="1"/>
          </p:cNvSpPr>
          <p:nvPr>
            <p:ph type="hdr" sz="quarter"/>
          </p:nvPr>
        </p:nvSpPr>
        <p:spPr>
          <a:xfrm>
            <a:off x="0" y="0"/>
            <a:ext cx="4278154" cy="338667"/>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3757DB75-BAF4-B743-9A92-74B92A91E0A3}"/>
              </a:ext>
            </a:extLst>
          </p:cNvPr>
          <p:cNvSpPr>
            <a:spLocks noGrp="1"/>
          </p:cNvSpPr>
          <p:nvPr>
            <p:ph type="ftr" sz="quarter" idx="2"/>
          </p:nvPr>
        </p:nvSpPr>
        <p:spPr>
          <a:xfrm>
            <a:off x="0" y="6403448"/>
            <a:ext cx="4278154" cy="33866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B22C6B3-A39F-7849-8137-15C55F281F8E}"/>
              </a:ext>
            </a:extLst>
          </p:cNvPr>
          <p:cNvSpPr>
            <a:spLocks noGrp="1"/>
          </p:cNvSpPr>
          <p:nvPr>
            <p:ph type="sldNum" sz="quarter" idx="3"/>
          </p:nvPr>
        </p:nvSpPr>
        <p:spPr>
          <a:xfrm>
            <a:off x="5592796" y="6403448"/>
            <a:ext cx="4278154" cy="338666"/>
          </a:xfrm>
          <a:prstGeom prst="rect">
            <a:avLst/>
          </a:prstGeom>
        </p:spPr>
        <p:txBody>
          <a:bodyPr vert="horz" lIns="91440" tIns="45720" rIns="91440" bIns="45720" rtlCol="0" anchor="b"/>
          <a:lstStyle>
            <a:lvl1pPr algn="r">
              <a:defRPr sz="1200"/>
            </a:lvl1pPr>
          </a:lstStyle>
          <a:p>
            <a:fld id="{DA11F245-9DFC-A14D-946D-EB14F66A9135}" type="slidenum">
              <a:rPr lang="en-US" smtClean="0"/>
              <a:t>‹#›</a:t>
            </a:fld>
            <a:endParaRPr lang="en-US"/>
          </a:p>
        </p:txBody>
      </p:sp>
    </p:spTree>
    <p:extLst>
      <p:ext uri="{BB962C8B-B14F-4D97-AF65-F5344CB8AC3E}">
        <p14:creationId xmlns:p14="http://schemas.microsoft.com/office/powerpoint/2010/main" val="1287902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4278154" cy="3371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67" name="Rectangle 3"/>
          <p:cNvSpPr>
            <a:spLocks noGrp="1" noChangeArrowheads="1"/>
          </p:cNvSpPr>
          <p:nvPr>
            <p:ph type="dt" idx="1"/>
          </p:nvPr>
        </p:nvSpPr>
        <p:spPr bwMode="auto">
          <a:xfrm>
            <a:off x="5592796" y="0"/>
            <a:ext cx="4278154" cy="3371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0"/>
                <a:cs typeface="ＭＳ Ｐゴシック"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3251200" y="506413"/>
            <a:ext cx="3370263" cy="2527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9" name="Rectangle 5"/>
          <p:cNvSpPr>
            <a:spLocks noGrp="1" noChangeArrowheads="1"/>
          </p:cNvSpPr>
          <p:nvPr>
            <p:ph type="body" sz="quarter" idx="3"/>
          </p:nvPr>
        </p:nvSpPr>
        <p:spPr bwMode="auto">
          <a:xfrm>
            <a:off x="987267" y="3202504"/>
            <a:ext cx="7898130" cy="30339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6403447"/>
            <a:ext cx="4278154" cy="33710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71" name="Rectangle 7"/>
          <p:cNvSpPr>
            <a:spLocks noGrp="1" noChangeArrowheads="1"/>
          </p:cNvSpPr>
          <p:nvPr>
            <p:ph type="sldNum" sz="quarter" idx="5"/>
          </p:nvPr>
        </p:nvSpPr>
        <p:spPr bwMode="auto">
          <a:xfrm>
            <a:off x="5592796" y="6403447"/>
            <a:ext cx="4278154" cy="33710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5360570-2B09-DB43-BBE0-DA076DA911F1}" type="slidenum">
              <a:rPr lang="en-US" altLang="en-US"/>
              <a:pPr>
                <a:defRPr/>
              </a:pPr>
              <a:t>‹#›</a:t>
            </a:fld>
            <a:endParaRPr lang="en-US" altLang="en-US"/>
          </a:p>
        </p:txBody>
      </p:sp>
    </p:spTree>
    <p:extLst>
      <p:ext uri="{BB962C8B-B14F-4D97-AF65-F5344CB8AC3E}">
        <p14:creationId xmlns:p14="http://schemas.microsoft.com/office/powerpoint/2010/main" val="200487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sciencedirect.com/science/article/pii/S1360859210001877#bib5" TargetMode="External"/><Relationship Id="rId3" Type="http://schemas.openxmlformats.org/officeDocument/2006/relationships/hyperlink" Target="https://www.sciencedirect.com/science/article/pii/S1360859210001877#bib36" TargetMode="External"/><Relationship Id="rId7" Type="http://schemas.openxmlformats.org/officeDocument/2006/relationships/hyperlink" Target="https://www.sciencedirect.com/science/article/pii/S1360859210001877#fig1"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sciencedirect.com/topics/medicine-and-dentistry/referred-pain" TargetMode="External"/><Relationship Id="rId5" Type="http://schemas.openxmlformats.org/officeDocument/2006/relationships/hyperlink" Target="https://www.sciencedirect.com/topics/medicine-and-dentistry/skeletal-muscle" TargetMode="External"/><Relationship Id="rId10" Type="http://schemas.openxmlformats.org/officeDocument/2006/relationships/hyperlink" Target="https://www.sciencedirect.com/topics/medicine-and-dentistry/shoulder-pain" TargetMode="External"/><Relationship Id="rId4" Type="http://schemas.openxmlformats.org/officeDocument/2006/relationships/hyperlink" Target="https://www.sciencedirect.com/topics/medicine-and-dentistry/palpation" TargetMode="External"/><Relationship Id="rId9" Type="http://schemas.openxmlformats.org/officeDocument/2006/relationships/hyperlink" Target="https://www.sciencedirect.com/science/article/pii/S1360859210001877#bib17"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3ACBE53D-BCA0-4E19-B9C6-B1F6D4AD6F67}"/>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B97E68AF-181E-4E07-8D39-FDC9722D39C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MS PGothic" panose="020B0600070205080204" pitchFamily="34" charset="-128"/>
              <a:cs typeface="Arial" panose="020B0604020202020204" pitchFamily="34" charset="0"/>
            </a:endParaRPr>
          </a:p>
        </p:txBody>
      </p:sp>
      <p:sp>
        <p:nvSpPr>
          <p:cNvPr id="56324" name="Slide Number Placeholder 3">
            <a:extLst>
              <a:ext uri="{FF2B5EF4-FFF2-40B4-BE49-F238E27FC236}">
                <a16:creationId xmlns:a16="http://schemas.microsoft.com/office/drawing/2014/main" id="{2420ACD5-01BC-4C2D-B31D-58F854849F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9350068-8E56-45E5-926C-B5375D812BD1}" type="slidenum">
              <a:rPr lang="en-US" altLang="en-US" smtClean="0"/>
              <a:pPr/>
              <a:t>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387414F1-9E7E-453C-9B20-A4FA14CDBA6C}"/>
              </a:ext>
            </a:extLst>
          </p:cNvPr>
          <p:cNvSpPr>
            <a:spLocks noGrp="1" noRot="1" noChangeAspect="1" noTextEdit="1"/>
          </p:cNvSpPr>
          <p:nvPr>
            <p:ph type="sldImg"/>
          </p:nvPr>
        </p:nvSpPr>
        <p:spPr>
          <a:ln/>
        </p:spPr>
      </p:sp>
      <p:sp>
        <p:nvSpPr>
          <p:cNvPr id="83971" name="Notes Placeholder 2">
            <a:extLst>
              <a:ext uri="{FF2B5EF4-FFF2-40B4-BE49-F238E27FC236}">
                <a16:creationId xmlns:a16="http://schemas.microsoft.com/office/drawing/2014/main" id="{64E591CB-4C32-43D3-B5FF-B2667DA1EA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err="1">
                <a:latin typeface="Arial" panose="020B0604020202020204" pitchFamily="34" charset="0"/>
                <a:cs typeface="Arial" panose="020B0604020202020204" pitchFamily="34" charset="0"/>
              </a:rPr>
              <a:t>TrP</a:t>
            </a:r>
            <a:r>
              <a:rPr lang="en-GB" altLang="en-US" dirty="0">
                <a:latin typeface="Arial" panose="020B0604020202020204" pitchFamily="34" charset="0"/>
                <a:cs typeface="Arial" panose="020B0604020202020204" pitchFamily="34" charset="0"/>
              </a:rPr>
              <a:t> diagnosis was conducted according to </a:t>
            </a:r>
            <a:r>
              <a:rPr lang="en-GB" altLang="en-US" dirty="0">
                <a:latin typeface="Arial" panose="020B0604020202020204" pitchFamily="34" charset="0"/>
                <a:cs typeface="Arial" panose="020B0604020202020204" pitchFamily="34" charset="0"/>
                <a:hlinkClick r:id="rId3"/>
              </a:rPr>
              <a:t>Simons et al. (1999)</a:t>
            </a:r>
            <a:r>
              <a:rPr lang="en-GB" altLang="en-US" dirty="0">
                <a:latin typeface="Arial" panose="020B0604020202020204" pitchFamily="34" charset="0"/>
                <a:cs typeface="Arial" panose="020B0604020202020204" pitchFamily="34" charset="0"/>
              </a:rPr>
              <a:t>: 1) </a:t>
            </a:r>
            <a:r>
              <a:rPr lang="en-GB" altLang="en-US" dirty="0">
                <a:latin typeface="Arial" panose="020B0604020202020204" pitchFamily="34" charset="0"/>
                <a:cs typeface="Arial" panose="020B0604020202020204" pitchFamily="34" charset="0"/>
                <a:hlinkClick r:id="rId4" tooltip="Learn more about Palpation"/>
              </a:rPr>
              <a:t>palpable</a:t>
            </a:r>
            <a:r>
              <a:rPr lang="en-GB" altLang="en-US" dirty="0">
                <a:latin typeface="Arial" panose="020B0604020202020204" pitchFamily="34" charset="0"/>
                <a:cs typeface="Arial" panose="020B0604020202020204" pitchFamily="34" charset="0"/>
              </a:rPr>
              <a:t> taut band in a </a:t>
            </a:r>
            <a:r>
              <a:rPr lang="en-GB" altLang="en-US" dirty="0">
                <a:latin typeface="Arial" panose="020B0604020202020204" pitchFamily="34" charset="0"/>
                <a:cs typeface="Arial" panose="020B0604020202020204" pitchFamily="34" charset="0"/>
                <a:hlinkClick r:id="rId5" tooltip="Learn more about Skeletal Muscle"/>
              </a:rPr>
              <a:t>skeletal muscle</a:t>
            </a:r>
            <a:r>
              <a:rPr lang="en-GB" altLang="en-US" dirty="0">
                <a:latin typeface="Arial" panose="020B0604020202020204" pitchFamily="34" charset="0"/>
                <a:cs typeface="Arial" panose="020B0604020202020204" pitchFamily="34" charset="0"/>
              </a:rPr>
              <a:t>; 2) hyperirritable tender spot in the taut band; 3) local twitch response elicited by the snapping palpation of the taut band; and 4) presence of </a:t>
            </a:r>
            <a:r>
              <a:rPr lang="en-GB" altLang="en-US" dirty="0">
                <a:latin typeface="Arial" panose="020B0604020202020204" pitchFamily="34" charset="0"/>
                <a:cs typeface="Arial" panose="020B0604020202020204" pitchFamily="34" charset="0"/>
                <a:hlinkClick r:id="rId6" tooltip="Learn more about Referred pain"/>
              </a:rPr>
              <a:t>referred pain</a:t>
            </a:r>
            <a:r>
              <a:rPr lang="en-GB" altLang="en-US" dirty="0">
                <a:latin typeface="Arial" panose="020B0604020202020204" pitchFamily="34" charset="0"/>
                <a:cs typeface="Arial" panose="020B0604020202020204" pitchFamily="34" charset="0"/>
              </a:rPr>
              <a:t> in response to </a:t>
            </a:r>
            <a:r>
              <a:rPr lang="en-GB" altLang="en-US" dirty="0" err="1">
                <a:latin typeface="Arial" panose="020B0604020202020204" pitchFamily="34" charset="0"/>
                <a:cs typeface="Arial" panose="020B0604020202020204" pitchFamily="34" charset="0"/>
              </a:rPr>
              <a:t>TrP</a:t>
            </a:r>
            <a:r>
              <a:rPr lang="en-GB" altLang="en-US" dirty="0">
                <a:latin typeface="Arial" panose="020B0604020202020204" pitchFamily="34" charset="0"/>
                <a:cs typeface="Arial" panose="020B0604020202020204" pitchFamily="34" charset="0"/>
              </a:rPr>
              <a:t> compression (</a:t>
            </a:r>
            <a:r>
              <a:rPr lang="en-GB" altLang="en-US" dirty="0">
                <a:latin typeface="Arial" panose="020B0604020202020204" pitchFamily="34" charset="0"/>
                <a:cs typeface="Arial" panose="020B0604020202020204" pitchFamily="34" charset="0"/>
                <a:hlinkClick r:id="rId7"/>
              </a:rPr>
              <a:t>Fig. 1</a:t>
            </a:r>
            <a:r>
              <a:rPr lang="en-GB" altLang="en-US" dirty="0">
                <a:latin typeface="Arial" panose="020B0604020202020204" pitchFamily="34" charset="0"/>
                <a:cs typeface="Arial" panose="020B0604020202020204" pitchFamily="34" charset="0"/>
              </a:rPr>
              <a:t>).</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over the </a:t>
            </a:r>
            <a:r>
              <a:rPr lang="en-GB" altLang="en-US" dirty="0" err="1">
                <a:latin typeface="Arial" panose="020B0604020202020204" pitchFamily="34" charset="0"/>
                <a:cs typeface="Arial" panose="020B0604020202020204" pitchFamily="34" charset="0"/>
              </a:rPr>
              <a:t>levator</a:t>
            </a:r>
            <a:r>
              <a:rPr lang="en-GB" altLang="en-US" dirty="0">
                <a:latin typeface="Arial" panose="020B0604020202020204" pitchFamily="34" charset="0"/>
                <a:cs typeface="Arial" panose="020B0604020202020204" pitchFamily="34" charset="0"/>
              </a:rPr>
              <a:t> scapulae (2 cm superior to the superior angle of the scapula bone), supraspinatus (middle point over the </a:t>
            </a:r>
            <a:r>
              <a:rPr lang="en-GB" altLang="en-US" dirty="0" err="1">
                <a:latin typeface="Arial" panose="020B0604020202020204" pitchFamily="34" charset="0"/>
                <a:cs typeface="Arial" panose="020B0604020202020204" pitchFamily="34" charset="0"/>
              </a:rPr>
              <a:t>fosa</a:t>
            </a:r>
            <a:r>
              <a:rPr lang="en-GB" altLang="en-US" dirty="0">
                <a:latin typeface="Arial" panose="020B0604020202020204" pitchFamily="34" charset="0"/>
                <a:cs typeface="Arial" panose="020B0604020202020204" pitchFamily="34" charset="0"/>
              </a:rPr>
              <a:t> of the scapula), infraspinatus (middle muscle belly), pectoralis major (middle point under the clavicle bone), </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Patients also received a neuromuscular technique (longitudinal stroke) (</a:t>
            </a:r>
            <a:r>
              <a:rPr lang="en-GB" altLang="en-US" dirty="0" err="1">
                <a:latin typeface="Arial" panose="020B0604020202020204" pitchFamily="34" charset="0"/>
                <a:cs typeface="Arial" panose="020B0604020202020204" pitchFamily="34" charset="0"/>
                <a:hlinkClick r:id="rId8"/>
              </a:rPr>
              <a:t>Chaitow</a:t>
            </a:r>
            <a:r>
              <a:rPr lang="en-GB" altLang="en-US" dirty="0">
                <a:latin typeface="Arial" panose="020B0604020202020204" pitchFamily="34" charset="0"/>
                <a:cs typeface="Arial" panose="020B0604020202020204" pitchFamily="34" charset="0"/>
                <a:hlinkClick r:id="rId8"/>
              </a:rPr>
              <a:t>, 2010</a:t>
            </a:r>
            <a:r>
              <a:rPr lang="en-GB" altLang="en-US" dirty="0">
                <a:latin typeface="Arial" panose="020B0604020202020204" pitchFamily="34" charset="0"/>
                <a:cs typeface="Arial" panose="020B0604020202020204" pitchFamily="34" charset="0"/>
              </a:rPr>
              <a:t>) over the affected muscle, particularly supraspinatus, infraspinatus, and pectoralis major muscles. The thumb of the therapist was placed over the taut band and longitudinal strokes were applied slowly with moderate pressure which was not painful for the patient. This technique has been found to be effective for reducing </a:t>
            </a:r>
            <a:r>
              <a:rPr lang="en-GB" altLang="en-US" dirty="0" err="1">
                <a:latin typeface="Arial" panose="020B0604020202020204" pitchFamily="34" charset="0"/>
                <a:cs typeface="Arial" panose="020B0604020202020204" pitchFamily="34" charset="0"/>
              </a:rPr>
              <a:t>TrP</a:t>
            </a:r>
            <a:r>
              <a:rPr lang="en-GB" altLang="en-US" dirty="0">
                <a:latin typeface="Arial" panose="020B0604020202020204" pitchFamily="34" charset="0"/>
                <a:cs typeface="Arial" panose="020B0604020202020204" pitchFamily="34" charset="0"/>
              </a:rPr>
              <a:t> pressure sensitivity (</a:t>
            </a:r>
            <a:r>
              <a:rPr lang="en-GB" altLang="en-US" dirty="0">
                <a:latin typeface="Arial" panose="020B0604020202020204" pitchFamily="34" charset="0"/>
                <a:cs typeface="Arial" panose="020B0604020202020204" pitchFamily="34" charset="0"/>
                <a:hlinkClick r:id="rId9"/>
              </a:rPr>
              <a:t>Ibáñez-García et al., 2009</a:t>
            </a:r>
            <a:r>
              <a:rPr lang="en-GB" altLang="en-US" dirty="0">
                <a:latin typeface="Arial" panose="020B0604020202020204" pitchFamily="34" charset="0"/>
                <a:cs typeface="Arial" panose="020B0604020202020204" pitchFamily="34" charset="0"/>
              </a:rPr>
              <a:t>).</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The mean duration of </a:t>
            </a:r>
            <a:r>
              <a:rPr lang="en-GB" altLang="en-US" dirty="0">
                <a:latin typeface="Arial" panose="020B0604020202020204" pitchFamily="34" charset="0"/>
                <a:cs typeface="Arial" panose="020B0604020202020204" pitchFamily="34" charset="0"/>
                <a:hlinkClick r:id="rId10" tooltip="Learn more about Shoulder Pain"/>
              </a:rPr>
              <a:t>shoulder pain</a:t>
            </a:r>
            <a:r>
              <a:rPr lang="en-GB" altLang="en-US" dirty="0">
                <a:latin typeface="Arial" panose="020B0604020202020204" pitchFamily="34" charset="0"/>
                <a:cs typeface="Arial" panose="020B0604020202020204" pitchFamily="34" charset="0"/>
              </a:rPr>
              <a:t> history was 8.7 ± 4.8 months (95%CI 5–12.4), and the mean intensity of pain experienced during arm active elevation was 5.1 ± 1.9 (95% CI 3.9–6.4).</a:t>
            </a:r>
          </a:p>
        </p:txBody>
      </p:sp>
      <p:sp>
        <p:nvSpPr>
          <p:cNvPr id="83972" name="Slide Number Placeholder 3">
            <a:extLst>
              <a:ext uri="{FF2B5EF4-FFF2-40B4-BE49-F238E27FC236}">
                <a16:creationId xmlns:a16="http://schemas.microsoft.com/office/drawing/2014/main" id="{120B4B42-F8D3-431A-9675-33AEE66385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5E239A9-3CCC-447E-8E4C-3B1ADC698606}" type="slidenum">
              <a:rPr lang="en-US" altLang="en-US" smtClean="0"/>
              <a:pPr/>
              <a:t>13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7A739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E3B5BC-7C7D-A745-8158-A53C466DA14C}"/>
              </a:ext>
            </a:extLst>
          </p:cNvPr>
          <p:cNvSpPr>
            <a:spLocks noGrp="1"/>
          </p:cNvSpPr>
          <p:nvPr>
            <p:ph type="title"/>
          </p:nvPr>
        </p:nvSpPr>
        <p:spPr>
          <a:xfrm>
            <a:off x="2050826" y="1915479"/>
            <a:ext cx="5689524" cy="2089585"/>
          </a:xfrm>
          <a:prstGeom prst="rect">
            <a:avLst/>
          </a:prstGeom>
        </p:spPr>
        <p:txBody>
          <a:bodyPr lIns="0" tIns="0" rIns="0" bIns="0"/>
          <a:lstStyle>
            <a:lvl1pPr>
              <a:defRPr>
                <a:solidFill>
                  <a:schemeClr val="bg1"/>
                </a:solidFill>
              </a:defRPr>
            </a:lvl1pPr>
          </a:lstStyle>
          <a:p>
            <a:r>
              <a:rPr lang="en-US"/>
              <a:t>Click to edit Master title style</a:t>
            </a:r>
            <a:endParaRPr lang="en-US" dirty="0"/>
          </a:p>
        </p:txBody>
      </p:sp>
      <p:sp>
        <p:nvSpPr>
          <p:cNvPr id="16" name="Text Placeholder 14">
            <a:extLst>
              <a:ext uri="{FF2B5EF4-FFF2-40B4-BE49-F238E27FC236}">
                <a16:creationId xmlns:a16="http://schemas.microsoft.com/office/drawing/2014/main" id="{69EC6F0B-C9B0-464E-ABF8-505FA2B99A36}"/>
              </a:ext>
            </a:extLst>
          </p:cNvPr>
          <p:cNvSpPr>
            <a:spLocks noGrp="1"/>
          </p:cNvSpPr>
          <p:nvPr>
            <p:ph type="body" sz="quarter" idx="15" hasCustomPrompt="1"/>
          </p:nvPr>
        </p:nvSpPr>
        <p:spPr>
          <a:xfrm>
            <a:off x="586421" y="1916832"/>
            <a:ext cx="1219139" cy="269081"/>
          </a:xfrm>
          <a:prstGeom prst="rect">
            <a:avLst/>
          </a:prstGeom>
        </p:spPr>
        <p:txBody>
          <a:bodyPr lIns="0" tIns="0" rIns="0" bIns="0"/>
          <a:lstStyle>
            <a:lvl1pPr marL="0" indent="0" algn="l">
              <a:lnSpc>
                <a:spcPts val="1300"/>
              </a:lnSpc>
              <a:spcBef>
                <a:spcPts val="0"/>
              </a:spcBef>
              <a:buFontTx/>
              <a:buNone/>
              <a:defRPr sz="1800" b="0" i="0">
                <a:solidFill>
                  <a:schemeClr val="bg1"/>
                </a:solidFill>
                <a:latin typeface="+mj-lt"/>
                <a:ea typeface="Tahoma" charset="0"/>
                <a:cs typeface="Tahoma" charset="0"/>
              </a:defRPr>
            </a:lvl1pPr>
          </a:lstStyle>
          <a:p>
            <a:pPr lvl="0"/>
            <a:r>
              <a:rPr lang="en-US" dirty="0"/>
              <a:t>Presented by</a:t>
            </a:r>
          </a:p>
        </p:txBody>
      </p:sp>
      <p:sp>
        <p:nvSpPr>
          <p:cNvPr id="17" name="Text Placeholder 14">
            <a:extLst>
              <a:ext uri="{FF2B5EF4-FFF2-40B4-BE49-F238E27FC236}">
                <a16:creationId xmlns:a16="http://schemas.microsoft.com/office/drawing/2014/main" id="{C1E2BFEE-0AD7-C548-92B3-DE639BB40C8B}"/>
              </a:ext>
            </a:extLst>
          </p:cNvPr>
          <p:cNvSpPr>
            <a:spLocks noGrp="1"/>
          </p:cNvSpPr>
          <p:nvPr>
            <p:ph type="body" sz="quarter" idx="16"/>
          </p:nvPr>
        </p:nvSpPr>
        <p:spPr>
          <a:xfrm>
            <a:off x="586420" y="2323736"/>
            <a:ext cx="1219139" cy="673215"/>
          </a:xfrm>
          <a:prstGeom prst="rect">
            <a:avLst/>
          </a:prstGeom>
        </p:spPr>
        <p:txBody>
          <a:bodyPr lIns="0" tIns="0" rIns="0" bIns="0"/>
          <a:lstStyle>
            <a:lvl1pPr marL="0" indent="0" algn="l">
              <a:lnSpc>
                <a:spcPct val="100000"/>
              </a:lnSpc>
              <a:spcBef>
                <a:spcPts val="0"/>
              </a:spcBef>
              <a:buFontTx/>
              <a:buNone/>
              <a:defRPr sz="1800" b="1" i="0">
                <a:solidFill>
                  <a:schemeClr val="bg1"/>
                </a:solidFill>
                <a:latin typeface="+mj-lt"/>
                <a:ea typeface="Tahoma" charset="0"/>
                <a:cs typeface="Tahoma" charset="0"/>
              </a:defRPr>
            </a:lvl1pPr>
          </a:lstStyle>
          <a:p>
            <a:pPr lvl="0"/>
            <a:r>
              <a:rPr lang="en-US"/>
              <a:t>Edit Master text styles</a:t>
            </a:r>
          </a:p>
        </p:txBody>
      </p:sp>
      <p:sp>
        <p:nvSpPr>
          <p:cNvPr id="18" name="Text Placeholder 14">
            <a:extLst>
              <a:ext uri="{FF2B5EF4-FFF2-40B4-BE49-F238E27FC236}">
                <a16:creationId xmlns:a16="http://schemas.microsoft.com/office/drawing/2014/main" id="{FE54718D-4C22-E94B-A4C0-C34A3A4257A2}"/>
              </a:ext>
            </a:extLst>
          </p:cNvPr>
          <p:cNvSpPr>
            <a:spLocks noGrp="1"/>
          </p:cNvSpPr>
          <p:nvPr>
            <p:ph type="body" sz="quarter" idx="17"/>
          </p:nvPr>
        </p:nvSpPr>
        <p:spPr>
          <a:xfrm>
            <a:off x="567834" y="3057655"/>
            <a:ext cx="1219139" cy="673215"/>
          </a:xfrm>
          <a:prstGeom prst="rect">
            <a:avLst/>
          </a:prstGeom>
        </p:spPr>
        <p:txBody>
          <a:bodyPr lIns="0" tIns="0" rIns="0" bIns="0"/>
          <a:lstStyle>
            <a:lvl1pPr marL="0" indent="0" algn="l">
              <a:lnSpc>
                <a:spcPct val="100000"/>
              </a:lnSpc>
              <a:spcBef>
                <a:spcPts val="0"/>
              </a:spcBef>
              <a:buFontTx/>
              <a:buNone/>
              <a:defRPr sz="2000" b="1" i="0">
                <a:solidFill>
                  <a:schemeClr val="bg1"/>
                </a:solidFill>
                <a:latin typeface="+mj-lt"/>
                <a:ea typeface="Tahoma" charset="0"/>
                <a:cs typeface="Tahoma" charset="0"/>
              </a:defRPr>
            </a:lvl1pPr>
          </a:lstStyle>
          <a:p>
            <a:pPr lvl="0"/>
            <a:r>
              <a:rPr lang="en-US"/>
              <a:t>Edit Master text styles</a:t>
            </a:r>
          </a:p>
        </p:txBody>
      </p:sp>
      <p:sp>
        <p:nvSpPr>
          <p:cNvPr id="19" name="Text Placeholder 14">
            <a:extLst>
              <a:ext uri="{FF2B5EF4-FFF2-40B4-BE49-F238E27FC236}">
                <a16:creationId xmlns:a16="http://schemas.microsoft.com/office/drawing/2014/main" id="{55B2378F-7E74-5649-B1F7-5BE87863FDAE}"/>
              </a:ext>
            </a:extLst>
          </p:cNvPr>
          <p:cNvSpPr>
            <a:spLocks noGrp="1"/>
          </p:cNvSpPr>
          <p:nvPr>
            <p:ph type="body" sz="quarter" idx="18" hasCustomPrompt="1"/>
          </p:nvPr>
        </p:nvSpPr>
        <p:spPr>
          <a:xfrm>
            <a:off x="598505" y="5373216"/>
            <a:ext cx="1219139" cy="576064"/>
          </a:xfrm>
          <a:prstGeom prst="rect">
            <a:avLst/>
          </a:prstGeom>
        </p:spPr>
        <p:txBody>
          <a:bodyPr lIns="0" tIns="0" rIns="0" bIns="0"/>
          <a:lstStyle>
            <a:lvl1pPr marL="0" indent="0" algn="l">
              <a:lnSpc>
                <a:spcPct val="100000"/>
              </a:lnSpc>
              <a:spcBef>
                <a:spcPts val="0"/>
              </a:spcBef>
              <a:buFontTx/>
              <a:buNone/>
              <a:defRPr sz="1800" b="0" i="0">
                <a:solidFill>
                  <a:schemeClr val="bg1"/>
                </a:solidFill>
                <a:latin typeface="+mn-lt"/>
                <a:ea typeface="Tahoma"/>
                <a:cs typeface="Tahoma"/>
              </a:defRPr>
            </a:lvl1pPr>
          </a:lstStyle>
          <a:p>
            <a:pPr lvl="0"/>
            <a:r>
              <a:rPr lang="en-US" dirty="0"/>
              <a:t>Presentation date</a:t>
            </a:r>
          </a:p>
        </p:txBody>
      </p:sp>
      <p:cxnSp>
        <p:nvCxnSpPr>
          <p:cNvPr id="27" name="Straight Connector 26">
            <a:extLst>
              <a:ext uri="{FF2B5EF4-FFF2-40B4-BE49-F238E27FC236}">
                <a16:creationId xmlns:a16="http://schemas.microsoft.com/office/drawing/2014/main" id="{763A8BFE-74A7-E94B-8A00-4CD70EAFA367}"/>
              </a:ext>
            </a:extLst>
          </p:cNvPr>
          <p:cNvCxnSpPr>
            <a:cxnSpLocks/>
          </p:cNvCxnSpPr>
          <p:nvPr userDrawn="1"/>
        </p:nvCxnSpPr>
        <p:spPr>
          <a:xfrm>
            <a:off x="1919288" y="1916832"/>
            <a:ext cx="0" cy="3802212"/>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pic>
        <p:nvPicPr>
          <p:cNvPr id="6" name="Picture 8">
            <a:extLst>
              <a:ext uri="{C183D7F6-B498-43B3-948B-1728B52AA6E4}">
                <adec:decorative xmlns=""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7584" y="0"/>
            <a:ext cx="1787872" cy="89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7226853"/>
      </p:ext>
    </p:extLst>
  </p:cSld>
  <p:clrMapOvr>
    <a:masterClrMapping/>
  </p:clrMapOvr>
  <p:transition spd="slow">
    <p:fade/>
  </p:transition>
  <p:extLst>
    <p:ext uri="{DCECCB84-F9BA-43D5-87BE-67443E8EF086}">
      <p15:sldGuideLst xmlns:p15="http://schemas.microsoft.com/office/powerpoint/2012/main">
        <p15:guide id="1" orient="horz" pos="1207" userDrawn="1">
          <p15:clr>
            <a:srgbClr val="FBAE40"/>
          </p15:clr>
        </p15:guide>
        <p15:guide id="2" pos="12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ED979-55B4-3C48-802B-10CF449D32FC}"/>
              </a:ext>
            </a:extLst>
          </p:cNvPr>
          <p:cNvSpPr>
            <a:spLocks noGrp="1"/>
          </p:cNvSpPr>
          <p:nvPr>
            <p:ph type="title"/>
          </p:nvPr>
        </p:nvSpPr>
        <p:spPr>
          <a:xfrm>
            <a:off x="899592" y="692697"/>
            <a:ext cx="7886700" cy="720080"/>
          </a:xfrm>
        </p:spPr>
        <p:txBody>
          <a:bodyPr/>
          <a:lstStyle/>
          <a:p>
            <a:r>
              <a:rPr lang="en-US"/>
              <a:t>Click to edit Master title style</a:t>
            </a:r>
            <a:endParaRPr lang="en-US" dirty="0"/>
          </a:p>
        </p:txBody>
      </p:sp>
      <p:sp>
        <p:nvSpPr>
          <p:cNvPr id="4" name="Picture Placeholder 12">
            <a:extLst>
              <a:ext uri="{C183D7F6-B498-43B3-948B-1728B52AA6E4}">
                <adec:decorative xmlns="" xmlns:adec="http://schemas.microsoft.com/office/drawing/2017/decorative" val="1"/>
              </a:ext>
            </a:extLst>
          </p:cNvPr>
          <p:cNvSpPr>
            <a:spLocks noGrp="1"/>
          </p:cNvSpPr>
          <p:nvPr>
            <p:ph type="pic" sz="quarter" idx="13"/>
          </p:nvPr>
        </p:nvSpPr>
        <p:spPr>
          <a:xfrm>
            <a:off x="11215" y="1412776"/>
            <a:ext cx="9144000" cy="5951190"/>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25068060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AD231-0526-BA4B-A751-485A68D4F146}"/>
              </a:ext>
            </a:extLst>
          </p:cNvPr>
          <p:cNvSpPr>
            <a:spLocks noGrp="1"/>
          </p:cNvSpPr>
          <p:nvPr>
            <p:ph type="title"/>
          </p:nvPr>
        </p:nvSpPr>
        <p:spPr>
          <a:xfrm>
            <a:off x="900112" y="692697"/>
            <a:ext cx="7454131" cy="768356"/>
          </a:xfrm>
        </p:spPr>
        <p:txBody>
          <a:bodyPr/>
          <a:lstStyle/>
          <a:p>
            <a:r>
              <a:rPr lang="en-US"/>
              <a:t>Click to edit Master title style</a:t>
            </a:r>
            <a:endParaRPr lang="en-US" dirty="0"/>
          </a:p>
        </p:txBody>
      </p:sp>
      <p:sp>
        <p:nvSpPr>
          <p:cNvPr id="14" name="Picture Placeholder 12">
            <a:extLst>
              <a:ext uri="{C183D7F6-B498-43B3-948B-1728B52AA6E4}">
                <adec:decorative xmlns="" xmlns:adec="http://schemas.microsoft.com/office/drawing/2017/decorative" val="1"/>
              </a:ext>
            </a:extLst>
          </p:cNvPr>
          <p:cNvSpPr>
            <a:spLocks noGrp="1"/>
          </p:cNvSpPr>
          <p:nvPr>
            <p:ph type="pic" sz="quarter" idx="12"/>
          </p:nvPr>
        </p:nvSpPr>
        <p:spPr>
          <a:xfrm>
            <a:off x="0" y="1461052"/>
            <a:ext cx="3024188" cy="5396948"/>
          </a:xfrm>
          <a:prstGeom prst="rect">
            <a:avLst/>
          </a:prstGeom>
        </p:spPr>
        <p:txBody>
          <a:bodyPr/>
          <a:lstStyle/>
          <a:p>
            <a:r>
              <a:rPr lang="en-US"/>
              <a:t>Click icon to add picture</a:t>
            </a:r>
            <a:endParaRPr lang="en-US" dirty="0"/>
          </a:p>
        </p:txBody>
      </p:sp>
      <p:sp>
        <p:nvSpPr>
          <p:cNvPr id="15" name="Picture Placeholder 12">
            <a:extLst>
              <a:ext uri="{C183D7F6-B498-43B3-948B-1728B52AA6E4}">
                <adec:decorative xmlns="" xmlns:adec="http://schemas.microsoft.com/office/drawing/2017/decorative" val="1"/>
              </a:ext>
            </a:extLst>
          </p:cNvPr>
          <p:cNvSpPr>
            <a:spLocks noGrp="1"/>
          </p:cNvSpPr>
          <p:nvPr>
            <p:ph type="pic" sz="quarter" idx="13"/>
          </p:nvPr>
        </p:nvSpPr>
        <p:spPr>
          <a:xfrm>
            <a:off x="3059113" y="1461053"/>
            <a:ext cx="3020316" cy="2650572"/>
          </a:xfrm>
          <a:prstGeom prst="rect">
            <a:avLst/>
          </a:prstGeom>
        </p:spPr>
        <p:txBody>
          <a:bodyPr/>
          <a:lstStyle/>
          <a:p>
            <a:r>
              <a:rPr lang="en-US"/>
              <a:t>Click icon to add picture</a:t>
            </a:r>
          </a:p>
        </p:txBody>
      </p:sp>
      <p:sp>
        <p:nvSpPr>
          <p:cNvPr id="17" name="Picture Placeholder 12">
            <a:extLst>
              <a:ext uri="{C183D7F6-B498-43B3-948B-1728B52AA6E4}">
                <adec:decorative xmlns="" xmlns:adec="http://schemas.microsoft.com/office/drawing/2017/decorative" val="1"/>
              </a:ext>
            </a:extLst>
          </p:cNvPr>
          <p:cNvSpPr>
            <a:spLocks noGrp="1"/>
          </p:cNvSpPr>
          <p:nvPr>
            <p:ph type="pic" sz="quarter" idx="14"/>
          </p:nvPr>
        </p:nvSpPr>
        <p:spPr>
          <a:xfrm>
            <a:off x="3059113" y="4149725"/>
            <a:ext cx="3020316" cy="2708275"/>
          </a:xfrm>
          <a:prstGeom prst="rect">
            <a:avLst/>
          </a:prstGeom>
        </p:spPr>
        <p:txBody>
          <a:bodyPr/>
          <a:lstStyle/>
          <a:p>
            <a:r>
              <a:rPr lang="en-US"/>
              <a:t>Click icon to add picture</a:t>
            </a:r>
          </a:p>
        </p:txBody>
      </p:sp>
      <p:sp>
        <p:nvSpPr>
          <p:cNvPr id="13" name="Picture Placeholder 12">
            <a:extLst>
              <a:ext uri="{C183D7F6-B498-43B3-948B-1728B52AA6E4}">
                <adec:decorative xmlns="" xmlns:adec="http://schemas.microsoft.com/office/drawing/2017/decorative" val="1"/>
              </a:ext>
            </a:extLst>
          </p:cNvPr>
          <p:cNvSpPr>
            <a:spLocks noGrp="1"/>
          </p:cNvSpPr>
          <p:nvPr>
            <p:ph type="pic" sz="quarter" idx="11"/>
          </p:nvPr>
        </p:nvSpPr>
        <p:spPr>
          <a:xfrm>
            <a:off x="6118225" y="1461052"/>
            <a:ext cx="3025775" cy="5396948"/>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1974219801"/>
      </p:ext>
    </p:extLst>
  </p:cSld>
  <p:clrMapOvr>
    <a:masterClrMapping/>
  </p:clrMapOvr>
  <p:transition spd="slow">
    <p:fade/>
  </p:transition>
  <p:extLst>
    <p:ext uri="{DCECCB84-F9BA-43D5-87BE-67443E8EF086}">
      <p15:sldGuideLst xmlns:p15="http://schemas.microsoft.com/office/powerpoint/2012/main">
        <p15:guide id="1" orient="horz" pos="332" userDrawn="1">
          <p15:clr>
            <a:srgbClr val="FBAE40"/>
          </p15:clr>
        </p15:guide>
        <p15:guide id="2" pos="2880" userDrawn="1">
          <p15:clr>
            <a:srgbClr val="FBAE40"/>
          </p15:clr>
        </p15:guide>
        <p15:guide id="4" pos="3833" userDrawn="1">
          <p15:clr>
            <a:srgbClr val="FBAE40"/>
          </p15:clr>
        </p15:guide>
        <p15:guide id="5" orient="horz" pos="2614" userDrawn="1">
          <p15:clr>
            <a:srgbClr val="FBAE40"/>
          </p15:clr>
        </p15:guide>
        <p15:guide id="6" pos="567" userDrawn="1">
          <p15:clr>
            <a:srgbClr val="FBAE40"/>
          </p15:clr>
        </p15:guide>
        <p15:guide id="8" pos="1927" userDrawn="1">
          <p15:clr>
            <a:srgbClr val="FBAE40"/>
          </p15:clr>
        </p15:guide>
        <p15:guide id="9" pos="3854" userDrawn="1">
          <p15:clr>
            <a:srgbClr val="FBAE40"/>
          </p15:clr>
        </p15:guide>
        <p15:guide id="10" orient="horz" pos="259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E2A74-33A9-1E47-9EBD-B4B8BA3C3C75}"/>
              </a:ext>
            </a:extLst>
          </p:cNvPr>
          <p:cNvSpPr>
            <a:spLocks noGrp="1"/>
          </p:cNvSpPr>
          <p:nvPr>
            <p:ph type="title"/>
          </p:nvPr>
        </p:nvSpPr>
        <p:spPr>
          <a:xfrm>
            <a:off x="458065" y="692697"/>
            <a:ext cx="7886700" cy="768356"/>
          </a:xfrm>
        </p:spPr>
        <p:txBody>
          <a:bodyPr/>
          <a:lstStyle/>
          <a:p>
            <a:r>
              <a:rPr lang="en-US"/>
              <a:t>Click to edit Master title style</a:t>
            </a:r>
            <a:endParaRPr lang="en-US" dirty="0"/>
          </a:p>
        </p:txBody>
      </p:sp>
      <p:sp>
        <p:nvSpPr>
          <p:cNvPr id="8" name="Text Placeholder 5"/>
          <p:cNvSpPr>
            <a:spLocks noGrp="1"/>
          </p:cNvSpPr>
          <p:nvPr>
            <p:ph type="body" sz="quarter" idx="15" hasCustomPrompt="1"/>
          </p:nvPr>
        </p:nvSpPr>
        <p:spPr>
          <a:xfrm>
            <a:off x="458065" y="1461052"/>
            <a:ext cx="2547073"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7A7392"/>
              </a:buClr>
              <a:buSzTx/>
              <a:buFont typeface="Arial" panose="020B0604020202020204" pitchFamily="34" charset="0"/>
              <a:buChar char="•"/>
              <a:tabLst/>
              <a:defRPr sz="2000" b="0" i="0" baseline="0">
                <a:solidFill>
                  <a:schemeClr val="tx1"/>
                </a:solidFill>
                <a:latin typeface="+mn-lt"/>
                <a:ea typeface="Tahoma" panose="020B0604030504040204" pitchFamily="34" charset="0"/>
                <a:cs typeface="Tahoma" panose="020B0604030504040204" pitchFamily="34" charset="0"/>
              </a:defRPr>
            </a:lvl1pPr>
            <a:lvl2pPr marL="541338" indent="-274638">
              <a:buClr>
                <a:srgbClr val="7A7392"/>
              </a:buClr>
              <a:buFont typeface="Courier New" panose="02070309020205020404" pitchFamily="49" charset="0"/>
              <a:buChar char="o"/>
              <a:defRPr sz="2000">
                <a:latin typeface="+mn-lt"/>
                <a:ea typeface="Tahoma" panose="020B0604030504040204" pitchFamily="34" charset="0"/>
                <a:cs typeface="Tahoma" panose="020B0604030504040204" pitchFamily="34" charset="0"/>
              </a:defRPr>
            </a:lvl2pPr>
            <a:lvl3pPr marL="808038" indent="-177800">
              <a:buClr>
                <a:srgbClr val="7A7392"/>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163638" indent="-301625">
              <a:defRPr sz="14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
        <p:nvSpPr>
          <p:cNvPr id="5" name="Picture Placeholder 12">
            <a:extLst>
              <a:ext uri="{C183D7F6-B498-43B3-948B-1728B52AA6E4}">
                <adec:decorative xmlns="" xmlns:adec="http://schemas.microsoft.com/office/drawing/2017/decorative" val="1"/>
              </a:ext>
            </a:extLst>
          </p:cNvPr>
          <p:cNvSpPr>
            <a:spLocks noGrp="1"/>
          </p:cNvSpPr>
          <p:nvPr>
            <p:ph type="pic" sz="quarter" idx="11"/>
          </p:nvPr>
        </p:nvSpPr>
        <p:spPr>
          <a:xfrm>
            <a:off x="3041650" y="1461052"/>
            <a:ext cx="3043238" cy="5396948"/>
          </a:xfrm>
          <a:prstGeom prst="rect">
            <a:avLst/>
          </a:prstGeom>
        </p:spPr>
        <p:txBody>
          <a:bodyPr/>
          <a:lstStyle/>
          <a:p>
            <a:r>
              <a:rPr lang="en-US"/>
              <a:t>Click icon to add picture</a:t>
            </a:r>
            <a:endParaRPr lang="en-US" dirty="0"/>
          </a:p>
        </p:txBody>
      </p:sp>
      <p:sp>
        <p:nvSpPr>
          <p:cNvPr id="7" name="Picture Placeholder 12">
            <a:extLst>
              <a:ext uri="{C183D7F6-B498-43B3-948B-1728B52AA6E4}">
                <adec:decorative xmlns="" xmlns:adec="http://schemas.microsoft.com/office/drawing/2017/decorative" val="1"/>
              </a:ext>
            </a:extLst>
          </p:cNvPr>
          <p:cNvSpPr>
            <a:spLocks noGrp="1"/>
          </p:cNvSpPr>
          <p:nvPr>
            <p:ph type="pic" sz="quarter" idx="14"/>
          </p:nvPr>
        </p:nvSpPr>
        <p:spPr>
          <a:xfrm>
            <a:off x="6121400" y="4146550"/>
            <a:ext cx="3022600" cy="2711450"/>
          </a:xfrm>
          <a:prstGeom prst="rect">
            <a:avLst/>
          </a:prstGeom>
        </p:spPr>
        <p:txBody>
          <a:bodyPr/>
          <a:lstStyle/>
          <a:p>
            <a:r>
              <a:rPr lang="en-US"/>
              <a:t>Click icon to add picture</a:t>
            </a:r>
            <a:endParaRPr lang="en-US" dirty="0"/>
          </a:p>
        </p:txBody>
      </p:sp>
      <p:sp>
        <p:nvSpPr>
          <p:cNvPr id="6" name="Picture Placeholder 12">
            <a:extLst>
              <a:ext uri="{C183D7F6-B498-43B3-948B-1728B52AA6E4}">
                <adec:decorative xmlns="" xmlns:adec="http://schemas.microsoft.com/office/drawing/2017/decorative" val="1"/>
              </a:ext>
            </a:extLst>
          </p:cNvPr>
          <p:cNvSpPr>
            <a:spLocks noGrp="1"/>
          </p:cNvSpPr>
          <p:nvPr>
            <p:ph type="pic" sz="quarter" idx="13"/>
          </p:nvPr>
        </p:nvSpPr>
        <p:spPr>
          <a:xfrm>
            <a:off x="6121400" y="1461053"/>
            <a:ext cx="3022599" cy="2650572"/>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276145381"/>
      </p:ext>
    </p:extLst>
  </p:cSld>
  <p:clrMapOvr>
    <a:masterClrMapping/>
  </p:clrMapOvr>
  <p:transition spd="slow">
    <p:fade/>
  </p:transition>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3856" userDrawn="1">
          <p15:clr>
            <a:srgbClr val="FBAE40"/>
          </p15:clr>
        </p15:guide>
        <p15:guide id="4" pos="3833" userDrawn="1">
          <p15:clr>
            <a:srgbClr val="FBAE40"/>
          </p15:clr>
        </p15:guide>
        <p15:guide id="6" orient="horz" pos="2590" userDrawn="1">
          <p15:clr>
            <a:srgbClr val="FBAE40"/>
          </p15:clr>
        </p15:guide>
        <p15:guide id="7" orient="horz" pos="261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AFF90F4-0461-4994-8ECC-80648A92CC4D}"/>
              </a:ext>
            </a:extLst>
          </p:cNvPr>
          <p:cNvSpPr>
            <a:spLocks noGrp="1"/>
          </p:cNvSpPr>
          <p:nvPr>
            <p:ph type="title"/>
          </p:nvPr>
        </p:nvSpPr>
        <p:spPr>
          <a:xfrm>
            <a:off x="458065" y="692697"/>
            <a:ext cx="7886700" cy="1196976"/>
          </a:xfrm>
        </p:spPr>
        <p:txBody>
          <a:bodyPr/>
          <a:lstStyle/>
          <a:p>
            <a:r>
              <a:rPr lang="en-US"/>
              <a:t>Click to edit Master title style</a:t>
            </a:r>
            <a:endParaRPr lang="en-US" dirty="0"/>
          </a:p>
        </p:txBody>
      </p:sp>
      <p:sp>
        <p:nvSpPr>
          <p:cNvPr id="13" name="Text Placeholder 12"/>
          <p:cNvSpPr>
            <a:spLocks noGrp="1"/>
          </p:cNvSpPr>
          <p:nvPr>
            <p:ph type="body" sz="quarter" idx="12"/>
          </p:nvPr>
        </p:nvSpPr>
        <p:spPr>
          <a:xfrm>
            <a:off x="1042988" y="1916832"/>
            <a:ext cx="7058025" cy="3528392"/>
          </a:xfrm>
          <a:prstGeom prst="rect">
            <a:avLst/>
          </a:prstGeom>
        </p:spPr>
        <p:txBody>
          <a:bodyPr/>
          <a:lstStyle>
            <a:lvl1pPr marL="0" indent="0">
              <a:lnSpc>
                <a:spcPts val="3600"/>
              </a:lnSpc>
              <a:buNone/>
              <a:defRPr sz="2800" b="0" i="1" baseline="0">
                <a:solidFill>
                  <a:srgbClr val="7A7392"/>
                </a:solidFill>
                <a:latin typeface="+mj-lt"/>
              </a:defRPr>
            </a:lvl1pPr>
            <a:lvl2pPr marL="609600" indent="0">
              <a:lnSpc>
                <a:spcPts val="3600"/>
              </a:lnSpc>
              <a:buNone/>
              <a:defRPr sz="2800" b="0" i="1" baseline="0">
                <a:solidFill>
                  <a:srgbClr val="7A7392"/>
                </a:solidFill>
                <a:latin typeface="+mj-lt"/>
              </a:defRPr>
            </a:lvl2pPr>
            <a:lvl3pPr marL="1219200" indent="0">
              <a:lnSpc>
                <a:spcPts val="3600"/>
              </a:lnSpc>
              <a:buNone/>
              <a:defRPr sz="2800" b="0" i="1" baseline="0">
                <a:solidFill>
                  <a:srgbClr val="7A7392"/>
                </a:solidFill>
                <a:latin typeface="+mj-lt"/>
              </a:defRPr>
            </a:lvl3pPr>
            <a:lvl4pPr marL="1828800" indent="0">
              <a:lnSpc>
                <a:spcPts val="3600"/>
              </a:lnSpc>
              <a:buNone/>
              <a:defRPr sz="2800" b="0" i="1" baseline="0">
                <a:solidFill>
                  <a:srgbClr val="7A7392"/>
                </a:solidFill>
                <a:latin typeface="+mj-lt"/>
              </a:defRPr>
            </a:lvl4pPr>
            <a:lvl5pPr marL="2438400" indent="0">
              <a:lnSpc>
                <a:spcPts val="3600"/>
              </a:lnSpc>
              <a:buNone/>
              <a:defRPr sz="2800" b="0" i="1" baseline="0">
                <a:solidFill>
                  <a:srgbClr val="7A7392"/>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4"/>
          <p:cNvSpPr>
            <a:spLocks noGrp="1"/>
          </p:cNvSpPr>
          <p:nvPr>
            <p:ph type="body" sz="quarter" idx="13"/>
          </p:nvPr>
        </p:nvSpPr>
        <p:spPr>
          <a:xfrm>
            <a:off x="1042988" y="5661025"/>
            <a:ext cx="7058025" cy="1196975"/>
          </a:xfrm>
          <a:prstGeom prst="rect">
            <a:avLst/>
          </a:prstGeom>
        </p:spPr>
        <p:txBody>
          <a:bodyPr/>
          <a:lstStyle>
            <a:lvl1pPr marL="0" indent="0" algn="r">
              <a:lnSpc>
                <a:spcPts val="1800"/>
              </a:lnSpc>
              <a:buNone/>
              <a:defRPr sz="1800" baseline="0">
                <a:solidFill>
                  <a:schemeClr val="tx1"/>
                </a:solidFill>
                <a:latin typeface="+mn-lt"/>
              </a:defRPr>
            </a:lvl1pPr>
            <a:lvl2pPr marL="609600" indent="0" algn="r">
              <a:lnSpc>
                <a:spcPts val="1800"/>
              </a:lnSpc>
              <a:buNone/>
              <a:defRPr sz="1800" baseline="0">
                <a:solidFill>
                  <a:schemeClr val="tx1"/>
                </a:solidFill>
                <a:latin typeface="+mn-lt"/>
              </a:defRPr>
            </a:lvl2pPr>
            <a:lvl3pPr marL="1219200" indent="0" algn="r">
              <a:lnSpc>
                <a:spcPts val="1800"/>
              </a:lnSpc>
              <a:buNone/>
              <a:defRPr sz="1800" baseline="0">
                <a:solidFill>
                  <a:schemeClr val="tx1"/>
                </a:solidFill>
                <a:latin typeface="+mn-lt"/>
              </a:defRPr>
            </a:lvl3pPr>
            <a:lvl4pPr marL="1828800" indent="0" algn="r">
              <a:lnSpc>
                <a:spcPts val="1800"/>
              </a:lnSpc>
              <a:buNone/>
              <a:defRPr sz="1800" baseline="0">
                <a:solidFill>
                  <a:schemeClr val="tx1"/>
                </a:solidFill>
                <a:latin typeface="+mn-lt"/>
              </a:defRPr>
            </a:lvl4pPr>
            <a:lvl5pPr marL="2438400" indent="0" algn="r">
              <a:lnSpc>
                <a:spcPts val="1800"/>
              </a:lnSpc>
              <a:buNone/>
              <a:defRPr sz="1800" baseline="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06941"/>
      </p:ext>
    </p:extLst>
  </p:cSld>
  <p:clrMapOvr>
    <a:masterClrMapping/>
  </p:clrMapOvr>
  <p:transition spd="slow">
    <p:fade/>
  </p:transition>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57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91BB70-497C-4277-BE10-470B42F44DE5}"/>
              </a:ext>
            </a:extLst>
          </p:cNvPr>
          <p:cNvSpPr>
            <a:spLocks noGrp="1"/>
          </p:cNvSpPr>
          <p:nvPr>
            <p:ph type="title"/>
          </p:nvPr>
        </p:nvSpPr>
        <p:spPr/>
        <p:txBody>
          <a:bodyPr/>
          <a:lstStyle/>
          <a:p>
            <a:r>
              <a:rPr lang="en-US"/>
              <a:t>Click to edit Master title style</a:t>
            </a:r>
            <a:endParaRPr lang="en-GB"/>
          </a:p>
        </p:txBody>
      </p:sp>
      <p:sp>
        <p:nvSpPr>
          <p:cNvPr id="9" name="Text Placeholder 12"/>
          <p:cNvSpPr>
            <a:spLocks noGrp="1"/>
          </p:cNvSpPr>
          <p:nvPr>
            <p:ph type="body" sz="quarter" idx="12" hasCustomPrompt="1"/>
          </p:nvPr>
        </p:nvSpPr>
        <p:spPr>
          <a:xfrm>
            <a:off x="215403" y="2852936"/>
            <a:ext cx="4283969" cy="2592288"/>
          </a:xfrm>
          <a:prstGeom prst="rect">
            <a:avLst/>
          </a:prstGeom>
        </p:spPr>
        <p:txBody>
          <a:bodyPr/>
          <a:lstStyle>
            <a:lvl1pPr marL="0" indent="0" algn="r">
              <a:lnSpc>
                <a:spcPts val="9600"/>
              </a:lnSpc>
              <a:buNone/>
              <a:defRPr sz="13000" b="0" i="0" baseline="0">
                <a:solidFill>
                  <a:srgbClr val="7A7392"/>
                </a:solidFill>
                <a:latin typeface="+mj-lt"/>
                <a:ea typeface="Georgia" charset="0"/>
                <a:cs typeface="Georgia" charset="0"/>
              </a:defRPr>
            </a:lvl1pPr>
            <a:lvl2pPr marL="609600" indent="0" algn="r">
              <a:lnSpc>
                <a:spcPts val="3600"/>
              </a:lnSpc>
              <a:buNone/>
              <a:defRPr sz="9600" b="0" i="0" baseline="0">
                <a:solidFill>
                  <a:schemeClr val="bg1"/>
                </a:solidFill>
                <a:latin typeface="Georgia" charset="0"/>
                <a:ea typeface="Georgia" charset="0"/>
                <a:cs typeface="Georgia" charset="0"/>
              </a:defRPr>
            </a:lvl2pPr>
            <a:lvl3pPr marL="1219200" indent="0" algn="r">
              <a:lnSpc>
                <a:spcPts val="3600"/>
              </a:lnSpc>
              <a:buNone/>
              <a:defRPr sz="9600" b="0" i="0" baseline="0">
                <a:solidFill>
                  <a:schemeClr val="bg1"/>
                </a:solidFill>
                <a:latin typeface="Georgia" charset="0"/>
                <a:ea typeface="Georgia" charset="0"/>
                <a:cs typeface="Georgia" charset="0"/>
              </a:defRPr>
            </a:lvl3pPr>
            <a:lvl4pPr marL="1828800" indent="0" algn="r">
              <a:lnSpc>
                <a:spcPts val="3600"/>
              </a:lnSpc>
              <a:buNone/>
              <a:defRPr sz="9600" b="0" i="0" baseline="0">
                <a:solidFill>
                  <a:schemeClr val="bg1"/>
                </a:solidFill>
                <a:latin typeface="Georgia" charset="0"/>
                <a:ea typeface="Georgia" charset="0"/>
                <a:cs typeface="Georgia" charset="0"/>
              </a:defRPr>
            </a:lvl4pPr>
            <a:lvl5pPr marL="2438400" indent="0" algn="r">
              <a:lnSpc>
                <a:spcPts val="3600"/>
              </a:lnSpc>
              <a:buNone/>
              <a:defRPr sz="9600" b="0" i="0" baseline="0">
                <a:solidFill>
                  <a:schemeClr val="bg1"/>
                </a:solidFill>
                <a:latin typeface="Georgia" charset="0"/>
                <a:ea typeface="Georgia" charset="0"/>
                <a:cs typeface="Georgia" charset="0"/>
              </a:defRPr>
            </a:lvl5pPr>
          </a:lstStyle>
          <a:p>
            <a:pPr lvl="0"/>
            <a:r>
              <a:rPr lang="en-GB" dirty="0"/>
              <a:t>100%</a:t>
            </a:r>
          </a:p>
        </p:txBody>
      </p:sp>
      <p:sp>
        <p:nvSpPr>
          <p:cNvPr id="5" name="Text Placeholder 4">
            <a:extLst>
              <a:ext uri="{FF2B5EF4-FFF2-40B4-BE49-F238E27FC236}">
                <a16:creationId xmlns:a16="http://schemas.microsoft.com/office/drawing/2014/main" id="{7219D4CE-1D53-486E-821D-6DD3FBD41AD9}"/>
              </a:ext>
            </a:extLst>
          </p:cNvPr>
          <p:cNvSpPr>
            <a:spLocks noGrp="1"/>
          </p:cNvSpPr>
          <p:nvPr>
            <p:ph type="body" sz="quarter" idx="15"/>
          </p:nvPr>
        </p:nvSpPr>
        <p:spPr>
          <a:xfrm>
            <a:off x="4859338" y="2852738"/>
            <a:ext cx="3656012" cy="2592387"/>
          </a:xfrm>
          <a:prstGeom prst="rect">
            <a:avLst/>
          </a:prstGeom>
        </p:spPr>
        <p:txBody>
          <a:bodyPr/>
          <a:lstStyle>
            <a:lvl1pPr>
              <a:defRPr sz="2000">
                <a:solidFill>
                  <a:srgbClr val="7A7392"/>
                </a:solidFill>
              </a:defRPr>
            </a:lvl1pPr>
            <a:lvl2pPr marL="609600" indent="0">
              <a:buNone/>
              <a:defRPr sz="2000">
                <a:solidFill>
                  <a:srgbClr val="7A7392"/>
                </a:solidFill>
              </a:defRPr>
            </a:lvl2pPr>
            <a:lvl3pPr marL="1219200" indent="0">
              <a:buNone/>
              <a:defRPr sz="2000">
                <a:solidFill>
                  <a:srgbClr val="7A7392"/>
                </a:solidFill>
              </a:defRPr>
            </a:lvl3pPr>
            <a:lvl4pPr marL="1828800" indent="0">
              <a:buNone/>
              <a:defRPr sz="2000">
                <a:solidFill>
                  <a:srgbClr val="7A7392"/>
                </a:solidFill>
              </a:defRPr>
            </a:lvl4pPr>
            <a:lvl5pPr marL="2438400" indent="0">
              <a:buNone/>
              <a:defRPr sz="2000">
                <a:solidFill>
                  <a:srgbClr val="7A739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4"/>
          <p:cNvSpPr>
            <a:spLocks noGrp="1"/>
          </p:cNvSpPr>
          <p:nvPr>
            <p:ph type="body" sz="quarter" idx="14"/>
          </p:nvPr>
        </p:nvSpPr>
        <p:spPr>
          <a:xfrm>
            <a:off x="970980" y="5661025"/>
            <a:ext cx="7129412" cy="648295"/>
          </a:xfrm>
          <a:prstGeom prst="rect">
            <a:avLst/>
          </a:prstGeom>
        </p:spPr>
        <p:txBody>
          <a:bodyPr/>
          <a:lstStyle>
            <a:lvl1pPr marL="0" indent="0" algn="r">
              <a:lnSpc>
                <a:spcPts val="1400"/>
              </a:lnSpc>
              <a:buNone/>
              <a:defRPr sz="1800" baseline="0">
                <a:solidFill>
                  <a:schemeClr val="tx1"/>
                </a:solidFill>
                <a:latin typeface="Tahoma" charset="0"/>
              </a:defRPr>
            </a:lvl1pPr>
            <a:lvl2pPr marL="609600" indent="0" algn="r">
              <a:lnSpc>
                <a:spcPts val="1400"/>
              </a:lnSpc>
              <a:buNone/>
              <a:defRPr sz="1800" baseline="0">
                <a:solidFill>
                  <a:schemeClr val="tx1"/>
                </a:solidFill>
                <a:latin typeface="Tahoma" charset="0"/>
              </a:defRPr>
            </a:lvl2pPr>
            <a:lvl3pPr marL="1219200" indent="0" algn="r">
              <a:lnSpc>
                <a:spcPts val="1400"/>
              </a:lnSpc>
              <a:buNone/>
              <a:defRPr sz="1800" baseline="0">
                <a:solidFill>
                  <a:schemeClr val="tx1"/>
                </a:solidFill>
                <a:latin typeface="Tahoma" charset="0"/>
              </a:defRPr>
            </a:lvl3pPr>
            <a:lvl4pPr marL="1828800" indent="0" algn="r">
              <a:lnSpc>
                <a:spcPts val="1400"/>
              </a:lnSpc>
              <a:buNone/>
              <a:defRPr sz="1800" baseline="0">
                <a:solidFill>
                  <a:schemeClr val="tx1"/>
                </a:solidFill>
                <a:latin typeface="Tahoma" charset="0"/>
              </a:defRPr>
            </a:lvl4pPr>
            <a:lvl5pPr marL="2438400" indent="0" algn="r">
              <a:lnSpc>
                <a:spcPts val="1400"/>
              </a:lnSpc>
              <a:buNone/>
              <a:defRPr sz="1800" baseline="0">
                <a:solidFill>
                  <a:schemeClr val="tx1"/>
                </a:solidFill>
                <a:latin typeface="Tahom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64973426"/>
      </p:ext>
    </p:extLst>
  </p:cSld>
  <p:clrMapOvr>
    <a:masterClrMapping/>
  </p:clrMapOvr>
  <p:transition spd="slow">
    <p:fade/>
  </p:transition>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184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ounded Rectangle 14">
            <a:extLst>
              <a:ext uri="{FF2B5EF4-FFF2-40B4-BE49-F238E27FC236}">
                <a16:creationId xmlns:a16="http://schemas.microsoft.com/office/drawing/2014/main" id="{C58ED41D-14BA-453A-84C9-FA22B5D2CEC5}"/>
              </a:ext>
            </a:extLst>
          </p:cNvPr>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15">
            <a:extLst>
              <a:ext uri="{FF2B5EF4-FFF2-40B4-BE49-F238E27FC236}">
                <a16:creationId xmlns:a16="http://schemas.microsoft.com/office/drawing/2014/main" id="{5C447B0D-A818-4291-BF30-4445D51DE403}"/>
              </a:ext>
            </a:extLst>
          </p:cNvPr>
          <p:cNvGrpSpPr>
            <a:grpSpLocks noChangeAspect="1"/>
          </p:cNvGrpSpPr>
          <p:nvPr/>
        </p:nvGrpSpPr>
        <p:grpSpPr bwMode="auto">
          <a:xfrm>
            <a:off x="211138" y="714375"/>
            <a:ext cx="8723312" cy="1330325"/>
            <a:chOff x="-3905251" y="4294188"/>
            <a:chExt cx="13027839" cy="1892300"/>
          </a:xfrm>
        </p:grpSpPr>
        <p:sp>
          <p:nvSpPr>
            <p:cNvPr id="4" name="Freeform 14">
              <a:extLst>
                <a:ext uri="{FF2B5EF4-FFF2-40B4-BE49-F238E27FC236}">
                  <a16:creationId xmlns:a16="http://schemas.microsoft.com/office/drawing/2014/main" id="{1CC54B91-E7F2-4671-A199-2373959B80E5}"/>
                </a:ext>
              </a:extLst>
            </p:cNvPr>
            <p:cNvSpPr>
              <a:spLocks/>
            </p:cNvSpPr>
            <p:nvPr/>
          </p:nvSpPr>
          <p:spPr bwMode="hidden">
            <a:xfrm>
              <a:off x="4810006" y="4499677"/>
              <a:ext cx="4295986"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 name="Freeform 18">
              <a:extLst>
                <a:ext uri="{FF2B5EF4-FFF2-40B4-BE49-F238E27FC236}">
                  <a16:creationId xmlns:a16="http://schemas.microsoft.com/office/drawing/2014/main" id="{9AE06D01-FA71-49EA-98E6-39A96409984B}"/>
                </a:ext>
              </a:extLst>
            </p:cNvPr>
            <p:cNvSpPr>
              <a:spLocks/>
            </p:cNvSpPr>
            <p:nvPr/>
          </p:nvSpPr>
          <p:spPr bwMode="hidden">
            <a:xfrm>
              <a:off x="-308667" y="4319028"/>
              <a:ext cx="8279020" cy="1208091"/>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22">
              <a:extLst>
                <a:ext uri="{FF2B5EF4-FFF2-40B4-BE49-F238E27FC236}">
                  <a16:creationId xmlns:a16="http://schemas.microsoft.com/office/drawing/2014/main" id="{D16A2723-0897-4C79-9BCA-EE872CAF0E85}"/>
                </a:ext>
              </a:extLst>
            </p:cNvPr>
            <p:cNvSpPr>
              <a:spLocks/>
            </p:cNvSpPr>
            <p:nvPr/>
          </p:nvSpPr>
          <p:spPr bwMode="hidden">
            <a:xfrm>
              <a:off x="4286" y="4334834"/>
              <a:ext cx="8165219"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 name="Freeform 26">
              <a:extLst>
                <a:ext uri="{FF2B5EF4-FFF2-40B4-BE49-F238E27FC236}">
                  <a16:creationId xmlns:a16="http://schemas.microsoft.com/office/drawing/2014/main" id="{043EDD4A-0596-4971-BAA0-F85C06D60E85}"/>
                </a:ext>
              </a:extLst>
            </p:cNvPr>
            <p:cNvSpPr>
              <a:spLocks/>
            </p:cNvSpPr>
            <p:nvPr/>
          </p:nvSpPr>
          <p:spPr bwMode="hidden">
            <a:xfrm>
              <a:off x="4155651" y="4316769"/>
              <a:ext cx="4940859"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useBgFill="1">
          <p:nvSpPr>
            <p:cNvPr id="8" name="Freeform 25">
              <a:extLst>
                <a:ext uri="{FF2B5EF4-FFF2-40B4-BE49-F238E27FC236}">
                  <a16:creationId xmlns:a16="http://schemas.microsoft.com/office/drawing/2014/main" id="{FB6EE877-CFD5-4036-91ED-BAD8016C2EF3}"/>
                </a:ext>
              </a:extLst>
            </p:cNvPr>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9" name="Date Placeholder 1">
            <a:extLst>
              <a:ext uri="{FF2B5EF4-FFF2-40B4-BE49-F238E27FC236}">
                <a16:creationId xmlns:a16="http://schemas.microsoft.com/office/drawing/2014/main" id="{8986560E-20AE-4FA8-9703-EC6D18FE98BF}"/>
              </a:ext>
            </a:extLst>
          </p:cNvPr>
          <p:cNvSpPr>
            <a:spLocks noGrp="1"/>
          </p:cNvSpPr>
          <p:nvPr>
            <p:ph type="dt" sz="half" idx="10"/>
          </p:nvPr>
        </p:nvSpPr>
        <p:spPr/>
        <p:txBody>
          <a:bodyPr/>
          <a:lstStyle>
            <a:lvl1pPr>
              <a:defRPr>
                <a:solidFill>
                  <a:prstClr val="black">
                    <a:tint val="75000"/>
                  </a:prstClr>
                </a:solidFill>
              </a:defRPr>
            </a:lvl1pPr>
          </a:lstStyle>
          <a:p>
            <a:pPr>
              <a:defRPr/>
            </a:pPr>
            <a:fld id="{9B222BFA-8C60-4EEC-8555-CBC855D2E19B}" type="datetimeFigureOut">
              <a:rPr lang="en-US"/>
              <a:pPr>
                <a:defRPr/>
              </a:pPr>
              <a:t>7/9/2022</a:t>
            </a:fld>
            <a:endParaRPr lang="en-US"/>
          </a:p>
        </p:txBody>
      </p:sp>
      <p:sp>
        <p:nvSpPr>
          <p:cNvPr id="10" name="Footer Placeholder 2">
            <a:extLst>
              <a:ext uri="{FF2B5EF4-FFF2-40B4-BE49-F238E27FC236}">
                <a16:creationId xmlns:a16="http://schemas.microsoft.com/office/drawing/2014/main" id="{2E41F2C9-A0FB-4907-8869-272B91311242}"/>
              </a:ext>
            </a:extLst>
          </p:cNvPr>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11" name="Slide Number Placeholder 3">
            <a:extLst>
              <a:ext uri="{FF2B5EF4-FFF2-40B4-BE49-F238E27FC236}">
                <a16:creationId xmlns:a16="http://schemas.microsoft.com/office/drawing/2014/main" id="{3188B6A7-4CA5-4599-91A0-4A9205514045}"/>
              </a:ext>
            </a:extLst>
          </p:cNvPr>
          <p:cNvSpPr>
            <a:spLocks noGrp="1"/>
          </p:cNvSpPr>
          <p:nvPr>
            <p:ph type="sldNum" sz="quarter" idx="12"/>
          </p:nvPr>
        </p:nvSpPr>
        <p:spPr/>
        <p:txBody>
          <a:bodyPr/>
          <a:lstStyle>
            <a:lvl1pPr>
              <a:defRPr>
                <a:solidFill>
                  <a:srgbClr val="898989"/>
                </a:solidFill>
              </a:defRPr>
            </a:lvl1pPr>
          </a:lstStyle>
          <a:p>
            <a:pPr>
              <a:defRPr/>
            </a:pPr>
            <a:fld id="{BB3B4420-4968-45FD-AF5E-0396DE70B79A}" type="slidenum">
              <a:rPr lang="en-US" altLang="en-US"/>
              <a:pPr>
                <a:defRPr/>
              </a:pPr>
              <a:t>‹#›</a:t>
            </a:fld>
            <a:endParaRPr lang="en-US" altLang="en-US"/>
          </a:p>
        </p:txBody>
      </p:sp>
    </p:spTree>
    <p:extLst>
      <p:ext uri="{BB962C8B-B14F-4D97-AF65-F5344CB8AC3E}">
        <p14:creationId xmlns:p14="http://schemas.microsoft.com/office/powerpoint/2010/main" val="3026287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29B8395B-E34D-4CE9-87FE-B1ABA251FFF8}"/>
              </a:ext>
            </a:extLst>
          </p:cNvPr>
          <p:cNvSpPr>
            <a:spLocks noGrp="1"/>
          </p:cNvSpPr>
          <p:nvPr>
            <p:ph type="dt" sz="half" idx="10"/>
          </p:nvPr>
        </p:nvSpPr>
        <p:spPr/>
        <p:txBody>
          <a:bodyPr/>
          <a:lstStyle>
            <a:lvl1pPr>
              <a:defRPr>
                <a:solidFill>
                  <a:prstClr val="black">
                    <a:tint val="75000"/>
                  </a:prstClr>
                </a:solidFill>
              </a:defRPr>
            </a:lvl1pPr>
          </a:lstStyle>
          <a:p>
            <a:pPr>
              <a:defRPr/>
            </a:pPr>
            <a:fld id="{A499394D-5187-4ACB-B7E6-3E0A490186BF}" type="datetimeFigureOut">
              <a:rPr lang="en-US"/>
              <a:pPr>
                <a:defRPr/>
              </a:pPr>
              <a:t>7/9/2022</a:t>
            </a:fld>
            <a:endParaRPr lang="en-US"/>
          </a:p>
        </p:txBody>
      </p:sp>
      <p:sp>
        <p:nvSpPr>
          <p:cNvPr id="5" name="Footer Placeholder 4">
            <a:extLst>
              <a:ext uri="{FF2B5EF4-FFF2-40B4-BE49-F238E27FC236}">
                <a16:creationId xmlns:a16="http://schemas.microsoft.com/office/drawing/2014/main" id="{C393EEB5-3A84-4760-9660-D77F7013CE0B}"/>
              </a:ext>
            </a:extLst>
          </p:cNvPr>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6" name="Slide Number Placeholder 5">
            <a:extLst>
              <a:ext uri="{FF2B5EF4-FFF2-40B4-BE49-F238E27FC236}">
                <a16:creationId xmlns:a16="http://schemas.microsoft.com/office/drawing/2014/main" id="{1127803B-2722-4ED8-805B-852CC23C0C5E}"/>
              </a:ext>
            </a:extLst>
          </p:cNvPr>
          <p:cNvSpPr>
            <a:spLocks noGrp="1"/>
          </p:cNvSpPr>
          <p:nvPr>
            <p:ph type="sldNum" sz="quarter" idx="12"/>
          </p:nvPr>
        </p:nvSpPr>
        <p:spPr/>
        <p:txBody>
          <a:bodyPr/>
          <a:lstStyle>
            <a:lvl1pPr>
              <a:defRPr>
                <a:solidFill>
                  <a:srgbClr val="898989"/>
                </a:solidFill>
              </a:defRPr>
            </a:lvl1pPr>
          </a:lstStyle>
          <a:p>
            <a:pPr>
              <a:defRPr/>
            </a:pPr>
            <a:fld id="{B1909852-5749-4D18-A798-C5AEF348DBA6}" type="slidenum">
              <a:rPr lang="en-US" altLang="en-US"/>
              <a:pPr>
                <a:defRPr/>
              </a:pPr>
              <a:t>‹#›</a:t>
            </a:fld>
            <a:endParaRPr lang="en-US" altLang="en-US"/>
          </a:p>
        </p:txBody>
      </p:sp>
    </p:spTree>
    <p:extLst>
      <p:ext uri="{BB962C8B-B14F-4D97-AF65-F5344CB8AC3E}">
        <p14:creationId xmlns:p14="http://schemas.microsoft.com/office/powerpoint/2010/main" val="1180900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id="{1A5BCA85-C3D3-426B-8F62-29897AE752AA}"/>
              </a:ext>
            </a:extLst>
          </p:cNvPr>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9">
            <a:extLst>
              <a:ext uri="{FF2B5EF4-FFF2-40B4-BE49-F238E27FC236}">
                <a16:creationId xmlns:a16="http://schemas.microsoft.com/office/drawing/2014/main" id="{2D0459A8-7636-453D-8C17-B71C6BE75A18}"/>
              </a:ext>
            </a:extLst>
          </p:cNvPr>
          <p:cNvGrpSpPr>
            <a:grpSpLocks noChangeAspect="1"/>
          </p:cNvGrpSpPr>
          <p:nvPr/>
        </p:nvGrpSpPr>
        <p:grpSpPr bwMode="auto">
          <a:xfrm>
            <a:off x="211138" y="5354638"/>
            <a:ext cx="8723312" cy="1330325"/>
            <a:chOff x="-3905250" y="4294188"/>
            <a:chExt cx="13011150" cy="1892300"/>
          </a:xfrm>
        </p:grpSpPr>
        <p:sp>
          <p:nvSpPr>
            <p:cNvPr id="6" name="Freeform 14">
              <a:extLst>
                <a:ext uri="{FF2B5EF4-FFF2-40B4-BE49-F238E27FC236}">
                  <a16:creationId xmlns:a16="http://schemas.microsoft.com/office/drawing/2014/main" id="{CA939599-7737-485D-84C7-26029F7BD7C6}"/>
                </a:ext>
              </a:extLst>
            </p:cNvPr>
            <p:cNvSpPr>
              <a:spLocks/>
            </p:cNvSpPr>
            <p:nvPr/>
          </p:nvSpPr>
          <p:spPr bwMode="hidden">
            <a:xfrm>
              <a:off x="4810681" y="4499676"/>
              <a:ext cx="4295219"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18">
              <a:extLst>
                <a:ext uri="{FF2B5EF4-FFF2-40B4-BE49-F238E27FC236}">
                  <a16:creationId xmlns:a16="http://schemas.microsoft.com/office/drawing/2014/main" id="{44D5F7F5-2CBE-4856-B919-72B0265529F3}"/>
                </a:ext>
              </a:extLst>
            </p:cNvPr>
            <p:cNvSpPr>
              <a:spLocks/>
            </p:cNvSpPr>
            <p:nvPr/>
          </p:nvSpPr>
          <p:spPr bwMode="hidden">
            <a:xfrm>
              <a:off x="-308538" y="4319027"/>
              <a:ext cx="8280254" cy="1208092"/>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22">
              <a:extLst>
                <a:ext uri="{FF2B5EF4-FFF2-40B4-BE49-F238E27FC236}">
                  <a16:creationId xmlns:a16="http://schemas.microsoft.com/office/drawing/2014/main" id="{AE72EB17-CCBB-435C-887E-DF74F5754538}"/>
                </a:ext>
              </a:extLst>
            </p:cNvPr>
            <p:cNvSpPr>
              <a:spLocks/>
            </p:cNvSpPr>
            <p:nvPr/>
          </p:nvSpPr>
          <p:spPr bwMode="hidden">
            <a:xfrm>
              <a:off x="4014" y="4334834"/>
              <a:ext cx="8164231"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 name="Freeform 26">
              <a:extLst>
                <a:ext uri="{FF2B5EF4-FFF2-40B4-BE49-F238E27FC236}">
                  <a16:creationId xmlns:a16="http://schemas.microsoft.com/office/drawing/2014/main" id="{6FD5F484-FB74-4B7A-9A1C-71D3DFC71F68}"/>
                </a:ext>
              </a:extLst>
            </p:cNvPr>
            <p:cNvSpPr>
              <a:spLocks/>
            </p:cNvSpPr>
            <p:nvPr/>
          </p:nvSpPr>
          <p:spPr bwMode="hidden">
            <a:xfrm>
              <a:off x="4157164" y="4316769"/>
              <a:ext cx="4939265"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useBgFill="1">
          <p:nvSpPr>
            <p:cNvPr id="10" name="Freeform 10">
              <a:extLst>
                <a:ext uri="{FF2B5EF4-FFF2-40B4-BE49-F238E27FC236}">
                  <a16:creationId xmlns:a16="http://schemas.microsoft.com/office/drawing/2014/main" id="{A98A38DD-25CA-468F-BB27-A48EBC864DB8}"/>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Date Placeholder 3">
            <a:extLst>
              <a:ext uri="{FF2B5EF4-FFF2-40B4-BE49-F238E27FC236}">
                <a16:creationId xmlns:a16="http://schemas.microsoft.com/office/drawing/2014/main" id="{76E788A9-C232-443D-B160-66867FBD5673}"/>
              </a:ext>
            </a:extLst>
          </p:cNvPr>
          <p:cNvSpPr>
            <a:spLocks noGrp="1"/>
          </p:cNvSpPr>
          <p:nvPr>
            <p:ph type="dt" sz="half" idx="10"/>
          </p:nvPr>
        </p:nvSpPr>
        <p:spPr/>
        <p:txBody>
          <a:bodyPr/>
          <a:lstStyle>
            <a:lvl1pPr>
              <a:defRPr>
                <a:solidFill>
                  <a:prstClr val="black">
                    <a:tint val="75000"/>
                  </a:prstClr>
                </a:solidFill>
              </a:defRPr>
            </a:lvl1pPr>
          </a:lstStyle>
          <a:p>
            <a:pPr>
              <a:defRPr/>
            </a:pPr>
            <a:fld id="{483F949F-766A-4ABA-8D0C-CC3E27CCDFEF}" type="datetimeFigureOut">
              <a:rPr lang="en-US"/>
              <a:pPr>
                <a:defRPr/>
              </a:pPr>
              <a:t>7/9/2022</a:t>
            </a:fld>
            <a:endParaRPr lang="en-US"/>
          </a:p>
        </p:txBody>
      </p:sp>
      <p:sp>
        <p:nvSpPr>
          <p:cNvPr id="12" name="Footer Placeholder 4">
            <a:extLst>
              <a:ext uri="{FF2B5EF4-FFF2-40B4-BE49-F238E27FC236}">
                <a16:creationId xmlns:a16="http://schemas.microsoft.com/office/drawing/2014/main" id="{31A72399-66D4-4E4A-87C0-B676C64AE247}"/>
              </a:ext>
            </a:extLst>
          </p:cNvPr>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13" name="Slide Number Placeholder 5">
            <a:extLst>
              <a:ext uri="{FF2B5EF4-FFF2-40B4-BE49-F238E27FC236}">
                <a16:creationId xmlns:a16="http://schemas.microsoft.com/office/drawing/2014/main" id="{35050E8B-F83E-44F3-825D-E8FFDE40AF64}"/>
              </a:ext>
            </a:extLst>
          </p:cNvPr>
          <p:cNvSpPr>
            <a:spLocks noGrp="1"/>
          </p:cNvSpPr>
          <p:nvPr>
            <p:ph type="sldNum" sz="quarter" idx="12"/>
          </p:nvPr>
        </p:nvSpPr>
        <p:spPr/>
        <p:txBody>
          <a:bodyPr/>
          <a:lstStyle>
            <a:lvl1pPr>
              <a:defRPr>
                <a:solidFill>
                  <a:srgbClr val="898989"/>
                </a:solidFill>
              </a:defRPr>
            </a:lvl1pPr>
          </a:lstStyle>
          <a:p>
            <a:pPr>
              <a:defRPr/>
            </a:pPr>
            <a:fld id="{54807E55-A7EB-4C6E-93A8-D33563D7EA36}" type="slidenum">
              <a:rPr lang="en-US" altLang="en-US"/>
              <a:pPr>
                <a:defRPr/>
              </a:pPr>
              <a:t>‹#›</a:t>
            </a:fld>
            <a:endParaRPr lang="en-US" altLang="en-US"/>
          </a:p>
        </p:txBody>
      </p:sp>
    </p:spTree>
    <p:extLst>
      <p:ext uri="{BB962C8B-B14F-4D97-AF65-F5344CB8AC3E}">
        <p14:creationId xmlns:p14="http://schemas.microsoft.com/office/powerpoint/2010/main" val="2960881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29B8395B-E34D-4CE9-87FE-B1ABA251FFF8}"/>
              </a:ext>
            </a:extLst>
          </p:cNvPr>
          <p:cNvSpPr>
            <a:spLocks noGrp="1"/>
          </p:cNvSpPr>
          <p:nvPr>
            <p:ph type="dt" sz="half" idx="10"/>
          </p:nvPr>
        </p:nvSpPr>
        <p:spPr/>
        <p:txBody>
          <a:bodyPr/>
          <a:lstStyle>
            <a:lvl1pPr>
              <a:defRPr>
                <a:solidFill>
                  <a:prstClr val="black">
                    <a:tint val="75000"/>
                  </a:prstClr>
                </a:solidFill>
              </a:defRPr>
            </a:lvl1pPr>
          </a:lstStyle>
          <a:p>
            <a:pPr>
              <a:defRPr/>
            </a:pPr>
            <a:fld id="{A499394D-5187-4ACB-B7E6-3E0A490186BF}" type="datetimeFigureOut">
              <a:rPr lang="en-US"/>
              <a:pPr>
                <a:defRPr/>
              </a:pPr>
              <a:t>7/9/2022</a:t>
            </a:fld>
            <a:endParaRPr lang="en-US"/>
          </a:p>
        </p:txBody>
      </p:sp>
      <p:sp>
        <p:nvSpPr>
          <p:cNvPr id="5" name="Footer Placeholder 4">
            <a:extLst>
              <a:ext uri="{FF2B5EF4-FFF2-40B4-BE49-F238E27FC236}">
                <a16:creationId xmlns:a16="http://schemas.microsoft.com/office/drawing/2014/main" id="{C393EEB5-3A84-4760-9660-D77F7013CE0B}"/>
              </a:ext>
            </a:extLst>
          </p:cNvPr>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6" name="Slide Number Placeholder 5">
            <a:extLst>
              <a:ext uri="{FF2B5EF4-FFF2-40B4-BE49-F238E27FC236}">
                <a16:creationId xmlns:a16="http://schemas.microsoft.com/office/drawing/2014/main" id="{1127803B-2722-4ED8-805B-852CC23C0C5E}"/>
              </a:ext>
            </a:extLst>
          </p:cNvPr>
          <p:cNvSpPr>
            <a:spLocks noGrp="1"/>
          </p:cNvSpPr>
          <p:nvPr>
            <p:ph type="sldNum" sz="quarter" idx="12"/>
          </p:nvPr>
        </p:nvSpPr>
        <p:spPr/>
        <p:txBody>
          <a:bodyPr/>
          <a:lstStyle>
            <a:lvl1pPr>
              <a:defRPr>
                <a:solidFill>
                  <a:srgbClr val="898989"/>
                </a:solidFill>
              </a:defRPr>
            </a:lvl1pPr>
          </a:lstStyle>
          <a:p>
            <a:pPr>
              <a:defRPr/>
            </a:pPr>
            <a:fld id="{B1909852-5749-4D18-A798-C5AEF348DBA6}" type="slidenum">
              <a:rPr lang="en-US" altLang="en-US"/>
              <a:pPr>
                <a:defRPr/>
              </a:pPr>
              <a:t>‹#›</a:t>
            </a:fld>
            <a:endParaRPr lang="en-US" altLang="en-US"/>
          </a:p>
        </p:txBody>
      </p:sp>
    </p:spTree>
    <p:extLst>
      <p:ext uri="{BB962C8B-B14F-4D97-AF65-F5344CB8AC3E}">
        <p14:creationId xmlns:p14="http://schemas.microsoft.com/office/powerpoint/2010/main" val="3935256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id="{F7CF8A1C-C54A-4ECB-80FC-66736F80D2AC}"/>
              </a:ext>
            </a:extLst>
          </p:cNvPr>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14">
            <a:extLst>
              <a:ext uri="{FF2B5EF4-FFF2-40B4-BE49-F238E27FC236}">
                <a16:creationId xmlns:a16="http://schemas.microsoft.com/office/drawing/2014/main" id="{F5054E78-5808-42E9-B960-25F4B0A6E79E}"/>
              </a:ext>
            </a:extLst>
          </p:cNvPr>
          <p:cNvSpPr>
            <a:spLocks/>
          </p:cNvSpPr>
          <p:nvPr/>
        </p:nvSpPr>
        <p:spPr bwMode="hidden">
          <a:xfrm>
            <a:off x="6046788" y="4203700"/>
            <a:ext cx="2876550" cy="714375"/>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18">
            <a:extLst>
              <a:ext uri="{FF2B5EF4-FFF2-40B4-BE49-F238E27FC236}">
                <a16:creationId xmlns:a16="http://schemas.microsoft.com/office/drawing/2014/main" id="{FB8C4084-0C64-4FD6-B8F9-7152CB968D31}"/>
              </a:ext>
            </a:extLst>
          </p:cNvPr>
          <p:cNvSpPr>
            <a:spLocks/>
          </p:cNvSpPr>
          <p:nvPr/>
        </p:nvSpPr>
        <p:spPr bwMode="hidden">
          <a:xfrm>
            <a:off x="2619375" y="4075113"/>
            <a:ext cx="5545138" cy="850900"/>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22">
            <a:extLst>
              <a:ext uri="{FF2B5EF4-FFF2-40B4-BE49-F238E27FC236}">
                <a16:creationId xmlns:a16="http://schemas.microsoft.com/office/drawing/2014/main" id="{21700DCB-BE8E-4512-97F6-78AE62BC0D25}"/>
              </a:ext>
            </a:extLst>
          </p:cNvPr>
          <p:cNvSpPr>
            <a:spLocks/>
          </p:cNvSpPr>
          <p:nvPr/>
        </p:nvSpPr>
        <p:spPr bwMode="hidden">
          <a:xfrm>
            <a:off x="2828925" y="4087813"/>
            <a:ext cx="5467350" cy="77470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 name="Freeform 26">
            <a:extLst>
              <a:ext uri="{FF2B5EF4-FFF2-40B4-BE49-F238E27FC236}">
                <a16:creationId xmlns:a16="http://schemas.microsoft.com/office/drawing/2014/main" id="{4B2E8E23-C831-40E5-A0A2-D6DDA209B68D}"/>
              </a:ext>
            </a:extLst>
          </p:cNvPr>
          <p:cNvSpPr>
            <a:spLocks/>
          </p:cNvSpPr>
          <p:nvPr/>
        </p:nvSpPr>
        <p:spPr bwMode="hidden">
          <a:xfrm>
            <a:off x="5610225" y="4073525"/>
            <a:ext cx="3306763" cy="652463"/>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useBgFill="1">
        <p:nvSpPr>
          <p:cNvPr id="9" name="Freeform 10">
            <a:extLst>
              <a:ext uri="{FF2B5EF4-FFF2-40B4-BE49-F238E27FC236}">
                <a16:creationId xmlns:a16="http://schemas.microsoft.com/office/drawing/2014/main" id="{B48F756C-D654-4D05-AA97-C3A6E754D044}"/>
              </a:ext>
            </a:extLst>
          </p:cNvPr>
          <p:cNvSpPr>
            <a:spLocks/>
          </p:cNvSpPr>
          <p:nvPr/>
        </p:nvSpPr>
        <p:spPr bwMode="hidden">
          <a:xfrm>
            <a:off x="211138" y="4059238"/>
            <a:ext cx="8723312" cy="1328737"/>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3CF1EBAB-5EB9-447A-857A-F43591A9C01F}"/>
              </a:ext>
            </a:extLst>
          </p:cNvPr>
          <p:cNvSpPr>
            <a:spLocks noGrp="1"/>
          </p:cNvSpPr>
          <p:nvPr>
            <p:ph type="dt" sz="half" idx="10"/>
          </p:nvPr>
        </p:nvSpPr>
        <p:spPr/>
        <p:txBody>
          <a:bodyPr/>
          <a:lstStyle>
            <a:lvl1pPr>
              <a:defRPr>
                <a:solidFill>
                  <a:prstClr val="black">
                    <a:tint val="75000"/>
                  </a:prstClr>
                </a:solidFill>
              </a:defRPr>
            </a:lvl1pPr>
          </a:lstStyle>
          <a:p>
            <a:pPr>
              <a:defRPr/>
            </a:pPr>
            <a:fld id="{00E60535-BE8E-4612-9DEA-7B72E539C0AD}" type="datetimeFigureOut">
              <a:rPr lang="en-US"/>
              <a:pPr>
                <a:defRPr/>
              </a:pPr>
              <a:t>7/9/2022</a:t>
            </a:fld>
            <a:endParaRPr lang="en-US"/>
          </a:p>
        </p:txBody>
      </p:sp>
      <p:sp>
        <p:nvSpPr>
          <p:cNvPr id="11" name="Footer Placeholder 4">
            <a:extLst>
              <a:ext uri="{FF2B5EF4-FFF2-40B4-BE49-F238E27FC236}">
                <a16:creationId xmlns:a16="http://schemas.microsoft.com/office/drawing/2014/main" id="{727F3359-40F8-4CD9-9CF5-CB2CB0B4520F}"/>
              </a:ext>
            </a:extLst>
          </p:cNvPr>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12" name="Slide Number Placeholder 5">
            <a:extLst>
              <a:ext uri="{FF2B5EF4-FFF2-40B4-BE49-F238E27FC236}">
                <a16:creationId xmlns:a16="http://schemas.microsoft.com/office/drawing/2014/main" id="{CAD5F5B1-C6D9-479F-81BE-2C49E1AA105D}"/>
              </a:ext>
            </a:extLst>
          </p:cNvPr>
          <p:cNvSpPr>
            <a:spLocks noGrp="1"/>
          </p:cNvSpPr>
          <p:nvPr>
            <p:ph type="sldNum" sz="quarter" idx="12"/>
          </p:nvPr>
        </p:nvSpPr>
        <p:spPr/>
        <p:txBody>
          <a:bodyPr/>
          <a:lstStyle>
            <a:lvl1pPr>
              <a:defRPr>
                <a:solidFill>
                  <a:srgbClr val="898989"/>
                </a:solidFill>
              </a:defRPr>
            </a:lvl1pPr>
          </a:lstStyle>
          <a:p>
            <a:pPr>
              <a:defRPr/>
            </a:pPr>
            <a:fld id="{2E213565-2256-458F-9417-242CA44591EF}" type="slidenum">
              <a:rPr lang="en-US" altLang="en-US"/>
              <a:pPr>
                <a:defRPr/>
              </a:pPr>
              <a:t>‹#›</a:t>
            </a:fld>
            <a:endParaRPr lang="en-US" altLang="en-US"/>
          </a:p>
        </p:txBody>
      </p:sp>
    </p:spTree>
    <p:extLst>
      <p:ext uri="{BB962C8B-B14F-4D97-AF65-F5344CB8AC3E}">
        <p14:creationId xmlns:p14="http://schemas.microsoft.com/office/powerpoint/2010/main" val="2150729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3DBD-28B5-6744-B93D-384D879AF993}"/>
              </a:ext>
            </a:extLst>
          </p:cNvPr>
          <p:cNvSpPr>
            <a:spLocks noGrp="1"/>
          </p:cNvSpPr>
          <p:nvPr>
            <p:ph type="title"/>
          </p:nvPr>
        </p:nvSpPr>
        <p:spPr>
          <a:xfrm>
            <a:off x="899592" y="1974055"/>
            <a:ext cx="6515620" cy="1325563"/>
          </a:xfrm>
          <a:prstGeom prst="rect">
            <a:avLst/>
          </a:prstGeom>
        </p:spPr>
        <p:txBody>
          <a:bodyPr/>
          <a:lstStyle>
            <a:lvl1pPr>
              <a:defRPr>
                <a:solidFill>
                  <a:srgbClr val="7A7392"/>
                </a:solidFill>
              </a:defRPr>
            </a:lvl1pPr>
          </a:lstStyle>
          <a:p>
            <a:r>
              <a:rPr lang="en-US"/>
              <a:t>Click to edit Master title style</a:t>
            </a:r>
            <a:endParaRPr lang="en-US" dirty="0"/>
          </a:p>
        </p:txBody>
      </p:sp>
      <p:sp>
        <p:nvSpPr>
          <p:cNvPr id="7" name="Text Placeholder 5"/>
          <p:cNvSpPr>
            <a:spLocks noGrp="1"/>
          </p:cNvSpPr>
          <p:nvPr>
            <p:ph type="body" sz="quarter" idx="11"/>
          </p:nvPr>
        </p:nvSpPr>
        <p:spPr>
          <a:xfrm>
            <a:off x="899592" y="4221163"/>
            <a:ext cx="6515620" cy="603104"/>
          </a:xfrm>
          <a:prstGeom prst="rect">
            <a:avLst/>
          </a:prstGeom>
        </p:spPr>
        <p:txBody>
          <a:bodyPr lIns="0" tIns="0" rIns="0" bIns="0"/>
          <a:lstStyle>
            <a:lvl1pPr marL="0" indent="0">
              <a:lnSpc>
                <a:spcPct val="100000"/>
              </a:lnSpc>
              <a:buFontTx/>
              <a:buNone/>
              <a:defRPr sz="1800" b="0" i="0">
                <a:solidFill>
                  <a:schemeClr val="tx1"/>
                </a:solidFill>
                <a:latin typeface="+mn-lt"/>
                <a:ea typeface="Tahoma"/>
                <a:cs typeface="Tahoma"/>
              </a:defRPr>
            </a:lvl1pPr>
          </a:lstStyle>
          <a:p>
            <a:pPr lvl="0"/>
            <a:r>
              <a:rPr lang="en-US"/>
              <a:t>Edit Master text styles</a:t>
            </a:r>
          </a:p>
        </p:txBody>
      </p:sp>
    </p:spTree>
    <p:extLst>
      <p:ext uri="{BB962C8B-B14F-4D97-AF65-F5344CB8AC3E}">
        <p14:creationId xmlns:p14="http://schemas.microsoft.com/office/powerpoint/2010/main" val="192450603"/>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74C36A-837D-4978-8A72-BC21250F37B8}"/>
              </a:ext>
            </a:extLst>
          </p:cNvPr>
          <p:cNvSpPr>
            <a:spLocks noGrp="1"/>
          </p:cNvSpPr>
          <p:nvPr>
            <p:ph type="dt" sz="half" idx="15"/>
          </p:nvPr>
        </p:nvSpPr>
        <p:spPr/>
        <p:txBody>
          <a:bodyPr/>
          <a:lstStyle>
            <a:lvl1pPr>
              <a:defRPr>
                <a:solidFill>
                  <a:prstClr val="black">
                    <a:tint val="75000"/>
                  </a:prstClr>
                </a:solidFill>
              </a:defRPr>
            </a:lvl1pPr>
          </a:lstStyle>
          <a:p>
            <a:pPr>
              <a:defRPr/>
            </a:pPr>
            <a:fld id="{130CF09F-5352-4E78-B612-5EE11F14AFC2}" type="datetimeFigureOut">
              <a:rPr lang="en-US"/>
              <a:pPr>
                <a:defRPr/>
              </a:pPr>
              <a:t>7/9/2022</a:t>
            </a:fld>
            <a:endParaRPr lang="en-US"/>
          </a:p>
        </p:txBody>
      </p:sp>
      <p:sp>
        <p:nvSpPr>
          <p:cNvPr id="6" name="Footer Placeholder 5">
            <a:extLst>
              <a:ext uri="{FF2B5EF4-FFF2-40B4-BE49-F238E27FC236}">
                <a16:creationId xmlns:a16="http://schemas.microsoft.com/office/drawing/2014/main" id="{3B6ADE83-CB28-4911-9B85-71391EEBF40A}"/>
              </a:ext>
            </a:extLst>
          </p:cNvPr>
          <p:cNvSpPr>
            <a:spLocks noGrp="1"/>
          </p:cNvSpPr>
          <p:nvPr>
            <p:ph type="ftr" sz="quarter" idx="16"/>
          </p:nvPr>
        </p:nvSpPr>
        <p:spPr/>
        <p:txBody>
          <a:bodyPr/>
          <a:lstStyle>
            <a:lvl1pPr>
              <a:defRPr>
                <a:solidFill>
                  <a:prstClr val="black">
                    <a:tint val="75000"/>
                  </a:prstClr>
                </a:solidFill>
              </a:defRPr>
            </a:lvl1pPr>
          </a:lstStyle>
          <a:p>
            <a:pPr>
              <a:defRPr/>
            </a:pPr>
            <a:endParaRPr lang="en-US"/>
          </a:p>
        </p:txBody>
      </p:sp>
      <p:sp>
        <p:nvSpPr>
          <p:cNvPr id="7" name="Slide Number Placeholder 6">
            <a:extLst>
              <a:ext uri="{FF2B5EF4-FFF2-40B4-BE49-F238E27FC236}">
                <a16:creationId xmlns:a16="http://schemas.microsoft.com/office/drawing/2014/main" id="{C665A3A8-FB28-4727-8062-E3EC37284F88}"/>
              </a:ext>
            </a:extLst>
          </p:cNvPr>
          <p:cNvSpPr>
            <a:spLocks noGrp="1"/>
          </p:cNvSpPr>
          <p:nvPr>
            <p:ph type="sldNum" sz="quarter" idx="17"/>
          </p:nvPr>
        </p:nvSpPr>
        <p:spPr/>
        <p:txBody>
          <a:bodyPr/>
          <a:lstStyle>
            <a:lvl1pPr>
              <a:defRPr>
                <a:solidFill>
                  <a:srgbClr val="898989"/>
                </a:solidFill>
              </a:defRPr>
            </a:lvl1pPr>
          </a:lstStyle>
          <a:p>
            <a:pPr>
              <a:defRPr/>
            </a:pPr>
            <a:fld id="{F37ED5F7-FC67-4B09-855E-7AB9E33B213E}" type="slidenum">
              <a:rPr lang="en-US" altLang="en-US"/>
              <a:pPr>
                <a:defRPr/>
              </a:pPr>
              <a:t>‹#›</a:t>
            </a:fld>
            <a:endParaRPr lang="en-US" altLang="en-US"/>
          </a:p>
        </p:txBody>
      </p:sp>
    </p:spTree>
    <p:extLst>
      <p:ext uri="{BB962C8B-B14F-4D97-AF65-F5344CB8AC3E}">
        <p14:creationId xmlns:p14="http://schemas.microsoft.com/office/powerpoint/2010/main" val="2872509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C54790B-A7D3-4E09-8968-369BF1B6FE64}"/>
              </a:ext>
            </a:extLst>
          </p:cNvPr>
          <p:cNvSpPr>
            <a:spLocks noGrp="1"/>
          </p:cNvSpPr>
          <p:nvPr>
            <p:ph type="dt" sz="half" idx="10"/>
          </p:nvPr>
        </p:nvSpPr>
        <p:spPr/>
        <p:txBody>
          <a:bodyPr/>
          <a:lstStyle>
            <a:lvl1pPr>
              <a:defRPr>
                <a:solidFill>
                  <a:prstClr val="black">
                    <a:tint val="75000"/>
                  </a:prstClr>
                </a:solidFill>
              </a:defRPr>
            </a:lvl1pPr>
          </a:lstStyle>
          <a:p>
            <a:pPr>
              <a:defRPr/>
            </a:pPr>
            <a:fld id="{0DB8672E-8F46-47D3-9892-BD12B3A7D2D0}" type="datetimeFigureOut">
              <a:rPr lang="en-US"/>
              <a:pPr>
                <a:defRPr/>
              </a:pPr>
              <a:t>7/9/2022</a:t>
            </a:fld>
            <a:endParaRPr lang="en-US"/>
          </a:p>
        </p:txBody>
      </p:sp>
      <p:sp>
        <p:nvSpPr>
          <p:cNvPr id="8" name="Footer Placeholder 7">
            <a:extLst>
              <a:ext uri="{FF2B5EF4-FFF2-40B4-BE49-F238E27FC236}">
                <a16:creationId xmlns:a16="http://schemas.microsoft.com/office/drawing/2014/main" id="{A9DF827F-0A8D-46A7-9F37-A1E8BB7C48D9}"/>
              </a:ext>
            </a:extLst>
          </p:cNvPr>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9" name="Slide Number Placeholder 8">
            <a:extLst>
              <a:ext uri="{FF2B5EF4-FFF2-40B4-BE49-F238E27FC236}">
                <a16:creationId xmlns:a16="http://schemas.microsoft.com/office/drawing/2014/main" id="{2C170FF2-9C90-4B61-BF64-6D093521211F}"/>
              </a:ext>
            </a:extLst>
          </p:cNvPr>
          <p:cNvSpPr>
            <a:spLocks noGrp="1"/>
          </p:cNvSpPr>
          <p:nvPr>
            <p:ph type="sldNum" sz="quarter" idx="12"/>
          </p:nvPr>
        </p:nvSpPr>
        <p:spPr/>
        <p:txBody>
          <a:bodyPr/>
          <a:lstStyle>
            <a:lvl1pPr>
              <a:defRPr>
                <a:solidFill>
                  <a:srgbClr val="898989"/>
                </a:solidFill>
              </a:defRPr>
            </a:lvl1pPr>
          </a:lstStyle>
          <a:p>
            <a:pPr>
              <a:defRPr/>
            </a:pPr>
            <a:fld id="{6D36330A-5827-458A-ABFE-C53D785E7545}" type="slidenum">
              <a:rPr lang="en-US" altLang="en-US"/>
              <a:pPr>
                <a:defRPr/>
              </a:pPr>
              <a:t>‹#›</a:t>
            </a:fld>
            <a:endParaRPr lang="en-US" altLang="en-US"/>
          </a:p>
        </p:txBody>
      </p:sp>
    </p:spTree>
    <p:extLst>
      <p:ext uri="{BB962C8B-B14F-4D97-AF65-F5344CB8AC3E}">
        <p14:creationId xmlns:p14="http://schemas.microsoft.com/office/powerpoint/2010/main" val="735566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F265E8-8166-4986-8D95-F9175EE4199A}"/>
              </a:ext>
            </a:extLst>
          </p:cNvPr>
          <p:cNvSpPr>
            <a:spLocks noGrp="1"/>
          </p:cNvSpPr>
          <p:nvPr>
            <p:ph type="dt" sz="half" idx="10"/>
          </p:nvPr>
        </p:nvSpPr>
        <p:spPr/>
        <p:txBody>
          <a:bodyPr/>
          <a:lstStyle>
            <a:lvl1pPr>
              <a:defRPr>
                <a:solidFill>
                  <a:prstClr val="black">
                    <a:tint val="75000"/>
                  </a:prstClr>
                </a:solidFill>
              </a:defRPr>
            </a:lvl1pPr>
          </a:lstStyle>
          <a:p>
            <a:pPr>
              <a:defRPr/>
            </a:pPr>
            <a:fld id="{36F41DDB-4D91-4D66-A0FD-3ED3C2B23946}" type="datetimeFigureOut">
              <a:rPr lang="en-US"/>
              <a:pPr>
                <a:defRPr/>
              </a:pPr>
              <a:t>7/9/2022</a:t>
            </a:fld>
            <a:endParaRPr lang="en-US"/>
          </a:p>
        </p:txBody>
      </p:sp>
      <p:sp>
        <p:nvSpPr>
          <p:cNvPr id="4" name="Footer Placeholder 3">
            <a:extLst>
              <a:ext uri="{FF2B5EF4-FFF2-40B4-BE49-F238E27FC236}">
                <a16:creationId xmlns:a16="http://schemas.microsoft.com/office/drawing/2014/main" id="{CD0BFD2B-CC49-4958-BBEA-12F9E792AB84}"/>
              </a:ext>
            </a:extLst>
          </p:cNvPr>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5" name="Slide Number Placeholder 4">
            <a:extLst>
              <a:ext uri="{FF2B5EF4-FFF2-40B4-BE49-F238E27FC236}">
                <a16:creationId xmlns:a16="http://schemas.microsoft.com/office/drawing/2014/main" id="{633962DC-853D-47C9-9FF4-310DF951B1C5}"/>
              </a:ext>
            </a:extLst>
          </p:cNvPr>
          <p:cNvSpPr>
            <a:spLocks noGrp="1"/>
          </p:cNvSpPr>
          <p:nvPr>
            <p:ph type="sldNum" sz="quarter" idx="12"/>
          </p:nvPr>
        </p:nvSpPr>
        <p:spPr/>
        <p:txBody>
          <a:bodyPr/>
          <a:lstStyle>
            <a:lvl1pPr>
              <a:defRPr>
                <a:solidFill>
                  <a:srgbClr val="898989"/>
                </a:solidFill>
              </a:defRPr>
            </a:lvl1pPr>
          </a:lstStyle>
          <a:p>
            <a:pPr>
              <a:defRPr/>
            </a:pPr>
            <a:fld id="{CD6ACE2A-C7D1-457C-BBDA-1F03E5940513}" type="slidenum">
              <a:rPr lang="en-US" altLang="en-US"/>
              <a:pPr>
                <a:defRPr/>
              </a:pPr>
              <a:t>‹#›</a:t>
            </a:fld>
            <a:endParaRPr lang="en-US" altLang="en-US"/>
          </a:p>
        </p:txBody>
      </p:sp>
    </p:spTree>
    <p:extLst>
      <p:ext uri="{BB962C8B-B14F-4D97-AF65-F5344CB8AC3E}">
        <p14:creationId xmlns:p14="http://schemas.microsoft.com/office/powerpoint/2010/main" val="1332090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4">
            <a:extLst>
              <a:ext uri="{FF2B5EF4-FFF2-40B4-BE49-F238E27FC236}">
                <a16:creationId xmlns:a16="http://schemas.microsoft.com/office/drawing/2014/main" id="{C58ED41D-14BA-453A-84C9-FA22B5D2CEC5}"/>
              </a:ext>
            </a:extLst>
          </p:cNvPr>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15">
            <a:extLst>
              <a:ext uri="{FF2B5EF4-FFF2-40B4-BE49-F238E27FC236}">
                <a16:creationId xmlns:a16="http://schemas.microsoft.com/office/drawing/2014/main" id="{5C447B0D-A818-4291-BF30-4445D51DE403}"/>
              </a:ext>
            </a:extLst>
          </p:cNvPr>
          <p:cNvGrpSpPr>
            <a:grpSpLocks noChangeAspect="1"/>
          </p:cNvGrpSpPr>
          <p:nvPr/>
        </p:nvGrpSpPr>
        <p:grpSpPr bwMode="auto">
          <a:xfrm>
            <a:off x="211138" y="714375"/>
            <a:ext cx="8723312" cy="1330325"/>
            <a:chOff x="-3905251" y="4294188"/>
            <a:chExt cx="13027839" cy="1892300"/>
          </a:xfrm>
        </p:grpSpPr>
        <p:sp>
          <p:nvSpPr>
            <p:cNvPr id="4" name="Freeform 14">
              <a:extLst>
                <a:ext uri="{FF2B5EF4-FFF2-40B4-BE49-F238E27FC236}">
                  <a16:creationId xmlns:a16="http://schemas.microsoft.com/office/drawing/2014/main" id="{1CC54B91-E7F2-4671-A199-2373959B80E5}"/>
                </a:ext>
              </a:extLst>
            </p:cNvPr>
            <p:cNvSpPr>
              <a:spLocks/>
            </p:cNvSpPr>
            <p:nvPr/>
          </p:nvSpPr>
          <p:spPr bwMode="hidden">
            <a:xfrm>
              <a:off x="4810006" y="4499677"/>
              <a:ext cx="4295986"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 name="Freeform 18">
              <a:extLst>
                <a:ext uri="{FF2B5EF4-FFF2-40B4-BE49-F238E27FC236}">
                  <a16:creationId xmlns:a16="http://schemas.microsoft.com/office/drawing/2014/main" id="{9AE06D01-FA71-49EA-98E6-39A96409984B}"/>
                </a:ext>
              </a:extLst>
            </p:cNvPr>
            <p:cNvSpPr>
              <a:spLocks/>
            </p:cNvSpPr>
            <p:nvPr/>
          </p:nvSpPr>
          <p:spPr bwMode="hidden">
            <a:xfrm>
              <a:off x="-308667" y="4319028"/>
              <a:ext cx="8279020" cy="1208091"/>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22">
              <a:extLst>
                <a:ext uri="{FF2B5EF4-FFF2-40B4-BE49-F238E27FC236}">
                  <a16:creationId xmlns:a16="http://schemas.microsoft.com/office/drawing/2014/main" id="{D16A2723-0897-4C79-9BCA-EE872CAF0E85}"/>
                </a:ext>
              </a:extLst>
            </p:cNvPr>
            <p:cNvSpPr>
              <a:spLocks/>
            </p:cNvSpPr>
            <p:nvPr/>
          </p:nvSpPr>
          <p:spPr bwMode="hidden">
            <a:xfrm>
              <a:off x="4286" y="4334834"/>
              <a:ext cx="8165219"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 name="Freeform 26">
              <a:extLst>
                <a:ext uri="{FF2B5EF4-FFF2-40B4-BE49-F238E27FC236}">
                  <a16:creationId xmlns:a16="http://schemas.microsoft.com/office/drawing/2014/main" id="{043EDD4A-0596-4971-BAA0-F85C06D60E85}"/>
                </a:ext>
              </a:extLst>
            </p:cNvPr>
            <p:cNvSpPr>
              <a:spLocks/>
            </p:cNvSpPr>
            <p:nvPr/>
          </p:nvSpPr>
          <p:spPr bwMode="hidden">
            <a:xfrm>
              <a:off x="4155651" y="4316769"/>
              <a:ext cx="4940859"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useBgFill="1">
          <p:nvSpPr>
            <p:cNvPr id="8" name="Freeform 25">
              <a:extLst>
                <a:ext uri="{FF2B5EF4-FFF2-40B4-BE49-F238E27FC236}">
                  <a16:creationId xmlns:a16="http://schemas.microsoft.com/office/drawing/2014/main" id="{FB6EE877-CFD5-4036-91ED-BAD8016C2EF3}"/>
                </a:ext>
              </a:extLst>
            </p:cNvPr>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9" name="Date Placeholder 1">
            <a:extLst>
              <a:ext uri="{FF2B5EF4-FFF2-40B4-BE49-F238E27FC236}">
                <a16:creationId xmlns:a16="http://schemas.microsoft.com/office/drawing/2014/main" id="{8986560E-20AE-4FA8-9703-EC6D18FE98BF}"/>
              </a:ext>
            </a:extLst>
          </p:cNvPr>
          <p:cNvSpPr>
            <a:spLocks noGrp="1"/>
          </p:cNvSpPr>
          <p:nvPr>
            <p:ph type="dt" sz="half" idx="10"/>
          </p:nvPr>
        </p:nvSpPr>
        <p:spPr/>
        <p:txBody>
          <a:bodyPr/>
          <a:lstStyle>
            <a:lvl1pPr>
              <a:defRPr>
                <a:solidFill>
                  <a:prstClr val="black">
                    <a:tint val="75000"/>
                  </a:prstClr>
                </a:solidFill>
              </a:defRPr>
            </a:lvl1pPr>
          </a:lstStyle>
          <a:p>
            <a:pPr>
              <a:defRPr/>
            </a:pPr>
            <a:fld id="{9B222BFA-8C60-4EEC-8555-CBC855D2E19B}" type="datetimeFigureOut">
              <a:rPr lang="en-US"/>
              <a:pPr>
                <a:defRPr/>
              </a:pPr>
              <a:t>7/9/2022</a:t>
            </a:fld>
            <a:endParaRPr lang="en-US"/>
          </a:p>
        </p:txBody>
      </p:sp>
      <p:sp>
        <p:nvSpPr>
          <p:cNvPr id="10" name="Footer Placeholder 2">
            <a:extLst>
              <a:ext uri="{FF2B5EF4-FFF2-40B4-BE49-F238E27FC236}">
                <a16:creationId xmlns:a16="http://schemas.microsoft.com/office/drawing/2014/main" id="{2E41F2C9-A0FB-4907-8869-272B91311242}"/>
              </a:ext>
            </a:extLst>
          </p:cNvPr>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11" name="Slide Number Placeholder 3">
            <a:extLst>
              <a:ext uri="{FF2B5EF4-FFF2-40B4-BE49-F238E27FC236}">
                <a16:creationId xmlns:a16="http://schemas.microsoft.com/office/drawing/2014/main" id="{3188B6A7-4CA5-4599-91A0-4A9205514045}"/>
              </a:ext>
            </a:extLst>
          </p:cNvPr>
          <p:cNvSpPr>
            <a:spLocks noGrp="1"/>
          </p:cNvSpPr>
          <p:nvPr>
            <p:ph type="sldNum" sz="quarter" idx="12"/>
          </p:nvPr>
        </p:nvSpPr>
        <p:spPr/>
        <p:txBody>
          <a:bodyPr/>
          <a:lstStyle>
            <a:lvl1pPr>
              <a:defRPr>
                <a:solidFill>
                  <a:srgbClr val="898989"/>
                </a:solidFill>
              </a:defRPr>
            </a:lvl1pPr>
          </a:lstStyle>
          <a:p>
            <a:pPr>
              <a:defRPr/>
            </a:pPr>
            <a:fld id="{BB3B4420-4968-45FD-AF5E-0396DE70B79A}" type="slidenum">
              <a:rPr lang="en-US" altLang="en-US"/>
              <a:pPr>
                <a:defRPr/>
              </a:pPr>
              <a:t>‹#›</a:t>
            </a:fld>
            <a:endParaRPr lang="en-US" altLang="en-US"/>
          </a:p>
        </p:txBody>
      </p:sp>
    </p:spTree>
    <p:extLst>
      <p:ext uri="{BB962C8B-B14F-4D97-AF65-F5344CB8AC3E}">
        <p14:creationId xmlns:p14="http://schemas.microsoft.com/office/powerpoint/2010/main" val="30584571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14">
            <a:extLst>
              <a:ext uri="{FF2B5EF4-FFF2-40B4-BE49-F238E27FC236}">
                <a16:creationId xmlns:a16="http://schemas.microsoft.com/office/drawing/2014/main" id="{D1125BF0-6330-49CA-894B-AB136EBD931B}"/>
              </a:ext>
            </a:extLst>
          </p:cNvPr>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23">
            <a:extLst>
              <a:ext uri="{FF2B5EF4-FFF2-40B4-BE49-F238E27FC236}">
                <a16:creationId xmlns:a16="http://schemas.microsoft.com/office/drawing/2014/main" id="{B38DC037-CD35-4DE1-B890-312F468599E3}"/>
              </a:ext>
            </a:extLst>
          </p:cNvPr>
          <p:cNvGrpSpPr>
            <a:grpSpLocks noChangeAspect="1"/>
          </p:cNvGrpSpPr>
          <p:nvPr/>
        </p:nvGrpSpPr>
        <p:grpSpPr bwMode="auto">
          <a:xfrm>
            <a:off x="211138" y="714375"/>
            <a:ext cx="8723312" cy="1331913"/>
            <a:chOff x="-3905250" y="4294188"/>
            <a:chExt cx="13011150" cy="1892300"/>
          </a:xfrm>
        </p:grpSpPr>
        <p:sp>
          <p:nvSpPr>
            <p:cNvPr id="7" name="Freeform 14">
              <a:extLst>
                <a:ext uri="{FF2B5EF4-FFF2-40B4-BE49-F238E27FC236}">
                  <a16:creationId xmlns:a16="http://schemas.microsoft.com/office/drawing/2014/main" id="{CA76D8B5-3118-4792-970D-EF1EA021CA5B}"/>
                </a:ext>
              </a:extLst>
            </p:cNvPr>
            <p:cNvSpPr>
              <a:spLocks/>
            </p:cNvSpPr>
            <p:nvPr/>
          </p:nvSpPr>
          <p:spPr bwMode="hidden">
            <a:xfrm>
              <a:off x="4810681" y="4501687"/>
              <a:ext cx="4295219" cy="101494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18">
              <a:extLst>
                <a:ext uri="{FF2B5EF4-FFF2-40B4-BE49-F238E27FC236}">
                  <a16:creationId xmlns:a16="http://schemas.microsoft.com/office/drawing/2014/main" id="{0F1A80DD-0D8D-412D-A91F-94C7F4CA7C72}"/>
                </a:ext>
              </a:extLst>
            </p:cNvPr>
            <p:cNvSpPr>
              <a:spLocks/>
            </p:cNvSpPr>
            <p:nvPr/>
          </p:nvSpPr>
          <p:spPr bwMode="hidden">
            <a:xfrm>
              <a:off x="-308538" y="4318998"/>
              <a:ext cx="8280254" cy="1208906"/>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22">
              <a:extLst>
                <a:ext uri="{FF2B5EF4-FFF2-40B4-BE49-F238E27FC236}">
                  <a16:creationId xmlns:a16="http://schemas.microsoft.com/office/drawing/2014/main" id="{D2434E37-A590-4EB7-9014-A2D4469F2044}"/>
                </a:ext>
              </a:extLst>
            </p:cNvPr>
            <p:cNvSpPr>
              <a:spLocks/>
            </p:cNvSpPr>
            <p:nvPr/>
          </p:nvSpPr>
          <p:spPr bwMode="hidden">
            <a:xfrm>
              <a:off x="4014" y="4334786"/>
              <a:ext cx="8164231" cy="1102902"/>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 name="Freeform 26">
              <a:extLst>
                <a:ext uri="{FF2B5EF4-FFF2-40B4-BE49-F238E27FC236}">
                  <a16:creationId xmlns:a16="http://schemas.microsoft.com/office/drawing/2014/main" id="{57A45BEB-36A3-46A9-9B23-317A7284CC33}"/>
                </a:ext>
              </a:extLst>
            </p:cNvPr>
            <p:cNvSpPr>
              <a:spLocks/>
            </p:cNvSpPr>
            <p:nvPr/>
          </p:nvSpPr>
          <p:spPr bwMode="hidden">
            <a:xfrm>
              <a:off x="4157164" y="4316742"/>
              <a:ext cx="4939265" cy="926979"/>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useBgFill="1">
          <p:nvSpPr>
            <p:cNvPr id="11" name="Freeform 25">
              <a:extLst>
                <a:ext uri="{FF2B5EF4-FFF2-40B4-BE49-F238E27FC236}">
                  <a16:creationId xmlns:a16="http://schemas.microsoft.com/office/drawing/2014/main" id="{7025DA34-7C7F-4497-8C4F-7C258EB50284}"/>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4">
            <a:extLst>
              <a:ext uri="{FF2B5EF4-FFF2-40B4-BE49-F238E27FC236}">
                <a16:creationId xmlns:a16="http://schemas.microsoft.com/office/drawing/2014/main" id="{FD7DCAB0-3989-4A87-887B-78ACE2DD8C7D}"/>
              </a:ext>
            </a:extLst>
          </p:cNvPr>
          <p:cNvSpPr>
            <a:spLocks noGrp="1"/>
          </p:cNvSpPr>
          <p:nvPr>
            <p:ph type="dt" sz="half" idx="10"/>
          </p:nvPr>
        </p:nvSpPr>
        <p:spPr/>
        <p:txBody>
          <a:bodyPr/>
          <a:lstStyle>
            <a:lvl1pPr>
              <a:defRPr>
                <a:solidFill>
                  <a:prstClr val="black">
                    <a:tint val="75000"/>
                  </a:prstClr>
                </a:solidFill>
              </a:defRPr>
            </a:lvl1pPr>
          </a:lstStyle>
          <a:p>
            <a:pPr>
              <a:defRPr/>
            </a:pPr>
            <a:fld id="{2A93C9EE-52BA-42FA-AC35-601DC4E21393}" type="datetimeFigureOut">
              <a:rPr lang="en-US"/>
              <a:pPr>
                <a:defRPr/>
              </a:pPr>
              <a:t>7/9/2022</a:t>
            </a:fld>
            <a:endParaRPr lang="en-US"/>
          </a:p>
        </p:txBody>
      </p:sp>
      <p:sp>
        <p:nvSpPr>
          <p:cNvPr id="13" name="Footer Placeholder 5">
            <a:extLst>
              <a:ext uri="{FF2B5EF4-FFF2-40B4-BE49-F238E27FC236}">
                <a16:creationId xmlns:a16="http://schemas.microsoft.com/office/drawing/2014/main" id="{E7E895EB-60B0-4FA1-8E52-8C8A69880245}"/>
              </a:ext>
            </a:extLst>
          </p:cNvPr>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14" name="Slide Number Placeholder 6">
            <a:extLst>
              <a:ext uri="{FF2B5EF4-FFF2-40B4-BE49-F238E27FC236}">
                <a16:creationId xmlns:a16="http://schemas.microsoft.com/office/drawing/2014/main" id="{028D2E07-7137-40C9-B2DE-71C3887BA68E}"/>
              </a:ext>
            </a:extLst>
          </p:cNvPr>
          <p:cNvSpPr>
            <a:spLocks noGrp="1"/>
          </p:cNvSpPr>
          <p:nvPr>
            <p:ph type="sldNum" sz="quarter" idx="12"/>
          </p:nvPr>
        </p:nvSpPr>
        <p:spPr/>
        <p:txBody>
          <a:bodyPr/>
          <a:lstStyle>
            <a:lvl1pPr>
              <a:defRPr>
                <a:solidFill>
                  <a:srgbClr val="898989"/>
                </a:solidFill>
              </a:defRPr>
            </a:lvl1pPr>
          </a:lstStyle>
          <a:p>
            <a:pPr>
              <a:defRPr/>
            </a:pPr>
            <a:fld id="{EADD3B7B-A2D4-4E09-A887-3A75EE0DE4E4}" type="slidenum">
              <a:rPr lang="en-US" altLang="en-US"/>
              <a:pPr>
                <a:defRPr/>
              </a:pPr>
              <a:t>‹#›</a:t>
            </a:fld>
            <a:endParaRPr lang="en-US" altLang="en-US"/>
          </a:p>
        </p:txBody>
      </p:sp>
    </p:spTree>
    <p:extLst>
      <p:ext uri="{BB962C8B-B14F-4D97-AF65-F5344CB8AC3E}">
        <p14:creationId xmlns:p14="http://schemas.microsoft.com/office/powerpoint/2010/main" val="6705201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14">
            <a:extLst>
              <a:ext uri="{FF2B5EF4-FFF2-40B4-BE49-F238E27FC236}">
                <a16:creationId xmlns:a16="http://schemas.microsoft.com/office/drawing/2014/main" id="{25454E9A-E1BB-45C9-8538-76952C34C1EF}"/>
              </a:ext>
            </a:extLst>
          </p:cNvPr>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15">
            <a:extLst>
              <a:ext uri="{FF2B5EF4-FFF2-40B4-BE49-F238E27FC236}">
                <a16:creationId xmlns:a16="http://schemas.microsoft.com/office/drawing/2014/main" id="{8B402681-0914-48EF-927C-4AC597272EDA}"/>
              </a:ext>
            </a:extLst>
          </p:cNvPr>
          <p:cNvGrpSpPr>
            <a:grpSpLocks noChangeAspect="1"/>
          </p:cNvGrpSpPr>
          <p:nvPr/>
        </p:nvGrpSpPr>
        <p:grpSpPr bwMode="auto">
          <a:xfrm>
            <a:off x="211138" y="5354638"/>
            <a:ext cx="8723312" cy="1330325"/>
            <a:chOff x="-3905250" y="4294188"/>
            <a:chExt cx="13011150" cy="1892300"/>
          </a:xfrm>
        </p:grpSpPr>
        <p:sp>
          <p:nvSpPr>
            <p:cNvPr id="7" name="Freeform 14">
              <a:extLst>
                <a:ext uri="{FF2B5EF4-FFF2-40B4-BE49-F238E27FC236}">
                  <a16:creationId xmlns:a16="http://schemas.microsoft.com/office/drawing/2014/main" id="{41A08BC7-EE88-4ED0-BF89-496A2DC7ECBC}"/>
                </a:ext>
              </a:extLst>
            </p:cNvPr>
            <p:cNvSpPr>
              <a:spLocks/>
            </p:cNvSpPr>
            <p:nvPr/>
          </p:nvSpPr>
          <p:spPr bwMode="hidden">
            <a:xfrm>
              <a:off x="4810681" y="4499676"/>
              <a:ext cx="4295219"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18">
              <a:extLst>
                <a:ext uri="{FF2B5EF4-FFF2-40B4-BE49-F238E27FC236}">
                  <a16:creationId xmlns:a16="http://schemas.microsoft.com/office/drawing/2014/main" id="{36945B64-F244-4491-ABE8-3EDAFD4C9F95}"/>
                </a:ext>
              </a:extLst>
            </p:cNvPr>
            <p:cNvSpPr>
              <a:spLocks/>
            </p:cNvSpPr>
            <p:nvPr/>
          </p:nvSpPr>
          <p:spPr bwMode="hidden">
            <a:xfrm>
              <a:off x="-308538" y="4319027"/>
              <a:ext cx="8280254" cy="1208092"/>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22">
              <a:extLst>
                <a:ext uri="{FF2B5EF4-FFF2-40B4-BE49-F238E27FC236}">
                  <a16:creationId xmlns:a16="http://schemas.microsoft.com/office/drawing/2014/main" id="{C7730A99-AE0C-4DAE-B3FC-0CC91C56430C}"/>
                </a:ext>
              </a:extLst>
            </p:cNvPr>
            <p:cNvSpPr>
              <a:spLocks/>
            </p:cNvSpPr>
            <p:nvPr/>
          </p:nvSpPr>
          <p:spPr bwMode="hidden">
            <a:xfrm>
              <a:off x="4014" y="4334834"/>
              <a:ext cx="8164231"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 name="Freeform 26">
              <a:extLst>
                <a:ext uri="{FF2B5EF4-FFF2-40B4-BE49-F238E27FC236}">
                  <a16:creationId xmlns:a16="http://schemas.microsoft.com/office/drawing/2014/main" id="{E52F7F71-7124-49F9-B8AD-4BD212A93BDB}"/>
                </a:ext>
              </a:extLst>
            </p:cNvPr>
            <p:cNvSpPr>
              <a:spLocks/>
            </p:cNvSpPr>
            <p:nvPr/>
          </p:nvSpPr>
          <p:spPr bwMode="hidden">
            <a:xfrm>
              <a:off x="4157164" y="4316769"/>
              <a:ext cx="4939265"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useBgFill="1">
          <p:nvSpPr>
            <p:cNvPr id="11" name="Freeform 20">
              <a:extLst>
                <a:ext uri="{FF2B5EF4-FFF2-40B4-BE49-F238E27FC236}">
                  <a16:creationId xmlns:a16="http://schemas.microsoft.com/office/drawing/2014/main" id="{233A807A-21CD-409C-AE21-2FA3BE196EB4}"/>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2" name="Date Placeholder 4">
            <a:extLst>
              <a:ext uri="{FF2B5EF4-FFF2-40B4-BE49-F238E27FC236}">
                <a16:creationId xmlns:a16="http://schemas.microsoft.com/office/drawing/2014/main" id="{BB0FCDDF-CE22-490E-8913-AECCA721DA20}"/>
              </a:ext>
            </a:extLst>
          </p:cNvPr>
          <p:cNvSpPr>
            <a:spLocks noGrp="1"/>
          </p:cNvSpPr>
          <p:nvPr>
            <p:ph type="dt" sz="half" idx="10"/>
          </p:nvPr>
        </p:nvSpPr>
        <p:spPr/>
        <p:txBody>
          <a:bodyPr/>
          <a:lstStyle>
            <a:lvl1pPr>
              <a:defRPr>
                <a:solidFill>
                  <a:prstClr val="black">
                    <a:tint val="75000"/>
                  </a:prstClr>
                </a:solidFill>
              </a:defRPr>
            </a:lvl1pPr>
          </a:lstStyle>
          <a:p>
            <a:pPr>
              <a:defRPr/>
            </a:pPr>
            <a:fld id="{713D386E-6263-46EF-921E-C3FE23BA9B4E}" type="datetimeFigureOut">
              <a:rPr lang="en-US"/>
              <a:pPr>
                <a:defRPr/>
              </a:pPr>
              <a:t>7/9/2022</a:t>
            </a:fld>
            <a:endParaRPr lang="en-US"/>
          </a:p>
        </p:txBody>
      </p:sp>
      <p:sp>
        <p:nvSpPr>
          <p:cNvPr id="13" name="Footer Placeholder 5">
            <a:extLst>
              <a:ext uri="{FF2B5EF4-FFF2-40B4-BE49-F238E27FC236}">
                <a16:creationId xmlns:a16="http://schemas.microsoft.com/office/drawing/2014/main" id="{6C7C656D-5BFE-4942-9DA9-27D2284A10CB}"/>
              </a:ext>
            </a:extLst>
          </p:cNvPr>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14" name="Slide Number Placeholder 6">
            <a:extLst>
              <a:ext uri="{FF2B5EF4-FFF2-40B4-BE49-F238E27FC236}">
                <a16:creationId xmlns:a16="http://schemas.microsoft.com/office/drawing/2014/main" id="{7785D937-A8A9-4A6B-9229-9674A62BCA40}"/>
              </a:ext>
            </a:extLst>
          </p:cNvPr>
          <p:cNvSpPr>
            <a:spLocks noGrp="1"/>
          </p:cNvSpPr>
          <p:nvPr>
            <p:ph type="sldNum" sz="quarter" idx="12"/>
          </p:nvPr>
        </p:nvSpPr>
        <p:spPr/>
        <p:txBody>
          <a:bodyPr/>
          <a:lstStyle>
            <a:lvl1pPr>
              <a:defRPr>
                <a:solidFill>
                  <a:srgbClr val="898989"/>
                </a:solidFill>
              </a:defRPr>
            </a:lvl1pPr>
          </a:lstStyle>
          <a:p>
            <a:pPr>
              <a:defRPr/>
            </a:pPr>
            <a:fld id="{BCD83959-6FC5-491E-AE46-A4E972E84F69}" type="slidenum">
              <a:rPr lang="en-US" altLang="en-US"/>
              <a:pPr>
                <a:defRPr/>
              </a:pPr>
              <a:t>‹#›</a:t>
            </a:fld>
            <a:endParaRPr lang="en-US" altLang="en-US"/>
          </a:p>
        </p:txBody>
      </p:sp>
    </p:spTree>
    <p:extLst>
      <p:ext uri="{BB962C8B-B14F-4D97-AF65-F5344CB8AC3E}">
        <p14:creationId xmlns:p14="http://schemas.microsoft.com/office/powerpoint/2010/main" val="3180614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D4D5C9-A010-41C9-A12A-7EB5D16B14C4}"/>
              </a:ext>
            </a:extLst>
          </p:cNvPr>
          <p:cNvSpPr>
            <a:spLocks noGrp="1"/>
          </p:cNvSpPr>
          <p:nvPr>
            <p:ph type="dt" sz="half" idx="10"/>
          </p:nvPr>
        </p:nvSpPr>
        <p:spPr/>
        <p:txBody>
          <a:bodyPr/>
          <a:lstStyle>
            <a:lvl1pPr>
              <a:defRPr>
                <a:solidFill>
                  <a:prstClr val="black">
                    <a:tint val="75000"/>
                  </a:prstClr>
                </a:solidFill>
              </a:defRPr>
            </a:lvl1pPr>
          </a:lstStyle>
          <a:p>
            <a:pPr>
              <a:defRPr/>
            </a:pPr>
            <a:fld id="{24C258F9-7C50-4370-A790-EB1198AB3674}" type="datetimeFigureOut">
              <a:rPr lang="en-US"/>
              <a:pPr>
                <a:defRPr/>
              </a:pPr>
              <a:t>7/9/2022</a:t>
            </a:fld>
            <a:endParaRPr lang="en-US"/>
          </a:p>
        </p:txBody>
      </p:sp>
      <p:sp>
        <p:nvSpPr>
          <p:cNvPr id="5" name="Footer Placeholder 4">
            <a:extLst>
              <a:ext uri="{FF2B5EF4-FFF2-40B4-BE49-F238E27FC236}">
                <a16:creationId xmlns:a16="http://schemas.microsoft.com/office/drawing/2014/main" id="{83F3F4DB-2AFA-4628-AAE8-E986B7593B68}"/>
              </a:ext>
            </a:extLst>
          </p:cNvPr>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6" name="Slide Number Placeholder 5">
            <a:extLst>
              <a:ext uri="{FF2B5EF4-FFF2-40B4-BE49-F238E27FC236}">
                <a16:creationId xmlns:a16="http://schemas.microsoft.com/office/drawing/2014/main" id="{D1D87655-4B12-4E17-9722-1C5896C25BBD}"/>
              </a:ext>
            </a:extLst>
          </p:cNvPr>
          <p:cNvSpPr>
            <a:spLocks noGrp="1"/>
          </p:cNvSpPr>
          <p:nvPr>
            <p:ph type="sldNum" sz="quarter" idx="12"/>
          </p:nvPr>
        </p:nvSpPr>
        <p:spPr/>
        <p:txBody>
          <a:bodyPr/>
          <a:lstStyle>
            <a:lvl1pPr>
              <a:defRPr>
                <a:solidFill>
                  <a:srgbClr val="898989"/>
                </a:solidFill>
              </a:defRPr>
            </a:lvl1pPr>
          </a:lstStyle>
          <a:p>
            <a:pPr>
              <a:defRPr/>
            </a:pPr>
            <a:fld id="{4085A79B-01BC-4DBC-8686-AA51D960628D}" type="slidenum">
              <a:rPr lang="en-US" altLang="en-US"/>
              <a:pPr>
                <a:defRPr/>
              </a:pPr>
              <a:t>‹#›</a:t>
            </a:fld>
            <a:endParaRPr lang="en-US" altLang="en-US"/>
          </a:p>
        </p:txBody>
      </p:sp>
    </p:spTree>
    <p:extLst>
      <p:ext uri="{BB962C8B-B14F-4D97-AF65-F5344CB8AC3E}">
        <p14:creationId xmlns:p14="http://schemas.microsoft.com/office/powerpoint/2010/main" val="33345555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id="{01DAEFDA-A2AF-4604-A292-6364AD268BA9}"/>
              </a:ext>
            </a:extLst>
          </p:cNvPr>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15">
            <a:extLst>
              <a:ext uri="{FF2B5EF4-FFF2-40B4-BE49-F238E27FC236}">
                <a16:creationId xmlns:a16="http://schemas.microsoft.com/office/drawing/2014/main" id="{985A1C15-0EE3-4D41-BD33-FDE837628F49}"/>
              </a:ext>
            </a:extLst>
          </p:cNvPr>
          <p:cNvGrpSpPr>
            <a:grpSpLocks noChangeAspect="1"/>
          </p:cNvGrpSpPr>
          <p:nvPr/>
        </p:nvGrpSpPr>
        <p:grpSpPr bwMode="auto">
          <a:xfrm>
            <a:off x="211138" y="714375"/>
            <a:ext cx="8723312" cy="1331913"/>
            <a:chOff x="-3905250" y="4294188"/>
            <a:chExt cx="13011150" cy="1892300"/>
          </a:xfrm>
        </p:grpSpPr>
        <p:sp>
          <p:nvSpPr>
            <p:cNvPr id="6" name="Freeform 14">
              <a:extLst>
                <a:ext uri="{FF2B5EF4-FFF2-40B4-BE49-F238E27FC236}">
                  <a16:creationId xmlns:a16="http://schemas.microsoft.com/office/drawing/2014/main" id="{31F090A8-A8FE-436A-8718-B76A89E07DDA}"/>
                </a:ext>
              </a:extLst>
            </p:cNvPr>
            <p:cNvSpPr>
              <a:spLocks/>
            </p:cNvSpPr>
            <p:nvPr/>
          </p:nvSpPr>
          <p:spPr bwMode="hidden">
            <a:xfrm>
              <a:off x="4810681" y="4501687"/>
              <a:ext cx="4295219" cy="101494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18">
              <a:extLst>
                <a:ext uri="{FF2B5EF4-FFF2-40B4-BE49-F238E27FC236}">
                  <a16:creationId xmlns:a16="http://schemas.microsoft.com/office/drawing/2014/main" id="{E501DA39-DABB-49A5-ABB6-0A6D44A39E1F}"/>
                </a:ext>
              </a:extLst>
            </p:cNvPr>
            <p:cNvSpPr>
              <a:spLocks/>
            </p:cNvSpPr>
            <p:nvPr/>
          </p:nvSpPr>
          <p:spPr bwMode="hidden">
            <a:xfrm>
              <a:off x="-308538" y="4318998"/>
              <a:ext cx="8280254" cy="1208906"/>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22">
              <a:extLst>
                <a:ext uri="{FF2B5EF4-FFF2-40B4-BE49-F238E27FC236}">
                  <a16:creationId xmlns:a16="http://schemas.microsoft.com/office/drawing/2014/main" id="{37D8DD23-C7D1-4A3F-A3B7-6A5DC695C248}"/>
                </a:ext>
              </a:extLst>
            </p:cNvPr>
            <p:cNvSpPr>
              <a:spLocks/>
            </p:cNvSpPr>
            <p:nvPr/>
          </p:nvSpPr>
          <p:spPr bwMode="hidden">
            <a:xfrm>
              <a:off x="4014" y="4334786"/>
              <a:ext cx="8164231" cy="1102902"/>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 name="Freeform 26">
              <a:extLst>
                <a:ext uri="{FF2B5EF4-FFF2-40B4-BE49-F238E27FC236}">
                  <a16:creationId xmlns:a16="http://schemas.microsoft.com/office/drawing/2014/main" id="{FA1F575A-2284-4DDF-BDB3-E156DE2CEE22}"/>
                </a:ext>
              </a:extLst>
            </p:cNvPr>
            <p:cNvSpPr>
              <a:spLocks/>
            </p:cNvSpPr>
            <p:nvPr/>
          </p:nvSpPr>
          <p:spPr bwMode="hidden">
            <a:xfrm>
              <a:off x="4157164" y="4316742"/>
              <a:ext cx="4939265" cy="926979"/>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useBgFill="1">
          <p:nvSpPr>
            <p:cNvPr id="10" name="Freeform 25">
              <a:extLst>
                <a:ext uri="{FF2B5EF4-FFF2-40B4-BE49-F238E27FC236}">
                  <a16:creationId xmlns:a16="http://schemas.microsoft.com/office/drawing/2014/main" id="{BBBB922D-5761-40A1-B6FC-BF02AF12132F}"/>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B4BB2C19-2113-4D44-BA90-306E1D39C092}"/>
              </a:ext>
            </a:extLst>
          </p:cNvPr>
          <p:cNvSpPr>
            <a:spLocks noGrp="1"/>
          </p:cNvSpPr>
          <p:nvPr>
            <p:ph type="dt" sz="half" idx="10"/>
          </p:nvPr>
        </p:nvSpPr>
        <p:spPr/>
        <p:txBody>
          <a:bodyPr/>
          <a:lstStyle>
            <a:lvl1pPr>
              <a:defRPr>
                <a:solidFill>
                  <a:prstClr val="black">
                    <a:tint val="75000"/>
                  </a:prstClr>
                </a:solidFill>
              </a:defRPr>
            </a:lvl1pPr>
          </a:lstStyle>
          <a:p>
            <a:pPr>
              <a:defRPr/>
            </a:pPr>
            <a:fld id="{B110BA9A-7577-4664-B49D-002FEBAB9EE4}" type="datetimeFigureOut">
              <a:rPr lang="en-US"/>
              <a:pPr>
                <a:defRPr/>
              </a:pPr>
              <a:t>7/9/2022</a:t>
            </a:fld>
            <a:endParaRPr lang="en-US"/>
          </a:p>
        </p:txBody>
      </p:sp>
      <p:sp>
        <p:nvSpPr>
          <p:cNvPr id="12" name="Footer Placeholder 4">
            <a:extLst>
              <a:ext uri="{FF2B5EF4-FFF2-40B4-BE49-F238E27FC236}">
                <a16:creationId xmlns:a16="http://schemas.microsoft.com/office/drawing/2014/main" id="{540334DD-6AB7-42BA-8D13-2D327D5BE5FB}"/>
              </a:ext>
            </a:extLst>
          </p:cNvPr>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13" name="Slide Number Placeholder 5">
            <a:extLst>
              <a:ext uri="{FF2B5EF4-FFF2-40B4-BE49-F238E27FC236}">
                <a16:creationId xmlns:a16="http://schemas.microsoft.com/office/drawing/2014/main" id="{930DC6BC-2173-4560-A719-CE3764F47AAE}"/>
              </a:ext>
            </a:extLst>
          </p:cNvPr>
          <p:cNvSpPr>
            <a:spLocks noGrp="1"/>
          </p:cNvSpPr>
          <p:nvPr>
            <p:ph type="sldNum" sz="quarter" idx="12"/>
          </p:nvPr>
        </p:nvSpPr>
        <p:spPr/>
        <p:txBody>
          <a:bodyPr/>
          <a:lstStyle>
            <a:lvl1pPr>
              <a:defRPr>
                <a:solidFill>
                  <a:srgbClr val="898989"/>
                </a:solidFill>
              </a:defRPr>
            </a:lvl1pPr>
          </a:lstStyle>
          <a:p>
            <a:pPr>
              <a:defRPr/>
            </a:pPr>
            <a:fld id="{A9225510-EA37-41FC-9AE8-DCFA4B379CA2}" type="slidenum">
              <a:rPr lang="en-US" altLang="en-US"/>
              <a:pPr>
                <a:defRPr/>
              </a:pPr>
              <a:t>‹#›</a:t>
            </a:fld>
            <a:endParaRPr lang="en-US" altLang="en-US"/>
          </a:p>
        </p:txBody>
      </p:sp>
    </p:spTree>
    <p:extLst>
      <p:ext uri="{BB962C8B-B14F-4D97-AF65-F5344CB8AC3E}">
        <p14:creationId xmlns:p14="http://schemas.microsoft.com/office/powerpoint/2010/main" val="590505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64AAA3-E9D4-B544-B77B-0789573E9C02}"/>
              </a:ext>
            </a:extLst>
          </p:cNvPr>
          <p:cNvSpPr>
            <a:spLocks noGrp="1"/>
          </p:cNvSpPr>
          <p:nvPr>
            <p:ph type="title" hasCustomPrompt="1"/>
          </p:nvPr>
        </p:nvSpPr>
        <p:spPr>
          <a:xfrm>
            <a:off x="899591" y="689701"/>
            <a:ext cx="7886700" cy="1011108"/>
          </a:xfrm>
          <a:prstGeom prst="rect">
            <a:avLst/>
          </a:prstGeom>
        </p:spPr>
        <p:txBody>
          <a:bodyPr lIns="0" tIns="0" rIns="0" bIns="0"/>
          <a:lstStyle>
            <a:lvl1pPr>
              <a:defRPr>
                <a:solidFill>
                  <a:srgbClr val="7A7392"/>
                </a:solidFill>
              </a:defRPr>
            </a:lvl1pPr>
          </a:lstStyle>
          <a:p>
            <a:pPr lvl="0"/>
            <a:r>
              <a:rPr lang="en-GB" dirty="0"/>
              <a:t>Click to edit Master text styles</a:t>
            </a:r>
          </a:p>
        </p:txBody>
      </p:sp>
      <p:sp>
        <p:nvSpPr>
          <p:cNvPr id="6" name="Text Placeholder 5"/>
          <p:cNvSpPr>
            <a:spLocks noGrp="1"/>
          </p:cNvSpPr>
          <p:nvPr>
            <p:ph type="body" sz="quarter" idx="11" hasCustomPrompt="1"/>
          </p:nvPr>
        </p:nvSpPr>
        <p:spPr>
          <a:xfrm>
            <a:off x="899591" y="1700808"/>
            <a:ext cx="6551612" cy="4608512"/>
          </a:xfrm>
          <a:prstGeom prst="rect">
            <a:avLst/>
          </a:prstGeom>
        </p:spPr>
        <p:txBody>
          <a:bodyPr lIns="0" tIns="0" rIns="0" bIns="0"/>
          <a:lstStyle>
            <a:lvl1pPr marL="266700" indent="-257175">
              <a:buClr>
                <a:srgbClr val="7A7392"/>
              </a:buClr>
              <a:tabLst/>
              <a:defRPr sz="2000">
                <a:latin typeface="+mn-lt"/>
                <a:ea typeface="Tahoma" panose="020B0604030504040204" pitchFamily="34" charset="0"/>
                <a:cs typeface="Tahoma" panose="020B0604030504040204" pitchFamily="34" charset="0"/>
              </a:defRPr>
            </a:lvl1pPr>
            <a:lvl2pPr marL="541338" indent="-274638">
              <a:buClr>
                <a:srgbClr val="7A7392"/>
              </a:buClr>
              <a:buFont typeface="Courier New" panose="02070309020205020404" pitchFamily="49" charset="0"/>
              <a:buChar char="o"/>
              <a:defRPr sz="2000">
                <a:latin typeface="+mn-lt"/>
                <a:ea typeface="Tahoma" panose="020B0604030504040204" pitchFamily="34" charset="0"/>
                <a:cs typeface="Tahoma" panose="020B0604030504040204" pitchFamily="34" charset="0"/>
              </a:defRPr>
            </a:lvl2pPr>
            <a:lvl3pPr marL="808038" indent="-266700">
              <a:buClr>
                <a:srgbClr val="7A7392"/>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6912239"/>
      </p:ext>
    </p:extLst>
  </p:cSld>
  <p:clrMapOvr>
    <a:masterClrMapping/>
  </p:clrMapOvr>
  <p:transition spd="slow">
    <p:fade/>
  </p:transition>
  <p:extLst>
    <p:ext uri="{DCECCB84-F9BA-43D5-87BE-67443E8EF086}">
      <p15:sldGuideLst xmlns:p15="http://schemas.microsoft.com/office/powerpoint/2012/main">
        <p15:guide id="1" orient="horz" pos="436" userDrawn="1">
          <p15:clr>
            <a:srgbClr val="FBAE40"/>
          </p15:clr>
        </p15:guide>
        <p15:guide id="2" pos="56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34AA9-9B1B-7D49-821B-E768D4FEE2D2}"/>
              </a:ext>
            </a:extLst>
          </p:cNvPr>
          <p:cNvSpPr>
            <a:spLocks noGrp="1"/>
          </p:cNvSpPr>
          <p:nvPr>
            <p:ph type="title"/>
          </p:nvPr>
        </p:nvSpPr>
        <p:spPr>
          <a:xfrm>
            <a:off x="900113" y="687614"/>
            <a:ext cx="7886700" cy="1012599"/>
          </a:xfrm>
        </p:spPr>
        <p:txBody>
          <a:bodyPr/>
          <a:lstStyle/>
          <a:p>
            <a:r>
              <a:rPr lang="en-US"/>
              <a:t>Click to edit Master title style</a:t>
            </a:r>
            <a:endParaRPr lang="en-US" dirty="0"/>
          </a:p>
        </p:txBody>
      </p:sp>
      <p:sp>
        <p:nvSpPr>
          <p:cNvPr id="3" name="Text Placeholder 2"/>
          <p:cNvSpPr>
            <a:spLocks noGrp="1"/>
          </p:cNvSpPr>
          <p:nvPr>
            <p:ph type="body" sz="quarter" idx="11" hasCustomPrompt="1"/>
          </p:nvPr>
        </p:nvSpPr>
        <p:spPr>
          <a:xfrm>
            <a:off x="900113" y="1700213"/>
            <a:ext cx="6551612" cy="4465637"/>
          </a:xfrm>
          <a:prstGeom prst="rect">
            <a:avLst/>
          </a:prstGeom>
        </p:spPr>
        <p:txBody>
          <a:bodyPr lIns="0" tIns="0" rIns="0" bIns="0"/>
          <a:lstStyle>
            <a:lvl1pPr marL="266700" indent="-266700">
              <a:buClr>
                <a:srgbClr val="7A7392"/>
              </a:buClr>
              <a:buFont typeface="+mj-lt"/>
              <a:buAutoNum type="arabicPeriod"/>
              <a:defRPr sz="2000">
                <a:latin typeface="+mn-lt"/>
                <a:ea typeface="Tahoma" panose="020B0604030504040204" pitchFamily="34" charset="0"/>
                <a:cs typeface="Tahoma" panose="020B0604030504040204" pitchFamily="34" charset="0"/>
              </a:defRPr>
            </a:lvl1pPr>
            <a:lvl2pPr marL="541338" indent="-274638">
              <a:buClr>
                <a:srgbClr val="7A7392"/>
              </a:buClr>
              <a:buFont typeface="+mj-lt"/>
              <a:buAutoNum type="romanLcPeriod"/>
              <a:defRPr sz="2000">
                <a:latin typeface="+mn-lt"/>
                <a:ea typeface="Tahoma" panose="020B0604030504040204" pitchFamily="34" charset="0"/>
                <a:cs typeface="Tahoma" panose="020B0604030504040204" pitchFamily="34" charset="0"/>
              </a:defRPr>
            </a:lvl2pPr>
            <a:lvl3pPr marL="896938" indent="-266700">
              <a:buClr>
                <a:srgbClr val="7A7392"/>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8606882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D85A6-D158-2E49-90B4-F2441730F410}"/>
              </a:ext>
            </a:extLst>
          </p:cNvPr>
          <p:cNvSpPr>
            <a:spLocks noGrp="1"/>
          </p:cNvSpPr>
          <p:nvPr>
            <p:ph type="title"/>
          </p:nvPr>
        </p:nvSpPr>
        <p:spPr>
          <a:xfrm>
            <a:off x="899591" y="692697"/>
            <a:ext cx="7886700" cy="936104"/>
          </a:xfrm>
        </p:spPr>
        <p:txBody>
          <a:bodyPr/>
          <a:lstStyle/>
          <a:p>
            <a:r>
              <a:rPr lang="en-US"/>
              <a:t>Click to edit Master title style</a:t>
            </a:r>
            <a:endParaRPr lang="en-US" dirty="0"/>
          </a:p>
        </p:txBody>
      </p:sp>
      <p:sp>
        <p:nvSpPr>
          <p:cNvPr id="6" name="Text Placeholder 5"/>
          <p:cNvSpPr>
            <a:spLocks noGrp="1"/>
          </p:cNvSpPr>
          <p:nvPr>
            <p:ph type="body" sz="quarter" idx="11"/>
          </p:nvPr>
        </p:nvSpPr>
        <p:spPr>
          <a:xfrm>
            <a:off x="899592" y="1628800"/>
            <a:ext cx="3167583"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2000" b="0" i="0" baseline="0">
                <a:solidFill>
                  <a:schemeClr val="tx1"/>
                </a:solidFill>
                <a:latin typeface="+mn-lt"/>
                <a:ea typeface="Tahoma"/>
                <a:cs typeface="Tahoma"/>
              </a:defRPr>
            </a:lvl1pPr>
          </a:lstStyle>
          <a:p>
            <a:pPr lvl="0"/>
            <a:r>
              <a:rPr lang="en-US"/>
              <a:t>Edit Master text styles</a:t>
            </a:r>
          </a:p>
        </p:txBody>
      </p:sp>
      <p:sp>
        <p:nvSpPr>
          <p:cNvPr id="7" name="Text Placeholder 6"/>
          <p:cNvSpPr>
            <a:spLocks noGrp="1"/>
          </p:cNvSpPr>
          <p:nvPr>
            <p:ph type="body" sz="quarter" idx="12"/>
          </p:nvPr>
        </p:nvSpPr>
        <p:spPr>
          <a:xfrm>
            <a:off x="4284663" y="1628800"/>
            <a:ext cx="3167583"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2000" b="0" i="0" baseline="0">
                <a:solidFill>
                  <a:schemeClr val="tx1"/>
                </a:solidFill>
                <a:latin typeface="+mn-lt"/>
                <a:ea typeface="Tahoma"/>
                <a:cs typeface="Tahoma"/>
              </a:defRPr>
            </a:lvl1pPr>
          </a:lstStyle>
          <a:p>
            <a:pPr lvl="0"/>
            <a:r>
              <a:rPr lang="en-US"/>
              <a:t>Edit Master text styles</a:t>
            </a:r>
          </a:p>
        </p:txBody>
      </p:sp>
    </p:spTree>
    <p:extLst>
      <p:ext uri="{BB962C8B-B14F-4D97-AF65-F5344CB8AC3E}">
        <p14:creationId xmlns:p14="http://schemas.microsoft.com/office/powerpoint/2010/main" val="190362276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A63C3-2B19-3E4C-861A-2B5A52BA7233}"/>
              </a:ext>
            </a:extLst>
          </p:cNvPr>
          <p:cNvSpPr>
            <a:spLocks noGrp="1"/>
          </p:cNvSpPr>
          <p:nvPr>
            <p:ph type="title"/>
          </p:nvPr>
        </p:nvSpPr>
        <p:spPr>
          <a:xfrm>
            <a:off x="899591" y="692697"/>
            <a:ext cx="7886700" cy="936104"/>
          </a:xfrm>
        </p:spPr>
        <p:txBody>
          <a:bodyPr/>
          <a:lstStyle/>
          <a:p>
            <a:r>
              <a:rPr lang="en-US"/>
              <a:t>Click to edit Master title style</a:t>
            </a:r>
          </a:p>
        </p:txBody>
      </p:sp>
      <p:sp>
        <p:nvSpPr>
          <p:cNvPr id="8" name="Text Placeholder 5"/>
          <p:cNvSpPr>
            <a:spLocks noGrp="1"/>
          </p:cNvSpPr>
          <p:nvPr>
            <p:ph type="body" sz="quarter" idx="11" hasCustomPrompt="1"/>
          </p:nvPr>
        </p:nvSpPr>
        <p:spPr>
          <a:xfrm>
            <a:off x="899592" y="1628800"/>
            <a:ext cx="3167583"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7A7392"/>
              </a:buClr>
              <a:buSzTx/>
              <a:buFont typeface="Arial" panose="020B0604020202020204" pitchFamily="34" charset="0"/>
              <a:buChar char="•"/>
              <a:tabLst/>
              <a:defRPr sz="2000" b="0" i="0" baseline="0">
                <a:solidFill>
                  <a:schemeClr val="tx1"/>
                </a:solidFill>
                <a:latin typeface="+mn-lt"/>
                <a:ea typeface="Tahoma" panose="020B0604030504040204" pitchFamily="34" charset="0"/>
                <a:cs typeface="Tahoma" panose="020B0604030504040204" pitchFamily="34" charset="0"/>
              </a:defRPr>
            </a:lvl1pPr>
            <a:lvl2pPr marL="541338" indent="-274638">
              <a:buClr>
                <a:srgbClr val="7A7392"/>
              </a:buClr>
              <a:buFont typeface="Courier New" panose="02070309020205020404" pitchFamily="49" charset="0"/>
              <a:buChar char="o"/>
              <a:defRPr sz="2000">
                <a:latin typeface="+mn-lt"/>
                <a:ea typeface="Tahoma" panose="020B0604030504040204" pitchFamily="34" charset="0"/>
                <a:cs typeface="Tahoma" panose="020B0604030504040204" pitchFamily="34" charset="0"/>
              </a:defRPr>
            </a:lvl2pPr>
            <a:lvl3pPr marL="808038" indent="-177800">
              <a:buClr>
                <a:srgbClr val="7A7392"/>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163638" indent="-301625">
              <a:defRPr sz="18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
        <p:nvSpPr>
          <p:cNvPr id="9" name="Text Placeholder 5"/>
          <p:cNvSpPr>
            <a:spLocks noGrp="1"/>
          </p:cNvSpPr>
          <p:nvPr>
            <p:ph type="body" sz="quarter" idx="12" hasCustomPrompt="1"/>
          </p:nvPr>
        </p:nvSpPr>
        <p:spPr>
          <a:xfrm>
            <a:off x="4284663" y="1628800"/>
            <a:ext cx="3167583"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7A7392"/>
              </a:buClr>
              <a:buSzTx/>
              <a:buFont typeface="Arial" panose="020B0604020202020204" pitchFamily="34" charset="0"/>
              <a:buChar char="•"/>
              <a:tabLst/>
              <a:defRPr sz="2000" b="0" i="0" baseline="0">
                <a:solidFill>
                  <a:schemeClr val="tx1"/>
                </a:solidFill>
                <a:latin typeface="+mn-lt"/>
                <a:ea typeface="Tahoma" panose="020B0604030504040204" pitchFamily="34" charset="0"/>
                <a:cs typeface="Tahoma" panose="020B0604030504040204" pitchFamily="34" charset="0"/>
              </a:defRPr>
            </a:lvl1pPr>
            <a:lvl2pPr marL="541338" indent="-274638">
              <a:buClr>
                <a:srgbClr val="7A7392"/>
              </a:buClr>
              <a:buFont typeface="Courier New" panose="02070309020205020404" pitchFamily="49" charset="0"/>
              <a:buChar char="o"/>
              <a:defRPr sz="2000">
                <a:latin typeface="+mn-lt"/>
                <a:ea typeface="Tahoma" panose="020B0604030504040204" pitchFamily="34" charset="0"/>
                <a:cs typeface="Tahoma" panose="020B0604030504040204" pitchFamily="34" charset="0"/>
              </a:defRPr>
            </a:lvl2pPr>
            <a:lvl3pPr marL="808038" indent="-177800">
              <a:buClr>
                <a:srgbClr val="7A7392"/>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163638" indent="-301625">
              <a:defRPr sz="1800">
                <a:latin typeface="+mn-lt"/>
                <a:ea typeface="Tahoma" panose="020B0604030504040204" pitchFamily="34" charset="0"/>
                <a:cs typeface="Tahoma" panose="020B0604030504040204" pitchFamily="34" charset="0"/>
              </a:defRPr>
            </a:lvl4pPr>
          </a:lstStyle>
          <a:p>
            <a:pPr lvl="0"/>
            <a:r>
              <a:rPr lang="en-US" dirty="0"/>
              <a:t>Click to add text</a:t>
            </a:r>
          </a:p>
          <a:p>
            <a:pPr lvl="1"/>
            <a:r>
              <a:rPr lang="en-US" dirty="0"/>
              <a:t>Second Bullet Point</a:t>
            </a:r>
          </a:p>
          <a:p>
            <a:pPr lvl="2"/>
            <a:r>
              <a:rPr lang="en-US" dirty="0"/>
              <a:t>Third Bullet Point</a:t>
            </a:r>
          </a:p>
          <a:p>
            <a:pPr lvl="3"/>
            <a:endParaRPr lang="en-US" dirty="0"/>
          </a:p>
          <a:p>
            <a:pPr lvl="0"/>
            <a:endParaRPr lang="en-GB" dirty="0"/>
          </a:p>
        </p:txBody>
      </p:sp>
    </p:spTree>
    <p:extLst>
      <p:ext uri="{BB962C8B-B14F-4D97-AF65-F5344CB8AC3E}">
        <p14:creationId xmlns:p14="http://schemas.microsoft.com/office/powerpoint/2010/main" val="97645515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A39C-6E99-FE4F-B641-F44C7B4B4DB4}"/>
              </a:ext>
            </a:extLst>
          </p:cNvPr>
          <p:cNvSpPr>
            <a:spLocks noGrp="1"/>
          </p:cNvSpPr>
          <p:nvPr>
            <p:ph type="title"/>
          </p:nvPr>
        </p:nvSpPr>
        <p:spPr>
          <a:xfrm>
            <a:off x="899592" y="692697"/>
            <a:ext cx="7886700" cy="936104"/>
          </a:xfrm>
        </p:spPr>
        <p:txBody>
          <a:bodyPr/>
          <a:lstStyle/>
          <a:p>
            <a:r>
              <a:rPr lang="en-US"/>
              <a:t>Click to edit Master title style</a:t>
            </a:r>
            <a:endParaRPr lang="en-US" dirty="0"/>
          </a:p>
        </p:txBody>
      </p:sp>
      <p:sp>
        <p:nvSpPr>
          <p:cNvPr id="8" name="Text Placeholder 5"/>
          <p:cNvSpPr>
            <a:spLocks noGrp="1"/>
          </p:cNvSpPr>
          <p:nvPr>
            <p:ph type="body" sz="quarter" idx="11" hasCustomPrompt="1"/>
          </p:nvPr>
        </p:nvSpPr>
        <p:spPr>
          <a:xfrm>
            <a:off x="899592" y="1628800"/>
            <a:ext cx="3167583"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7A7392"/>
              </a:buClr>
              <a:buSzTx/>
              <a:buFont typeface="+mj-lt"/>
              <a:buAutoNum type="arabicPeriod"/>
              <a:tabLst/>
              <a:defRPr sz="2000" b="0" i="0" baseline="0">
                <a:solidFill>
                  <a:schemeClr val="tx1"/>
                </a:solidFill>
                <a:latin typeface="+mn-lt"/>
                <a:ea typeface="Tahoma"/>
                <a:cs typeface="Tahoma"/>
              </a:defRPr>
            </a:lvl1pPr>
            <a:lvl2pPr marL="541338" indent="-274638">
              <a:buClr>
                <a:srgbClr val="7A7392"/>
              </a:buClr>
              <a:buFont typeface="+mj-lt"/>
              <a:buAutoNum type="romanLcPeriod"/>
              <a:defRPr sz="2000" baseline="0">
                <a:latin typeface="+mn-lt"/>
                <a:ea typeface="Tahoma" panose="020B0604030504040204" pitchFamily="34" charset="0"/>
                <a:cs typeface="Tahoma" panose="020B0604030504040204" pitchFamily="34" charset="0"/>
              </a:defRPr>
            </a:lvl2pPr>
            <a:lvl3pPr marL="896938" indent="-266700">
              <a:buClr>
                <a:srgbClr val="7A7392"/>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a:p>
            <a:pPr lvl="3"/>
            <a:endParaRPr lang="en-GB" dirty="0"/>
          </a:p>
        </p:txBody>
      </p:sp>
      <p:sp>
        <p:nvSpPr>
          <p:cNvPr id="9" name="Text Placeholder 5"/>
          <p:cNvSpPr>
            <a:spLocks noGrp="1"/>
          </p:cNvSpPr>
          <p:nvPr>
            <p:ph type="body" sz="quarter" idx="12" hasCustomPrompt="1"/>
          </p:nvPr>
        </p:nvSpPr>
        <p:spPr>
          <a:xfrm>
            <a:off x="4284663" y="1628800"/>
            <a:ext cx="3167583"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7A7392"/>
              </a:buClr>
              <a:buSzTx/>
              <a:buFont typeface="+mj-lt"/>
              <a:buAutoNum type="arabicPeriod"/>
              <a:tabLst/>
              <a:defRPr sz="2000" b="0" i="0" baseline="0">
                <a:solidFill>
                  <a:schemeClr val="tx1"/>
                </a:solidFill>
                <a:latin typeface="+mn-lt"/>
                <a:ea typeface="Tahoma"/>
                <a:cs typeface="Tahoma"/>
              </a:defRPr>
            </a:lvl1pPr>
            <a:lvl2pPr marL="541338" indent="-274638">
              <a:buClr>
                <a:srgbClr val="7A7392"/>
              </a:buClr>
              <a:buFont typeface="+mj-lt"/>
              <a:buAutoNum type="romanLcPeriod"/>
              <a:defRPr sz="2000">
                <a:latin typeface="+mn-lt"/>
                <a:ea typeface="Tahoma" panose="020B0604030504040204" pitchFamily="34" charset="0"/>
                <a:cs typeface="Tahoma" panose="020B0604030504040204" pitchFamily="34" charset="0"/>
              </a:defRPr>
            </a:lvl2pPr>
            <a:lvl3pPr marL="896938" indent="-266700">
              <a:buClr>
                <a:srgbClr val="7A7392"/>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p:txBody>
      </p:sp>
    </p:spTree>
    <p:extLst>
      <p:ext uri="{BB962C8B-B14F-4D97-AF65-F5344CB8AC3E}">
        <p14:creationId xmlns:p14="http://schemas.microsoft.com/office/powerpoint/2010/main" val="21177651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0C80B-5DE2-104C-BCD7-114FA55CDFA5}"/>
              </a:ext>
            </a:extLst>
          </p:cNvPr>
          <p:cNvSpPr>
            <a:spLocks noGrp="1"/>
          </p:cNvSpPr>
          <p:nvPr>
            <p:ph type="title"/>
          </p:nvPr>
        </p:nvSpPr>
        <p:spPr>
          <a:xfrm>
            <a:off x="892515" y="692697"/>
            <a:ext cx="7886700" cy="862064"/>
          </a:xfrm>
        </p:spPr>
        <p:txBody>
          <a:bodyPr/>
          <a:lstStyle/>
          <a:p>
            <a:r>
              <a:rPr lang="en-US"/>
              <a:t>Click to edit Master title style</a:t>
            </a:r>
            <a:endParaRPr lang="en-US" dirty="0"/>
          </a:p>
        </p:txBody>
      </p:sp>
      <p:sp>
        <p:nvSpPr>
          <p:cNvPr id="3" name="Chart Placeholder 2"/>
          <p:cNvSpPr>
            <a:spLocks noGrp="1"/>
          </p:cNvSpPr>
          <p:nvPr>
            <p:ph type="chart" sz="quarter" idx="11"/>
          </p:nvPr>
        </p:nvSpPr>
        <p:spPr>
          <a:xfrm>
            <a:off x="899592" y="1554760"/>
            <a:ext cx="6515620" cy="4538065"/>
          </a:xfrm>
          <a:prstGeom prst="rect">
            <a:avLst/>
          </a:prstGeom>
        </p:spPr>
        <p:txBody>
          <a:bodyPr/>
          <a:lstStyle/>
          <a:p>
            <a:pPr lvl="0"/>
            <a:r>
              <a:rPr lang="en-US" noProof="0"/>
              <a:t>Click icon to add chart</a:t>
            </a:r>
            <a:endParaRPr lang="en-US" noProof="0" dirty="0"/>
          </a:p>
        </p:txBody>
      </p:sp>
    </p:spTree>
    <p:extLst>
      <p:ext uri="{BB962C8B-B14F-4D97-AF65-F5344CB8AC3E}">
        <p14:creationId xmlns:p14="http://schemas.microsoft.com/office/powerpoint/2010/main" val="94753494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465AE-FBB8-C547-A863-8ACFC537D477}"/>
              </a:ext>
            </a:extLst>
          </p:cNvPr>
          <p:cNvSpPr>
            <a:spLocks noGrp="1"/>
          </p:cNvSpPr>
          <p:nvPr>
            <p:ph type="title"/>
          </p:nvPr>
        </p:nvSpPr>
        <p:spPr>
          <a:xfrm>
            <a:off x="899591" y="692696"/>
            <a:ext cx="7886700" cy="936103"/>
          </a:xfrm>
        </p:spPr>
        <p:txBody>
          <a:bodyPr/>
          <a:lstStyle/>
          <a:p>
            <a:r>
              <a:rPr lang="en-US"/>
              <a:t>Click to edit Master title style</a:t>
            </a:r>
            <a:endParaRPr lang="en-US" dirty="0"/>
          </a:p>
        </p:txBody>
      </p:sp>
      <p:sp>
        <p:nvSpPr>
          <p:cNvPr id="6" name="Text Placeholder 5"/>
          <p:cNvSpPr>
            <a:spLocks noGrp="1"/>
          </p:cNvSpPr>
          <p:nvPr>
            <p:ph type="body" sz="quarter" idx="11"/>
          </p:nvPr>
        </p:nvSpPr>
        <p:spPr>
          <a:xfrm>
            <a:off x="899592" y="1628800"/>
            <a:ext cx="3167583"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2000" b="0" i="0" baseline="0">
                <a:solidFill>
                  <a:schemeClr val="tx1"/>
                </a:solidFill>
                <a:latin typeface="+mn-lt"/>
                <a:ea typeface="Tahoma"/>
                <a:cs typeface="Tahoma"/>
              </a:defRPr>
            </a:lvl1pPr>
          </a:lstStyle>
          <a:p>
            <a:pPr lvl="0"/>
            <a:r>
              <a:rPr lang="en-US"/>
              <a:t>Edit Master text styles</a:t>
            </a:r>
          </a:p>
        </p:txBody>
      </p:sp>
      <p:sp>
        <p:nvSpPr>
          <p:cNvPr id="3" name="Chart Placeholder 2"/>
          <p:cNvSpPr>
            <a:spLocks noGrp="1"/>
          </p:cNvSpPr>
          <p:nvPr>
            <p:ph type="chart" sz="quarter" idx="12"/>
          </p:nvPr>
        </p:nvSpPr>
        <p:spPr>
          <a:xfrm>
            <a:off x="4284663" y="1628799"/>
            <a:ext cx="3816350" cy="4464025"/>
          </a:xfrm>
          <a:prstGeom prst="rect">
            <a:avLst/>
          </a:prstGeom>
        </p:spPr>
        <p:txBody>
          <a:bodyPr/>
          <a:lstStyle/>
          <a:p>
            <a:pPr lvl="0"/>
            <a:r>
              <a:rPr lang="en-US" noProof="0"/>
              <a:t>Click icon to add chart</a:t>
            </a:r>
            <a:endParaRPr lang="en-US" noProof="0" dirty="0"/>
          </a:p>
        </p:txBody>
      </p:sp>
    </p:spTree>
    <p:extLst>
      <p:ext uri="{BB962C8B-B14F-4D97-AF65-F5344CB8AC3E}">
        <p14:creationId xmlns:p14="http://schemas.microsoft.com/office/powerpoint/2010/main" val="162861172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3631A212-DAA8-B544-9BA8-9F3465AA8AB6}"/>
              </a:ext>
            </a:extLst>
          </p:cNvPr>
          <p:cNvSpPr>
            <a:spLocks noGrp="1"/>
          </p:cNvSpPr>
          <p:nvPr>
            <p:ph type="title"/>
          </p:nvPr>
        </p:nvSpPr>
        <p:spPr>
          <a:xfrm>
            <a:off x="628650" y="692697"/>
            <a:ext cx="7886700" cy="720079"/>
          </a:xfrm>
          <a:prstGeom prst="rect">
            <a:avLst/>
          </a:prstGeom>
        </p:spPr>
        <p:txBody>
          <a:bodyPr vert="horz" lIns="0" tIns="0" rIns="0" bIns="0" rtlCol="0" anchor="t" anchorCtr="0">
            <a:normAutofit/>
          </a:bodyPr>
          <a:lstStyle/>
          <a:p>
            <a:r>
              <a:rPr lang="en-US"/>
              <a:t>Click to edit Master title style</a:t>
            </a:r>
            <a:endParaRPr lang="en-US" dirty="0"/>
          </a:p>
        </p:txBody>
      </p:sp>
      <p:pic>
        <p:nvPicPr>
          <p:cNvPr id="3" name="Picture 2">
            <a:extLst>
              <a:ext uri="{FF2B5EF4-FFF2-40B4-BE49-F238E27FC236}">
                <a16:creationId xmlns:a16="http://schemas.microsoft.com/office/drawing/2014/main" id="{06D7E385-10D3-CC4C-B8C0-4CD9D91D4F44}"/>
              </a:ext>
              <a:ext uri="{C183D7F6-B498-43B3-948B-1728B52AA6E4}">
                <adec:decorative xmlns="" xmlns:adec="http://schemas.microsoft.com/office/drawing/2017/decorative" val="1"/>
              </a:ext>
            </a:extLst>
          </p:cNvPr>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236296"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 id="2147483975" r:id="rId14"/>
    <p:sldLayoutId id="2147483988" r:id="rId15"/>
    <p:sldLayoutId id="2147483989" r:id="rId16"/>
  </p:sldLayoutIdLst>
  <p:transition spd="slow">
    <p:fade/>
  </p:transition>
  <p:txStyles>
    <p:titleStyle>
      <a:lvl1pPr algn="l" defTabSz="606425" rtl="0" eaLnBrk="1" fontAlgn="base" hangingPunct="1">
        <a:spcBef>
          <a:spcPct val="0"/>
        </a:spcBef>
        <a:spcAft>
          <a:spcPct val="0"/>
        </a:spcAft>
        <a:defRPr sz="3600" kern="1200">
          <a:solidFill>
            <a:srgbClr val="7A7392"/>
          </a:solidFill>
          <a:latin typeface="+mj-lt"/>
          <a:ea typeface="ＭＳ Ｐゴシック" charset="0"/>
          <a:cs typeface="ＭＳ Ｐゴシック" charset="0"/>
        </a:defRPr>
      </a:lvl1pPr>
      <a:lvl2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25" indent="-454025" algn="l" defTabSz="606425" rtl="0" eaLnBrk="1" fontAlgn="base" hangingPunct="1">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1" fontAlgn="base" hangingPunct="1">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1" fontAlgn="base" hangingPunct="1">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1" fontAlgn="base" hangingPunct="1">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9309FE2E-D709-4A47-8C53-D6C06D01FB85}"/>
              </a:ext>
            </a:extLst>
          </p:cNvPr>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075" name="Group 15">
            <a:extLst>
              <a:ext uri="{FF2B5EF4-FFF2-40B4-BE49-F238E27FC236}">
                <a16:creationId xmlns:a16="http://schemas.microsoft.com/office/drawing/2014/main" id="{721978DE-6489-46DF-9EE0-29BFC9D7693C}"/>
              </a:ext>
            </a:extLst>
          </p:cNvPr>
          <p:cNvGrpSpPr>
            <a:grpSpLocks noChangeAspect="1"/>
          </p:cNvGrpSpPr>
          <p:nvPr/>
        </p:nvGrpSpPr>
        <p:grpSpPr bwMode="auto">
          <a:xfrm>
            <a:off x="211138" y="1679575"/>
            <a:ext cx="8723312" cy="1330325"/>
            <a:chOff x="-3905251" y="4294188"/>
            <a:chExt cx="13027839" cy="1892300"/>
          </a:xfrm>
        </p:grpSpPr>
        <p:sp>
          <p:nvSpPr>
            <p:cNvPr id="3081" name="Freeform 14">
              <a:extLst>
                <a:ext uri="{FF2B5EF4-FFF2-40B4-BE49-F238E27FC236}">
                  <a16:creationId xmlns:a16="http://schemas.microsoft.com/office/drawing/2014/main" id="{F08F71B1-4C9B-4425-BC05-7F41110CB9CB}"/>
                </a:ext>
              </a:extLst>
            </p:cNvPr>
            <p:cNvSpPr>
              <a:spLocks/>
            </p:cNvSpPr>
            <p:nvPr/>
          </p:nvSpPr>
          <p:spPr bwMode="hidden">
            <a:xfrm>
              <a:off x="4810006" y="4499677"/>
              <a:ext cx="4295986"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82" name="Freeform 18">
              <a:extLst>
                <a:ext uri="{FF2B5EF4-FFF2-40B4-BE49-F238E27FC236}">
                  <a16:creationId xmlns:a16="http://schemas.microsoft.com/office/drawing/2014/main" id="{CAE2B796-C0AA-4608-A7AB-2B2DBB80C04B}"/>
                </a:ext>
              </a:extLst>
            </p:cNvPr>
            <p:cNvSpPr>
              <a:spLocks/>
            </p:cNvSpPr>
            <p:nvPr/>
          </p:nvSpPr>
          <p:spPr bwMode="hidden">
            <a:xfrm>
              <a:off x="-308667" y="4319028"/>
              <a:ext cx="8279020" cy="1208091"/>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83" name="Freeform 22">
              <a:extLst>
                <a:ext uri="{FF2B5EF4-FFF2-40B4-BE49-F238E27FC236}">
                  <a16:creationId xmlns:a16="http://schemas.microsoft.com/office/drawing/2014/main" id="{F9BD92B3-A2F5-4FB3-B953-C617EEB562DC}"/>
                </a:ext>
              </a:extLst>
            </p:cNvPr>
            <p:cNvSpPr>
              <a:spLocks/>
            </p:cNvSpPr>
            <p:nvPr/>
          </p:nvSpPr>
          <p:spPr bwMode="hidden">
            <a:xfrm>
              <a:off x="4286" y="4334834"/>
              <a:ext cx="8165219"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84" name="Freeform 26">
              <a:extLst>
                <a:ext uri="{FF2B5EF4-FFF2-40B4-BE49-F238E27FC236}">
                  <a16:creationId xmlns:a16="http://schemas.microsoft.com/office/drawing/2014/main" id="{CCD19D8D-753D-4757-B4B3-047C361CC8A1}"/>
                </a:ext>
              </a:extLst>
            </p:cNvPr>
            <p:cNvSpPr>
              <a:spLocks/>
            </p:cNvSpPr>
            <p:nvPr/>
          </p:nvSpPr>
          <p:spPr bwMode="hidden">
            <a:xfrm>
              <a:off x="4155651" y="4316769"/>
              <a:ext cx="4940859"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useBgFill="1">
          <p:nvSpPr>
            <p:cNvPr id="3085" name="Freeform 10">
              <a:extLst>
                <a:ext uri="{FF2B5EF4-FFF2-40B4-BE49-F238E27FC236}">
                  <a16:creationId xmlns:a16="http://schemas.microsoft.com/office/drawing/2014/main" id="{07FE3A41-D1A2-41EB-BF11-F3DD911ADD8F}"/>
                </a:ext>
              </a:extLst>
            </p:cNvPr>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3076" name="Title Placeholder 1">
            <a:extLst>
              <a:ext uri="{FF2B5EF4-FFF2-40B4-BE49-F238E27FC236}">
                <a16:creationId xmlns:a16="http://schemas.microsoft.com/office/drawing/2014/main" id="{5752E111-A8BB-46DB-B81D-B1D43F2B55B2}"/>
              </a:ext>
            </a:extLst>
          </p:cNvPr>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 name="Date Placeholder 3">
            <a:extLst>
              <a:ext uri="{FF2B5EF4-FFF2-40B4-BE49-F238E27FC236}">
                <a16:creationId xmlns:a16="http://schemas.microsoft.com/office/drawing/2014/main" id="{3A9AEE51-C245-485F-A41D-04F895F10C53}"/>
              </a:ext>
            </a:extLst>
          </p:cNvPr>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eaLnBrk="0" hangingPunct="0">
              <a:defRPr sz="1000">
                <a:solidFill>
                  <a:schemeClr val="tx2"/>
                </a:solidFill>
                <a:latin typeface="Arial" charset="0"/>
                <a:cs typeface="+mn-cs"/>
              </a:defRPr>
            </a:lvl1pPr>
          </a:lstStyle>
          <a:p>
            <a:pPr>
              <a:defRPr/>
            </a:pPr>
            <a:fld id="{2E557D84-3841-42AC-87A4-E0214EA7C0BB}" type="datetimeFigureOut">
              <a:rPr lang="en-US"/>
              <a:pPr>
                <a:defRPr/>
              </a:pPr>
              <a:t>7/9/2022</a:t>
            </a:fld>
            <a:endParaRPr lang="en-GB"/>
          </a:p>
        </p:txBody>
      </p:sp>
      <p:sp>
        <p:nvSpPr>
          <p:cNvPr id="5" name="Footer Placeholder 4">
            <a:extLst>
              <a:ext uri="{FF2B5EF4-FFF2-40B4-BE49-F238E27FC236}">
                <a16:creationId xmlns:a16="http://schemas.microsoft.com/office/drawing/2014/main" id="{77445E94-D8D1-4D9C-98C3-F5382DDC60E7}"/>
              </a:ext>
            </a:extLst>
          </p:cNvPr>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eaLnBrk="0" hangingPunct="0">
              <a:defRPr sz="1000">
                <a:solidFill>
                  <a:schemeClr val="tx2"/>
                </a:solidFill>
                <a:latin typeface="Arial" charset="0"/>
                <a:cs typeface="+mn-cs"/>
              </a:defRPr>
            </a:lvl1pPr>
          </a:lstStyle>
          <a:p>
            <a:pPr>
              <a:defRPr/>
            </a:pPr>
            <a:endParaRPr lang="en-GB"/>
          </a:p>
        </p:txBody>
      </p:sp>
      <p:sp>
        <p:nvSpPr>
          <p:cNvPr id="6" name="Slide Number Placeholder 5">
            <a:extLst>
              <a:ext uri="{FF2B5EF4-FFF2-40B4-BE49-F238E27FC236}">
                <a16:creationId xmlns:a16="http://schemas.microsoft.com/office/drawing/2014/main" id="{20A67B77-0FC8-48DD-9B2D-6A3918C4E1DA}"/>
              </a:ext>
            </a:extLst>
          </p:cNvPr>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chemeClr val="tx2"/>
                </a:solidFill>
              </a:defRPr>
            </a:lvl1pPr>
          </a:lstStyle>
          <a:p>
            <a:pPr>
              <a:defRPr/>
            </a:pPr>
            <a:fld id="{8B79BAE7-7FE1-4863-8D1A-6CD2A26D61B6}" type="slidenum">
              <a:rPr lang="en-GB" altLang="en-US"/>
              <a:pPr>
                <a:defRPr/>
              </a:pPr>
              <a:t>‹#›</a:t>
            </a:fld>
            <a:endParaRPr lang="en-GB" altLang="en-US"/>
          </a:p>
        </p:txBody>
      </p:sp>
      <p:sp>
        <p:nvSpPr>
          <p:cNvPr id="3080" name="Text Placeholder 2">
            <a:extLst>
              <a:ext uri="{FF2B5EF4-FFF2-40B4-BE49-F238E27FC236}">
                <a16:creationId xmlns:a16="http://schemas.microsoft.com/office/drawing/2014/main" id="{2B17F14A-312F-44D4-A517-0A25CAFD288C}"/>
              </a:ext>
            </a:extLst>
          </p:cNvPr>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537462668"/>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ransition spd="slow"/>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ciencedirect.com/topics/medicine-and-dentistry/skeletal-muscle" TargetMode="External"/><Relationship Id="rId2" Type="http://schemas.openxmlformats.org/officeDocument/2006/relationships/hyperlink" Target="https://www.sciencedirect.com/topics/medicine-and-dentistry/palpation" TargetMode="External"/><Relationship Id="rId1" Type="http://schemas.openxmlformats.org/officeDocument/2006/relationships/slideLayout" Target="../slideLayouts/slideLayout18.xml"/><Relationship Id="rId4" Type="http://schemas.openxmlformats.org/officeDocument/2006/relationships/hyperlink" Target="https://www.sciencedirect.com/topics/medicine-and-dentistry/referred-pai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3.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129AE-110C-40B7-9DF3-A4A07ADFD71E}"/>
              </a:ext>
            </a:extLst>
          </p:cNvPr>
          <p:cNvSpPr>
            <a:spLocks noGrp="1"/>
          </p:cNvSpPr>
          <p:nvPr>
            <p:ph type="title"/>
          </p:nvPr>
        </p:nvSpPr>
        <p:spPr/>
        <p:txBody>
          <a:bodyPr/>
          <a:lstStyle/>
          <a:p>
            <a:r>
              <a:rPr lang="en-GB" dirty="0"/>
              <a:t>Hemiplegic Shoulder Pain – Assessment and </a:t>
            </a:r>
            <a:r>
              <a:rPr lang="en-GB" dirty="0" smtClean="0"/>
              <a:t>Treatment </a:t>
            </a:r>
            <a:br>
              <a:rPr lang="en-GB" dirty="0" smtClean="0"/>
            </a:br>
            <a:r>
              <a:rPr lang="en-GB" dirty="0" smtClean="0"/>
              <a:t>30 minutes  </a:t>
            </a:r>
            <a:endParaRPr lang="en-GB" dirty="0"/>
          </a:p>
        </p:txBody>
      </p:sp>
      <p:sp>
        <p:nvSpPr>
          <p:cNvPr id="3" name="Text Placeholder 2">
            <a:extLst>
              <a:ext uri="{FF2B5EF4-FFF2-40B4-BE49-F238E27FC236}">
                <a16:creationId xmlns:a16="http://schemas.microsoft.com/office/drawing/2014/main" id="{78DD6D5A-6272-44C9-9121-5A48D169B9A6}"/>
              </a:ext>
            </a:extLst>
          </p:cNvPr>
          <p:cNvSpPr>
            <a:spLocks noGrp="1"/>
          </p:cNvSpPr>
          <p:nvPr>
            <p:ph type="body" sz="quarter" idx="15"/>
          </p:nvPr>
        </p:nvSpPr>
        <p:spPr/>
        <p:txBody>
          <a:bodyPr/>
          <a:lstStyle/>
          <a:p>
            <a:r>
              <a:rPr lang="en-GB" sz="2000" dirty="0"/>
              <a:t>Presented by</a:t>
            </a:r>
          </a:p>
        </p:txBody>
      </p:sp>
      <p:sp>
        <p:nvSpPr>
          <p:cNvPr id="4" name="Text Placeholder 3">
            <a:extLst>
              <a:ext uri="{FF2B5EF4-FFF2-40B4-BE49-F238E27FC236}">
                <a16:creationId xmlns:a16="http://schemas.microsoft.com/office/drawing/2014/main" id="{CE307F5E-61FF-45D2-B0E6-0386A93DB487}"/>
              </a:ext>
            </a:extLst>
          </p:cNvPr>
          <p:cNvSpPr>
            <a:spLocks noGrp="1"/>
          </p:cNvSpPr>
          <p:nvPr>
            <p:ph type="body" sz="quarter" idx="16"/>
          </p:nvPr>
        </p:nvSpPr>
        <p:spPr>
          <a:xfrm>
            <a:off x="586420" y="2323736"/>
            <a:ext cx="1219139" cy="601207"/>
          </a:xfrm>
        </p:spPr>
        <p:txBody>
          <a:bodyPr/>
          <a:lstStyle/>
          <a:p>
            <a:r>
              <a:rPr lang="en-GB" sz="2000" dirty="0"/>
              <a:t>Dr Praveen Kumar</a:t>
            </a:r>
            <a:endParaRPr lang="en-GB" dirty="0"/>
          </a:p>
        </p:txBody>
      </p:sp>
      <p:sp>
        <p:nvSpPr>
          <p:cNvPr id="8" name="Text Placeholder 7">
            <a:extLst>
              <a:ext uri="{FF2B5EF4-FFF2-40B4-BE49-F238E27FC236}">
                <a16:creationId xmlns:a16="http://schemas.microsoft.com/office/drawing/2014/main" id="{EEF7BC36-5E62-4BF5-9210-CEEF0A7ED5ED}"/>
              </a:ext>
            </a:extLst>
          </p:cNvPr>
          <p:cNvSpPr>
            <a:spLocks noGrp="1"/>
          </p:cNvSpPr>
          <p:nvPr>
            <p:ph type="body" sz="quarter" idx="17"/>
          </p:nvPr>
        </p:nvSpPr>
        <p:spPr>
          <a:xfrm>
            <a:off x="179512" y="3057655"/>
            <a:ext cx="1607461" cy="659377"/>
          </a:xfrm>
        </p:spPr>
        <p:txBody>
          <a:bodyPr/>
          <a:lstStyle/>
          <a:p>
            <a:r>
              <a:rPr lang="en-GB" dirty="0"/>
              <a:t>Senior Lecturer in Physiotherapy </a:t>
            </a:r>
          </a:p>
        </p:txBody>
      </p:sp>
      <p:sp>
        <p:nvSpPr>
          <p:cNvPr id="7" name="Text Placeholder 6">
            <a:extLst>
              <a:ext uri="{FF2B5EF4-FFF2-40B4-BE49-F238E27FC236}">
                <a16:creationId xmlns:a16="http://schemas.microsoft.com/office/drawing/2014/main" id="{C79B1A99-EBDC-4C23-A116-15D2718252B0}"/>
              </a:ext>
            </a:extLst>
          </p:cNvPr>
          <p:cNvSpPr>
            <a:spLocks noGrp="1"/>
          </p:cNvSpPr>
          <p:nvPr>
            <p:ph type="body" sz="quarter" idx="18"/>
          </p:nvPr>
        </p:nvSpPr>
        <p:spPr/>
        <p:txBody>
          <a:bodyPr/>
          <a:lstStyle/>
          <a:p>
            <a:r>
              <a:rPr lang="en-GB" dirty="0"/>
              <a:t>11</a:t>
            </a:r>
            <a:r>
              <a:rPr lang="en-GB" baseline="30000" dirty="0"/>
              <a:t>th</a:t>
            </a:r>
            <a:r>
              <a:rPr lang="en-GB" dirty="0"/>
              <a:t> and 12</a:t>
            </a:r>
            <a:r>
              <a:rPr lang="en-GB" baseline="30000" dirty="0"/>
              <a:t>th</a:t>
            </a:r>
            <a:r>
              <a:rPr lang="en-GB" dirty="0"/>
              <a:t> July 2022</a:t>
            </a:r>
          </a:p>
        </p:txBody>
      </p:sp>
    </p:spTree>
    <p:extLst>
      <p:ext uri="{BB962C8B-B14F-4D97-AF65-F5344CB8AC3E}">
        <p14:creationId xmlns:p14="http://schemas.microsoft.com/office/powerpoint/2010/main" val="37133985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9DE991-AE56-4ED4-8ABD-6FDF00D041CE}"/>
              </a:ext>
            </a:extLst>
          </p:cNvPr>
          <p:cNvSpPr>
            <a:spLocks noGrp="1"/>
          </p:cNvSpPr>
          <p:nvPr>
            <p:ph idx="1"/>
          </p:nvPr>
        </p:nvSpPr>
        <p:spPr>
          <a:xfrm>
            <a:off x="457200" y="1412776"/>
            <a:ext cx="8507288" cy="5184576"/>
          </a:xfrm>
        </p:spPr>
        <p:txBody>
          <a:bodyPr/>
          <a:lstStyle/>
          <a:p>
            <a:r>
              <a:rPr lang="en-GB" dirty="0">
                <a:latin typeface="Arial" panose="020B0604020202020204" pitchFamily="34" charset="0"/>
                <a:cs typeface="Arial" panose="020B0604020202020204" pitchFamily="34" charset="0"/>
              </a:rPr>
              <a:t>Trigger points are regions of the body surface over the muscles that are painful to palpation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altLang="en-US" dirty="0" err="1">
                <a:latin typeface="Arial" panose="020B0604020202020204" pitchFamily="34" charset="0"/>
                <a:cs typeface="Arial" panose="020B0604020202020204" pitchFamily="34" charset="0"/>
              </a:rPr>
              <a:t>TrP</a:t>
            </a:r>
            <a:r>
              <a:rPr lang="en-GB" altLang="en-US" dirty="0">
                <a:latin typeface="Arial" panose="020B0604020202020204" pitchFamily="34" charset="0"/>
                <a:cs typeface="Arial" panose="020B0604020202020204" pitchFamily="34" charset="0"/>
              </a:rPr>
              <a:t> diagnosis can be conducted according to </a:t>
            </a:r>
            <a:r>
              <a:rPr lang="en-GB" altLang="en-US" dirty="0" err="1">
                <a:latin typeface="Arial" panose="020B0604020202020204" pitchFamily="34" charset="0"/>
                <a:cs typeface="Arial" panose="020B0604020202020204" pitchFamily="34" charset="0"/>
              </a:rPr>
              <a:t>Travell</a:t>
            </a:r>
            <a:r>
              <a:rPr lang="en-GB" altLang="en-US" dirty="0">
                <a:latin typeface="Arial" panose="020B0604020202020204" pitchFamily="34" charset="0"/>
                <a:cs typeface="Arial" panose="020B0604020202020204" pitchFamily="34" charset="0"/>
              </a:rPr>
              <a:t> and Simons , 1998 : </a:t>
            </a:r>
          </a:p>
          <a:p>
            <a:r>
              <a:rPr lang="en-GB" altLang="en-US" dirty="0">
                <a:latin typeface="Arial" panose="020B0604020202020204" pitchFamily="34" charset="0"/>
                <a:cs typeface="Arial" panose="020B0604020202020204" pitchFamily="34" charset="0"/>
              </a:rPr>
              <a:t>1) </a:t>
            </a:r>
            <a:r>
              <a:rPr lang="en-GB" altLang="en-US" dirty="0">
                <a:latin typeface="Arial" panose="020B0604020202020204" pitchFamily="34" charset="0"/>
                <a:cs typeface="Arial" panose="020B0604020202020204" pitchFamily="34" charset="0"/>
                <a:hlinkClick r:id="rId2" tooltip="Learn more about Palpation"/>
              </a:rPr>
              <a:t>palpable</a:t>
            </a:r>
            <a:r>
              <a:rPr lang="en-GB" altLang="en-US" dirty="0">
                <a:latin typeface="Arial" panose="020B0604020202020204" pitchFamily="34" charset="0"/>
                <a:cs typeface="Arial" panose="020B0604020202020204" pitchFamily="34" charset="0"/>
              </a:rPr>
              <a:t> taut band in a </a:t>
            </a:r>
            <a:r>
              <a:rPr lang="en-GB" altLang="en-US" dirty="0">
                <a:latin typeface="Arial" panose="020B0604020202020204" pitchFamily="34" charset="0"/>
                <a:cs typeface="Arial" panose="020B0604020202020204" pitchFamily="34" charset="0"/>
                <a:hlinkClick r:id="rId3" tooltip="Learn more about Skeletal Muscle"/>
              </a:rPr>
              <a:t>skeletal muscle</a:t>
            </a:r>
            <a:r>
              <a:rPr lang="en-GB" altLang="en-US" dirty="0">
                <a:latin typeface="Arial" panose="020B0604020202020204" pitchFamily="34" charset="0"/>
                <a:cs typeface="Arial" panose="020B0604020202020204" pitchFamily="34" charset="0"/>
              </a:rPr>
              <a:t>; </a:t>
            </a:r>
          </a:p>
          <a:p>
            <a:r>
              <a:rPr lang="en-GB" altLang="en-US" dirty="0">
                <a:latin typeface="Arial" panose="020B0604020202020204" pitchFamily="34" charset="0"/>
                <a:cs typeface="Arial" panose="020B0604020202020204" pitchFamily="34" charset="0"/>
              </a:rPr>
              <a:t>2) hyperirritable tender spot in the taut band; </a:t>
            </a:r>
          </a:p>
          <a:p>
            <a:r>
              <a:rPr lang="en-GB" altLang="en-US" dirty="0">
                <a:latin typeface="Arial" panose="020B0604020202020204" pitchFamily="34" charset="0"/>
                <a:cs typeface="Arial" panose="020B0604020202020204" pitchFamily="34" charset="0"/>
              </a:rPr>
              <a:t>3) local twitch response elicited by the snapping palpation of the taut band; and </a:t>
            </a:r>
          </a:p>
          <a:p>
            <a:r>
              <a:rPr lang="en-GB" altLang="en-US" dirty="0">
                <a:latin typeface="Arial" panose="020B0604020202020204" pitchFamily="34" charset="0"/>
                <a:cs typeface="Arial" panose="020B0604020202020204" pitchFamily="34" charset="0"/>
              </a:rPr>
              <a:t>4) presence of </a:t>
            </a:r>
            <a:r>
              <a:rPr lang="en-GB" altLang="en-US" dirty="0">
                <a:latin typeface="Arial" panose="020B0604020202020204" pitchFamily="34" charset="0"/>
                <a:cs typeface="Arial" panose="020B0604020202020204" pitchFamily="34" charset="0"/>
                <a:hlinkClick r:id="rId4" tooltip="Learn more about Referred pain"/>
              </a:rPr>
              <a:t>referred pain</a:t>
            </a:r>
            <a:r>
              <a:rPr lang="en-GB" altLang="en-US" dirty="0">
                <a:latin typeface="Arial" panose="020B0604020202020204" pitchFamily="34" charset="0"/>
                <a:cs typeface="Arial" panose="020B0604020202020204" pitchFamily="34" charset="0"/>
              </a:rPr>
              <a:t> in response to </a:t>
            </a:r>
            <a:r>
              <a:rPr lang="en-GB" altLang="en-US" dirty="0" err="1">
                <a:latin typeface="Arial" panose="020B0604020202020204" pitchFamily="34" charset="0"/>
                <a:cs typeface="Arial" panose="020B0604020202020204" pitchFamily="34" charset="0"/>
              </a:rPr>
              <a:t>TrP</a:t>
            </a:r>
            <a:r>
              <a:rPr lang="en-GB" altLang="en-US" dirty="0">
                <a:latin typeface="Arial" panose="020B0604020202020204" pitchFamily="34" charset="0"/>
                <a:cs typeface="Arial" panose="020B0604020202020204" pitchFamily="34" charset="0"/>
              </a:rPr>
              <a:t> compression </a:t>
            </a:r>
          </a:p>
          <a:p>
            <a:endParaRPr lang="en-GB" dirty="0"/>
          </a:p>
          <a:p>
            <a:endParaRPr lang="en-GB" dirty="0"/>
          </a:p>
        </p:txBody>
      </p:sp>
      <p:sp>
        <p:nvSpPr>
          <p:cNvPr id="3" name="Title 2">
            <a:extLst>
              <a:ext uri="{FF2B5EF4-FFF2-40B4-BE49-F238E27FC236}">
                <a16:creationId xmlns:a16="http://schemas.microsoft.com/office/drawing/2014/main" id="{204607B4-C769-4CB8-BB37-3E405AF87790}"/>
              </a:ext>
            </a:extLst>
          </p:cNvPr>
          <p:cNvSpPr>
            <a:spLocks noGrp="1"/>
          </p:cNvSpPr>
          <p:nvPr>
            <p:ph type="title"/>
          </p:nvPr>
        </p:nvSpPr>
        <p:spPr/>
        <p:txBody>
          <a:bodyPr/>
          <a:lstStyle/>
          <a:p>
            <a:r>
              <a:rPr lang="en-GB" dirty="0"/>
              <a:t>Myofascial trigger points </a:t>
            </a:r>
          </a:p>
        </p:txBody>
      </p:sp>
    </p:spTree>
    <p:extLst>
      <p:ext uri="{BB962C8B-B14F-4D97-AF65-F5344CB8AC3E}">
        <p14:creationId xmlns:p14="http://schemas.microsoft.com/office/powerpoint/2010/main" val="1282182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ABC435D-86C0-457E-B7C7-4138B9116304}"/>
              </a:ext>
            </a:extLst>
          </p:cNvPr>
          <p:cNvPicPr>
            <a:picLocks noGrp="1" noChangeAspect="1"/>
          </p:cNvPicPr>
          <p:nvPr>
            <p:ph idx="1"/>
          </p:nvPr>
        </p:nvPicPr>
        <p:blipFill>
          <a:blip r:embed="rId2"/>
          <a:stretch>
            <a:fillRect/>
          </a:stretch>
        </p:blipFill>
        <p:spPr>
          <a:xfrm>
            <a:off x="539552" y="476672"/>
            <a:ext cx="8280920" cy="2376264"/>
          </a:xfrm>
          <a:prstGeom prst="rect">
            <a:avLst/>
          </a:prstGeom>
        </p:spPr>
      </p:pic>
      <p:pic>
        <p:nvPicPr>
          <p:cNvPr id="5" name="Picture 4">
            <a:extLst>
              <a:ext uri="{FF2B5EF4-FFF2-40B4-BE49-F238E27FC236}">
                <a16:creationId xmlns:a16="http://schemas.microsoft.com/office/drawing/2014/main" id="{98F4AE4E-180B-4873-B172-471C6FEFFAB9}"/>
              </a:ext>
            </a:extLst>
          </p:cNvPr>
          <p:cNvPicPr>
            <a:picLocks noChangeAspect="1"/>
          </p:cNvPicPr>
          <p:nvPr/>
        </p:nvPicPr>
        <p:blipFill>
          <a:blip r:embed="rId3"/>
          <a:stretch>
            <a:fillRect/>
          </a:stretch>
        </p:blipFill>
        <p:spPr>
          <a:xfrm>
            <a:off x="539552" y="2852936"/>
            <a:ext cx="8424936" cy="2877807"/>
          </a:xfrm>
          <a:prstGeom prst="rect">
            <a:avLst/>
          </a:prstGeom>
        </p:spPr>
      </p:pic>
    </p:spTree>
    <p:extLst>
      <p:ext uri="{BB962C8B-B14F-4D97-AF65-F5344CB8AC3E}">
        <p14:creationId xmlns:p14="http://schemas.microsoft.com/office/powerpoint/2010/main" val="3636068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AD33D6-C429-4648-AA2D-CFC6A974E890}"/>
              </a:ext>
            </a:extLst>
          </p:cNvPr>
          <p:cNvSpPr>
            <a:spLocks noGrp="1"/>
          </p:cNvSpPr>
          <p:nvPr>
            <p:ph idx="1"/>
          </p:nvPr>
        </p:nvSpPr>
        <p:spPr>
          <a:xfrm>
            <a:off x="871538" y="1916832"/>
            <a:ext cx="7408862" cy="4209331"/>
          </a:xfrm>
        </p:spPr>
        <p:txBody>
          <a:bodyPr/>
          <a:lstStyle/>
          <a:p>
            <a:r>
              <a:rPr lang="en-GB" dirty="0"/>
              <a:t>Trigger point release </a:t>
            </a:r>
          </a:p>
          <a:p>
            <a:r>
              <a:rPr lang="en-GB" dirty="0"/>
              <a:t>Dry needling </a:t>
            </a:r>
          </a:p>
          <a:p>
            <a:r>
              <a:rPr lang="en-GB" dirty="0"/>
              <a:t>Electrical  needling </a:t>
            </a:r>
          </a:p>
          <a:p>
            <a:r>
              <a:rPr lang="en-GB" dirty="0"/>
              <a:t>Electrical stimulation to Rotator cuff muslces </a:t>
            </a:r>
          </a:p>
        </p:txBody>
      </p:sp>
      <p:sp>
        <p:nvSpPr>
          <p:cNvPr id="3" name="Title 2">
            <a:extLst>
              <a:ext uri="{FF2B5EF4-FFF2-40B4-BE49-F238E27FC236}">
                <a16:creationId xmlns:a16="http://schemas.microsoft.com/office/drawing/2014/main" id="{F7C5EE50-78DC-4F87-A971-3BE1FCD13A5F}"/>
              </a:ext>
            </a:extLst>
          </p:cNvPr>
          <p:cNvSpPr>
            <a:spLocks noGrp="1"/>
          </p:cNvSpPr>
          <p:nvPr>
            <p:ph type="title"/>
          </p:nvPr>
        </p:nvSpPr>
        <p:spPr/>
        <p:txBody>
          <a:bodyPr/>
          <a:lstStyle/>
          <a:p>
            <a:r>
              <a:rPr lang="en-GB" dirty="0"/>
              <a:t>Treatment </a:t>
            </a:r>
          </a:p>
        </p:txBody>
      </p:sp>
    </p:spTree>
    <p:extLst>
      <p:ext uri="{BB962C8B-B14F-4D97-AF65-F5344CB8AC3E}">
        <p14:creationId xmlns:p14="http://schemas.microsoft.com/office/powerpoint/2010/main" val="578056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2">
            <a:extLst>
              <a:ext uri="{FF2B5EF4-FFF2-40B4-BE49-F238E27FC236}">
                <a16:creationId xmlns:a16="http://schemas.microsoft.com/office/drawing/2014/main" id="{58C22903-3FB5-4C53-8331-E89D2BFA845F}"/>
              </a:ext>
            </a:extLst>
          </p:cNvPr>
          <p:cNvSpPr>
            <a:spLocks noGrp="1"/>
          </p:cNvSpPr>
          <p:nvPr>
            <p:ph type="title"/>
          </p:nvPr>
        </p:nvSpPr>
        <p:spPr>
          <a:xfrm>
            <a:off x="468313" y="34925"/>
            <a:ext cx="8229600" cy="792163"/>
          </a:xfrm>
        </p:spPr>
        <p:txBody>
          <a:bodyPr/>
          <a:lstStyle/>
          <a:p>
            <a:r>
              <a:rPr lang="en-US" altLang="en-US"/>
              <a:t>Trigger Points Release </a:t>
            </a:r>
          </a:p>
        </p:txBody>
      </p:sp>
      <p:pic>
        <p:nvPicPr>
          <p:cNvPr id="82947" name="Picture 4">
            <a:extLst>
              <a:ext uri="{FF2B5EF4-FFF2-40B4-BE49-F238E27FC236}">
                <a16:creationId xmlns:a16="http://schemas.microsoft.com/office/drawing/2014/main" id="{4D004BBB-B18C-463C-A0C3-3C33112B332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5288" y="2435225"/>
            <a:ext cx="4681537" cy="34512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948" name="Picture 5">
            <a:extLst>
              <a:ext uri="{FF2B5EF4-FFF2-40B4-BE49-F238E27FC236}">
                <a16:creationId xmlns:a16="http://schemas.microsoft.com/office/drawing/2014/main" id="{F499F6A9-0B99-4C23-B8F6-5E9E015CF1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981075"/>
            <a:ext cx="805815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949" name="Rectangle 1">
            <a:extLst>
              <a:ext uri="{FF2B5EF4-FFF2-40B4-BE49-F238E27FC236}">
                <a16:creationId xmlns:a16="http://schemas.microsoft.com/office/drawing/2014/main" id="{3168E78E-90D6-4695-A6DC-30FD855C615C}"/>
              </a:ext>
            </a:extLst>
          </p:cNvPr>
          <p:cNvSpPr>
            <a:spLocks noChangeArrowheads="1"/>
          </p:cNvSpPr>
          <p:nvPr/>
        </p:nvSpPr>
        <p:spPr bwMode="auto">
          <a:xfrm>
            <a:off x="5364163" y="2065338"/>
            <a:ext cx="3309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a:t>a visual analogue scale (VAS) </a:t>
            </a:r>
          </a:p>
        </p:txBody>
      </p:sp>
      <p:sp>
        <p:nvSpPr>
          <p:cNvPr id="82950" name="Rectangle 2">
            <a:extLst>
              <a:ext uri="{FF2B5EF4-FFF2-40B4-BE49-F238E27FC236}">
                <a16:creationId xmlns:a16="http://schemas.microsoft.com/office/drawing/2014/main" id="{D530F788-0999-4167-A2DA-8108D8931698}"/>
              </a:ext>
            </a:extLst>
          </p:cNvPr>
          <p:cNvSpPr>
            <a:spLocks noChangeArrowheads="1"/>
          </p:cNvSpPr>
          <p:nvPr/>
        </p:nvSpPr>
        <p:spPr bwMode="auto">
          <a:xfrm>
            <a:off x="5435600" y="2454275"/>
            <a:ext cx="3063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a:t>pressure pain thresholds </a:t>
            </a:r>
          </a:p>
        </p:txBody>
      </p:sp>
      <p:sp>
        <p:nvSpPr>
          <p:cNvPr id="82951" name="Rectangle 4">
            <a:extLst>
              <a:ext uri="{FF2B5EF4-FFF2-40B4-BE49-F238E27FC236}">
                <a16:creationId xmlns:a16="http://schemas.microsoft.com/office/drawing/2014/main" id="{2A59B5FA-B46F-4D58-88AD-4077BB9CECDC}"/>
              </a:ext>
            </a:extLst>
          </p:cNvPr>
          <p:cNvSpPr>
            <a:spLocks noChangeArrowheads="1"/>
          </p:cNvSpPr>
          <p:nvPr/>
        </p:nvSpPr>
        <p:spPr bwMode="auto">
          <a:xfrm>
            <a:off x="5076825" y="3141663"/>
            <a:ext cx="395922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a:t>A significant negative association</a:t>
            </a:r>
          </a:p>
          <a:p>
            <a:endParaRPr lang="en-GB" altLang="en-US"/>
          </a:p>
          <a:p>
            <a:r>
              <a:rPr lang="en-GB" altLang="en-US"/>
              <a:t>(rs = −0.525; P = 0.049) between the increase in PPT over the </a:t>
            </a:r>
          </a:p>
          <a:p>
            <a:r>
              <a:rPr lang="en-GB" altLang="en-US"/>
              <a:t>supraspinatus muscle and the decrease in pain was found: </a:t>
            </a:r>
          </a:p>
          <a:p>
            <a:endParaRPr lang="en-GB" altLang="en-US"/>
          </a:p>
          <a:p>
            <a:r>
              <a:rPr lang="en-GB" altLang="en-US"/>
              <a:t>the greater the decrease in pain, the greater the increase in pressure pain threshold.</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A362895-7135-4335-A5D4-E95BD046502D}"/>
              </a:ext>
            </a:extLst>
          </p:cNvPr>
          <p:cNvPicPr>
            <a:picLocks noGrp="1" noChangeAspect="1"/>
          </p:cNvPicPr>
          <p:nvPr>
            <p:ph idx="1"/>
          </p:nvPr>
        </p:nvPicPr>
        <p:blipFill>
          <a:blip r:embed="rId2"/>
          <a:stretch>
            <a:fillRect/>
          </a:stretch>
        </p:blipFill>
        <p:spPr>
          <a:xfrm>
            <a:off x="431064" y="497130"/>
            <a:ext cx="8533423" cy="2187090"/>
          </a:xfrm>
          <a:prstGeom prst="rect">
            <a:avLst/>
          </a:prstGeom>
        </p:spPr>
      </p:pic>
      <p:pic>
        <p:nvPicPr>
          <p:cNvPr id="5" name="Picture 4">
            <a:extLst>
              <a:ext uri="{FF2B5EF4-FFF2-40B4-BE49-F238E27FC236}">
                <a16:creationId xmlns:a16="http://schemas.microsoft.com/office/drawing/2014/main" id="{F4D08F79-1A90-4D50-B346-5A288E266D0B}"/>
              </a:ext>
            </a:extLst>
          </p:cNvPr>
          <p:cNvPicPr>
            <a:picLocks noChangeAspect="1"/>
          </p:cNvPicPr>
          <p:nvPr/>
        </p:nvPicPr>
        <p:blipFill>
          <a:blip r:embed="rId3"/>
          <a:stretch>
            <a:fillRect/>
          </a:stretch>
        </p:blipFill>
        <p:spPr>
          <a:xfrm>
            <a:off x="179512" y="2920542"/>
            <a:ext cx="8118633" cy="2506477"/>
          </a:xfrm>
          <a:prstGeom prst="rect">
            <a:avLst/>
          </a:prstGeom>
        </p:spPr>
      </p:pic>
    </p:spTree>
    <p:extLst>
      <p:ext uri="{BB962C8B-B14F-4D97-AF65-F5344CB8AC3E}">
        <p14:creationId xmlns:p14="http://schemas.microsoft.com/office/powerpoint/2010/main" val="504160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B0B87D-5E95-4E6E-AFEA-3B205E2B3A95}"/>
              </a:ext>
            </a:extLst>
          </p:cNvPr>
          <p:cNvPicPr>
            <a:picLocks noChangeAspect="1"/>
          </p:cNvPicPr>
          <p:nvPr/>
        </p:nvPicPr>
        <p:blipFill>
          <a:blip r:embed="rId2"/>
          <a:stretch>
            <a:fillRect/>
          </a:stretch>
        </p:blipFill>
        <p:spPr>
          <a:xfrm>
            <a:off x="664369" y="306536"/>
            <a:ext cx="7815262" cy="2568277"/>
          </a:xfrm>
          <a:prstGeom prst="rect">
            <a:avLst/>
          </a:prstGeom>
        </p:spPr>
      </p:pic>
      <p:pic>
        <p:nvPicPr>
          <p:cNvPr id="6" name="Picture 5">
            <a:extLst>
              <a:ext uri="{FF2B5EF4-FFF2-40B4-BE49-F238E27FC236}">
                <a16:creationId xmlns:a16="http://schemas.microsoft.com/office/drawing/2014/main" id="{4AC1E443-E924-4920-AA2A-3BEBDA31DBC8}"/>
              </a:ext>
            </a:extLst>
          </p:cNvPr>
          <p:cNvPicPr>
            <a:picLocks noChangeAspect="1"/>
          </p:cNvPicPr>
          <p:nvPr/>
        </p:nvPicPr>
        <p:blipFill>
          <a:blip r:embed="rId3"/>
          <a:stretch>
            <a:fillRect/>
          </a:stretch>
        </p:blipFill>
        <p:spPr>
          <a:xfrm>
            <a:off x="359532" y="3068960"/>
            <a:ext cx="8424936" cy="3035917"/>
          </a:xfrm>
          <a:prstGeom prst="rect">
            <a:avLst/>
          </a:prstGeom>
        </p:spPr>
      </p:pic>
    </p:spTree>
    <p:extLst>
      <p:ext uri="{BB962C8B-B14F-4D97-AF65-F5344CB8AC3E}">
        <p14:creationId xmlns:p14="http://schemas.microsoft.com/office/powerpoint/2010/main" val="1851746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1E43DD-1B2B-4610-AA66-57FD0D607436}"/>
              </a:ext>
            </a:extLst>
          </p:cNvPr>
          <p:cNvSpPr>
            <a:spLocks noGrp="1"/>
          </p:cNvSpPr>
          <p:nvPr>
            <p:ph idx="1"/>
          </p:nvPr>
        </p:nvSpPr>
        <p:spPr>
          <a:xfrm>
            <a:off x="457200" y="2674938"/>
            <a:ext cx="7823200" cy="3451225"/>
          </a:xfrm>
        </p:spPr>
        <p:txBody>
          <a:bodyPr/>
          <a:lstStyle/>
          <a:p>
            <a:r>
              <a:rPr lang="en-GB" sz="1400" dirty="0"/>
              <a:t>Li, </a:t>
            </a:r>
            <a:r>
              <a:rPr lang="en-GB" sz="1400" dirty="0" err="1"/>
              <a:t>Lihui</a:t>
            </a:r>
            <a:r>
              <a:rPr lang="en-GB" sz="1400" dirty="0"/>
              <a:t> PhD*,†,‡; Stoop, </a:t>
            </a:r>
            <a:r>
              <a:rPr lang="en-GB" sz="1400" dirty="0" err="1"/>
              <a:t>Rahel</a:t>
            </a:r>
            <a:r>
              <a:rPr lang="en-GB" sz="1400" dirty="0"/>
              <a:t> MSc*,§; </a:t>
            </a:r>
            <a:r>
              <a:rPr lang="en-GB" sz="1400" dirty="0" err="1"/>
              <a:t>Clijsen</a:t>
            </a:r>
            <a:r>
              <a:rPr lang="en-GB" sz="1400" dirty="0"/>
              <a:t>, Ron PhD*,§,∥; </a:t>
            </a:r>
            <a:r>
              <a:rPr lang="en-GB" sz="1400" dirty="0" err="1"/>
              <a:t>Hohenauer</a:t>
            </a:r>
            <a:r>
              <a:rPr lang="en-GB" sz="1400" dirty="0"/>
              <a:t>, Erich PhD*,§,∥,¶; Fernández-de-las-</a:t>
            </a:r>
            <a:r>
              <a:rPr lang="en-GB" sz="1400" dirty="0" err="1"/>
              <a:t>Peñas</a:t>
            </a:r>
            <a:r>
              <a:rPr lang="en-GB" sz="1400" dirty="0"/>
              <a:t>, César PhD#,**; Huang, </a:t>
            </a:r>
            <a:r>
              <a:rPr lang="en-GB" sz="1400" dirty="0" err="1"/>
              <a:t>Qiangmin</a:t>
            </a:r>
            <a:r>
              <a:rPr lang="en-GB" sz="1400" dirty="0"/>
              <a:t> PhD‡; </a:t>
            </a:r>
            <a:r>
              <a:rPr lang="en-GB" sz="1400" dirty="0" err="1"/>
              <a:t>Barbero</a:t>
            </a:r>
            <a:r>
              <a:rPr lang="en-GB" sz="1400" dirty="0"/>
              <a:t>, Marco PhD* Criteria Used for the Diagnosis of Myofascial Trigger Points in Clinical Trials on Physical Therapy, The Clinical Journal of Pain: December 2020 - Volume 36 - Issue 12 - p 955-967</a:t>
            </a:r>
          </a:p>
          <a:p>
            <a:r>
              <a:rPr lang="en-GB" sz="1400" dirty="0"/>
              <a:t>doi: 10.1097/AJP.0000000000000875 </a:t>
            </a:r>
          </a:p>
          <a:p>
            <a:r>
              <a:rPr lang="en-GB" sz="1400" dirty="0"/>
              <a:t>.</a:t>
            </a:r>
            <a:r>
              <a:rPr lang="en-GB" sz="1400" dirty="0" err="1"/>
              <a:t>Travell</a:t>
            </a:r>
            <a:r>
              <a:rPr lang="en-GB" sz="1400" dirty="0"/>
              <a:t>, J. G. &amp; Simons, D. G. Myofascial pain and dysfunction: the trigger point manual. (Lippincott, Williams &amp; Wilkins, 1998).</a:t>
            </a:r>
          </a:p>
          <a:p>
            <a:r>
              <a:rPr lang="en-GB" sz="1400" dirty="0" err="1"/>
              <a:t>Travell</a:t>
            </a:r>
            <a:r>
              <a:rPr lang="en-GB" sz="1400" dirty="0"/>
              <a:t> and Simons' Myofascial Pain and Dysfunction: The Trigger Point Manual Hardcover – Illustrated, 25 Feb. 2013</a:t>
            </a:r>
          </a:p>
          <a:p>
            <a:endParaRPr lang="en-GB" sz="1000" dirty="0"/>
          </a:p>
        </p:txBody>
      </p:sp>
      <p:sp>
        <p:nvSpPr>
          <p:cNvPr id="3" name="Title 2">
            <a:extLst>
              <a:ext uri="{FF2B5EF4-FFF2-40B4-BE49-F238E27FC236}">
                <a16:creationId xmlns:a16="http://schemas.microsoft.com/office/drawing/2014/main" id="{BC7E21E7-95B3-41D9-BF8F-925366D29AD1}"/>
              </a:ext>
            </a:extLst>
          </p:cNvPr>
          <p:cNvSpPr>
            <a:spLocks noGrp="1"/>
          </p:cNvSpPr>
          <p:nvPr>
            <p:ph type="title"/>
          </p:nvPr>
        </p:nvSpPr>
        <p:spPr/>
        <p:txBody>
          <a:bodyPr/>
          <a:lstStyle/>
          <a:p>
            <a:r>
              <a:rPr lang="en-GB" dirty="0"/>
              <a:t>References </a:t>
            </a:r>
          </a:p>
        </p:txBody>
      </p:sp>
    </p:spTree>
    <p:extLst>
      <p:ext uri="{BB962C8B-B14F-4D97-AF65-F5344CB8AC3E}">
        <p14:creationId xmlns:p14="http://schemas.microsoft.com/office/powerpoint/2010/main" val="629521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1FC10-E82F-48CF-A385-1AD43828DFAD}"/>
              </a:ext>
            </a:extLst>
          </p:cNvPr>
          <p:cNvSpPr>
            <a:spLocks noGrp="1"/>
          </p:cNvSpPr>
          <p:nvPr>
            <p:ph type="title"/>
          </p:nvPr>
        </p:nvSpPr>
        <p:spPr/>
        <p:txBody>
          <a:bodyPr/>
          <a:lstStyle/>
          <a:p>
            <a:r>
              <a:rPr lang="en-GB" dirty="0"/>
              <a:t>Aims of the workshop</a:t>
            </a:r>
          </a:p>
        </p:txBody>
      </p:sp>
      <p:sp>
        <p:nvSpPr>
          <p:cNvPr id="3" name="Text Placeholder 2">
            <a:extLst>
              <a:ext uri="{FF2B5EF4-FFF2-40B4-BE49-F238E27FC236}">
                <a16:creationId xmlns:a16="http://schemas.microsoft.com/office/drawing/2014/main" id="{4F45B338-0058-470A-B0E7-85366CA69E64}"/>
              </a:ext>
            </a:extLst>
          </p:cNvPr>
          <p:cNvSpPr>
            <a:spLocks noGrp="1"/>
          </p:cNvSpPr>
          <p:nvPr>
            <p:ph type="body" sz="quarter" idx="11"/>
          </p:nvPr>
        </p:nvSpPr>
        <p:spPr>
          <a:xfrm>
            <a:off x="645740" y="1700808"/>
            <a:ext cx="7958708" cy="4608512"/>
          </a:xfrm>
        </p:spPr>
        <p:txBody>
          <a:bodyPr/>
          <a:lstStyle/>
          <a:p>
            <a:r>
              <a:rPr lang="en-GB" sz="2800" dirty="0"/>
              <a:t>Introduce key risk factors for HSP </a:t>
            </a:r>
          </a:p>
          <a:p>
            <a:endParaRPr lang="en-GB" sz="2800" dirty="0"/>
          </a:p>
          <a:p>
            <a:r>
              <a:rPr lang="en-GB" sz="2800" dirty="0"/>
              <a:t>Refer to MSK / physical assessment of HSP</a:t>
            </a:r>
          </a:p>
          <a:p>
            <a:endParaRPr lang="en-GB" sz="2800" dirty="0"/>
          </a:p>
          <a:p>
            <a:r>
              <a:rPr lang="en-GB" sz="2800" dirty="0"/>
              <a:t>Introduce the concept of </a:t>
            </a:r>
            <a:r>
              <a:rPr lang="en-GB" sz="2800"/>
              <a:t>Myofascial </a:t>
            </a:r>
            <a:r>
              <a:rPr lang="en-GB" sz="2800" smtClean="0"/>
              <a:t>Trigger </a:t>
            </a:r>
            <a:r>
              <a:rPr lang="en-GB" sz="2800" dirty="0"/>
              <a:t>points – Assessment and treatment – Practical </a:t>
            </a:r>
          </a:p>
          <a:p>
            <a:endParaRPr lang="en-GB" sz="2800" dirty="0"/>
          </a:p>
          <a:p>
            <a:r>
              <a:rPr lang="en-GB" sz="2800" dirty="0"/>
              <a:t>Electrical stimulation to Rotator cuff muscles – Practical </a:t>
            </a:r>
          </a:p>
        </p:txBody>
      </p:sp>
    </p:spTree>
    <p:extLst>
      <p:ext uri="{BB962C8B-B14F-4D97-AF65-F5344CB8AC3E}">
        <p14:creationId xmlns:p14="http://schemas.microsoft.com/office/powerpoint/2010/main" val="392158677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E1F6A2F6-BEDA-49FC-A476-9A82907350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50" y="404813"/>
            <a:ext cx="817245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a:extLst>
              <a:ext uri="{FF2B5EF4-FFF2-40B4-BE49-F238E27FC236}">
                <a16:creationId xmlns:a16="http://schemas.microsoft.com/office/drawing/2014/main" id="{3A6605E9-374A-411B-B98C-20B7D1C3D3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 y="1844675"/>
            <a:ext cx="79248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6" name="Picture 4">
            <a:extLst>
              <a:ext uri="{FF2B5EF4-FFF2-40B4-BE49-F238E27FC236}">
                <a16:creationId xmlns:a16="http://schemas.microsoft.com/office/drawing/2014/main" id="{5C29AD7A-C0BD-46C6-BD14-80E956B2C6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5" y="2565400"/>
            <a:ext cx="800100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C9E472D5-D0BB-4730-BEF7-F543E940B2C3}"/>
              </a:ext>
            </a:extLst>
          </p:cNvPr>
          <p:cNvSpPr/>
          <p:nvPr/>
        </p:nvSpPr>
        <p:spPr>
          <a:xfrm>
            <a:off x="409575" y="3500438"/>
            <a:ext cx="8213725" cy="3097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000" b="1" dirty="0">
                <a:solidFill>
                  <a:srgbClr val="FF0000"/>
                </a:solidFill>
                <a:latin typeface="Arial" panose="020B0604020202020204" pitchFamily="34" charset="0"/>
                <a:cs typeface="Arial" panose="020B0604020202020204" pitchFamily="34" charset="0"/>
              </a:rPr>
              <a:t>Conclusions: Risk factors</a:t>
            </a:r>
          </a:p>
          <a:p>
            <a:pPr>
              <a:defRPr/>
            </a:pPr>
            <a:endParaRPr lang="en-GB" sz="2000" b="1" dirty="0">
              <a:solidFill>
                <a:srgbClr val="FF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2000" b="1" dirty="0">
                <a:solidFill>
                  <a:srgbClr val="FF0000"/>
                </a:solidFill>
                <a:latin typeface="Arial" panose="020B0604020202020204" pitchFamily="34" charset="0"/>
                <a:cs typeface="Arial" panose="020B0604020202020204" pitchFamily="34" charset="0"/>
              </a:rPr>
              <a:t>Patients with shoulder pain @ 4 months are at risk of having persistent shoulder pain @ 1 year </a:t>
            </a:r>
          </a:p>
          <a:p>
            <a:pPr marL="342900" indent="-342900">
              <a:buFont typeface="Arial" panose="020B0604020202020204" pitchFamily="34" charset="0"/>
              <a:buChar char="•"/>
              <a:defRPr/>
            </a:pPr>
            <a:r>
              <a:rPr lang="en-GB" sz="2000" b="1" dirty="0">
                <a:solidFill>
                  <a:srgbClr val="FF0000"/>
                </a:solidFill>
                <a:latin typeface="Arial" panose="020B0604020202020204" pitchFamily="34" charset="0"/>
                <a:cs typeface="Arial" panose="020B0604020202020204" pitchFamily="34" charset="0"/>
              </a:rPr>
              <a:t>Left sided hemiplegia</a:t>
            </a:r>
          </a:p>
          <a:p>
            <a:pPr marL="342900" indent="-342900">
              <a:buFont typeface="Arial" panose="020B0604020202020204" pitchFamily="34" charset="0"/>
              <a:buChar char="•"/>
              <a:defRPr/>
            </a:pPr>
            <a:r>
              <a:rPr lang="en-GB" sz="2000" b="1" dirty="0">
                <a:solidFill>
                  <a:srgbClr val="FF0000"/>
                </a:solidFill>
                <a:latin typeface="Arial" panose="020B0604020202020204" pitchFamily="34" charset="0"/>
                <a:cs typeface="Arial" panose="020B0604020202020204" pitchFamily="34" charset="0"/>
              </a:rPr>
              <a:t>Pain reported Frequency </a:t>
            </a:r>
          </a:p>
          <a:p>
            <a:pPr marL="342900" indent="-342900">
              <a:buFont typeface="Arial" panose="020B0604020202020204" pitchFamily="34" charset="0"/>
              <a:buChar char="•"/>
              <a:defRPr/>
            </a:pPr>
            <a:r>
              <a:rPr lang="en-GB" sz="2000" b="1" dirty="0">
                <a:solidFill>
                  <a:srgbClr val="FF0000"/>
                </a:solidFill>
                <a:latin typeface="Arial" panose="020B0604020202020204" pitchFamily="34" charset="0"/>
                <a:cs typeface="Arial" panose="020B0604020202020204" pitchFamily="34" charset="0"/>
              </a:rPr>
              <a:t>Decreased Passive ROM – shoulder abduction @ 4 months </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EB50B17A-FEA4-4B45-B134-1452F8E4D1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33375"/>
            <a:ext cx="79248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699" name="Rectangle 3">
            <a:extLst>
              <a:ext uri="{FF2B5EF4-FFF2-40B4-BE49-F238E27FC236}">
                <a16:creationId xmlns:a16="http://schemas.microsoft.com/office/drawing/2014/main" id="{E4D8DCE9-D13C-4FBF-B931-0DFE83136E26}"/>
              </a:ext>
            </a:extLst>
          </p:cNvPr>
          <p:cNvSpPr>
            <a:spLocks noChangeArrowheads="1"/>
          </p:cNvSpPr>
          <p:nvPr/>
        </p:nvSpPr>
        <p:spPr bwMode="auto">
          <a:xfrm>
            <a:off x="363538" y="1484313"/>
            <a:ext cx="849788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a:t>Forty patients within 2 weeks of stroke with a very weak upper limb (&lt;4/6 Item 6 of Motor Assessment Scale) </a:t>
            </a:r>
          </a:p>
          <a:p>
            <a:endParaRPr lang="en-GB" altLang="en-US"/>
          </a:p>
          <a:p>
            <a:r>
              <a:rPr lang="en-GB" altLang="en-US"/>
              <a:t>Upper limb activity (Items 6, 7, and 8 of Motor Assessment Scale), </a:t>
            </a:r>
          </a:p>
          <a:p>
            <a:r>
              <a:rPr lang="en-GB" altLang="en-US"/>
              <a:t>shoulder subluxation (vertical distance), </a:t>
            </a:r>
          </a:p>
          <a:p>
            <a:r>
              <a:rPr lang="en-GB" altLang="en-US"/>
              <a:t>shoulder pain (visual analogue scale), </a:t>
            </a:r>
          </a:p>
          <a:p>
            <a:r>
              <a:rPr lang="en-GB" altLang="en-US"/>
              <a:t>and upper limb range of motion were measured at 2, 6, and 12 weeks poststroke.</a:t>
            </a:r>
          </a:p>
        </p:txBody>
      </p:sp>
      <p:sp>
        <p:nvSpPr>
          <p:cNvPr id="29700" name="Rectangle 4">
            <a:extLst>
              <a:ext uri="{FF2B5EF4-FFF2-40B4-BE49-F238E27FC236}">
                <a16:creationId xmlns:a16="http://schemas.microsoft.com/office/drawing/2014/main" id="{8361B45C-C3FB-4FB5-8D7F-7D1BF700DCE2}"/>
              </a:ext>
            </a:extLst>
          </p:cNvPr>
          <p:cNvSpPr>
            <a:spLocks noChangeArrowheads="1"/>
          </p:cNvSpPr>
          <p:nvPr/>
        </p:nvSpPr>
        <p:spPr bwMode="auto">
          <a:xfrm>
            <a:off x="684213" y="4365625"/>
            <a:ext cx="74168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2000" b="1">
                <a:solidFill>
                  <a:srgbClr val="FF0000"/>
                </a:solidFill>
              </a:rPr>
              <a:t>Key Findings</a:t>
            </a:r>
          </a:p>
          <a:p>
            <a:endParaRPr lang="en-GB" altLang="en-US" sz="2000" b="1">
              <a:solidFill>
                <a:srgbClr val="FF0000"/>
              </a:solidFill>
            </a:endParaRPr>
          </a:p>
          <a:p>
            <a:r>
              <a:rPr lang="en-GB" altLang="en-US" sz="2000" b="1">
                <a:solidFill>
                  <a:srgbClr val="FF0000"/>
                </a:solidFill>
              </a:rPr>
              <a:t>Shoulder pain during movement at 2 weeks predicted shoulder pain during movement at 6 and 12 weeks after stroke (p = 0.05).</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a:extLst>
              <a:ext uri="{FF2B5EF4-FFF2-40B4-BE49-F238E27FC236}">
                <a16:creationId xmlns:a16="http://schemas.microsoft.com/office/drawing/2014/main" id="{C176ECA4-E54E-442D-B0FD-1749E838AF9B}"/>
              </a:ext>
            </a:extLst>
          </p:cNvPr>
          <p:cNvSpPr>
            <a:spLocks noGrp="1"/>
          </p:cNvSpPr>
          <p:nvPr>
            <p:ph type="title"/>
          </p:nvPr>
        </p:nvSpPr>
        <p:spPr/>
        <p:txBody>
          <a:bodyPr/>
          <a:lstStyle/>
          <a:p>
            <a:r>
              <a:rPr lang="en-GB" altLang="en-US"/>
              <a:t>HSP and Muscle Weakness </a:t>
            </a:r>
          </a:p>
        </p:txBody>
      </p:sp>
      <p:pic>
        <p:nvPicPr>
          <p:cNvPr id="30723" name="Picture 2">
            <a:extLst>
              <a:ext uri="{FF2B5EF4-FFF2-40B4-BE49-F238E27FC236}">
                <a16:creationId xmlns:a16="http://schemas.microsoft.com/office/drawing/2014/main" id="{02C6D99A-BA3B-4651-8542-5EBAD3EF07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513" y="1341438"/>
            <a:ext cx="80200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4" name="Picture 3">
            <a:extLst>
              <a:ext uri="{FF2B5EF4-FFF2-40B4-BE49-F238E27FC236}">
                <a16:creationId xmlns:a16="http://schemas.microsoft.com/office/drawing/2014/main" id="{8B74E75D-4A65-4EFD-A9F7-579A666115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276475"/>
            <a:ext cx="8113713"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38745AD2-D31B-4937-84CE-AFB14239E1CC}"/>
              </a:ext>
            </a:extLst>
          </p:cNvPr>
          <p:cNvSpPr/>
          <p:nvPr/>
        </p:nvSpPr>
        <p:spPr>
          <a:xfrm>
            <a:off x="179388" y="3214688"/>
            <a:ext cx="792162" cy="749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FF0000"/>
                </a:solidFill>
              </a:rPr>
              <a:t>N = 55 </a:t>
            </a:r>
          </a:p>
        </p:txBody>
      </p:sp>
      <p:graphicFrame>
        <p:nvGraphicFramePr>
          <p:cNvPr id="9" name="Table 8">
            <a:extLst>
              <a:ext uri="{FF2B5EF4-FFF2-40B4-BE49-F238E27FC236}">
                <a16:creationId xmlns:a16="http://schemas.microsoft.com/office/drawing/2014/main" id="{EF9E5D6B-21E4-468B-98EE-6F8BF687CC45}"/>
              </a:ext>
            </a:extLst>
          </p:cNvPr>
          <p:cNvGraphicFramePr>
            <a:graphicFrameLocks noGrp="1"/>
          </p:cNvGraphicFramePr>
          <p:nvPr/>
        </p:nvGraphicFramePr>
        <p:xfrm>
          <a:off x="1042988" y="2852738"/>
          <a:ext cx="7932737" cy="1783991"/>
        </p:xfrm>
        <a:graphic>
          <a:graphicData uri="http://schemas.openxmlformats.org/drawingml/2006/table">
            <a:tbl>
              <a:tblPr firstRow="1" bandRow="1">
                <a:tableStyleId>{5C22544A-7EE6-4342-B048-85BDC9FD1C3A}</a:tableStyleId>
              </a:tblPr>
              <a:tblGrid>
                <a:gridCol w="1080214">
                  <a:extLst>
                    <a:ext uri="{9D8B030D-6E8A-4147-A177-3AD203B41FA5}">
                      <a16:colId xmlns:a16="http://schemas.microsoft.com/office/drawing/2014/main" val="20000"/>
                    </a:ext>
                  </a:extLst>
                </a:gridCol>
                <a:gridCol w="1152225">
                  <a:extLst>
                    <a:ext uri="{9D8B030D-6E8A-4147-A177-3AD203B41FA5}">
                      <a16:colId xmlns:a16="http://schemas.microsoft.com/office/drawing/2014/main" val="20001"/>
                    </a:ext>
                  </a:extLst>
                </a:gridCol>
                <a:gridCol w="983932">
                  <a:extLst>
                    <a:ext uri="{9D8B030D-6E8A-4147-A177-3AD203B41FA5}">
                      <a16:colId xmlns:a16="http://schemas.microsoft.com/office/drawing/2014/main" val="20002"/>
                    </a:ext>
                  </a:extLst>
                </a:gridCol>
                <a:gridCol w="1032462">
                  <a:extLst>
                    <a:ext uri="{9D8B030D-6E8A-4147-A177-3AD203B41FA5}">
                      <a16:colId xmlns:a16="http://schemas.microsoft.com/office/drawing/2014/main" val="20003"/>
                    </a:ext>
                  </a:extLst>
                </a:gridCol>
                <a:gridCol w="936183">
                  <a:extLst>
                    <a:ext uri="{9D8B030D-6E8A-4147-A177-3AD203B41FA5}">
                      <a16:colId xmlns:a16="http://schemas.microsoft.com/office/drawing/2014/main" val="20004"/>
                    </a:ext>
                  </a:extLst>
                </a:gridCol>
                <a:gridCol w="1224239">
                  <a:extLst>
                    <a:ext uri="{9D8B030D-6E8A-4147-A177-3AD203B41FA5}">
                      <a16:colId xmlns:a16="http://schemas.microsoft.com/office/drawing/2014/main" val="20005"/>
                    </a:ext>
                  </a:extLst>
                </a:gridCol>
                <a:gridCol w="1523482">
                  <a:extLst>
                    <a:ext uri="{9D8B030D-6E8A-4147-A177-3AD203B41FA5}">
                      <a16:colId xmlns:a16="http://schemas.microsoft.com/office/drawing/2014/main" val="20006"/>
                    </a:ext>
                  </a:extLst>
                </a:gridCol>
              </a:tblGrid>
              <a:tr h="640052">
                <a:tc>
                  <a:txBody>
                    <a:bodyPr/>
                    <a:lstStyle/>
                    <a:p>
                      <a:r>
                        <a:rPr lang="en-GB" sz="1800" dirty="0">
                          <a:solidFill>
                            <a:srgbClr val="FF0000"/>
                          </a:solidFill>
                        </a:rPr>
                        <a:t>Variable </a:t>
                      </a:r>
                    </a:p>
                  </a:txBody>
                  <a:tcPr marL="91448" marR="91448" marT="45706" marB="45706">
                    <a:noFill/>
                  </a:tcPr>
                </a:tc>
                <a:tc>
                  <a:txBody>
                    <a:bodyPr/>
                    <a:lstStyle/>
                    <a:p>
                      <a:r>
                        <a:rPr lang="en-GB" sz="1800" dirty="0">
                          <a:solidFill>
                            <a:srgbClr val="FF0000"/>
                          </a:solidFill>
                        </a:rPr>
                        <a:t>Grade 0</a:t>
                      </a:r>
                    </a:p>
                    <a:p>
                      <a:r>
                        <a:rPr lang="en-GB" sz="1800" dirty="0">
                          <a:solidFill>
                            <a:srgbClr val="FF0000"/>
                          </a:solidFill>
                        </a:rPr>
                        <a:t>(n=11)</a:t>
                      </a:r>
                    </a:p>
                  </a:txBody>
                  <a:tcPr marL="91448" marR="91448" marT="45706" marB="45706">
                    <a:noFill/>
                  </a:tcPr>
                </a:tc>
                <a:tc>
                  <a:txBody>
                    <a:bodyPr/>
                    <a:lstStyle/>
                    <a:p>
                      <a:r>
                        <a:rPr lang="en-GB" sz="1800" dirty="0">
                          <a:solidFill>
                            <a:srgbClr val="FF0000"/>
                          </a:solidFill>
                        </a:rPr>
                        <a:t>Grade 1</a:t>
                      </a:r>
                    </a:p>
                    <a:p>
                      <a:r>
                        <a:rPr lang="en-GB" sz="1800" dirty="0">
                          <a:solidFill>
                            <a:srgbClr val="FF0000"/>
                          </a:solidFill>
                        </a:rPr>
                        <a:t>(n=14)</a:t>
                      </a:r>
                    </a:p>
                  </a:txBody>
                  <a:tcPr marL="91448" marR="91448" marT="45706" marB="45706">
                    <a:noFill/>
                  </a:tcPr>
                </a:tc>
                <a:tc>
                  <a:txBody>
                    <a:bodyPr/>
                    <a:lstStyle/>
                    <a:p>
                      <a:r>
                        <a:rPr lang="en-GB" sz="1800" dirty="0">
                          <a:solidFill>
                            <a:srgbClr val="FF0000"/>
                          </a:solidFill>
                        </a:rPr>
                        <a:t>Grade 2</a:t>
                      </a:r>
                    </a:p>
                    <a:p>
                      <a:r>
                        <a:rPr lang="en-GB" sz="1800" dirty="0">
                          <a:solidFill>
                            <a:srgbClr val="FF0000"/>
                          </a:solidFill>
                        </a:rPr>
                        <a:t>(n=9)</a:t>
                      </a:r>
                    </a:p>
                  </a:txBody>
                  <a:tcPr marL="91448" marR="91448" marT="45706" marB="45706">
                    <a:noFill/>
                  </a:tcPr>
                </a:tc>
                <a:tc>
                  <a:txBody>
                    <a:bodyPr/>
                    <a:lstStyle/>
                    <a:p>
                      <a:r>
                        <a:rPr lang="en-GB" sz="1800" dirty="0">
                          <a:solidFill>
                            <a:srgbClr val="FF0000"/>
                          </a:solidFill>
                        </a:rPr>
                        <a:t>Grade 3</a:t>
                      </a:r>
                    </a:p>
                    <a:p>
                      <a:r>
                        <a:rPr lang="en-GB" sz="1800" dirty="0">
                          <a:solidFill>
                            <a:srgbClr val="FF0000"/>
                          </a:solidFill>
                        </a:rPr>
                        <a:t>(n=11)</a:t>
                      </a:r>
                    </a:p>
                  </a:txBody>
                  <a:tcPr marL="91448" marR="91448" marT="45706" marB="45706">
                    <a:noFill/>
                  </a:tcPr>
                </a:tc>
                <a:tc>
                  <a:txBody>
                    <a:bodyPr/>
                    <a:lstStyle/>
                    <a:p>
                      <a:r>
                        <a:rPr lang="en-GB" sz="1800" dirty="0">
                          <a:solidFill>
                            <a:srgbClr val="FF0000"/>
                          </a:solidFill>
                        </a:rPr>
                        <a:t>Grade 4</a:t>
                      </a:r>
                    </a:p>
                    <a:p>
                      <a:r>
                        <a:rPr lang="en-GB" sz="1800" dirty="0">
                          <a:solidFill>
                            <a:srgbClr val="FF0000"/>
                          </a:solidFill>
                        </a:rPr>
                        <a:t>(n=10)</a:t>
                      </a:r>
                    </a:p>
                  </a:txBody>
                  <a:tcPr marL="91448" marR="91448" marT="45706" marB="45706">
                    <a:noFill/>
                  </a:tcPr>
                </a:tc>
                <a:tc>
                  <a:txBody>
                    <a:bodyPr/>
                    <a:lstStyle/>
                    <a:p>
                      <a:r>
                        <a:rPr lang="en-GB" sz="1800" dirty="0">
                          <a:solidFill>
                            <a:srgbClr val="FF0000"/>
                          </a:solidFill>
                        </a:rPr>
                        <a:t>P value</a:t>
                      </a:r>
                    </a:p>
                  </a:txBody>
                  <a:tcPr marL="91448" marR="91448" marT="45706" marB="45706">
                    <a:noFill/>
                  </a:tcPr>
                </a:tc>
                <a:extLst>
                  <a:ext uri="{0D108BD9-81ED-4DB2-BD59-A6C34878D82A}">
                    <a16:rowId xmlns:a16="http://schemas.microsoft.com/office/drawing/2014/main" val="10000"/>
                  </a:ext>
                </a:extLst>
              </a:tr>
              <a:tr h="503887">
                <a:tc>
                  <a:txBody>
                    <a:bodyPr/>
                    <a:lstStyle/>
                    <a:p>
                      <a:r>
                        <a:rPr lang="en-GB" sz="1800" dirty="0"/>
                        <a:t>Pain</a:t>
                      </a:r>
                      <a:r>
                        <a:rPr lang="en-GB" sz="1800" baseline="0" dirty="0"/>
                        <a:t> </a:t>
                      </a:r>
                      <a:endParaRPr lang="en-GB" sz="1800" dirty="0"/>
                    </a:p>
                  </a:txBody>
                  <a:tcPr marL="91448" marR="91448" marT="45706" marB="45706"/>
                </a:tc>
                <a:tc>
                  <a:txBody>
                    <a:bodyPr/>
                    <a:lstStyle/>
                    <a:p>
                      <a:r>
                        <a:rPr lang="en-GB" sz="1800" dirty="0"/>
                        <a:t>6 (55%)</a:t>
                      </a:r>
                    </a:p>
                  </a:txBody>
                  <a:tcPr marL="91448" marR="91448" marT="45706" marB="45706"/>
                </a:tc>
                <a:tc>
                  <a:txBody>
                    <a:bodyPr/>
                    <a:lstStyle/>
                    <a:p>
                      <a:r>
                        <a:rPr lang="en-GB" sz="1800" dirty="0"/>
                        <a:t>10 (71%)</a:t>
                      </a:r>
                    </a:p>
                  </a:txBody>
                  <a:tcPr marL="91448" marR="91448" marT="45706" marB="45706"/>
                </a:tc>
                <a:tc>
                  <a:txBody>
                    <a:bodyPr/>
                    <a:lstStyle/>
                    <a:p>
                      <a:r>
                        <a:rPr lang="en-GB" sz="1800" dirty="0"/>
                        <a:t>5 (56%)</a:t>
                      </a:r>
                    </a:p>
                  </a:txBody>
                  <a:tcPr marL="91448" marR="91448" marT="45706" marB="45706"/>
                </a:tc>
                <a:tc>
                  <a:txBody>
                    <a:bodyPr/>
                    <a:lstStyle/>
                    <a:p>
                      <a:r>
                        <a:rPr lang="en-GB" sz="1800" dirty="0"/>
                        <a:t>9 (82%) </a:t>
                      </a:r>
                    </a:p>
                  </a:txBody>
                  <a:tcPr marL="91448" marR="91448" marT="45706" marB="45706"/>
                </a:tc>
                <a:tc>
                  <a:txBody>
                    <a:bodyPr/>
                    <a:lstStyle/>
                    <a:p>
                      <a:r>
                        <a:rPr lang="en-GB" sz="1800" dirty="0"/>
                        <a:t>2 (20%)</a:t>
                      </a:r>
                    </a:p>
                  </a:txBody>
                  <a:tcPr marL="91448" marR="91448" marT="45706" marB="45706"/>
                </a:tc>
                <a:tc>
                  <a:txBody>
                    <a:bodyPr/>
                    <a:lstStyle/>
                    <a:p>
                      <a:r>
                        <a:rPr lang="en-GB" sz="1800" dirty="0"/>
                        <a:t>0.050</a:t>
                      </a:r>
                    </a:p>
                  </a:txBody>
                  <a:tcPr marL="91448" marR="91448" marT="45706" marB="45706"/>
                </a:tc>
                <a:extLst>
                  <a:ext uri="{0D108BD9-81ED-4DB2-BD59-A6C34878D82A}">
                    <a16:rowId xmlns:a16="http://schemas.microsoft.com/office/drawing/2014/main" val="10001"/>
                  </a:ext>
                </a:extLst>
              </a:tr>
              <a:tr h="503887">
                <a:tc>
                  <a:txBody>
                    <a:bodyPr/>
                    <a:lstStyle/>
                    <a:p>
                      <a:endParaRPr lang="en-GB" sz="1800" dirty="0"/>
                    </a:p>
                  </a:txBody>
                  <a:tcPr marL="91448" marR="91448" marT="45706" marB="45706"/>
                </a:tc>
                <a:tc>
                  <a:txBody>
                    <a:bodyPr/>
                    <a:lstStyle/>
                    <a:p>
                      <a:endParaRPr lang="en-GB" sz="1800"/>
                    </a:p>
                  </a:txBody>
                  <a:tcPr marL="91448" marR="91448" marT="45706" marB="45706"/>
                </a:tc>
                <a:tc>
                  <a:txBody>
                    <a:bodyPr/>
                    <a:lstStyle/>
                    <a:p>
                      <a:endParaRPr lang="en-GB" sz="1800"/>
                    </a:p>
                  </a:txBody>
                  <a:tcPr marL="91448" marR="91448" marT="45706" marB="45706"/>
                </a:tc>
                <a:tc>
                  <a:txBody>
                    <a:bodyPr/>
                    <a:lstStyle/>
                    <a:p>
                      <a:endParaRPr lang="en-GB" sz="1800"/>
                    </a:p>
                  </a:txBody>
                  <a:tcPr marL="91448" marR="91448" marT="45706" marB="45706"/>
                </a:tc>
                <a:tc>
                  <a:txBody>
                    <a:bodyPr/>
                    <a:lstStyle/>
                    <a:p>
                      <a:endParaRPr lang="en-GB" sz="1800"/>
                    </a:p>
                  </a:txBody>
                  <a:tcPr marL="91448" marR="91448" marT="45706" marB="45706"/>
                </a:tc>
                <a:tc>
                  <a:txBody>
                    <a:bodyPr/>
                    <a:lstStyle/>
                    <a:p>
                      <a:endParaRPr lang="en-GB" sz="1800"/>
                    </a:p>
                  </a:txBody>
                  <a:tcPr marL="91448" marR="91448" marT="45706" marB="45706"/>
                </a:tc>
                <a:tc>
                  <a:txBody>
                    <a:bodyPr/>
                    <a:lstStyle/>
                    <a:p>
                      <a:endParaRPr lang="en-GB" sz="1800" dirty="0"/>
                    </a:p>
                  </a:txBody>
                  <a:tcPr marL="91448" marR="91448" marT="45706" marB="45706"/>
                </a:tc>
                <a:extLst>
                  <a:ext uri="{0D108BD9-81ED-4DB2-BD59-A6C34878D82A}">
                    <a16:rowId xmlns:a16="http://schemas.microsoft.com/office/drawing/2014/main" val="10002"/>
                  </a:ext>
                </a:extLst>
              </a:tr>
            </a:tbl>
          </a:graphicData>
        </a:graphic>
      </p:graphicFrame>
      <p:pic>
        <p:nvPicPr>
          <p:cNvPr id="30760" name="Picture 4">
            <a:extLst>
              <a:ext uri="{FF2B5EF4-FFF2-40B4-BE49-F238E27FC236}">
                <a16:creationId xmlns:a16="http://schemas.microsoft.com/office/drawing/2014/main" id="{E64F9497-69BD-433C-B96F-A57267D4ED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4221163"/>
            <a:ext cx="8115300"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B576E5-3FD3-4AD6-94BF-3CAA81D394DE}"/>
              </a:ext>
            </a:extLst>
          </p:cNvPr>
          <p:cNvSpPr>
            <a:spLocks noGrp="1"/>
          </p:cNvSpPr>
          <p:nvPr>
            <p:ph idx="1"/>
          </p:nvPr>
        </p:nvSpPr>
        <p:spPr>
          <a:xfrm>
            <a:off x="871538" y="1773238"/>
            <a:ext cx="7408862" cy="5040138"/>
          </a:xfrm>
        </p:spPr>
        <p:txBody>
          <a:bodyPr/>
          <a:lstStyle/>
          <a:p>
            <a:pPr marL="342900" indent="-342900">
              <a:buFont typeface="Arial" panose="020B0604020202020204" pitchFamily="34" charset="0"/>
              <a:buChar char="•"/>
              <a:defRPr/>
            </a:pPr>
            <a:r>
              <a:rPr lang="en-GB" b="1" dirty="0">
                <a:solidFill>
                  <a:srgbClr val="FF0000"/>
                </a:solidFill>
                <a:latin typeface="Arial" panose="020B0604020202020204" pitchFamily="34" charset="0"/>
                <a:cs typeface="Arial" panose="020B0604020202020204" pitchFamily="34" charset="0"/>
              </a:rPr>
              <a:t>Shoulder pain during movement at 2 weeks is a possible predictor of future shoulder pain</a:t>
            </a:r>
          </a:p>
          <a:p>
            <a:pPr marL="0" indent="0">
              <a:buFont typeface="Symbol" panose="05050102010706020507" pitchFamily="18" charset="2"/>
              <a:buNone/>
              <a:defRPr/>
            </a:pPr>
            <a:r>
              <a:rPr lang="en-GB" b="1" dirty="0">
                <a:solidFill>
                  <a:srgbClr val="FF0000"/>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defRPr/>
            </a:pPr>
            <a:r>
              <a:rPr lang="en-GB" b="1" dirty="0">
                <a:solidFill>
                  <a:srgbClr val="FF0000"/>
                </a:solidFill>
                <a:latin typeface="Arial" panose="020B0604020202020204" pitchFamily="34" charset="0"/>
                <a:cs typeface="Arial" panose="020B0604020202020204" pitchFamily="34" charset="0"/>
              </a:rPr>
              <a:t>Patients with Left sided hemiplegia  </a:t>
            </a:r>
          </a:p>
          <a:p>
            <a:pPr marL="342900" indent="-342900">
              <a:buFont typeface="Arial" panose="020B0604020202020204" pitchFamily="34" charset="0"/>
              <a:buChar char="•"/>
              <a:defRPr/>
            </a:pPr>
            <a:endParaRPr lang="en-GB" b="1" dirty="0">
              <a:solidFill>
                <a:srgbClr val="FF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b="1" dirty="0">
                <a:solidFill>
                  <a:srgbClr val="FF0000"/>
                </a:solidFill>
                <a:latin typeface="Arial" panose="020B0604020202020204" pitchFamily="34" charset="0"/>
                <a:cs typeface="Arial" panose="020B0604020202020204" pitchFamily="34" charset="0"/>
              </a:rPr>
              <a:t>Pain reported Frequency </a:t>
            </a:r>
          </a:p>
          <a:p>
            <a:pPr marL="342900" indent="-342900">
              <a:buFont typeface="Arial" panose="020B0604020202020204" pitchFamily="34" charset="0"/>
              <a:buChar char="•"/>
              <a:defRPr/>
            </a:pPr>
            <a:endParaRPr lang="en-GB" b="1" dirty="0">
              <a:solidFill>
                <a:srgbClr val="FF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b="1" dirty="0">
                <a:solidFill>
                  <a:srgbClr val="FF0000"/>
                </a:solidFill>
                <a:latin typeface="Arial" panose="020B0604020202020204" pitchFamily="34" charset="0"/>
                <a:cs typeface="Arial" panose="020B0604020202020204" pitchFamily="34" charset="0"/>
              </a:rPr>
              <a:t>Decreased Passive ROM – shoulder abduction @ 4 months </a:t>
            </a:r>
          </a:p>
          <a:p>
            <a:pPr marL="342900" indent="-342900">
              <a:buFont typeface="Arial" panose="020B0604020202020204" pitchFamily="34" charset="0"/>
              <a:buChar char="•"/>
              <a:defRPr/>
            </a:pPr>
            <a:endParaRPr lang="en-GB" b="1" dirty="0">
              <a:solidFill>
                <a:srgbClr val="FF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b="1" dirty="0">
                <a:solidFill>
                  <a:srgbClr val="FF0000"/>
                </a:solidFill>
                <a:latin typeface="Arial" panose="020B0604020202020204" pitchFamily="34" charset="0"/>
                <a:cs typeface="Arial" panose="020B0604020202020204" pitchFamily="34" charset="0"/>
              </a:rPr>
              <a:t>Patients with &lt;3 MRC strength are likely to have RCT and HSP </a:t>
            </a:r>
          </a:p>
          <a:p>
            <a:pPr>
              <a:defRPr/>
            </a:pPr>
            <a:endParaRPr lang="en-GB" dirty="0"/>
          </a:p>
        </p:txBody>
      </p:sp>
      <p:sp>
        <p:nvSpPr>
          <p:cNvPr id="49155" name="Title 2">
            <a:extLst>
              <a:ext uri="{FF2B5EF4-FFF2-40B4-BE49-F238E27FC236}">
                <a16:creationId xmlns:a16="http://schemas.microsoft.com/office/drawing/2014/main" id="{BF3EBF04-87E7-4D8D-AD66-4C237E8A4467}"/>
              </a:ext>
            </a:extLst>
          </p:cNvPr>
          <p:cNvSpPr>
            <a:spLocks noGrp="1"/>
          </p:cNvSpPr>
          <p:nvPr>
            <p:ph type="title"/>
          </p:nvPr>
        </p:nvSpPr>
        <p:spPr/>
        <p:txBody>
          <a:bodyPr/>
          <a:lstStyle/>
          <a:p>
            <a:r>
              <a:rPr lang="en-GB" dirty="0"/>
              <a:t>Hemiplegic shoulder pain </a:t>
            </a:r>
            <a:r>
              <a:rPr lang="en-GB" altLang="en-US" b="1" dirty="0">
                <a:solidFill>
                  <a:srgbClr val="7030A0"/>
                </a:solidFill>
              </a:rPr>
              <a:t>Summary – Predictors of HSP</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47B082-537A-4E61-BBA6-8FEB7CF40B67}"/>
              </a:ext>
            </a:extLst>
          </p:cNvPr>
          <p:cNvSpPr>
            <a:spLocks noGrp="1"/>
          </p:cNvSpPr>
          <p:nvPr>
            <p:ph idx="1"/>
          </p:nvPr>
        </p:nvSpPr>
        <p:spPr>
          <a:xfrm>
            <a:off x="871538" y="2132856"/>
            <a:ext cx="7408862" cy="3993307"/>
          </a:xfrm>
        </p:spPr>
        <p:txBody>
          <a:bodyPr/>
          <a:lstStyle/>
          <a:p>
            <a:r>
              <a:rPr lang="en-GB" dirty="0"/>
              <a:t>Range of movement </a:t>
            </a:r>
          </a:p>
          <a:p>
            <a:r>
              <a:rPr lang="en-GB" dirty="0"/>
              <a:t>Strength</a:t>
            </a:r>
          </a:p>
          <a:p>
            <a:r>
              <a:rPr lang="en-GB" dirty="0"/>
              <a:t>Shoulder girdle assessment </a:t>
            </a:r>
          </a:p>
          <a:p>
            <a:r>
              <a:rPr lang="en-GB" dirty="0"/>
              <a:t>HSP – specific shoulder Q</a:t>
            </a:r>
          </a:p>
          <a:p>
            <a:r>
              <a:rPr lang="en-GB" dirty="0"/>
              <a:t>Special tests</a:t>
            </a:r>
          </a:p>
          <a:p>
            <a:r>
              <a:rPr lang="en-GB" dirty="0"/>
              <a:t>Palpation / Trigger points </a:t>
            </a:r>
          </a:p>
          <a:p>
            <a:endParaRPr lang="en-GB" dirty="0"/>
          </a:p>
        </p:txBody>
      </p:sp>
      <p:sp>
        <p:nvSpPr>
          <p:cNvPr id="3" name="Title 2">
            <a:extLst>
              <a:ext uri="{FF2B5EF4-FFF2-40B4-BE49-F238E27FC236}">
                <a16:creationId xmlns:a16="http://schemas.microsoft.com/office/drawing/2014/main" id="{C0656C32-EB0B-4DE6-92B7-9988469E1C18}"/>
              </a:ext>
            </a:extLst>
          </p:cNvPr>
          <p:cNvSpPr>
            <a:spLocks noGrp="1"/>
          </p:cNvSpPr>
          <p:nvPr>
            <p:ph type="title"/>
          </p:nvPr>
        </p:nvSpPr>
        <p:spPr/>
        <p:txBody>
          <a:bodyPr/>
          <a:lstStyle/>
          <a:p>
            <a:r>
              <a:rPr lang="en-GB" dirty="0"/>
              <a:t>MSK assessment </a:t>
            </a:r>
          </a:p>
        </p:txBody>
      </p:sp>
    </p:spTree>
    <p:extLst>
      <p:ext uri="{BB962C8B-B14F-4D97-AF65-F5344CB8AC3E}">
        <p14:creationId xmlns:p14="http://schemas.microsoft.com/office/powerpoint/2010/main" val="1901571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
            <a:extLst>
              <a:ext uri="{FF2B5EF4-FFF2-40B4-BE49-F238E27FC236}">
                <a16:creationId xmlns:a16="http://schemas.microsoft.com/office/drawing/2014/main" id="{9781805E-9A0D-48DE-A297-4A24657864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0350"/>
            <a:ext cx="8569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3">
            <a:extLst>
              <a:ext uri="{FF2B5EF4-FFF2-40B4-BE49-F238E27FC236}">
                <a16:creationId xmlns:a16="http://schemas.microsoft.com/office/drawing/2014/main" id="{0908C1F3-268A-4B56-826A-F79A656B52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3068638"/>
            <a:ext cx="3000375"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5">
            <a:extLst>
              <a:ext uri="{FF2B5EF4-FFF2-40B4-BE49-F238E27FC236}">
                <a16:creationId xmlns:a16="http://schemas.microsoft.com/office/drawing/2014/main" id="{05BCBEA2-9802-410D-B2AA-81F18B04384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37188" y="2665413"/>
            <a:ext cx="1685925"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1">
            <a:extLst>
              <a:ext uri="{FF2B5EF4-FFF2-40B4-BE49-F238E27FC236}">
                <a16:creationId xmlns:a16="http://schemas.microsoft.com/office/drawing/2014/main" id="{99D27BE1-9FC3-4777-BA6A-475EFC1A8366}"/>
              </a:ext>
            </a:extLst>
          </p:cNvPr>
          <p:cNvSpPr>
            <a:spLocks noChangeArrowheads="1"/>
          </p:cNvSpPr>
          <p:nvPr/>
        </p:nvSpPr>
        <p:spPr bwMode="auto">
          <a:xfrm>
            <a:off x="395288" y="6021388"/>
            <a:ext cx="4540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a:t>Adey-Wakeling 2014, Adey-Wakeling 2016</a:t>
            </a:r>
          </a:p>
        </p:txBody>
      </p:sp>
      <p:sp>
        <p:nvSpPr>
          <p:cNvPr id="2" name="Rectangle 1">
            <a:extLst>
              <a:ext uri="{FF2B5EF4-FFF2-40B4-BE49-F238E27FC236}">
                <a16:creationId xmlns:a16="http://schemas.microsoft.com/office/drawing/2014/main" id="{9D48ED8B-8E29-4DFE-A8D4-7DAF42320A2C}"/>
              </a:ext>
            </a:extLst>
          </p:cNvPr>
          <p:cNvSpPr/>
          <p:nvPr/>
        </p:nvSpPr>
        <p:spPr>
          <a:xfrm>
            <a:off x="376300" y="3068638"/>
            <a:ext cx="1008360"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Hand Behind Head and Hand Behind Back </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10B11098-3834-4C77-94EC-78B9227C4EBB}"/>
              </a:ext>
            </a:extLst>
          </p:cNvPr>
          <p:cNvSpPr>
            <a:spLocks noGrp="1"/>
          </p:cNvSpPr>
          <p:nvPr>
            <p:ph type="title"/>
          </p:nvPr>
        </p:nvSpPr>
        <p:spPr>
          <a:xfrm>
            <a:off x="530225" y="0"/>
            <a:ext cx="7886700" cy="901700"/>
          </a:xfrm>
        </p:spPr>
        <p:txBody>
          <a:bodyPr/>
          <a:lstStyle/>
          <a:p>
            <a:r>
              <a:rPr lang="en-GB" altLang="en-US" sz="4000">
                <a:solidFill>
                  <a:srgbClr val="FF0000"/>
                </a:solidFill>
                <a:latin typeface="Georgia" panose="02040502050405020303" pitchFamily="18" charset="0"/>
              </a:rPr>
              <a:t>Scapula dyskinesis</a:t>
            </a:r>
          </a:p>
        </p:txBody>
      </p:sp>
      <p:sp>
        <p:nvSpPr>
          <p:cNvPr id="55299" name="Content Placeholder 2">
            <a:extLst>
              <a:ext uri="{FF2B5EF4-FFF2-40B4-BE49-F238E27FC236}">
                <a16:creationId xmlns:a16="http://schemas.microsoft.com/office/drawing/2014/main" id="{E6210E93-9749-44CF-941C-26C87C53A818}"/>
              </a:ext>
            </a:extLst>
          </p:cNvPr>
          <p:cNvSpPr>
            <a:spLocks noGrp="1"/>
          </p:cNvSpPr>
          <p:nvPr>
            <p:ph idx="1"/>
          </p:nvPr>
        </p:nvSpPr>
        <p:spPr>
          <a:xfrm>
            <a:off x="374650" y="938213"/>
            <a:ext cx="5957888" cy="738187"/>
          </a:xfrm>
        </p:spPr>
        <p:txBody>
          <a:bodyPr/>
          <a:lstStyle/>
          <a:p>
            <a:pPr marL="0" indent="0">
              <a:buFont typeface="Symbol" panose="05050102010706020507" pitchFamily="18" charset="2"/>
              <a:buNone/>
            </a:pPr>
            <a:r>
              <a:rPr lang="en-GB" altLang="en-US" sz="2100"/>
              <a:t>Type 1 (inferior angle)</a:t>
            </a:r>
          </a:p>
        </p:txBody>
      </p:sp>
      <p:pic>
        <p:nvPicPr>
          <p:cNvPr id="55300" name="Picture 1">
            <a:extLst>
              <a:ext uri="{FF2B5EF4-FFF2-40B4-BE49-F238E27FC236}">
                <a16:creationId xmlns:a16="http://schemas.microsoft.com/office/drawing/2014/main" id="{0DBCE4D1-49F8-40C3-80F4-186D7692D1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1420813"/>
            <a:ext cx="2581275"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2">
            <a:extLst>
              <a:ext uri="{FF2B5EF4-FFF2-40B4-BE49-F238E27FC236}">
                <a16:creationId xmlns:a16="http://schemas.microsoft.com/office/drawing/2014/main" id="{7CE4979F-2D2D-41E9-AB7C-DBE7354B1F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4038" y="1416050"/>
            <a:ext cx="2589212"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3">
            <a:extLst>
              <a:ext uri="{FF2B5EF4-FFF2-40B4-BE49-F238E27FC236}">
                <a16:creationId xmlns:a16="http://schemas.microsoft.com/office/drawing/2014/main" id="{6C1B5808-E554-4D84-B12A-2532E9505C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8363" y="1439863"/>
            <a:ext cx="270986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Content Placeholder 2">
            <a:extLst>
              <a:ext uri="{FF2B5EF4-FFF2-40B4-BE49-F238E27FC236}">
                <a16:creationId xmlns:a16="http://schemas.microsoft.com/office/drawing/2014/main" id="{56761A73-867D-4487-86FA-F9D7A5E0313B}"/>
              </a:ext>
            </a:extLst>
          </p:cNvPr>
          <p:cNvSpPr txBox="1">
            <a:spLocks/>
          </p:cNvSpPr>
          <p:nvPr/>
        </p:nvSpPr>
        <p:spPr bwMode="auto">
          <a:xfrm>
            <a:off x="3094038" y="933450"/>
            <a:ext cx="31130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06425">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987425" indent="-377825" defTabSz="606425">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520825" indent="-301625" defTabSz="606425">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2130425" indent="-301625" defTabSz="606425">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740025" indent="-301625" defTabSz="606425">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3197225" indent="-301625" defTabSz="606425"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3654425" indent="-301625" defTabSz="606425"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4111625" indent="-301625" defTabSz="606425"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4568825" indent="-301625" defTabSz="606425"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buClrTx/>
              <a:buSzTx/>
              <a:buFont typeface="Arial" panose="020B0604020202020204" pitchFamily="34" charset="0"/>
              <a:buNone/>
            </a:pPr>
            <a:r>
              <a:rPr lang="en-GB" altLang="en-US" sz="2100">
                <a:solidFill>
                  <a:schemeClr val="tx1"/>
                </a:solidFill>
                <a:ea typeface="MS PGothic" panose="020B0600070205080204" pitchFamily="34" charset="-128"/>
              </a:rPr>
              <a:t>Type 2 (medial boarder)</a:t>
            </a:r>
          </a:p>
        </p:txBody>
      </p:sp>
      <p:sp>
        <p:nvSpPr>
          <p:cNvPr id="55304" name="Content Placeholder 2">
            <a:extLst>
              <a:ext uri="{FF2B5EF4-FFF2-40B4-BE49-F238E27FC236}">
                <a16:creationId xmlns:a16="http://schemas.microsoft.com/office/drawing/2014/main" id="{56021CAD-73F5-4FC4-8B10-4233A3E12E34}"/>
              </a:ext>
            </a:extLst>
          </p:cNvPr>
          <p:cNvSpPr txBox="1">
            <a:spLocks/>
          </p:cNvSpPr>
          <p:nvPr/>
        </p:nvSpPr>
        <p:spPr bwMode="auto">
          <a:xfrm>
            <a:off x="6008688" y="950913"/>
            <a:ext cx="288131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06425">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987425" indent="-377825" defTabSz="606425">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520825" indent="-301625" defTabSz="606425">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2130425" indent="-301625" defTabSz="606425">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740025" indent="-301625" defTabSz="606425">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3197225" indent="-301625" defTabSz="606425"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3654425" indent="-301625" defTabSz="606425"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4111625" indent="-301625" defTabSz="606425"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4568825" indent="-301625" defTabSz="606425"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buClrTx/>
              <a:buSzTx/>
              <a:buFont typeface="Arial" panose="020B0604020202020204" pitchFamily="34" charset="0"/>
              <a:buNone/>
            </a:pPr>
            <a:r>
              <a:rPr lang="en-GB" altLang="en-US" sz="2100">
                <a:solidFill>
                  <a:schemeClr val="tx1"/>
                </a:solidFill>
                <a:ea typeface="MS PGothic" panose="020B0600070205080204" pitchFamily="34" charset="-128"/>
              </a:rPr>
              <a:t>Type 3 (superior angle)</a:t>
            </a:r>
          </a:p>
        </p:txBody>
      </p:sp>
      <p:sp>
        <p:nvSpPr>
          <p:cNvPr id="55305" name="Content Placeholder 2">
            <a:extLst>
              <a:ext uri="{FF2B5EF4-FFF2-40B4-BE49-F238E27FC236}">
                <a16:creationId xmlns:a16="http://schemas.microsoft.com/office/drawing/2014/main" id="{28D49D8D-E90B-4242-8337-0117D198AA4D}"/>
              </a:ext>
            </a:extLst>
          </p:cNvPr>
          <p:cNvSpPr txBox="1">
            <a:spLocks/>
          </p:cNvSpPr>
          <p:nvPr/>
        </p:nvSpPr>
        <p:spPr bwMode="auto">
          <a:xfrm>
            <a:off x="827088" y="3449638"/>
            <a:ext cx="7886700"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06425">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987425" indent="-377825" defTabSz="606425">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520825" indent="-301625" defTabSz="606425">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2130425" indent="-301625" defTabSz="606425">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740025" indent="-301625" defTabSz="606425">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3197225" indent="-301625" defTabSz="606425"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3654425" indent="-301625" defTabSz="606425"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4111625" indent="-301625" defTabSz="606425"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4568825" indent="-301625" defTabSz="606425"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buClrTx/>
              <a:buSzTx/>
              <a:buFont typeface="Arial" panose="020B0604020202020204" pitchFamily="34" charset="0"/>
              <a:buNone/>
            </a:pPr>
            <a:r>
              <a:rPr lang="en-GB" altLang="en-US" sz="2100">
                <a:solidFill>
                  <a:schemeClr val="tx1"/>
                </a:solidFill>
                <a:ea typeface="MS PGothic" panose="020B0600070205080204" pitchFamily="34" charset="-128"/>
              </a:rPr>
              <a:t>Note: patients can present with a combination of these patterns</a:t>
            </a:r>
          </a:p>
          <a:p>
            <a:pPr>
              <a:buClrTx/>
              <a:buSzTx/>
              <a:buFont typeface="Arial" panose="020B0604020202020204" pitchFamily="34" charset="0"/>
              <a:buNone/>
            </a:pPr>
            <a:r>
              <a:rPr lang="en-GB" altLang="en-US" sz="1500">
                <a:solidFill>
                  <a:schemeClr val="tx1"/>
                </a:solidFill>
                <a:ea typeface="MS PGothic" panose="020B0600070205080204" pitchFamily="34" charset="-128"/>
              </a:rPr>
              <a:t>(Kibler and Sciascia, 2016)</a:t>
            </a:r>
          </a:p>
        </p:txBody>
      </p:sp>
      <p:pic>
        <p:nvPicPr>
          <p:cNvPr id="55306" name="Picture 16">
            <a:extLst>
              <a:ext uri="{FF2B5EF4-FFF2-40B4-BE49-F238E27FC236}">
                <a16:creationId xmlns:a16="http://schemas.microsoft.com/office/drawing/2014/main" id="{59CC8FCD-1BAD-4303-8879-6095B5C2E41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56163" y="4005263"/>
            <a:ext cx="3802062"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7" name="Content Placeholder 2">
            <a:extLst>
              <a:ext uri="{FF2B5EF4-FFF2-40B4-BE49-F238E27FC236}">
                <a16:creationId xmlns:a16="http://schemas.microsoft.com/office/drawing/2014/main" id="{09F088A3-50CA-4FC8-8AA9-835C1F42B6FD}"/>
              </a:ext>
            </a:extLst>
          </p:cNvPr>
          <p:cNvSpPr txBox="1">
            <a:spLocks/>
          </p:cNvSpPr>
          <p:nvPr/>
        </p:nvSpPr>
        <p:spPr bwMode="auto">
          <a:xfrm>
            <a:off x="515938" y="5035550"/>
            <a:ext cx="29718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06425">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987425" indent="-377825" defTabSz="606425">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520825" indent="-301625" defTabSz="606425">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2130425" indent="-301625" defTabSz="606425">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740025" indent="-301625" defTabSz="606425">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3197225" indent="-301625" defTabSz="606425"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3654425" indent="-301625" defTabSz="606425"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4111625" indent="-301625" defTabSz="606425"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4568825" indent="-301625" defTabSz="606425"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buClrTx/>
              <a:buSzTx/>
              <a:buFont typeface="Arial" panose="020B0604020202020204" pitchFamily="34" charset="0"/>
              <a:buNone/>
            </a:pPr>
            <a:r>
              <a:rPr lang="en-GB" altLang="en-US" sz="2100">
                <a:solidFill>
                  <a:schemeClr val="tx1"/>
                </a:solidFill>
                <a:ea typeface="MS PGothic" panose="020B0600070205080204" pitchFamily="34" charset="-128"/>
              </a:rPr>
              <a:t>A picture to help you out</a:t>
            </a:r>
            <a:endParaRPr lang="en-GB" altLang="en-US" sz="1500">
              <a:solidFill>
                <a:schemeClr val="tx1"/>
              </a:solidFill>
              <a:ea typeface="MS PGothic" panose="020B0600070205080204" pitchFamily="34" charset="-128"/>
            </a:endParaRPr>
          </a:p>
        </p:txBody>
      </p:sp>
      <p:cxnSp>
        <p:nvCxnSpPr>
          <p:cNvPr id="20" name="Straight Arrow Connector 19">
            <a:extLst>
              <a:ext uri="{FF2B5EF4-FFF2-40B4-BE49-F238E27FC236}">
                <a16:creationId xmlns:a16="http://schemas.microsoft.com/office/drawing/2014/main" id="{61CD9CD4-AC02-4BDA-B58D-A809B2895B2F}"/>
              </a:ext>
            </a:extLst>
          </p:cNvPr>
          <p:cNvCxnSpPr/>
          <p:nvPr/>
        </p:nvCxnSpPr>
        <p:spPr>
          <a:xfrm>
            <a:off x="3490913" y="5229225"/>
            <a:ext cx="98266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73&quot;&gt;&lt;object type=&quot;3&quot; unique_id=&quot;10074&quot;&gt;&lt;property id=&quot;20148&quot; value=&quot;5&quot;/&gt;&lt;property id=&quot;20300&quot; value=&quot;Slide 1&quot;/&gt;&lt;property id=&quot;20307&quot; value=&quot;256&quot;/&gt;&lt;/object&gt;&lt;object type=&quot;3&quot; unique_id=&quot;10075&quot;&gt;&lt;property id=&quot;20148&quot; value=&quot;5&quot;/&gt;&lt;property id=&quot;20300&quot; value=&quot;Slide 2&quot;/&gt;&lt;property id=&quot;20307&quot; value=&quot;260&quot;/&gt;&lt;/object&gt;&lt;object type=&quot;3&quot; unique_id=&quot;10076&quot;&gt;&lt;property id=&quot;20148&quot; value=&quot;5&quot;/&gt;&lt;property id=&quot;20300&quot; value=&quot;Slide 3&quot;/&gt;&lt;property id=&quot;20307&quot; value=&quot;267&quot;/&gt;&lt;/object&gt;&lt;object type=&quot;3&quot; unique_id=&quot;10077&quot;&gt;&lt;property id=&quot;20148&quot; value=&quot;5&quot;/&gt;&lt;property id=&quot;20300&quot; value=&quot;Slide 4&quot;/&gt;&lt;property id=&quot;20307&quot; value=&quot;264&quot;/&gt;&lt;/object&gt;&lt;object type=&quot;3&quot; unique_id=&quot;10078&quot;&gt;&lt;property id=&quot;20148&quot; value=&quot;5&quot;/&gt;&lt;property id=&quot;20300&quot; value=&quot;Slide 5&quot;/&gt;&lt;property id=&quot;20307&quot; value=&quot;268&quot;/&gt;&lt;/object&gt;&lt;object type=&quot;3&quot; unique_id=&quot;10079&quot;&gt;&lt;property id=&quot;20148&quot; value=&quot;5&quot;/&gt;&lt;property id=&quot;20300&quot; value=&quot;Slide 6&quot;/&gt;&lt;property id=&quot;20307&quot; value=&quot;265&quot;/&gt;&lt;/object&gt;&lt;object type=&quot;3&quot; unique_id=&quot;10080&quot;&gt;&lt;property id=&quot;20148&quot; value=&quot;5&quot;/&gt;&lt;property id=&quot;20300&quot; value=&quot;Slide 7&quot;/&gt;&lt;property id=&quot;20307&quot; value=&quot;266&quot;/&gt;&lt;/object&gt;&lt;object type=&quot;3&quot; unique_id=&quot;10081&quot;&gt;&lt;property id=&quot;20148&quot; value=&quot;5&quot;/&gt;&lt;property id=&quot;20300&quot; value=&quot;Slide 8&quot;/&gt;&lt;property id=&quot;20307&quot; value=&quot;262&quot;/&gt;&lt;/object&gt;&lt;object type=&quot;3&quot; unique_id=&quot;10082&quot;&gt;&lt;property id=&quot;20148&quot; value=&quot;5&quot;/&gt;&lt;property id=&quot;20300&quot; value=&quot;Slide 9&quot;/&gt;&lt;property id=&quot;20307&quot; value=&quot;269&quot;/&gt;&lt;/object&gt;&lt;object type=&quot;3&quot; unique_id=&quot;10083&quot;&gt;&lt;property id=&quot;20148&quot; value=&quot;5&quot;/&gt;&lt;property id=&quot;20300&quot; value=&quot;Slide 10&quot;/&gt;&lt;property id=&quot;20307&quot; value=&quot;259&quot;/&gt;&lt;/object&gt;&lt;/object&gt;&lt;object type=&quot;8&quot; unique_id=&quot;10095&quot;&gt;&lt;/object&gt;&lt;/object&gt;&lt;/database&gt;"/>
  <p:tag name="MMPROD_NEXTUNIQUEID" val="10009"/>
  <p:tag name="SECTOMILLISECCONVERTED" val="1"/>
</p:tagLst>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E Lilac standard" id="{5EE0DBAE-CB08-4540-BE70-FA26B0B8BF75}" vid="{E28E7518-2E4C-482B-8890-4CB0F3ADFF8A}"/>
    </a:ext>
  </a:extLst>
</a:theme>
</file>

<file path=ppt/theme/theme2.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C495DC29F69DA41B831D7985DDEFF7A" ma:contentTypeVersion="14" ma:contentTypeDescription="Create a new document." ma:contentTypeScope="" ma:versionID="e0634fa6233a26e13cb7737a1ccaaff3">
  <xsd:schema xmlns:xsd="http://www.w3.org/2001/XMLSchema" xmlns:xs="http://www.w3.org/2001/XMLSchema" xmlns:p="http://schemas.microsoft.com/office/2006/metadata/properties" xmlns:ns3="da5da9df-85e1-4e4b-b319-af1e48434c21" xmlns:ns4="f6569699-ae44-4c85-9383-dd5a41d3d471" targetNamespace="http://schemas.microsoft.com/office/2006/metadata/properties" ma:root="true" ma:fieldsID="76c9ea09c6edc13c26def75e06c26998" ns3:_="" ns4:_="">
    <xsd:import namespace="da5da9df-85e1-4e4b-b319-af1e48434c21"/>
    <xsd:import namespace="f6569699-ae44-4c85-9383-dd5a41d3d47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5da9df-85e1-4e4b-b319-af1e48434c2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569699-ae44-4c85-9383-dd5a41d3d47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D2D201-97C8-4E70-BF77-76D11DC8600F}">
  <ds:schemaRefs>
    <ds:schemaRef ds:uri="http://purl.org/dc/elements/1.1/"/>
    <ds:schemaRef ds:uri="http://schemas.microsoft.com/office/2006/metadata/properties"/>
    <ds:schemaRef ds:uri="f6569699-ae44-4c85-9383-dd5a41d3d47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a5da9df-85e1-4e4b-b319-af1e48434c21"/>
    <ds:schemaRef ds:uri="http://www.w3.org/XML/1998/namespace"/>
    <ds:schemaRef ds:uri="http://purl.org/dc/dcmitype/"/>
  </ds:schemaRefs>
</ds:datastoreItem>
</file>

<file path=customXml/itemProps2.xml><?xml version="1.0" encoding="utf-8"?>
<ds:datastoreItem xmlns:ds="http://schemas.openxmlformats.org/officeDocument/2006/customXml" ds:itemID="{83EA4B91-0FA2-4525-9FDA-ABB34D40A2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5da9df-85e1-4e4b-b319-af1e48434c21"/>
    <ds:schemaRef ds:uri="f6569699-ae44-4c85-9383-dd5a41d3d4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5552B4-89B5-4F8D-B1E4-E0A34EA58D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UWE Lilac standard2</Template>
  <TotalTime>144</TotalTime>
  <Words>913</Words>
  <Application>Microsoft Office PowerPoint</Application>
  <PresentationFormat>On-screen Show (4:3)</PresentationFormat>
  <Paragraphs>112</Paragraphs>
  <Slides>16</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MS PGothic</vt:lpstr>
      <vt:lpstr>MS PGothic</vt:lpstr>
      <vt:lpstr>Arial</vt:lpstr>
      <vt:lpstr>Calibri</vt:lpstr>
      <vt:lpstr>Candara</vt:lpstr>
      <vt:lpstr>Courier New</vt:lpstr>
      <vt:lpstr>Georgia</vt:lpstr>
      <vt:lpstr>Symbol</vt:lpstr>
      <vt:lpstr>Tahoma</vt:lpstr>
      <vt:lpstr>Custom Design</vt:lpstr>
      <vt:lpstr>Waveform</vt:lpstr>
      <vt:lpstr>Hemiplegic Shoulder Pain – Assessment and Treatment  30 minutes  </vt:lpstr>
      <vt:lpstr>Aims of the workshop</vt:lpstr>
      <vt:lpstr>PowerPoint Presentation</vt:lpstr>
      <vt:lpstr>PowerPoint Presentation</vt:lpstr>
      <vt:lpstr>HSP and Muscle Weakness </vt:lpstr>
      <vt:lpstr>Hemiplegic shoulder pain Summary – Predictors of HSP</vt:lpstr>
      <vt:lpstr>MSK assessment </vt:lpstr>
      <vt:lpstr>PowerPoint Presentation</vt:lpstr>
      <vt:lpstr>Scapula dyskinesis</vt:lpstr>
      <vt:lpstr>Myofascial trigger points </vt:lpstr>
      <vt:lpstr>PowerPoint Presentation</vt:lpstr>
      <vt:lpstr>Treatment </vt:lpstr>
      <vt:lpstr>Trigger Points Release </vt:lpstr>
      <vt:lpstr>PowerPoint Presentation</vt:lpstr>
      <vt:lpstr>PowerPoint Presentation</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Hemiplegic Shoulder Pain – Assessment and Treatment</dc:title>
  <dc:creator>Praveen Kumar</dc:creator>
  <cp:lastModifiedBy>Praveen Kumar</cp:lastModifiedBy>
  <cp:revision>13</cp:revision>
  <cp:lastPrinted>2022-07-08T16:16:09Z</cp:lastPrinted>
  <dcterms:created xsi:type="dcterms:W3CDTF">2022-07-08T14:17:43Z</dcterms:created>
  <dcterms:modified xsi:type="dcterms:W3CDTF">2022-07-09T16:47:17Z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0x0101001C495DC29F69DA41B831D7985DDEFF7A</vt:lpwstr>
  </property>
</Properties>
</file>