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705" r:id="rId4"/>
  </p:sldMasterIdLst>
  <p:notesMasterIdLst>
    <p:notesMasterId r:id="rId19"/>
  </p:notesMasterIdLst>
  <p:sldIdLst>
    <p:sldId id="264" r:id="rId5"/>
    <p:sldId id="284" r:id="rId6"/>
    <p:sldId id="285" r:id="rId7"/>
    <p:sldId id="262" r:id="rId8"/>
    <p:sldId id="278" r:id="rId9"/>
    <p:sldId id="270" r:id="rId10"/>
    <p:sldId id="281" r:id="rId11"/>
    <p:sldId id="287" r:id="rId12"/>
    <p:sldId id="286" r:id="rId13"/>
    <p:sldId id="288" r:id="rId14"/>
    <p:sldId id="266" r:id="rId15"/>
    <p:sldId id="280" r:id="rId16"/>
    <p:sldId id="290"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59316A-C092-4315-97E5-20C10DC3E8C8}" v="3271" dt="2022-11-07T00:56:54.7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Powell" userId="14c44fb5-0cb1-4f13-bc93-b78162df2a3c" providerId="ADAL" clId="{E659316A-C092-4315-97E5-20C10DC3E8C8}"/>
    <pc:docChg chg="undo custSel addSld delSld modSld sldOrd">
      <pc:chgData name="Jane Powell" userId="14c44fb5-0cb1-4f13-bc93-b78162df2a3c" providerId="ADAL" clId="{E659316A-C092-4315-97E5-20C10DC3E8C8}" dt="2022-11-07T00:52:42.179" v="5044"/>
      <pc:docMkLst>
        <pc:docMk/>
      </pc:docMkLst>
      <pc:sldChg chg="ord">
        <pc:chgData name="Jane Powell" userId="14c44fb5-0cb1-4f13-bc93-b78162df2a3c" providerId="ADAL" clId="{E659316A-C092-4315-97E5-20C10DC3E8C8}" dt="2022-11-06T22:12:49.474" v="2256"/>
        <pc:sldMkLst>
          <pc:docMk/>
          <pc:sldMk cId="1760404995" sldId="262"/>
        </pc:sldMkLst>
      </pc:sldChg>
      <pc:sldChg chg="modSp mod">
        <pc:chgData name="Jane Powell" userId="14c44fb5-0cb1-4f13-bc93-b78162df2a3c" providerId="ADAL" clId="{E659316A-C092-4315-97E5-20C10DC3E8C8}" dt="2022-11-06T22:44:53.039" v="2353" actId="20577"/>
        <pc:sldMkLst>
          <pc:docMk/>
          <pc:sldMk cId="19533122" sldId="264"/>
        </pc:sldMkLst>
        <pc:spChg chg="mod">
          <ac:chgData name="Jane Powell" userId="14c44fb5-0cb1-4f13-bc93-b78162df2a3c" providerId="ADAL" clId="{E659316A-C092-4315-97E5-20C10DC3E8C8}" dt="2022-11-06T22:44:53.039" v="2353" actId="20577"/>
          <ac:spMkLst>
            <pc:docMk/>
            <pc:sldMk cId="19533122" sldId="264"/>
            <ac:spMk id="2" creationId="{00000000-0000-0000-0000-000000000000}"/>
          </ac:spMkLst>
        </pc:spChg>
      </pc:sldChg>
      <pc:sldChg chg="addSp delSp modSp del mod ord chgLayout">
        <pc:chgData name="Jane Powell" userId="14c44fb5-0cb1-4f13-bc93-b78162df2a3c" providerId="ADAL" clId="{E659316A-C092-4315-97E5-20C10DC3E8C8}" dt="2022-11-07T00:52:42.179" v="5044"/>
        <pc:sldMkLst>
          <pc:docMk/>
          <pc:sldMk cId="3693740080" sldId="266"/>
        </pc:sldMkLst>
        <pc:spChg chg="add del mod ord">
          <ac:chgData name="Jane Powell" userId="14c44fb5-0cb1-4f13-bc93-b78162df2a3c" providerId="ADAL" clId="{E659316A-C092-4315-97E5-20C10DC3E8C8}" dt="2022-10-31T21:41:47.500" v="3" actId="700"/>
          <ac:spMkLst>
            <pc:docMk/>
            <pc:sldMk cId="3693740080" sldId="266"/>
            <ac:spMk id="2" creationId="{D14C203C-F075-8D69-5790-7BB177D98BFF}"/>
          </ac:spMkLst>
        </pc:spChg>
        <pc:spChg chg="mod ord">
          <ac:chgData name="Jane Powell" userId="14c44fb5-0cb1-4f13-bc93-b78162df2a3c" providerId="ADAL" clId="{E659316A-C092-4315-97E5-20C10DC3E8C8}" dt="2022-11-01T19:01:49.471" v="315" actId="6549"/>
          <ac:spMkLst>
            <pc:docMk/>
            <pc:sldMk cId="3693740080" sldId="266"/>
            <ac:spMk id="3" creationId="{E906C877-EF7F-827E-92C5-65FB3AE3B01A}"/>
          </ac:spMkLst>
        </pc:spChg>
        <pc:spChg chg="add mod ord">
          <ac:chgData name="Jane Powell" userId="14c44fb5-0cb1-4f13-bc93-b78162df2a3c" providerId="ADAL" clId="{E659316A-C092-4315-97E5-20C10DC3E8C8}" dt="2022-11-01T19:00:16.201" v="238" actId="20577"/>
          <ac:spMkLst>
            <pc:docMk/>
            <pc:sldMk cId="3693740080" sldId="266"/>
            <ac:spMk id="4" creationId="{6D95378E-C616-FF05-132F-72789761779A}"/>
          </ac:spMkLst>
        </pc:spChg>
      </pc:sldChg>
      <pc:sldChg chg="delSp ord setBg">
        <pc:chgData name="Jane Powell" userId="14c44fb5-0cb1-4f13-bc93-b78162df2a3c" providerId="ADAL" clId="{E659316A-C092-4315-97E5-20C10DC3E8C8}" dt="2022-11-06T23:15:20.576" v="2972"/>
        <pc:sldMkLst>
          <pc:docMk/>
          <pc:sldMk cId="715422167" sldId="270"/>
        </pc:sldMkLst>
        <pc:picChg chg="del">
          <ac:chgData name="Jane Powell" userId="14c44fb5-0cb1-4f13-bc93-b78162df2a3c" providerId="ADAL" clId="{E659316A-C092-4315-97E5-20C10DC3E8C8}" dt="2022-11-06T23:14:51.466" v="2967"/>
          <ac:picMkLst>
            <pc:docMk/>
            <pc:sldMk cId="715422167" sldId="270"/>
            <ac:picMk id="3" creationId="{718850F7-EE70-7007-FD58-D75BBEC4BC07}"/>
          </ac:picMkLst>
        </pc:picChg>
      </pc:sldChg>
      <pc:sldChg chg="ord">
        <pc:chgData name="Jane Powell" userId="14c44fb5-0cb1-4f13-bc93-b78162df2a3c" providerId="ADAL" clId="{E659316A-C092-4315-97E5-20C10DC3E8C8}" dt="2022-11-06T21:37:38.048" v="1271"/>
        <pc:sldMkLst>
          <pc:docMk/>
          <pc:sldMk cId="3341624361" sldId="278"/>
        </pc:sldMkLst>
      </pc:sldChg>
      <pc:sldChg chg="del">
        <pc:chgData name="Jane Powell" userId="14c44fb5-0cb1-4f13-bc93-b78162df2a3c" providerId="ADAL" clId="{E659316A-C092-4315-97E5-20C10DC3E8C8}" dt="2022-11-06T21:35:09.979" v="1267" actId="2696"/>
        <pc:sldMkLst>
          <pc:docMk/>
          <pc:sldMk cId="627028398" sldId="279"/>
        </pc:sldMkLst>
      </pc:sldChg>
      <pc:sldChg chg="del">
        <pc:chgData name="Jane Powell" userId="14c44fb5-0cb1-4f13-bc93-b78162df2a3c" providerId="ADAL" clId="{E659316A-C092-4315-97E5-20C10DC3E8C8}" dt="2022-11-01T18:30:52.845" v="88" actId="2696"/>
        <pc:sldMkLst>
          <pc:docMk/>
          <pc:sldMk cId="962154472" sldId="280"/>
        </pc:sldMkLst>
      </pc:sldChg>
      <pc:sldChg chg="modSp mod ord modAnim">
        <pc:chgData name="Jane Powell" userId="14c44fb5-0cb1-4f13-bc93-b78162df2a3c" providerId="ADAL" clId="{E659316A-C092-4315-97E5-20C10DC3E8C8}" dt="2022-11-07T00:33:29.132" v="4194"/>
        <pc:sldMkLst>
          <pc:docMk/>
          <pc:sldMk cId="2972477601" sldId="281"/>
        </pc:sldMkLst>
        <pc:spChg chg="mod">
          <ac:chgData name="Jane Powell" userId="14c44fb5-0cb1-4f13-bc93-b78162df2a3c" providerId="ADAL" clId="{E659316A-C092-4315-97E5-20C10DC3E8C8}" dt="2022-11-07T00:31:49.512" v="4136" actId="20577"/>
          <ac:spMkLst>
            <pc:docMk/>
            <pc:sldMk cId="2972477601" sldId="281"/>
            <ac:spMk id="4098" creationId="{00000000-0000-0000-0000-000000000000}"/>
          </ac:spMkLst>
        </pc:spChg>
        <pc:spChg chg="mod">
          <ac:chgData name="Jane Powell" userId="14c44fb5-0cb1-4f13-bc93-b78162df2a3c" providerId="ADAL" clId="{E659316A-C092-4315-97E5-20C10DC3E8C8}" dt="2022-11-07T00:33:10.466" v="4193" actId="20577"/>
          <ac:spMkLst>
            <pc:docMk/>
            <pc:sldMk cId="2972477601" sldId="281"/>
            <ac:spMk id="4099" creationId="{00000000-0000-0000-0000-000000000000}"/>
          </ac:spMkLst>
        </pc:spChg>
      </pc:sldChg>
      <pc:sldChg chg="modSp del mod modAnim">
        <pc:chgData name="Jane Powell" userId="14c44fb5-0cb1-4f13-bc93-b78162df2a3c" providerId="ADAL" clId="{E659316A-C092-4315-97E5-20C10DC3E8C8}" dt="2022-11-06T22:42:21.791" v="2347" actId="2696"/>
        <pc:sldMkLst>
          <pc:docMk/>
          <pc:sldMk cId="3443642689" sldId="282"/>
        </pc:sldMkLst>
        <pc:spChg chg="mod">
          <ac:chgData name="Jane Powell" userId="14c44fb5-0cb1-4f13-bc93-b78162df2a3c" providerId="ADAL" clId="{E659316A-C092-4315-97E5-20C10DC3E8C8}" dt="2022-11-01T19:03:42.699" v="361" actId="20577"/>
          <ac:spMkLst>
            <pc:docMk/>
            <pc:sldMk cId="3443642689" sldId="282"/>
            <ac:spMk id="4098" creationId="{00000000-0000-0000-0000-000000000000}"/>
          </ac:spMkLst>
        </pc:spChg>
        <pc:spChg chg="mod">
          <ac:chgData name="Jane Powell" userId="14c44fb5-0cb1-4f13-bc93-b78162df2a3c" providerId="ADAL" clId="{E659316A-C092-4315-97E5-20C10DC3E8C8}" dt="2022-11-06T22:13:49.010" v="2299" actId="20577"/>
          <ac:spMkLst>
            <pc:docMk/>
            <pc:sldMk cId="3443642689" sldId="282"/>
            <ac:spMk id="4099" creationId="{00000000-0000-0000-0000-000000000000}"/>
          </ac:spMkLst>
        </pc:spChg>
      </pc:sldChg>
      <pc:sldChg chg="addSp delSp modSp del mod modClrScheme chgLayout">
        <pc:chgData name="Jane Powell" userId="14c44fb5-0cb1-4f13-bc93-b78162df2a3c" providerId="ADAL" clId="{E659316A-C092-4315-97E5-20C10DC3E8C8}" dt="2022-11-06T22:40:56.439" v="2346" actId="2696"/>
        <pc:sldMkLst>
          <pc:docMk/>
          <pc:sldMk cId="1859357540" sldId="283"/>
        </pc:sldMkLst>
        <pc:spChg chg="del mod">
          <ac:chgData name="Jane Powell" userId="14c44fb5-0cb1-4f13-bc93-b78162df2a3c" providerId="ADAL" clId="{E659316A-C092-4315-97E5-20C10DC3E8C8}" dt="2022-11-01T18:52:00.595" v="157"/>
          <ac:spMkLst>
            <pc:docMk/>
            <pc:sldMk cId="1859357540" sldId="283"/>
            <ac:spMk id="2" creationId="{00000000-0000-0000-0000-000000000000}"/>
          </ac:spMkLst>
        </pc:spChg>
        <pc:spChg chg="mod ord">
          <ac:chgData name="Jane Powell" userId="14c44fb5-0cb1-4f13-bc93-b78162df2a3c" providerId="ADAL" clId="{E659316A-C092-4315-97E5-20C10DC3E8C8}" dt="2022-11-01T18:53:44.323" v="180" actId="700"/>
          <ac:spMkLst>
            <pc:docMk/>
            <pc:sldMk cId="1859357540" sldId="283"/>
            <ac:spMk id="3" creationId="{00000000-0000-0000-0000-000000000000}"/>
          </ac:spMkLst>
        </pc:spChg>
        <pc:spChg chg="add del mod ord">
          <ac:chgData name="Jane Powell" userId="14c44fb5-0cb1-4f13-bc93-b78162df2a3c" providerId="ADAL" clId="{E659316A-C092-4315-97E5-20C10DC3E8C8}" dt="2022-11-01T18:53:27.507" v="178" actId="700"/>
          <ac:spMkLst>
            <pc:docMk/>
            <pc:sldMk cId="1859357540" sldId="283"/>
            <ac:spMk id="7" creationId="{35030811-DE2D-0BAA-CFE1-E74469EBDA88}"/>
          </ac:spMkLst>
        </pc:spChg>
        <pc:spChg chg="add del mod ord">
          <ac:chgData name="Jane Powell" userId="14c44fb5-0cb1-4f13-bc93-b78162df2a3c" providerId="ADAL" clId="{E659316A-C092-4315-97E5-20C10DC3E8C8}" dt="2022-11-01T18:53:36.746" v="179" actId="700"/>
          <ac:spMkLst>
            <pc:docMk/>
            <pc:sldMk cId="1859357540" sldId="283"/>
            <ac:spMk id="8" creationId="{4FB9963A-4FAE-660D-4C0E-39AB6F531517}"/>
          </ac:spMkLst>
        </pc:spChg>
        <pc:spChg chg="add del mod ord">
          <ac:chgData name="Jane Powell" userId="14c44fb5-0cb1-4f13-bc93-b78162df2a3c" providerId="ADAL" clId="{E659316A-C092-4315-97E5-20C10DC3E8C8}" dt="2022-11-01T18:53:36.746" v="179" actId="700"/>
          <ac:spMkLst>
            <pc:docMk/>
            <pc:sldMk cId="1859357540" sldId="283"/>
            <ac:spMk id="9" creationId="{991EDE04-153F-91F9-B10B-7B0B4B0C79AC}"/>
          </ac:spMkLst>
        </pc:spChg>
        <pc:spChg chg="add del mod ord">
          <ac:chgData name="Jane Powell" userId="14c44fb5-0cb1-4f13-bc93-b78162df2a3c" providerId="ADAL" clId="{E659316A-C092-4315-97E5-20C10DC3E8C8}" dt="2022-11-01T18:53:36.746" v="179" actId="700"/>
          <ac:spMkLst>
            <pc:docMk/>
            <pc:sldMk cId="1859357540" sldId="283"/>
            <ac:spMk id="10" creationId="{30027AA5-847E-F5BB-8B96-309EB50B8552}"/>
          </ac:spMkLst>
        </pc:spChg>
        <pc:spChg chg="add del mod ord">
          <ac:chgData name="Jane Powell" userId="14c44fb5-0cb1-4f13-bc93-b78162df2a3c" providerId="ADAL" clId="{E659316A-C092-4315-97E5-20C10DC3E8C8}" dt="2022-11-01T18:53:36.746" v="179" actId="700"/>
          <ac:spMkLst>
            <pc:docMk/>
            <pc:sldMk cId="1859357540" sldId="283"/>
            <ac:spMk id="11" creationId="{401EEEBD-8CAE-5B32-7B48-2EA6B893F6CD}"/>
          </ac:spMkLst>
        </pc:spChg>
        <pc:spChg chg="add del mod ord">
          <ac:chgData name="Jane Powell" userId="14c44fb5-0cb1-4f13-bc93-b78162df2a3c" providerId="ADAL" clId="{E659316A-C092-4315-97E5-20C10DC3E8C8}" dt="2022-11-01T18:53:44.323" v="180" actId="700"/>
          <ac:spMkLst>
            <pc:docMk/>
            <pc:sldMk cId="1859357540" sldId="283"/>
            <ac:spMk id="12" creationId="{50C09293-33FA-5B70-351C-4D3113768262}"/>
          </ac:spMkLst>
        </pc:spChg>
        <pc:spChg chg="add del mod ord">
          <ac:chgData name="Jane Powell" userId="14c44fb5-0cb1-4f13-bc93-b78162df2a3c" providerId="ADAL" clId="{E659316A-C092-4315-97E5-20C10DC3E8C8}" dt="2022-11-01T18:53:44.323" v="180" actId="700"/>
          <ac:spMkLst>
            <pc:docMk/>
            <pc:sldMk cId="1859357540" sldId="283"/>
            <ac:spMk id="13" creationId="{EEC814DA-83A8-AEEC-8B4E-48EEE065EE65}"/>
          </ac:spMkLst>
        </pc:spChg>
        <pc:picChg chg="del">
          <ac:chgData name="Jane Powell" userId="14c44fb5-0cb1-4f13-bc93-b78162df2a3c" providerId="ADAL" clId="{E659316A-C092-4315-97E5-20C10DC3E8C8}" dt="2022-11-01T18:52:00.586" v="155" actId="21"/>
          <ac:picMkLst>
            <pc:docMk/>
            <pc:sldMk cId="1859357540" sldId="283"/>
            <ac:picMk id="4" creationId="{00000000-0000-0000-0000-000000000000}"/>
          </ac:picMkLst>
        </pc:picChg>
        <pc:picChg chg="add del mod">
          <ac:chgData name="Jane Powell" userId="14c44fb5-0cb1-4f13-bc93-b78162df2a3c" providerId="ADAL" clId="{E659316A-C092-4315-97E5-20C10DC3E8C8}" dt="2022-11-01T18:55:23.895" v="189" actId="21"/>
          <ac:picMkLst>
            <pc:docMk/>
            <pc:sldMk cId="1859357540" sldId="283"/>
            <ac:picMk id="1026" creationId="{51EBD650-2F64-192D-3270-5BCF151CF251}"/>
          </ac:picMkLst>
        </pc:picChg>
        <pc:picChg chg="add mod">
          <ac:chgData name="Jane Powell" userId="14c44fb5-0cb1-4f13-bc93-b78162df2a3c" providerId="ADAL" clId="{E659316A-C092-4315-97E5-20C10DC3E8C8}" dt="2022-11-01T18:55:57.277" v="194" actId="14100"/>
          <ac:picMkLst>
            <pc:docMk/>
            <pc:sldMk cId="1859357540" sldId="283"/>
            <ac:picMk id="1028" creationId="{990E86D6-9E2C-B4F8-E69E-FD903BBF207A}"/>
          </ac:picMkLst>
        </pc:picChg>
        <pc:picChg chg="add mod">
          <ac:chgData name="Jane Powell" userId="14c44fb5-0cb1-4f13-bc93-b78162df2a3c" providerId="ADAL" clId="{E659316A-C092-4315-97E5-20C10DC3E8C8}" dt="2022-11-01T18:55:50.037" v="193" actId="14100"/>
          <ac:picMkLst>
            <pc:docMk/>
            <pc:sldMk cId="1859357540" sldId="283"/>
            <ac:picMk id="1030" creationId="{899CB015-2350-E810-5C4D-A83C1C020A51}"/>
          </ac:picMkLst>
        </pc:picChg>
      </pc:sldChg>
      <pc:sldChg chg="modSp mod ord">
        <pc:chgData name="Jane Powell" userId="14c44fb5-0cb1-4f13-bc93-b78162df2a3c" providerId="ADAL" clId="{E659316A-C092-4315-97E5-20C10DC3E8C8}" dt="2022-11-06T23:10:22.644" v="2966" actId="6549"/>
        <pc:sldMkLst>
          <pc:docMk/>
          <pc:sldMk cId="2378403127" sldId="285"/>
        </pc:sldMkLst>
        <pc:spChg chg="mod">
          <ac:chgData name="Jane Powell" userId="14c44fb5-0cb1-4f13-bc93-b78162df2a3c" providerId="ADAL" clId="{E659316A-C092-4315-97E5-20C10DC3E8C8}" dt="2022-11-06T21:57:56.198" v="1611" actId="20577"/>
          <ac:spMkLst>
            <pc:docMk/>
            <pc:sldMk cId="2378403127" sldId="285"/>
            <ac:spMk id="4" creationId="{9AD4E142-75BF-4AB8-CEFE-D91070A81B0F}"/>
          </ac:spMkLst>
        </pc:spChg>
        <pc:spChg chg="mod">
          <ac:chgData name="Jane Powell" userId="14c44fb5-0cb1-4f13-bc93-b78162df2a3c" providerId="ADAL" clId="{E659316A-C092-4315-97E5-20C10DC3E8C8}" dt="2022-11-06T23:10:22.644" v="2966" actId="6549"/>
          <ac:spMkLst>
            <pc:docMk/>
            <pc:sldMk cId="2378403127" sldId="285"/>
            <ac:spMk id="5" creationId="{E5E94BCB-617C-95E9-5F9B-BF5C8C3859D3}"/>
          </ac:spMkLst>
        </pc:spChg>
      </pc:sldChg>
      <pc:sldChg chg="modSp mod modAnim">
        <pc:chgData name="Jane Powell" userId="14c44fb5-0cb1-4f13-bc93-b78162df2a3c" providerId="ADAL" clId="{E659316A-C092-4315-97E5-20C10DC3E8C8}" dt="2022-11-07T00:50:13.406" v="5042" actId="6549"/>
        <pc:sldMkLst>
          <pc:docMk/>
          <pc:sldMk cId="3288179966" sldId="286"/>
        </pc:sldMkLst>
        <pc:spChg chg="mod">
          <ac:chgData name="Jane Powell" userId="14c44fb5-0cb1-4f13-bc93-b78162df2a3c" providerId="ADAL" clId="{E659316A-C092-4315-97E5-20C10DC3E8C8}" dt="2022-11-06T23:19:26.343" v="3074" actId="20577"/>
          <ac:spMkLst>
            <pc:docMk/>
            <pc:sldMk cId="3288179966" sldId="286"/>
            <ac:spMk id="4098" creationId="{00000000-0000-0000-0000-000000000000}"/>
          </ac:spMkLst>
        </pc:spChg>
        <pc:spChg chg="mod">
          <ac:chgData name="Jane Powell" userId="14c44fb5-0cb1-4f13-bc93-b78162df2a3c" providerId="ADAL" clId="{E659316A-C092-4315-97E5-20C10DC3E8C8}" dt="2022-11-07T00:50:13.406" v="5042" actId="6549"/>
          <ac:spMkLst>
            <pc:docMk/>
            <pc:sldMk cId="3288179966" sldId="286"/>
            <ac:spMk id="4099" creationId="{00000000-0000-0000-0000-000000000000}"/>
          </ac:spMkLst>
        </pc:spChg>
      </pc:sldChg>
      <pc:sldChg chg="addSp modSp new mod setBg">
        <pc:chgData name="Jane Powell" userId="14c44fb5-0cb1-4f13-bc93-b78162df2a3c" providerId="ADAL" clId="{E659316A-C092-4315-97E5-20C10DC3E8C8}" dt="2022-11-06T23:15:33.815" v="2973"/>
        <pc:sldMkLst>
          <pc:docMk/>
          <pc:sldMk cId="4252060587" sldId="287"/>
        </pc:sldMkLst>
        <pc:picChg chg="add mod">
          <ac:chgData name="Jane Powell" userId="14c44fb5-0cb1-4f13-bc93-b78162df2a3c" providerId="ADAL" clId="{E659316A-C092-4315-97E5-20C10DC3E8C8}" dt="2022-11-06T23:15:01.877" v="2971" actId="962"/>
          <ac:picMkLst>
            <pc:docMk/>
            <pc:sldMk cId="4252060587" sldId="287"/>
            <ac:picMk id="3" creationId="{BD30CAF5-C171-8072-5253-736E984671A6}"/>
          </ac:picMkLst>
        </pc:picChg>
      </pc:sldChg>
      <pc:sldChg chg="modSp mod modAnim">
        <pc:chgData name="Jane Powell" userId="14c44fb5-0cb1-4f13-bc93-b78162df2a3c" providerId="ADAL" clId="{E659316A-C092-4315-97E5-20C10DC3E8C8}" dt="2022-11-07T00:49:32.292" v="4991" actId="20577"/>
        <pc:sldMkLst>
          <pc:docMk/>
          <pc:sldMk cId="718451338" sldId="288"/>
        </pc:sldMkLst>
        <pc:spChg chg="mod">
          <ac:chgData name="Jane Powell" userId="14c44fb5-0cb1-4f13-bc93-b78162df2a3c" providerId="ADAL" clId="{E659316A-C092-4315-97E5-20C10DC3E8C8}" dt="2022-11-07T00:42:32.235" v="4327" actId="20577"/>
          <ac:spMkLst>
            <pc:docMk/>
            <pc:sldMk cId="718451338" sldId="288"/>
            <ac:spMk id="4098" creationId="{00000000-0000-0000-0000-000000000000}"/>
          </ac:spMkLst>
        </pc:spChg>
        <pc:spChg chg="mod">
          <ac:chgData name="Jane Powell" userId="14c44fb5-0cb1-4f13-bc93-b78162df2a3c" providerId="ADAL" clId="{E659316A-C092-4315-97E5-20C10DC3E8C8}" dt="2022-11-07T00:49:32.292" v="4991" actId="20577"/>
          <ac:spMkLst>
            <pc:docMk/>
            <pc:sldMk cId="718451338" sldId="288"/>
            <ac:spMk id="409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7F7B83-ADB4-4D56-A2D1-5C7A46A58776}" type="datetimeFigureOut">
              <a:rPr lang="en-GB" smtClean="0"/>
              <a:t>06/11/2022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A887-2F73-404C-AE50-301553AE6C3C}" type="slidenum">
              <a:rPr lang="en-GB" smtClean="0"/>
              <a:t>‹#›</a:t>
            </a:fld>
            <a:endParaRPr lang="en-GB"/>
          </a:p>
        </p:txBody>
      </p:sp>
    </p:spTree>
    <p:extLst>
      <p:ext uri="{BB962C8B-B14F-4D97-AF65-F5344CB8AC3E}">
        <p14:creationId xmlns:p14="http://schemas.microsoft.com/office/powerpoint/2010/main" val="2581760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2863" y="739775"/>
            <a:ext cx="658336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D9AC0B-5766-4CE5-B4EB-D20D6AC8137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2863" y="739775"/>
            <a:ext cx="658336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D9AC0B-5766-4CE5-B4EB-D20D6AC8137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417587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2863" y="739775"/>
            <a:ext cx="658336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D9AC0B-5766-4CE5-B4EB-D20D6AC8137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084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42863" y="739775"/>
            <a:ext cx="6583362" cy="37036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9D9AC0B-5766-4CE5-B4EB-D20D6AC8137A}"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48430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7A739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E3B5BC-7C7D-A745-8158-A53C466DA14C}"/>
              </a:ext>
            </a:extLst>
          </p:cNvPr>
          <p:cNvSpPr>
            <a:spLocks noGrp="1"/>
          </p:cNvSpPr>
          <p:nvPr>
            <p:ph type="title"/>
          </p:nvPr>
        </p:nvSpPr>
        <p:spPr>
          <a:xfrm>
            <a:off x="2734435" y="1915480"/>
            <a:ext cx="7586032" cy="2089585"/>
          </a:xfrm>
          <a:prstGeom prst="rect">
            <a:avLst/>
          </a:prstGeom>
        </p:spPr>
        <p:txBody>
          <a:bodyPr lIns="0" tIns="0" rIns="0" bIns="0"/>
          <a:lstStyle>
            <a:lvl1pPr>
              <a:defRPr>
                <a:solidFill>
                  <a:schemeClr val="bg1"/>
                </a:solidFill>
              </a:defRPr>
            </a:lvl1pPr>
          </a:lstStyle>
          <a:p>
            <a:r>
              <a:rPr lang="en-US"/>
              <a:t>Click to edit Master title style</a:t>
            </a:r>
            <a:endParaRPr lang="en-US" dirty="0"/>
          </a:p>
        </p:txBody>
      </p:sp>
      <p:sp>
        <p:nvSpPr>
          <p:cNvPr id="16" name="Text Placeholder 14">
            <a:extLst>
              <a:ext uri="{FF2B5EF4-FFF2-40B4-BE49-F238E27FC236}">
                <a16:creationId xmlns:a16="http://schemas.microsoft.com/office/drawing/2014/main" id="{69EC6F0B-C9B0-464E-ABF8-505FA2B99A36}"/>
              </a:ext>
            </a:extLst>
          </p:cNvPr>
          <p:cNvSpPr>
            <a:spLocks noGrp="1"/>
          </p:cNvSpPr>
          <p:nvPr>
            <p:ph type="body" sz="quarter" idx="15" hasCustomPrompt="1"/>
          </p:nvPr>
        </p:nvSpPr>
        <p:spPr>
          <a:xfrm>
            <a:off x="781895" y="1916833"/>
            <a:ext cx="1625519" cy="269081"/>
          </a:xfrm>
          <a:prstGeom prst="rect">
            <a:avLst/>
          </a:prstGeom>
        </p:spPr>
        <p:txBody>
          <a:bodyPr lIns="0" tIns="0" rIns="0" bIns="0"/>
          <a:lstStyle>
            <a:lvl1pPr marL="0" indent="0" algn="l">
              <a:lnSpc>
                <a:spcPts val="1300"/>
              </a:lnSpc>
              <a:spcBef>
                <a:spcPts val="0"/>
              </a:spcBef>
              <a:buFontTx/>
              <a:buNone/>
              <a:defRPr sz="1800" b="0" i="0">
                <a:solidFill>
                  <a:schemeClr val="bg1"/>
                </a:solidFill>
                <a:latin typeface="+mj-lt"/>
                <a:ea typeface="Tahoma" charset="0"/>
                <a:cs typeface="Tahoma" charset="0"/>
              </a:defRPr>
            </a:lvl1pPr>
          </a:lstStyle>
          <a:p>
            <a:pPr lvl="0"/>
            <a:r>
              <a:rPr lang="en-US" dirty="0"/>
              <a:t>Presented by</a:t>
            </a:r>
          </a:p>
        </p:txBody>
      </p:sp>
      <p:sp>
        <p:nvSpPr>
          <p:cNvPr id="17" name="Text Placeholder 14">
            <a:extLst>
              <a:ext uri="{FF2B5EF4-FFF2-40B4-BE49-F238E27FC236}">
                <a16:creationId xmlns:a16="http://schemas.microsoft.com/office/drawing/2014/main" id="{C1E2BFEE-0AD7-C548-92B3-DE639BB40C8B}"/>
              </a:ext>
            </a:extLst>
          </p:cNvPr>
          <p:cNvSpPr>
            <a:spLocks noGrp="1"/>
          </p:cNvSpPr>
          <p:nvPr>
            <p:ph type="body" sz="quarter" idx="16"/>
          </p:nvPr>
        </p:nvSpPr>
        <p:spPr>
          <a:xfrm>
            <a:off x="781894" y="2323737"/>
            <a:ext cx="1625519" cy="673215"/>
          </a:xfrm>
          <a:prstGeom prst="rect">
            <a:avLst/>
          </a:prstGeom>
        </p:spPr>
        <p:txBody>
          <a:bodyPr lIns="0" tIns="0" rIns="0" bIns="0"/>
          <a:lstStyle>
            <a:lvl1pPr marL="0" indent="0" algn="l">
              <a:lnSpc>
                <a:spcPct val="100000"/>
              </a:lnSpc>
              <a:spcBef>
                <a:spcPts val="0"/>
              </a:spcBef>
              <a:buFontTx/>
              <a:buNone/>
              <a:defRPr sz="1800" b="1" i="0">
                <a:solidFill>
                  <a:schemeClr val="bg1"/>
                </a:solidFill>
                <a:latin typeface="+mj-lt"/>
                <a:ea typeface="Tahoma" charset="0"/>
                <a:cs typeface="Tahoma" charset="0"/>
              </a:defRPr>
            </a:lvl1pPr>
          </a:lstStyle>
          <a:p>
            <a:pPr lvl="0"/>
            <a:r>
              <a:rPr lang="en-US"/>
              <a:t>Edit Master text styles</a:t>
            </a:r>
          </a:p>
        </p:txBody>
      </p:sp>
      <p:sp>
        <p:nvSpPr>
          <p:cNvPr id="18" name="Text Placeholder 14">
            <a:extLst>
              <a:ext uri="{FF2B5EF4-FFF2-40B4-BE49-F238E27FC236}">
                <a16:creationId xmlns:a16="http://schemas.microsoft.com/office/drawing/2014/main" id="{FE54718D-4C22-E94B-A4C0-C34A3A4257A2}"/>
              </a:ext>
            </a:extLst>
          </p:cNvPr>
          <p:cNvSpPr>
            <a:spLocks noGrp="1"/>
          </p:cNvSpPr>
          <p:nvPr>
            <p:ph type="body" sz="quarter" idx="17"/>
          </p:nvPr>
        </p:nvSpPr>
        <p:spPr>
          <a:xfrm>
            <a:off x="757113" y="3057656"/>
            <a:ext cx="1625519" cy="673215"/>
          </a:xfrm>
          <a:prstGeom prst="rect">
            <a:avLst/>
          </a:prstGeom>
        </p:spPr>
        <p:txBody>
          <a:bodyPr lIns="0" tIns="0" rIns="0" bIns="0"/>
          <a:lstStyle>
            <a:lvl1pPr marL="0" indent="0" algn="l">
              <a:lnSpc>
                <a:spcPct val="100000"/>
              </a:lnSpc>
              <a:spcBef>
                <a:spcPts val="0"/>
              </a:spcBef>
              <a:buFontTx/>
              <a:buNone/>
              <a:defRPr sz="2000" b="1" i="0">
                <a:solidFill>
                  <a:schemeClr val="bg1"/>
                </a:solidFill>
                <a:latin typeface="+mj-lt"/>
                <a:ea typeface="Tahoma" charset="0"/>
                <a:cs typeface="Tahoma" charset="0"/>
              </a:defRPr>
            </a:lvl1pPr>
          </a:lstStyle>
          <a:p>
            <a:pPr lvl="0"/>
            <a:r>
              <a:rPr lang="en-US"/>
              <a:t>Edit Master text styles</a:t>
            </a:r>
          </a:p>
        </p:txBody>
      </p:sp>
      <p:sp>
        <p:nvSpPr>
          <p:cNvPr id="19" name="Text Placeholder 14">
            <a:extLst>
              <a:ext uri="{FF2B5EF4-FFF2-40B4-BE49-F238E27FC236}">
                <a16:creationId xmlns:a16="http://schemas.microsoft.com/office/drawing/2014/main" id="{55B2378F-7E74-5649-B1F7-5BE87863FDAE}"/>
              </a:ext>
            </a:extLst>
          </p:cNvPr>
          <p:cNvSpPr>
            <a:spLocks noGrp="1"/>
          </p:cNvSpPr>
          <p:nvPr>
            <p:ph type="body" sz="quarter" idx="18" hasCustomPrompt="1"/>
          </p:nvPr>
        </p:nvSpPr>
        <p:spPr>
          <a:xfrm>
            <a:off x="798007" y="5373216"/>
            <a:ext cx="1625519" cy="576064"/>
          </a:xfrm>
          <a:prstGeom prst="rect">
            <a:avLst/>
          </a:prstGeom>
        </p:spPr>
        <p:txBody>
          <a:bodyPr lIns="0" tIns="0" rIns="0" bIns="0"/>
          <a:lstStyle>
            <a:lvl1pPr marL="0" indent="0" algn="l">
              <a:lnSpc>
                <a:spcPct val="100000"/>
              </a:lnSpc>
              <a:spcBef>
                <a:spcPts val="0"/>
              </a:spcBef>
              <a:buFontTx/>
              <a:buNone/>
              <a:defRPr sz="1800" b="0" i="0">
                <a:solidFill>
                  <a:schemeClr val="bg1"/>
                </a:solidFill>
                <a:latin typeface="+mn-lt"/>
                <a:ea typeface="Tahoma"/>
                <a:cs typeface="Tahoma"/>
              </a:defRPr>
            </a:lvl1pPr>
          </a:lstStyle>
          <a:p>
            <a:pPr lvl="0"/>
            <a:r>
              <a:rPr lang="en-US" dirty="0"/>
              <a:t>Presentation date</a:t>
            </a:r>
          </a:p>
        </p:txBody>
      </p:sp>
      <p:cxnSp>
        <p:nvCxnSpPr>
          <p:cNvPr id="27" name="Straight Connector 26">
            <a:extLst>
              <a:ext uri="{FF2B5EF4-FFF2-40B4-BE49-F238E27FC236}">
                <a16:creationId xmlns:a16="http://schemas.microsoft.com/office/drawing/2014/main" id="{763A8BFE-74A7-E94B-8A00-4CD70EAFA367}"/>
              </a:ext>
            </a:extLst>
          </p:cNvPr>
          <p:cNvCxnSpPr>
            <a:cxnSpLocks/>
          </p:cNvCxnSpPr>
          <p:nvPr userDrawn="1"/>
        </p:nvCxnSpPr>
        <p:spPr>
          <a:xfrm>
            <a:off x="2559051" y="1916832"/>
            <a:ext cx="0" cy="3802212"/>
          </a:xfrm>
          <a:prstGeom prst="line">
            <a:avLst/>
          </a:prstGeom>
          <a:ln w="6350">
            <a:solidFill>
              <a:schemeClr val="bg1"/>
            </a:solidFill>
          </a:ln>
        </p:spPr>
        <p:style>
          <a:lnRef idx="1">
            <a:schemeClr val="accent2"/>
          </a:lnRef>
          <a:fillRef idx="0">
            <a:schemeClr val="accent2"/>
          </a:fillRef>
          <a:effectRef idx="0">
            <a:schemeClr val="accent2"/>
          </a:effectRef>
          <a:fontRef idx="minor">
            <a:schemeClr val="tx1"/>
          </a:fontRef>
        </p:style>
      </p:cxnSp>
      <p:pic>
        <p:nvPicPr>
          <p:cNvPr id="6" name="Picture 8">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3446" y="0"/>
            <a:ext cx="2383829" cy="89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536212"/>
      </p:ext>
    </p:extLst>
  </p:cSld>
  <p:clrMapOvr>
    <a:masterClrMapping/>
  </p:clrMapOvr>
  <p:transition spd="slow">
    <p:fade/>
  </p:transition>
  <p:extLst>
    <p:ext uri="{DCECCB84-F9BA-43D5-87BE-67443E8EF086}">
      <p15:sldGuideLst xmlns:p15="http://schemas.microsoft.com/office/powerpoint/2012/main">
        <p15:guide id="1" orient="horz" pos="1207">
          <p15:clr>
            <a:srgbClr val="FBAE40"/>
          </p15:clr>
        </p15:guide>
        <p15:guide id="2" pos="12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ED979-55B4-3C48-802B-10CF449D32FC}"/>
              </a:ext>
            </a:extLst>
          </p:cNvPr>
          <p:cNvSpPr>
            <a:spLocks noGrp="1"/>
          </p:cNvSpPr>
          <p:nvPr>
            <p:ph type="title"/>
          </p:nvPr>
        </p:nvSpPr>
        <p:spPr>
          <a:xfrm>
            <a:off x="1199456" y="692697"/>
            <a:ext cx="10515600" cy="720080"/>
          </a:xfrm>
        </p:spPr>
        <p:txBody>
          <a:bodyPr/>
          <a:lstStyle/>
          <a:p>
            <a:r>
              <a:rPr lang="en-US"/>
              <a:t>Click to edit Master title style</a:t>
            </a:r>
            <a:endParaRPr lang="en-US" dirty="0"/>
          </a:p>
        </p:txBody>
      </p:sp>
      <p:sp>
        <p:nvSpPr>
          <p:cNvPr id="4" name="Picture Placeholder 12">
            <a:extLst>
              <a:ext uri="{C183D7F6-B498-43B3-948B-1728B52AA6E4}">
                <adec:decorative xmlns:adec="http://schemas.microsoft.com/office/drawing/2017/decorative" val="1"/>
              </a:ext>
            </a:extLst>
          </p:cNvPr>
          <p:cNvSpPr>
            <a:spLocks noGrp="1"/>
          </p:cNvSpPr>
          <p:nvPr>
            <p:ph type="pic" sz="quarter" idx="13"/>
          </p:nvPr>
        </p:nvSpPr>
        <p:spPr>
          <a:xfrm>
            <a:off x="14953" y="1412776"/>
            <a:ext cx="12192000" cy="5951190"/>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301364500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D231-0526-BA4B-A751-485A68D4F146}"/>
              </a:ext>
            </a:extLst>
          </p:cNvPr>
          <p:cNvSpPr>
            <a:spLocks noGrp="1"/>
          </p:cNvSpPr>
          <p:nvPr>
            <p:ph type="title"/>
          </p:nvPr>
        </p:nvSpPr>
        <p:spPr>
          <a:xfrm>
            <a:off x="1200150" y="692697"/>
            <a:ext cx="9938841" cy="768356"/>
          </a:xfrm>
        </p:spPr>
        <p:txBody>
          <a:bodyPr/>
          <a:lstStyle/>
          <a:p>
            <a:r>
              <a:rPr lang="en-US"/>
              <a:t>Click to edit Master title style</a:t>
            </a:r>
            <a:endParaRPr lang="en-US" dirty="0"/>
          </a:p>
        </p:txBody>
      </p:sp>
      <p:sp>
        <p:nvSpPr>
          <p:cNvPr id="14" name="Picture Placeholder 12">
            <a:extLst>
              <a:ext uri="{C183D7F6-B498-43B3-948B-1728B52AA6E4}">
                <adec:decorative xmlns:adec="http://schemas.microsoft.com/office/drawing/2017/decorative" val="1"/>
              </a:ext>
            </a:extLst>
          </p:cNvPr>
          <p:cNvSpPr>
            <a:spLocks noGrp="1"/>
          </p:cNvSpPr>
          <p:nvPr>
            <p:ph type="pic" sz="quarter" idx="12"/>
          </p:nvPr>
        </p:nvSpPr>
        <p:spPr>
          <a:xfrm>
            <a:off x="0" y="1461052"/>
            <a:ext cx="4032251" cy="5396948"/>
          </a:xfrm>
          <a:prstGeom prst="rect">
            <a:avLst/>
          </a:prstGeom>
        </p:spPr>
        <p:txBody>
          <a:bodyPr/>
          <a:lstStyle/>
          <a:p>
            <a:r>
              <a:rPr lang="en-US"/>
              <a:t>Click icon to add picture</a:t>
            </a:r>
            <a:endParaRPr lang="en-US" dirty="0"/>
          </a:p>
        </p:txBody>
      </p:sp>
      <p:sp>
        <p:nvSpPr>
          <p:cNvPr id="15" name="Picture Placeholder 12">
            <a:extLst>
              <a:ext uri="{C183D7F6-B498-43B3-948B-1728B52AA6E4}">
                <adec:decorative xmlns:adec="http://schemas.microsoft.com/office/drawing/2017/decorative" val="1"/>
              </a:ext>
            </a:extLst>
          </p:cNvPr>
          <p:cNvSpPr>
            <a:spLocks noGrp="1"/>
          </p:cNvSpPr>
          <p:nvPr>
            <p:ph type="pic" sz="quarter" idx="13"/>
          </p:nvPr>
        </p:nvSpPr>
        <p:spPr>
          <a:xfrm>
            <a:off x="4078817" y="1461053"/>
            <a:ext cx="4027088" cy="2650572"/>
          </a:xfrm>
          <a:prstGeom prst="rect">
            <a:avLst/>
          </a:prstGeom>
        </p:spPr>
        <p:txBody>
          <a:bodyPr/>
          <a:lstStyle/>
          <a:p>
            <a:r>
              <a:rPr lang="en-US"/>
              <a:t>Click icon to add picture</a:t>
            </a:r>
          </a:p>
        </p:txBody>
      </p:sp>
      <p:sp>
        <p:nvSpPr>
          <p:cNvPr id="17" name="Picture Placeholder 12">
            <a:extLst>
              <a:ext uri="{C183D7F6-B498-43B3-948B-1728B52AA6E4}">
                <adec:decorative xmlns:adec="http://schemas.microsoft.com/office/drawing/2017/decorative" val="1"/>
              </a:ext>
            </a:extLst>
          </p:cNvPr>
          <p:cNvSpPr>
            <a:spLocks noGrp="1"/>
          </p:cNvSpPr>
          <p:nvPr>
            <p:ph type="pic" sz="quarter" idx="14"/>
          </p:nvPr>
        </p:nvSpPr>
        <p:spPr>
          <a:xfrm>
            <a:off x="4078817" y="4149726"/>
            <a:ext cx="4027088" cy="2708275"/>
          </a:xfrm>
          <a:prstGeom prst="rect">
            <a:avLst/>
          </a:prstGeom>
        </p:spPr>
        <p:txBody>
          <a:bodyPr/>
          <a:lstStyle/>
          <a:p>
            <a:r>
              <a:rPr lang="en-US"/>
              <a:t>Click icon to add picture</a:t>
            </a:r>
          </a:p>
        </p:txBody>
      </p:sp>
      <p:sp>
        <p:nvSpPr>
          <p:cNvPr id="13" name="Picture Placeholder 12">
            <a:extLst>
              <a:ext uri="{C183D7F6-B498-43B3-948B-1728B52AA6E4}">
                <adec:decorative xmlns:adec="http://schemas.microsoft.com/office/drawing/2017/decorative" val="1"/>
              </a:ext>
            </a:extLst>
          </p:cNvPr>
          <p:cNvSpPr>
            <a:spLocks noGrp="1"/>
          </p:cNvSpPr>
          <p:nvPr>
            <p:ph type="pic" sz="quarter" idx="11"/>
          </p:nvPr>
        </p:nvSpPr>
        <p:spPr>
          <a:xfrm>
            <a:off x="8157634" y="1461052"/>
            <a:ext cx="4034367" cy="539694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575767701"/>
      </p:ext>
    </p:extLst>
  </p:cSld>
  <p:clrMapOvr>
    <a:masterClrMapping/>
  </p:clrMapOvr>
  <p:transition spd="slow">
    <p:fade/>
  </p:transition>
  <p:extLst>
    <p:ext uri="{DCECCB84-F9BA-43D5-87BE-67443E8EF086}">
      <p15:sldGuideLst xmlns:p15="http://schemas.microsoft.com/office/powerpoint/2012/main">
        <p15:guide id="1" orient="horz" pos="332">
          <p15:clr>
            <a:srgbClr val="FBAE40"/>
          </p15:clr>
        </p15:guide>
        <p15:guide id="2" pos="2880">
          <p15:clr>
            <a:srgbClr val="FBAE40"/>
          </p15:clr>
        </p15:guide>
        <p15:guide id="4" pos="3833">
          <p15:clr>
            <a:srgbClr val="FBAE40"/>
          </p15:clr>
        </p15:guide>
        <p15:guide id="5" orient="horz" pos="2614">
          <p15:clr>
            <a:srgbClr val="FBAE40"/>
          </p15:clr>
        </p15:guide>
        <p15:guide id="6" pos="567">
          <p15:clr>
            <a:srgbClr val="FBAE40"/>
          </p15:clr>
        </p15:guide>
        <p15:guide id="8" pos="1927">
          <p15:clr>
            <a:srgbClr val="FBAE40"/>
          </p15:clr>
        </p15:guide>
        <p15:guide id="9" pos="3854">
          <p15:clr>
            <a:srgbClr val="FBAE40"/>
          </p15:clr>
        </p15:guide>
        <p15:guide id="10" orient="horz" pos="25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E2A74-33A9-1E47-9EBD-B4B8BA3C3C75}"/>
              </a:ext>
            </a:extLst>
          </p:cNvPr>
          <p:cNvSpPr>
            <a:spLocks noGrp="1"/>
          </p:cNvSpPr>
          <p:nvPr>
            <p:ph type="title"/>
          </p:nvPr>
        </p:nvSpPr>
        <p:spPr>
          <a:xfrm>
            <a:off x="610753" y="692697"/>
            <a:ext cx="10515600" cy="768356"/>
          </a:xfrm>
        </p:spPr>
        <p:txBody>
          <a:bodyPr/>
          <a:lstStyle/>
          <a:p>
            <a:r>
              <a:rPr lang="en-US"/>
              <a:t>Click to edit Master title style</a:t>
            </a:r>
            <a:endParaRPr lang="en-US" dirty="0"/>
          </a:p>
        </p:txBody>
      </p:sp>
      <p:sp>
        <p:nvSpPr>
          <p:cNvPr id="8" name="Text Placeholder 5"/>
          <p:cNvSpPr>
            <a:spLocks noGrp="1"/>
          </p:cNvSpPr>
          <p:nvPr>
            <p:ph type="body" sz="quarter" idx="15" hasCustomPrompt="1"/>
          </p:nvPr>
        </p:nvSpPr>
        <p:spPr>
          <a:xfrm>
            <a:off x="610754" y="1461052"/>
            <a:ext cx="3396097"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5" name="Picture Placeholder 12">
            <a:extLst>
              <a:ext uri="{C183D7F6-B498-43B3-948B-1728B52AA6E4}">
                <adec:decorative xmlns:adec="http://schemas.microsoft.com/office/drawing/2017/decorative" val="1"/>
              </a:ext>
            </a:extLst>
          </p:cNvPr>
          <p:cNvSpPr>
            <a:spLocks noGrp="1"/>
          </p:cNvSpPr>
          <p:nvPr>
            <p:ph type="pic" sz="quarter" idx="11"/>
          </p:nvPr>
        </p:nvSpPr>
        <p:spPr>
          <a:xfrm>
            <a:off x="4055533" y="1461052"/>
            <a:ext cx="4057651" cy="5396948"/>
          </a:xfrm>
          <a:prstGeom prst="rect">
            <a:avLst/>
          </a:prstGeom>
        </p:spPr>
        <p:txBody>
          <a:bodyPr/>
          <a:lstStyle/>
          <a:p>
            <a:r>
              <a:rPr lang="en-US"/>
              <a:t>Click icon to add picture</a:t>
            </a:r>
            <a:endParaRPr lang="en-US" dirty="0"/>
          </a:p>
        </p:txBody>
      </p:sp>
      <p:sp>
        <p:nvSpPr>
          <p:cNvPr id="7" name="Picture Placeholder 12">
            <a:extLst>
              <a:ext uri="{C183D7F6-B498-43B3-948B-1728B52AA6E4}">
                <adec:decorative xmlns:adec="http://schemas.microsoft.com/office/drawing/2017/decorative" val="1"/>
              </a:ext>
            </a:extLst>
          </p:cNvPr>
          <p:cNvSpPr>
            <a:spLocks noGrp="1"/>
          </p:cNvSpPr>
          <p:nvPr>
            <p:ph type="pic" sz="quarter" idx="14"/>
          </p:nvPr>
        </p:nvSpPr>
        <p:spPr>
          <a:xfrm>
            <a:off x="8161867" y="4146550"/>
            <a:ext cx="4030133" cy="2711450"/>
          </a:xfrm>
          <a:prstGeom prst="rect">
            <a:avLst/>
          </a:prstGeom>
        </p:spPr>
        <p:txBody>
          <a:bodyPr/>
          <a:lstStyle/>
          <a:p>
            <a:r>
              <a:rPr lang="en-US"/>
              <a:t>Click icon to add picture</a:t>
            </a:r>
            <a:endParaRPr lang="en-US" dirty="0"/>
          </a:p>
        </p:txBody>
      </p:sp>
      <p:sp>
        <p:nvSpPr>
          <p:cNvPr id="6" name="Picture Placeholder 12">
            <a:extLst>
              <a:ext uri="{C183D7F6-B498-43B3-948B-1728B52AA6E4}">
                <adec:decorative xmlns:adec="http://schemas.microsoft.com/office/drawing/2017/decorative" val="1"/>
              </a:ext>
            </a:extLst>
          </p:cNvPr>
          <p:cNvSpPr>
            <a:spLocks noGrp="1"/>
          </p:cNvSpPr>
          <p:nvPr>
            <p:ph type="pic" sz="quarter" idx="13"/>
          </p:nvPr>
        </p:nvSpPr>
        <p:spPr>
          <a:xfrm>
            <a:off x="8161867" y="1461053"/>
            <a:ext cx="4030132" cy="2650572"/>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2908191999"/>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pos="3856">
          <p15:clr>
            <a:srgbClr val="FBAE40"/>
          </p15:clr>
        </p15:guide>
        <p15:guide id="4" pos="3833">
          <p15:clr>
            <a:srgbClr val="FBAE40"/>
          </p15:clr>
        </p15:guide>
        <p15:guide id="6" orient="horz" pos="2590">
          <p15:clr>
            <a:srgbClr val="FBAE40"/>
          </p15:clr>
        </p15:guide>
        <p15:guide id="7" orient="horz" pos="261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FF90F4-0461-4994-8ECC-80648A92CC4D}"/>
              </a:ext>
            </a:extLst>
          </p:cNvPr>
          <p:cNvSpPr>
            <a:spLocks noGrp="1"/>
          </p:cNvSpPr>
          <p:nvPr>
            <p:ph type="title"/>
          </p:nvPr>
        </p:nvSpPr>
        <p:spPr>
          <a:xfrm>
            <a:off x="610753" y="692697"/>
            <a:ext cx="10515600" cy="1196976"/>
          </a:xfrm>
        </p:spPr>
        <p:txBody>
          <a:bodyPr/>
          <a:lstStyle/>
          <a:p>
            <a:r>
              <a:rPr lang="en-US"/>
              <a:t>Click to edit Master title style</a:t>
            </a:r>
            <a:endParaRPr lang="en-US" dirty="0"/>
          </a:p>
        </p:txBody>
      </p:sp>
      <p:sp>
        <p:nvSpPr>
          <p:cNvPr id="13" name="Text Placeholder 12"/>
          <p:cNvSpPr>
            <a:spLocks noGrp="1"/>
          </p:cNvSpPr>
          <p:nvPr>
            <p:ph type="body" sz="quarter" idx="12"/>
          </p:nvPr>
        </p:nvSpPr>
        <p:spPr>
          <a:xfrm>
            <a:off x="1390651" y="1916832"/>
            <a:ext cx="9410700" cy="3528392"/>
          </a:xfrm>
          <a:prstGeom prst="rect">
            <a:avLst/>
          </a:prstGeom>
        </p:spPr>
        <p:txBody>
          <a:bodyPr/>
          <a:lstStyle>
            <a:lvl1pPr marL="0" indent="0">
              <a:lnSpc>
                <a:spcPts val="3600"/>
              </a:lnSpc>
              <a:buNone/>
              <a:defRPr sz="2800" b="0" i="1" baseline="0">
                <a:solidFill>
                  <a:srgbClr val="7A7392"/>
                </a:solidFill>
                <a:latin typeface="+mj-lt"/>
              </a:defRPr>
            </a:lvl1pPr>
            <a:lvl2pPr marL="609600" indent="0">
              <a:lnSpc>
                <a:spcPts val="3600"/>
              </a:lnSpc>
              <a:buNone/>
              <a:defRPr sz="2800" b="0" i="1" baseline="0">
                <a:solidFill>
                  <a:srgbClr val="7A7392"/>
                </a:solidFill>
                <a:latin typeface="+mj-lt"/>
              </a:defRPr>
            </a:lvl2pPr>
            <a:lvl3pPr marL="1219200" indent="0">
              <a:lnSpc>
                <a:spcPts val="3600"/>
              </a:lnSpc>
              <a:buNone/>
              <a:defRPr sz="2800" b="0" i="1" baseline="0">
                <a:solidFill>
                  <a:srgbClr val="7A7392"/>
                </a:solidFill>
                <a:latin typeface="+mj-lt"/>
              </a:defRPr>
            </a:lvl3pPr>
            <a:lvl4pPr marL="1828800" indent="0">
              <a:lnSpc>
                <a:spcPts val="3600"/>
              </a:lnSpc>
              <a:buNone/>
              <a:defRPr sz="2800" b="0" i="1" baseline="0">
                <a:solidFill>
                  <a:srgbClr val="7A7392"/>
                </a:solidFill>
                <a:latin typeface="+mj-lt"/>
              </a:defRPr>
            </a:lvl4pPr>
            <a:lvl5pPr marL="2438400" indent="0">
              <a:lnSpc>
                <a:spcPts val="3600"/>
              </a:lnSpc>
              <a:buNone/>
              <a:defRPr sz="2800" b="0" i="1" baseline="0">
                <a:solidFill>
                  <a:srgbClr val="7A7392"/>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4"/>
          <p:cNvSpPr>
            <a:spLocks noGrp="1"/>
          </p:cNvSpPr>
          <p:nvPr>
            <p:ph type="body" sz="quarter" idx="13"/>
          </p:nvPr>
        </p:nvSpPr>
        <p:spPr>
          <a:xfrm>
            <a:off x="1390651" y="5661026"/>
            <a:ext cx="9410700" cy="1196975"/>
          </a:xfrm>
          <a:prstGeom prst="rect">
            <a:avLst/>
          </a:prstGeom>
        </p:spPr>
        <p:txBody>
          <a:bodyPr/>
          <a:lstStyle>
            <a:lvl1pPr marL="0" indent="0" algn="r">
              <a:lnSpc>
                <a:spcPts val="1800"/>
              </a:lnSpc>
              <a:buNone/>
              <a:defRPr sz="1800" baseline="0">
                <a:solidFill>
                  <a:schemeClr val="tx1"/>
                </a:solidFill>
                <a:latin typeface="+mn-lt"/>
              </a:defRPr>
            </a:lvl1pPr>
            <a:lvl2pPr marL="609600" indent="0" algn="r">
              <a:lnSpc>
                <a:spcPts val="1800"/>
              </a:lnSpc>
              <a:buNone/>
              <a:defRPr sz="1800" baseline="0">
                <a:solidFill>
                  <a:schemeClr val="tx1"/>
                </a:solidFill>
                <a:latin typeface="+mn-lt"/>
              </a:defRPr>
            </a:lvl2pPr>
            <a:lvl3pPr marL="1219200" indent="0" algn="r">
              <a:lnSpc>
                <a:spcPts val="1800"/>
              </a:lnSpc>
              <a:buNone/>
              <a:defRPr sz="1800" baseline="0">
                <a:solidFill>
                  <a:schemeClr val="tx1"/>
                </a:solidFill>
                <a:latin typeface="+mn-lt"/>
              </a:defRPr>
            </a:lvl3pPr>
            <a:lvl4pPr marL="1828800" indent="0" algn="r">
              <a:lnSpc>
                <a:spcPts val="1800"/>
              </a:lnSpc>
              <a:buNone/>
              <a:defRPr sz="1800" baseline="0">
                <a:solidFill>
                  <a:schemeClr val="tx1"/>
                </a:solidFill>
                <a:latin typeface="+mn-lt"/>
              </a:defRPr>
            </a:lvl4pPr>
            <a:lvl5pPr marL="2438400" indent="0" algn="r">
              <a:lnSpc>
                <a:spcPts val="1800"/>
              </a:lnSpc>
              <a:buNone/>
              <a:defRPr sz="1800" baseline="0">
                <a:solidFill>
                  <a:schemeClr val="tx1"/>
                </a:soli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6080629"/>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5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291BB70-497C-4277-BE10-470B42F44DE5}"/>
              </a:ext>
            </a:extLst>
          </p:cNvPr>
          <p:cNvSpPr>
            <a:spLocks noGrp="1"/>
          </p:cNvSpPr>
          <p:nvPr>
            <p:ph type="title"/>
          </p:nvPr>
        </p:nvSpPr>
        <p:spPr/>
        <p:txBody>
          <a:bodyPr/>
          <a:lstStyle/>
          <a:p>
            <a:r>
              <a:rPr lang="en-US"/>
              <a:t>Click to edit Master title style</a:t>
            </a:r>
            <a:endParaRPr lang="en-GB"/>
          </a:p>
        </p:txBody>
      </p:sp>
      <p:sp>
        <p:nvSpPr>
          <p:cNvPr id="9" name="Text Placeholder 12"/>
          <p:cNvSpPr>
            <a:spLocks noGrp="1"/>
          </p:cNvSpPr>
          <p:nvPr>
            <p:ph type="body" sz="quarter" idx="12" hasCustomPrompt="1"/>
          </p:nvPr>
        </p:nvSpPr>
        <p:spPr>
          <a:xfrm>
            <a:off x="287205" y="2852936"/>
            <a:ext cx="5711959" cy="2592288"/>
          </a:xfrm>
          <a:prstGeom prst="rect">
            <a:avLst/>
          </a:prstGeom>
        </p:spPr>
        <p:txBody>
          <a:bodyPr/>
          <a:lstStyle>
            <a:lvl1pPr marL="0" indent="0" algn="r">
              <a:lnSpc>
                <a:spcPts val="9600"/>
              </a:lnSpc>
              <a:buNone/>
              <a:defRPr sz="13000" b="0" i="0" baseline="0">
                <a:solidFill>
                  <a:srgbClr val="7A7392"/>
                </a:solidFill>
                <a:latin typeface="+mj-lt"/>
                <a:ea typeface="Georgia" charset="0"/>
                <a:cs typeface="Georgia" charset="0"/>
              </a:defRPr>
            </a:lvl1pPr>
            <a:lvl2pPr marL="609600" indent="0" algn="r">
              <a:lnSpc>
                <a:spcPts val="3600"/>
              </a:lnSpc>
              <a:buNone/>
              <a:defRPr sz="9600" b="0" i="0" baseline="0">
                <a:solidFill>
                  <a:schemeClr val="bg1"/>
                </a:solidFill>
                <a:latin typeface="Georgia" charset="0"/>
                <a:ea typeface="Georgia" charset="0"/>
                <a:cs typeface="Georgia" charset="0"/>
              </a:defRPr>
            </a:lvl2pPr>
            <a:lvl3pPr marL="1219200" indent="0" algn="r">
              <a:lnSpc>
                <a:spcPts val="3600"/>
              </a:lnSpc>
              <a:buNone/>
              <a:defRPr sz="9600" b="0" i="0" baseline="0">
                <a:solidFill>
                  <a:schemeClr val="bg1"/>
                </a:solidFill>
                <a:latin typeface="Georgia" charset="0"/>
                <a:ea typeface="Georgia" charset="0"/>
                <a:cs typeface="Georgia" charset="0"/>
              </a:defRPr>
            </a:lvl3pPr>
            <a:lvl4pPr marL="1828800" indent="0" algn="r">
              <a:lnSpc>
                <a:spcPts val="3600"/>
              </a:lnSpc>
              <a:buNone/>
              <a:defRPr sz="9600" b="0" i="0" baseline="0">
                <a:solidFill>
                  <a:schemeClr val="bg1"/>
                </a:solidFill>
                <a:latin typeface="Georgia" charset="0"/>
                <a:ea typeface="Georgia" charset="0"/>
                <a:cs typeface="Georgia" charset="0"/>
              </a:defRPr>
            </a:lvl4pPr>
            <a:lvl5pPr marL="2438400" indent="0" algn="r">
              <a:lnSpc>
                <a:spcPts val="3600"/>
              </a:lnSpc>
              <a:buNone/>
              <a:defRPr sz="9600" b="0" i="0" baseline="0">
                <a:solidFill>
                  <a:schemeClr val="bg1"/>
                </a:solidFill>
                <a:latin typeface="Georgia" charset="0"/>
                <a:ea typeface="Georgia" charset="0"/>
                <a:cs typeface="Georgia" charset="0"/>
              </a:defRPr>
            </a:lvl5pPr>
          </a:lstStyle>
          <a:p>
            <a:pPr lvl="0"/>
            <a:r>
              <a:rPr lang="en-GB" dirty="0"/>
              <a:t>100%</a:t>
            </a:r>
          </a:p>
        </p:txBody>
      </p:sp>
      <p:sp>
        <p:nvSpPr>
          <p:cNvPr id="5" name="Text Placeholder 4">
            <a:extLst>
              <a:ext uri="{FF2B5EF4-FFF2-40B4-BE49-F238E27FC236}">
                <a16:creationId xmlns:a16="http://schemas.microsoft.com/office/drawing/2014/main" id="{7219D4CE-1D53-486E-821D-6DD3FBD41AD9}"/>
              </a:ext>
            </a:extLst>
          </p:cNvPr>
          <p:cNvSpPr>
            <a:spLocks noGrp="1"/>
          </p:cNvSpPr>
          <p:nvPr>
            <p:ph type="body" sz="quarter" idx="15"/>
          </p:nvPr>
        </p:nvSpPr>
        <p:spPr>
          <a:xfrm>
            <a:off x="6479117" y="2852739"/>
            <a:ext cx="4874683" cy="2592387"/>
          </a:xfrm>
          <a:prstGeom prst="rect">
            <a:avLst/>
          </a:prstGeom>
        </p:spPr>
        <p:txBody>
          <a:bodyPr/>
          <a:lstStyle>
            <a:lvl1pPr>
              <a:defRPr sz="2000">
                <a:solidFill>
                  <a:srgbClr val="7A7392"/>
                </a:solidFill>
              </a:defRPr>
            </a:lvl1pPr>
            <a:lvl2pPr marL="609600" indent="0">
              <a:buNone/>
              <a:defRPr sz="2000">
                <a:solidFill>
                  <a:srgbClr val="7A7392"/>
                </a:solidFill>
              </a:defRPr>
            </a:lvl2pPr>
            <a:lvl3pPr marL="1219200" indent="0">
              <a:buNone/>
              <a:defRPr sz="2000">
                <a:solidFill>
                  <a:srgbClr val="7A7392"/>
                </a:solidFill>
              </a:defRPr>
            </a:lvl3pPr>
            <a:lvl4pPr marL="1828800" indent="0">
              <a:buNone/>
              <a:defRPr sz="2000">
                <a:solidFill>
                  <a:srgbClr val="7A7392"/>
                </a:solidFill>
              </a:defRPr>
            </a:lvl4pPr>
            <a:lvl5pPr marL="2438400" indent="0">
              <a:buNone/>
              <a:defRPr sz="2000">
                <a:solidFill>
                  <a:srgbClr val="7A739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4"/>
          <p:cNvSpPr>
            <a:spLocks noGrp="1"/>
          </p:cNvSpPr>
          <p:nvPr>
            <p:ph type="body" sz="quarter" idx="14"/>
          </p:nvPr>
        </p:nvSpPr>
        <p:spPr>
          <a:xfrm>
            <a:off x="1294640" y="5661026"/>
            <a:ext cx="9505883" cy="648295"/>
          </a:xfrm>
          <a:prstGeom prst="rect">
            <a:avLst/>
          </a:prstGeom>
        </p:spPr>
        <p:txBody>
          <a:bodyPr/>
          <a:lstStyle>
            <a:lvl1pPr marL="0" indent="0" algn="r">
              <a:lnSpc>
                <a:spcPts val="1400"/>
              </a:lnSpc>
              <a:buNone/>
              <a:defRPr sz="1800" baseline="0">
                <a:solidFill>
                  <a:schemeClr val="tx1"/>
                </a:solidFill>
                <a:latin typeface="Tahoma" charset="0"/>
              </a:defRPr>
            </a:lvl1pPr>
            <a:lvl2pPr marL="609600" indent="0" algn="r">
              <a:lnSpc>
                <a:spcPts val="1400"/>
              </a:lnSpc>
              <a:buNone/>
              <a:defRPr sz="1800" baseline="0">
                <a:solidFill>
                  <a:schemeClr val="tx1"/>
                </a:solidFill>
                <a:latin typeface="Tahoma" charset="0"/>
              </a:defRPr>
            </a:lvl2pPr>
            <a:lvl3pPr marL="1219200" indent="0" algn="r">
              <a:lnSpc>
                <a:spcPts val="1400"/>
              </a:lnSpc>
              <a:buNone/>
              <a:defRPr sz="1800" baseline="0">
                <a:solidFill>
                  <a:schemeClr val="tx1"/>
                </a:solidFill>
                <a:latin typeface="Tahoma" charset="0"/>
              </a:defRPr>
            </a:lvl3pPr>
            <a:lvl4pPr marL="1828800" indent="0" algn="r">
              <a:lnSpc>
                <a:spcPts val="1400"/>
              </a:lnSpc>
              <a:buNone/>
              <a:defRPr sz="1800" baseline="0">
                <a:solidFill>
                  <a:schemeClr val="tx1"/>
                </a:solidFill>
                <a:latin typeface="Tahoma" charset="0"/>
              </a:defRPr>
            </a:lvl4pPr>
            <a:lvl5pPr marL="2438400" indent="0" algn="r">
              <a:lnSpc>
                <a:spcPts val="1400"/>
              </a:lnSpc>
              <a:buNone/>
              <a:defRPr sz="1800" baseline="0">
                <a:solidFill>
                  <a:schemeClr val="tx1"/>
                </a:solidFill>
                <a:latin typeface="Tahoma"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6253173"/>
      </p:ext>
    </p:extLst>
  </p:cSld>
  <p:clrMapOvr>
    <a:masterClrMapping/>
  </p:clrMapOvr>
  <p:transition spd="slow">
    <p:fade/>
  </p:transition>
  <p:extLst>
    <p:ext uri="{DCECCB84-F9BA-43D5-87BE-67443E8EF086}">
      <p15:sldGuideLst xmlns:p15="http://schemas.microsoft.com/office/powerpoint/2012/main">
        <p15:guide id="1" orient="horz" pos="2160">
          <p15:clr>
            <a:srgbClr val="FBAE40"/>
          </p15:clr>
        </p15:guide>
        <p15:guide id="2" pos="2880">
          <p15:clr>
            <a:srgbClr val="FBAE40"/>
          </p15:clr>
        </p15:guide>
        <p15:guide id="3" orient="horz" pos="184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22470132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485103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1656116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2614868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349060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and 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E3DBD-28B5-6744-B93D-384D879AF993}"/>
              </a:ext>
            </a:extLst>
          </p:cNvPr>
          <p:cNvSpPr>
            <a:spLocks noGrp="1"/>
          </p:cNvSpPr>
          <p:nvPr>
            <p:ph type="title"/>
          </p:nvPr>
        </p:nvSpPr>
        <p:spPr>
          <a:xfrm>
            <a:off x="1199456" y="1974056"/>
            <a:ext cx="8687493" cy="1325563"/>
          </a:xfrm>
          <a:prstGeom prst="rect">
            <a:avLst/>
          </a:prstGeom>
        </p:spPr>
        <p:txBody>
          <a:bodyPr/>
          <a:lstStyle>
            <a:lvl1pPr>
              <a:defRPr>
                <a:solidFill>
                  <a:srgbClr val="7A7392"/>
                </a:solidFill>
              </a:defRPr>
            </a:lvl1pPr>
          </a:lstStyle>
          <a:p>
            <a:r>
              <a:rPr lang="en-US"/>
              <a:t>Click to edit Master title style</a:t>
            </a:r>
            <a:endParaRPr lang="en-US" dirty="0"/>
          </a:p>
        </p:txBody>
      </p:sp>
      <p:sp>
        <p:nvSpPr>
          <p:cNvPr id="7" name="Text Placeholder 5"/>
          <p:cNvSpPr>
            <a:spLocks noGrp="1"/>
          </p:cNvSpPr>
          <p:nvPr>
            <p:ph type="body" sz="quarter" idx="11"/>
          </p:nvPr>
        </p:nvSpPr>
        <p:spPr>
          <a:xfrm>
            <a:off x="1199456" y="4221163"/>
            <a:ext cx="8687493" cy="603104"/>
          </a:xfrm>
          <a:prstGeom prst="rect">
            <a:avLst/>
          </a:prstGeom>
        </p:spPr>
        <p:txBody>
          <a:bodyPr lIns="0" tIns="0" rIns="0" bIns="0"/>
          <a:lstStyle>
            <a:lvl1pPr marL="0" indent="0">
              <a:lnSpc>
                <a:spcPct val="100000"/>
              </a:lnSpc>
              <a:buFontTx/>
              <a:buNone/>
              <a:defRPr sz="1800" b="0" i="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3873657911"/>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19881642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2820692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2961407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1276605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3896852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00DB643-5B30-4004-B394-2207E6DD8B34}" type="datetimeFigureOut">
              <a:rPr lang="en-GB" smtClean="0"/>
              <a:pPr/>
              <a:t>06/11/2022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1337215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42067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F070A7B3-6521-4DCA-87E5-044747A908C1}"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12016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7441470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69254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headings, text and bullet poin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64AAA3-E9D4-B544-B77B-0789573E9C02}"/>
              </a:ext>
            </a:extLst>
          </p:cNvPr>
          <p:cNvSpPr>
            <a:spLocks noGrp="1"/>
          </p:cNvSpPr>
          <p:nvPr>
            <p:ph type="title" hasCustomPrompt="1"/>
          </p:nvPr>
        </p:nvSpPr>
        <p:spPr>
          <a:xfrm>
            <a:off x="1199455" y="689701"/>
            <a:ext cx="10515600" cy="1011108"/>
          </a:xfrm>
          <a:prstGeom prst="rect">
            <a:avLst/>
          </a:prstGeom>
        </p:spPr>
        <p:txBody>
          <a:bodyPr lIns="0" tIns="0" rIns="0" bIns="0"/>
          <a:lstStyle>
            <a:lvl1pPr>
              <a:defRPr>
                <a:solidFill>
                  <a:srgbClr val="7A7392"/>
                </a:solidFill>
              </a:defRPr>
            </a:lvl1pPr>
          </a:lstStyle>
          <a:p>
            <a:pPr lvl="0"/>
            <a:r>
              <a:rPr lang="en-GB" dirty="0"/>
              <a:t>Click to edit Master text styles</a:t>
            </a:r>
          </a:p>
        </p:txBody>
      </p:sp>
      <p:sp>
        <p:nvSpPr>
          <p:cNvPr id="6" name="Text Placeholder 5"/>
          <p:cNvSpPr>
            <a:spLocks noGrp="1"/>
          </p:cNvSpPr>
          <p:nvPr>
            <p:ph type="body" sz="quarter" idx="11" hasCustomPrompt="1"/>
          </p:nvPr>
        </p:nvSpPr>
        <p:spPr>
          <a:xfrm>
            <a:off x="1199455" y="1700808"/>
            <a:ext cx="8735483" cy="4608512"/>
          </a:xfrm>
          <a:prstGeom prst="rect">
            <a:avLst/>
          </a:prstGeom>
        </p:spPr>
        <p:txBody>
          <a:bodyPr lIns="0" tIns="0" rIns="0" bIns="0"/>
          <a:lstStyle>
            <a:lvl1pPr marL="266700" indent="-257175">
              <a:buClr>
                <a:srgbClr val="7A7392"/>
              </a:buClr>
              <a:tabLst/>
              <a:defRPr sz="2000">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a:defRPr sz="1600">
                <a:latin typeface="Tahoma" panose="020B0604030504040204" pitchFamily="34" charset="0"/>
                <a:ea typeface="Tahoma" panose="020B0604030504040204" pitchFamily="34" charset="0"/>
                <a:cs typeface="Tahoma" panose="020B0604030504040204" pitchFamily="34" charset="0"/>
              </a:defRPr>
            </a:lvl4pPr>
            <a:lvl5pPr>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73393180"/>
      </p:ext>
    </p:extLst>
  </p:cSld>
  <p:clrMapOvr>
    <a:masterClrMapping/>
  </p:clrMapOvr>
  <p:transition spd="slow">
    <p:fade/>
  </p:transition>
  <p:extLst>
    <p:ext uri="{DCECCB84-F9BA-43D5-87BE-67443E8EF086}">
      <p15:sldGuideLst xmlns:p15="http://schemas.microsoft.com/office/powerpoint/2012/main">
        <p15:guide id="1" orient="horz" pos="436">
          <p15:clr>
            <a:srgbClr val="FBAE40"/>
          </p15:clr>
        </p15:guide>
        <p15:guide id="2" pos="56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07407314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E1037C31-9E7A-4F99-8774-A0E530DE1A42}" type="datetimeFigureOut">
              <a:rPr lang="en-US" smtClean="0"/>
              <a:t>11/7/2022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65782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278504F-A551-4DE0-9316-4DCD1D8CC752}" type="datetimeFigureOut">
              <a:rPr lang="en-US" smtClean="0"/>
              <a:t>11/7/2022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497226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D1BE4249-C0D0-4B06-8692-E8BB871AF643}" type="datetimeFigureOut">
              <a:rPr lang="en-US" smtClean="0"/>
              <a:t>11/7/2022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09791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59505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11/7/2022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67209214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973297945"/>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3642266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6620974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60EA64-D806-43AC-9DF2-F8C432F32B4C}" type="datetimeFigureOut">
              <a:rPr lang="en-US" smtClean="0"/>
              <a:t>11/7/2022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360260519"/>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headings, text and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34AA9-9B1B-7D49-821B-E768D4FEE2D2}"/>
              </a:ext>
            </a:extLst>
          </p:cNvPr>
          <p:cNvSpPr>
            <a:spLocks noGrp="1"/>
          </p:cNvSpPr>
          <p:nvPr>
            <p:ph type="title"/>
          </p:nvPr>
        </p:nvSpPr>
        <p:spPr>
          <a:xfrm>
            <a:off x="1200151" y="687615"/>
            <a:ext cx="10515600" cy="1012599"/>
          </a:xfrm>
        </p:spPr>
        <p:txBody>
          <a:bodyPr/>
          <a:lstStyle/>
          <a:p>
            <a:r>
              <a:rPr lang="en-US"/>
              <a:t>Click to edit Master title style</a:t>
            </a:r>
            <a:endParaRPr lang="en-US" dirty="0"/>
          </a:p>
        </p:txBody>
      </p:sp>
      <p:sp>
        <p:nvSpPr>
          <p:cNvPr id="3" name="Text Placeholder 2"/>
          <p:cNvSpPr>
            <a:spLocks noGrp="1"/>
          </p:cNvSpPr>
          <p:nvPr>
            <p:ph type="body" sz="quarter" idx="11" hasCustomPrompt="1"/>
          </p:nvPr>
        </p:nvSpPr>
        <p:spPr>
          <a:xfrm>
            <a:off x="1200151" y="1700214"/>
            <a:ext cx="8735483" cy="4465637"/>
          </a:xfrm>
          <a:prstGeom prst="rect">
            <a:avLst/>
          </a:prstGeom>
        </p:spPr>
        <p:txBody>
          <a:bodyPr lIns="0" tIns="0" rIns="0" bIns="0"/>
          <a:lstStyle>
            <a:lvl1pPr marL="266700" indent="-266700">
              <a:buClr>
                <a:srgbClr val="7A7392"/>
              </a:buClr>
              <a:buFont typeface="+mj-lt"/>
              <a:buAutoNum type="arabicPeriod"/>
              <a:defRPr sz="2000">
                <a:latin typeface="+mn-lt"/>
                <a:ea typeface="Tahoma" panose="020B0604030504040204" pitchFamily="34" charset="0"/>
                <a:cs typeface="Tahoma" panose="020B0604030504040204" pitchFamily="34" charset="0"/>
              </a:defRPr>
            </a:lvl1pPr>
            <a:lvl2pPr marL="541338" indent="-274638">
              <a:buClr>
                <a:srgbClr val="7A7392"/>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23431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4pPr>
            <a:lvl5pPr marL="2952750" indent="-514350">
              <a:buFont typeface="+mj-lt"/>
              <a:buAutoNum type="arabicPeriod"/>
              <a:defRPr sz="1600">
                <a:latin typeface="Tahoma" panose="020B0604030504040204" pitchFamily="34" charset="0"/>
                <a:ea typeface="Tahoma" panose="020B0604030504040204" pitchFamily="34" charset="0"/>
                <a:cs typeface="Tahoma" panose="020B0604030504040204" pitchFamily="34" charset="0"/>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57166868"/>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160EA64-D806-43AC-9DF2-F8C432F32B4C}" type="datetimeFigureOut">
              <a:rPr lang="en-US" smtClean="0"/>
              <a:t>11/7/2022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31352905"/>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424038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925064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DDB557D-636C-4817-A2BB-56AF7555F98A}"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21122733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DB557D-636C-4817-A2BB-56AF7555F98A}"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8284475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DB557D-636C-4817-A2BB-56AF7555F98A}"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21654730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DDB557D-636C-4817-A2BB-56AF7555F98A}"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28726576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DDB557D-636C-4817-A2BB-56AF7555F98A}" type="datetimeFigureOut">
              <a:rPr lang="en-GB" smtClean="0"/>
              <a:t>07/11/2022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32647319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DB557D-636C-4817-A2BB-56AF7555F98A}" type="datetimeFigureOut">
              <a:rPr lang="en-GB" smtClean="0"/>
              <a:t>07/11/2022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21833317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DB557D-636C-4817-A2BB-56AF7555F98A}" type="datetimeFigureOut">
              <a:rPr lang="en-GB" smtClean="0"/>
              <a:t>07/11/2022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1764420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sty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D85A6-D158-2E49-90B4-F2441730F410}"/>
              </a:ext>
            </a:extLst>
          </p:cNvPr>
          <p:cNvSpPr>
            <a:spLocks noGrp="1"/>
          </p:cNvSpPr>
          <p:nvPr>
            <p:ph type="title"/>
          </p:nvPr>
        </p:nvSpPr>
        <p:spPr>
          <a:xfrm>
            <a:off x="1199455" y="692697"/>
            <a:ext cx="10515600" cy="936104"/>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7" y="1628800"/>
            <a:ext cx="422344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
        <p:nvSpPr>
          <p:cNvPr id="7" name="Text Placeholder 6"/>
          <p:cNvSpPr>
            <a:spLocks noGrp="1"/>
          </p:cNvSpPr>
          <p:nvPr>
            <p:ph type="body" sz="quarter" idx="12"/>
          </p:nvPr>
        </p:nvSpPr>
        <p:spPr>
          <a:xfrm>
            <a:off x="5712885" y="1628800"/>
            <a:ext cx="422344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Tree>
    <p:extLst>
      <p:ext uri="{BB962C8B-B14F-4D97-AF65-F5344CB8AC3E}">
        <p14:creationId xmlns:p14="http://schemas.microsoft.com/office/powerpoint/2010/main" val="469426353"/>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DB557D-636C-4817-A2BB-56AF7555F98A}"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8241040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DB557D-636C-4817-A2BB-56AF7555F98A}" type="datetimeFigureOut">
              <a:rPr lang="en-GB" smtClean="0"/>
              <a:t>07/11/2022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30447345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DB557D-636C-4817-A2BB-56AF7555F98A}"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33358454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DDB557D-636C-4817-A2BB-56AF7555F98A}" type="datetimeFigureOut">
              <a:rPr lang="en-GB" smtClean="0"/>
              <a:t>07/11/2022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150D2C-2558-411E-964B-15BF8844633C}" type="slidenum">
              <a:rPr lang="en-GB" smtClean="0"/>
              <a:t>‹#›</a:t>
            </a:fld>
            <a:endParaRPr lang="en-GB"/>
          </a:p>
        </p:txBody>
      </p:sp>
    </p:spTree>
    <p:extLst>
      <p:ext uri="{BB962C8B-B14F-4D97-AF65-F5344CB8AC3E}">
        <p14:creationId xmlns:p14="http://schemas.microsoft.com/office/powerpoint/2010/main" val="3632253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tyle with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A63C3-2B19-3E4C-861A-2B5A52BA7233}"/>
              </a:ext>
            </a:extLst>
          </p:cNvPr>
          <p:cNvSpPr>
            <a:spLocks noGrp="1"/>
          </p:cNvSpPr>
          <p:nvPr>
            <p:ph type="title"/>
          </p:nvPr>
        </p:nvSpPr>
        <p:spPr>
          <a:xfrm>
            <a:off x="1199455" y="692697"/>
            <a:ext cx="10515600" cy="936104"/>
          </a:xfrm>
        </p:spPr>
        <p:txBody>
          <a:bodyPr/>
          <a:lstStyle/>
          <a:p>
            <a:r>
              <a:rPr lang="en-US"/>
              <a:t>Click to edit Master title style</a:t>
            </a:r>
          </a:p>
        </p:txBody>
      </p:sp>
      <p:sp>
        <p:nvSpPr>
          <p:cNvPr id="8" name="Text Placeholder 5"/>
          <p:cNvSpPr>
            <a:spLocks noGrp="1"/>
          </p:cNvSpPr>
          <p:nvPr>
            <p:ph type="body" sz="quarter" idx="11" hasCustomPrompt="1"/>
          </p:nvPr>
        </p:nvSpPr>
        <p:spPr>
          <a:xfrm>
            <a:off x="1199457" y="1628800"/>
            <a:ext cx="422344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8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Second Bullet Point</a:t>
            </a:r>
          </a:p>
          <a:p>
            <a:pPr lvl="2"/>
            <a:r>
              <a:rPr lang="en-GB" dirty="0"/>
              <a:t>Third Bullet Point</a:t>
            </a:r>
          </a:p>
          <a:p>
            <a:pPr lvl="3"/>
            <a:endParaRPr lang="en-GB" dirty="0"/>
          </a:p>
        </p:txBody>
      </p:sp>
      <p:sp>
        <p:nvSpPr>
          <p:cNvPr id="9" name="Text Placeholder 5"/>
          <p:cNvSpPr>
            <a:spLocks noGrp="1"/>
          </p:cNvSpPr>
          <p:nvPr>
            <p:ph type="body" sz="quarter" idx="12" hasCustomPrompt="1"/>
          </p:nvPr>
        </p:nvSpPr>
        <p:spPr>
          <a:xfrm>
            <a:off x="5712885" y="1628800"/>
            <a:ext cx="4223444" cy="4536504"/>
          </a:xfrm>
          <a:prstGeom prst="rect">
            <a:avLst/>
          </a:prstGeom>
        </p:spPr>
        <p:txBody>
          <a:bodyPr lIns="0" tIns="0" rIns="0" bIns="0" numCol="1" spcCol="216000"/>
          <a:lstStyle>
            <a:lvl1pPr marL="285750" marR="0" indent="-285750" algn="l" defTabSz="606425" rtl="0" eaLnBrk="1" fontAlgn="base" latinLnBrk="0" hangingPunct="1">
              <a:lnSpc>
                <a:spcPts val="2000"/>
              </a:lnSpc>
              <a:spcBef>
                <a:spcPts val="0"/>
              </a:spcBef>
              <a:spcAft>
                <a:spcPct val="0"/>
              </a:spcAft>
              <a:buClr>
                <a:srgbClr val="7A7392"/>
              </a:buClr>
              <a:buSzTx/>
              <a:buFont typeface="Arial" panose="020B0604020202020204" pitchFamily="34" charset="0"/>
              <a:buChar char="•"/>
              <a:tabLst/>
              <a:defRPr sz="2000" b="0" i="0" baseline="0">
                <a:solidFill>
                  <a:schemeClr val="tx1"/>
                </a:solidFill>
                <a:latin typeface="+mn-lt"/>
                <a:ea typeface="Tahoma" panose="020B0604030504040204" pitchFamily="34" charset="0"/>
                <a:cs typeface="Tahoma" panose="020B0604030504040204" pitchFamily="34" charset="0"/>
              </a:defRPr>
            </a:lvl1pPr>
            <a:lvl2pPr marL="541338" indent="-274638">
              <a:buClr>
                <a:srgbClr val="7A7392"/>
              </a:buClr>
              <a:buFont typeface="Courier New" panose="02070309020205020404" pitchFamily="49" charset="0"/>
              <a:buChar char="o"/>
              <a:defRPr sz="2000">
                <a:latin typeface="+mn-lt"/>
                <a:ea typeface="Tahoma" panose="020B0604030504040204" pitchFamily="34" charset="0"/>
                <a:cs typeface="Tahoma" panose="020B0604030504040204" pitchFamily="34" charset="0"/>
              </a:defRPr>
            </a:lvl2pPr>
            <a:lvl3pPr marL="808038" indent="-1778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163638" indent="-301625">
              <a:defRPr sz="1800">
                <a:latin typeface="+mn-lt"/>
                <a:ea typeface="Tahoma" panose="020B0604030504040204" pitchFamily="34" charset="0"/>
                <a:cs typeface="Tahoma" panose="020B0604030504040204" pitchFamily="34" charset="0"/>
              </a:defRPr>
            </a:lvl4pPr>
          </a:lstStyle>
          <a:p>
            <a:pPr lvl="0"/>
            <a:r>
              <a:rPr lang="en-US" dirty="0"/>
              <a:t>Click to add text</a:t>
            </a:r>
          </a:p>
          <a:p>
            <a:pPr lvl="1"/>
            <a:r>
              <a:rPr lang="en-US" dirty="0"/>
              <a:t>Second Bullet Point</a:t>
            </a:r>
          </a:p>
          <a:p>
            <a:pPr lvl="2"/>
            <a:r>
              <a:rPr lang="en-US" dirty="0"/>
              <a:t>Third Bullet Point</a:t>
            </a:r>
          </a:p>
          <a:p>
            <a:pPr lvl="3"/>
            <a:endParaRPr lang="en-US" dirty="0"/>
          </a:p>
          <a:p>
            <a:pPr lvl="0"/>
            <a:endParaRPr lang="en-GB" dirty="0"/>
          </a:p>
        </p:txBody>
      </p:sp>
    </p:spTree>
    <p:extLst>
      <p:ext uri="{BB962C8B-B14F-4D97-AF65-F5344CB8AC3E}">
        <p14:creationId xmlns:p14="http://schemas.microsoft.com/office/powerpoint/2010/main" val="7177831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style with numbered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AA39C-6E99-FE4F-B641-F44C7B4B4DB4}"/>
              </a:ext>
            </a:extLst>
          </p:cNvPr>
          <p:cNvSpPr>
            <a:spLocks noGrp="1"/>
          </p:cNvSpPr>
          <p:nvPr>
            <p:ph type="title"/>
          </p:nvPr>
        </p:nvSpPr>
        <p:spPr>
          <a:xfrm>
            <a:off x="1199456" y="692697"/>
            <a:ext cx="10515600" cy="936104"/>
          </a:xfrm>
        </p:spPr>
        <p:txBody>
          <a:bodyPr/>
          <a:lstStyle/>
          <a:p>
            <a:r>
              <a:rPr lang="en-US"/>
              <a:t>Click to edit Master title style</a:t>
            </a:r>
            <a:endParaRPr lang="en-US" dirty="0"/>
          </a:p>
        </p:txBody>
      </p:sp>
      <p:sp>
        <p:nvSpPr>
          <p:cNvPr id="8" name="Text Placeholder 5"/>
          <p:cNvSpPr>
            <a:spLocks noGrp="1"/>
          </p:cNvSpPr>
          <p:nvPr>
            <p:ph type="body" sz="quarter" idx="11" hasCustomPrompt="1"/>
          </p:nvPr>
        </p:nvSpPr>
        <p:spPr>
          <a:xfrm>
            <a:off x="1199457"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2000" b="0" i="0" baseline="0">
                <a:solidFill>
                  <a:schemeClr val="tx1"/>
                </a:solidFill>
                <a:latin typeface="+mn-lt"/>
                <a:ea typeface="Tahoma"/>
                <a:cs typeface="Tahoma"/>
              </a:defRPr>
            </a:lvl1pPr>
            <a:lvl2pPr marL="541338" indent="-274638">
              <a:buClr>
                <a:srgbClr val="7A7392"/>
              </a:buClr>
              <a:buFont typeface="+mj-lt"/>
              <a:buAutoNum type="romanLcPeriod"/>
              <a:defRPr sz="2000" baseline="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a:p>
            <a:pPr lvl="3"/>
            <a:endParaRPr lang="en-GB" dirty="0"/>
          </a:p>
        </p:txBody>
      </p:sp>
      <p:sp>
        <p:nvSpPr>
          <p:cNvPr id="9" name="Text Placeholder 5"/>
          <p:cNvSpPr>
            <a:spLocks noGrp="1"/>
          </p:cNvSpPr>
          <p:nvPr>
            <p:ph type="body" sz="quarter" idx="12" hasCustomPrompt="1"/>
          </p:nvPr>
        </p:nvSpPr>
        <p:spPr>
          <a:xfrm>
            <a:off x="5712885" y="1628800"/>
            <a:ext cx="4223444" cy="4536504"/>
          </a:xfrm>
          <a:prstGeom prst="rect">
            <a:avLst/>
          </a:prstGeom>
        </p:spPr>
        <p:txBody>
          <a:bodyPr lIns="0" tIns="0" rIns="0" bIns="0" numCol="1" spcCol="216000"/>
          <a:lstStyle>
            <a:lvl1pPr marL="266700" marR="0" indent="-266700" algn="l" defTabSz="606425" rtl="0" eaLnBrk="1" fontAlgn="base" latinLnBrk="0" hangingPunct="1">
              <a:lnSpc>
                <a:spcPts val="2000"/>
              </a:lnSpc>
              <a:spcBef>
                <a:spcPts val="0"/>
              </a:spcBef>
              <a:spcAft>
                <a:spcPct val="0"/>
              </a:spcAft>
              <a:buClr>
                <a:srgbClr val="7A7392"/>
              </a:buClr>
              <a:buSzTx/>
              <a:buFont typeface="+mj-lt"/>
              <a:buAutoNum type="arabicPeriod"/>
              <a:tabLst/>
              <a:defRPr sz="2000" b="0" i="0" baseline="0">
                <a:solidFill>
                  <a:schemeClr val="tx1"/>
                </a:solidFill>
                <a:latin typeface="+mn-lt"/>
                <a:ea typeface="Tahoma"/>
                <a:cs typeface="Tahoma"/>
              </a:defRPr>
            </a:lvl1pPr>
            <a:lvl2pPr marL="541338" indent="-274638">
              <a:buClr>
                <a:srgbClr val="7A7392"/>
              </a:buClr>
              <a:buFont typeface="+mj-lt"/>
              <a:buAutoNum type="romanLcPeriod"/>
              <a:defRPr sz="2000">
                <a:latin typeface="+mn-lt"/>
                <a:ea typeface="Tahoma" panose="020B0604030504040204" pitchFamily="34" charset="0"/>
                <a:cs typeface="Tahoma" panose="020B0604030504040204" pitchFamily="34" charset="0"/>
              </a:defRPr>
            </a:lvl2pPr>
            <a:lvl3pPr marL="896938" indent="-266700">
              <a:buClr>
                <a:srgbClr val="7A7392"/>
              </a:buClr>
              <a:buFont typeface="Arial" panose="020B0604020202020204" pitchFamily="34" charset="0"/>
              <a:buChar char="̶"/>
              <a:defRPr sz="2000">
                <a:latin typeface="+mn-lt"/>
                <a:ea typeface="Tahoma" panose="020B0604030504040204" pitchFamily="34" charset="0"/>
                <a:cs typeface="Tahoma" panose="020B0604030504040204" pitchFamily="34" charset="0"/>
              </a:defRPr>
            </a:lvl3pPr>
            <a:lvl4pPr marL="1252538" indent="-285750">
              <a:buFont typeface="Arial" panose="020B0604020202020204" pitchFamily="34" charset="0"/>
              <a:buChar char="̶"/>
              <a:defRPr sz="1400">
                <a:latin typeface="+mn-lt"/>
                <a:ea typeface="Tahoma" panose="020B0604030504040204" pitchFamily="34" charset="0"/>
                <a:cs typeface="Tahoma" panose="020B0604030504040204" pitchFamily="34" charset="0"/>
              </a:defRPr>
            </a:lvl4pPr>
          </a:lstStyle>
          <a:p>
            <a:pPr lvl="0"/>
            <a:r>
              <a:rPr lang="en-GB" dirty="0"/>
              <a:t>Click to add text</a:t>
            </a:r>
          </a:p>
          <a:p>
            <a:pPr lvl="1"/>
            <a:r>
              <a:rPr lang="en-GB" dirty="0"/>
              <a:t>Number Position Number 2</a:t>
            </a:r>
          </a:p>
          <a:p>
            <a:pPr lvl="2"/>
            <a:r>
              <a:rPr lang="en-GB" dirty="0"/>
              <a:t>Number Position Number 3</a:t>
            </a:r>
          </a:p>
          <a:p>
            <a:pPr lvl="3"/>
            <a:endParaRPr lang="en-GB" dirty="0"/>
          </a:p>
        </p:txBody>
      </p:sp>
    </p:spTree>
    <p:extLst>
      <p:ext uri="{BB962C8B-B14F-4D97-AF65-F5344CB8AC3E}">
        <p14:creationId xmlns:p14="http://schemas.microsoft.com/office/powerpoint/2010/main" val="269295475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and graph posi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C80B-5DE2-104C-BCD7-114FA55CDFA5}"/>
              </a:ext>
            </a:extLst>
          </p:cNvPr>
          <p:cNvSpPr>
            <a:spLocks noGrp="1"/>
          </p:cNvSpPr>
          <p:nvPr>
            <p:ph type="title"/>
          </p:nvPr>
        </p:nvSpPr>
        <p:spPr>
          <a:xfrm>
            <a:off x="1190020" y="692697"/>
            <a:ext cx="10515600" cy="862064"/>
          </a:xfrm>
        </p:spPr>
        <p:txBody>
          <a:bodyPr/>
          <a:lstStyle/>
          <a:p>
            <a:r>
              <a:rPr lang="en-US"/>
              <a:t>Click to edit Master title style</a:t>
            </a:r>
            <a:endParaRPr lang="en-US" dirty="0"/>
          </a:p>
        </p:txBody>
      </p:sp>
      <p:sp>
        <p:nvSpPr>
          <p:cNvPr id="3" name="Chart Placeholder 2"/>
          <p:cNvSpPr>
            <a:spLocks noGrp="1"/>
          </p:cNvSpPr>
          <p:nvPr>
            <p:ph type="chart" sz="quarter" idx="11"/>
          </p:nvPr>
        </p:nvSpPr>
        <p:spPr>
          <a:xfrm>
            <a:off x="1199456" y="1554761"/>
            <a:ext cx="8687493" cy="453806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26614770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rrow column text style wi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65AE-FBB8-C547-A863-8ACFC537D477}"/>
              </a:ext>
            </a:extLst>
          </p:cNvPr>
          <p:cNvSpPr>
            <a:spLocks noGrp="1"/>
          </p:cNvSpPr>
          <p:nvPr>
            <p:ph type="title"/>
          </p:nvPr>
        </p:nvSpPr>
        <p:spPr>
          <a:xfrm>
            <a:off x="1199455" y="692697"/>
            <a:ext cx="10515600" cy="936103"/>
          </a:xfrm>
        </p:spPr>
        <p:txBody>
          <a:bodyPr/>
          <a:lstStyle/>
          <a:p>
            <a:r>
              <a:rPr lang="en-US"/>
              <a:t>Click to edit Master title style</a:t>
            </a:r>
            <a:endParaRPr lang="en-US" dirty="0"/>
          </a:p>
        </p:txBody>
      </p:sp>
      <p:sp>
        <p:nvSpPr>
          <p:cNvPr id="6" name="Text Placeholder 5"/>
          <p:cNvSpPr>
            <a:spLocks noGrp="1"/>
          </p:cNvSpPr>
          <p:nvPr>
            <p:ph type="body" sz="quarter" idx="11"/>
          </p:nvPr>
        </p:nvSpPr>
        <p:spPr>
          <a:xfrm>
            <a:off x="1199457" y="1628800"/>
            <a:ext cx="4223444" cy="4536504"/>
          </a:xfrm>
          <a:prstGeom prst="rect">
            <a:avLst/>
          </a:prstGeom>
        </p:spPr>
        <p:txBody>
          <a:bodyPr lIns="0" tIns="0" rIns="0" bIns="0" numCol="1" spcCol="216000"/>
          <a:lstStyle>
            <a:lvl1pPr marL="0" marR="0" indent="0" algn="l" defTabSz="606425" rtl="0" eaLnBrk="1" fontAlgn="base" latinLnBrk="0" hangingPunct="1">
              <a:lnSpc>
                <a:spcPts val="2000"/>
              </a:lnSpc>
              <a:spcBef>
                <a:spcPts val="0"/>
              </a:spcBef>
              <a:spcAft>
                <a:spcPct val="0"/>
              </a:spcAft>
              <a:buClrTx/>
              <a:buSzTx/>
              <a:buFontTx/>
              <a:buNone/>
              <a:tabLst/>
              <a:defRPr sz="2000" b="0" i="0" baseline="0">
                <a:solidFill>
                  <a:schemeClr val="tx1"/>
                </a:solidFill>
                <a:latin typeface="+mn-lt"/>
                <a:ea typeface="Tahoma"/>
                <a:cs typeface="Tahoma"/>
              </a:defRPr>
            </a:lvl1pPr>
          </a:lstStyle>
          <a:p>
            <a:pPr lvl="0"/>
            <a:r>
              <a:rPr lang="en-US"/>
              <a:t>Edit Master text styles</a:t>
            </a:r>
          </a:p>
        </p:txBody>
      </p:sp>
      <p:sp>
        <p:nvSpPr>
          <p:cNvPr id="3" name="Chart Placeholder 2"/>
          <p:cNvSpPr>
            <a:spLocks noGrp="1"/>
          </p:cNvSpPr>
          <p:nvPr>
            <p:ph type="chart" sz="quarter" idx="12"/>
          </p:nvPr>
        </p:nvSpPr>
        <p:spPr>
          <a:xfrm>
            <a:off x="5712884" y="1628800"/>
            <a:ext cx="5088467" cy="4464025"/>
          </a:xfrm>
          <a:prstGeom prst="rect">
            <a:avLst/>
          </a:prstGeom>
        </p:spPr>
        <p:txBody>
          <a:bodyPr/>
          <a:lstStyle/>
          <a:p>
            <a:pPr lvl="0"/>
            <a:r>
              <a:rPr lang="en-US" noProof="0"/>
              <a:t>Click icon to add chart</a:t>
            </a:r>
            <a:endParaRPr lang="en-US" noProof="0" dirty="0"/>
          </a:p>
        </p:txBody>
      </p:sp>
    </p:spTree>
    <p:extLst>
      <p:ext uri="{BB962C8B-B14F-4D97-AF65-F5344CB8AC3E}">
        <p14:creationId xmlns:p14="http://schemas.microsoft.com/office/powerpoint/2010/main" val="30452732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theme" Target="../theme/theme3.xml"/><Relationship Id="rId3" Type="http://schemas.openxmlformats.org/officeDocument/2006/relationships/slideLayout" Target="../slideLayouts/slideLayout28.xml"/><Relationship Id="rId21" Type="http://schemas.openxmlformats.org/officeDocument/2006/relationships/image" Target="../media/image6.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image" Target="../media/image5.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4.pn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a:extLst>
              <a:ext uri="{FF2B5EF4-FFF2-40B4-BE49-F238E27FC236}">
                <a16:creationId xmlns:a16="http://schemas.microsoft.com/office/drawing/2014/main" id="{3631A212-DAA8-B544-9BA8-9F3465AA8AB6}"/>
              </a:ext>
            </a:extLst>
          </p:cNvPr>
          <p:cNvSpPr>
            <a:spLocks noGrp="1"/>
          </p:cNvSpPr>
          <p:nvPr>
            <p:ph type="title"/>
          </p:nvPr>
        </p:nvSpPr>
        <p:spPr>
          <a:xfrm>
            <a:off x="838200" y="692698"/>
            <a:ext cx="10515600" cy="720079"/>
          </a:xfrm>
          <a:prstGeom prst="rect">
            <a:avLst/>
          </a:prstGeom>
        </p:spPr>
        <p:txBody>
          <a:bodyPr vert="horz" lIns="0" tIns="0" rIns="0" bIns="0" rtlCol="0" anchor="t" anchorCtr="0">
            <a:normAutofit/>
          </a:bodyPr>
          <a:lstStyle/>
          <a:p>
            <a:r>
              <a:rPr lang="en-US"/>
              <a:t>Click to edit Master title style</a:t>
            </a:r>
            <a:endParaRPr lang="en-US" dirty="0"/>
          </a:p>
        </p:txBody>
      </p:sp>
      <p:pic>
        <p:nvPicPr>
          <p:cNvPr id="3" name="Picture 2">
            <a:extLst>
              <a:ext uri="{FF2B5EF4-FFF2-40B4-BE49-F238E27FC236}">
                <a16:creationId xmlns:a16="http://schemas.microsoft.com/office/drawing/2014/main" id="{06D7E385-10D3-CC4C-B8C0-4CD9D91D4F44}"/>
              </a:ext>
              <a:ext uri="{C183D7F6-B498-43B3-948B-1728B52AA6E4}">
                <adec:decorative xmlns:adec="http://schemas.microsoft.com/office/drawing/2017/decorative" val="1"/>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648396" y="0"/>
            <a:ext cx="1441449"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63903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slow">
    <p:fade/>
  </p:transition>
  <p:txStyles>
    <p:titleStyle>
      <a:lvl1pPr algn="l" defTabSz="606425" rtl="0" eaLnBrk="1" fontAlgn="base" hangingPunct="1">
        <a:spcBef>
          <a:spcPct val="0"/>
        </a:spcBef>
        <a:spcAft>
          <a:spcPct val="0"/>
        </a:spcAft>
        <a:defRPr sz="3600" kern="1200">
          <a:solidFill>
            <a:srgbClr val="7A7392"/>
          </a:solidFill>
          <a:latin typeface="+mj-lt"/>
          <a:ea typeface="ＭＳ Ｐゴシック" charset="0"/>
          <a:cs typeface="ＭＳ Ｐゴシック" charset="0"/>
        </a:defRPr>
      </a:lvl1pPr>
      <a:lvl2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2pPr>
      <a:lvl3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3pPr>
      <a:lvl4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4pPr>
      <a:lvl5pPr algn="ctr" defTabSz="606425" rtl="0" eaLnBrk="1" fontAlgn="base" hangingPunct="1">
        <a:spcBef>
          <a:spcPct val="0"/>
        </a:spcBef>
        <a:spcAft>
          <a:spcPct val="0"/>
        </a:spcAft>
        <a:defRPr sz="5800">
          <a:solidFill>
            <a:schemeClr val="tx1"/>
          </a:solidFill>
          <a:latin typeface="Calibri" charset="0"/>
          <a:ea typeface="ＭＳ Ｐゴシック" charset="0"/>
          <a:cs typeface="ＭＳ Ｐゴシック" charset="0"/>
        </a:defRPr>
      </a:lvl5pPr>
      <a:lvl6pPr marL="609555"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6pPr>
      <a:lvl7pPr marL="1219110"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7pPr>
      <a:lvl8pPr marL="1828664"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8pPr>
      <a:lvl9pPr marL="2438218" algn="ctr" defTabSz="609555" rtl="0" eaLnBrk="1" fontAlgn="base" hangingPunct="1">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4025" indent="-454025" algn="l" defTabSz="606425" rtl="0" eaLnBrk="1" fontAlgn="base" hangingPunct="1">
        <a:spcBef>
          <a:spcPct val="20000"/>
        </a:spcBef>
        <a:spcAft>
          <a:spcPct val="0"/>
        </a:spcAft>
        <a:buFont typeface="Arial" charset="0"/>
        <a:buChar char="•"/>
        <a:defRPr sz="4200" kern="1200">
          <a:solidFill>
            <a:schemeClr val="tx1"/>
          </a:solidFill>
          <a:latin typeface="+mn-lt"/>
          <a:ea typeface="ＭＳ Ｐゴシック" charset="0"/>
          <a:cs typeface="ＭＳ Ｐゴシック" charset="0"/>
        </a:defRPr>
      </a:lvl1pPr>
      <a:lvl2pPr marL="987425" indent="-377825" algn="l" defTabSz="606425" rtl="0" eaLnBrk="1" fontAlgn="base" hangingPunct="1">
        <a:spcBef>
          <a:spcPct val="20000"/>
        </a:spcBef>
        <a:spcAft>
          <a:spcPct val="0"/>
        </a:spcAft>
        <a:buFont typeface="Arial" charset="0"/>
        <a:buChar char="–"/>
        <a:defRPr sz="3700" kern="1200">
          <a:solidFill>
            <a:schemeClr val="tx1"/>
          </a:solidFill>
          <a:latin typeface="+mn-lt"/>
          <a:ea typeface="ＭＳ Ｐゴシック" charset="0"/>
          <a:cs typeface="+mn-cs"/>
        </a:defRPr>
      </a:lvl2pPr>
      <a:lvl3pPr marL="1520825" indent="-301625" algn="l" defTabSz="606425"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n-cs"/>
        </a:defRPr>
      </a:lvl3pPr>
      <a:lvl4pPr marL="21304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4pPr>
      <a:lvl5pPr marL="2740025" indent="-301625" algn="l" defTabSz="606425" rtl="0" eaLnBrk="1" fontAlgn="base" hangingPunct="1">
        <a:spcBef>
          <a:spcPct val="20000"/>
        </a:spcBef>
        <a:spcAft>
          <a:spcPct val="0"/>
        </a:spcAft>
        <a:buFont typeface="Arial" charset="0"/>
        <a:buChar char="»"/>
        <a:defRPr sz="2600" kern="1200">
          <a:solidFill>
            <a:schemeClr val="tx1"/>
          </a:solidFill>
          <a:latin typeface="+mn-lt"/>
          <a:ea typeface="ＭＳ Ｐゴシック" charset="0"/>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DB643-5B30-4004-B394-2207E6DD8B34}" type="datetimeFigureOut">
              <a:rPr lang="en-GB" smtClean="0"/>
              <a:pPr/>
              <a:t>06/11/2022</a:t>
            </a:fld>
            <a:endParaRPr lang="en-GB"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C68FD-7FFD-49CA-8CF9-569C13E8D5C8}" type="slidenum">
              <a:rPr lang="en-GB" smtClean="0"/>
              <a:pPr/>
              <a:t>‹#›</a:t>
            </a:fld>
            <a:endParaRPr lang="en-GB" dirty="0"/>
          </a:p>
        </p:txBody>
      </p:sp>
    </p:spTree>
    <p:extLst>
      <p:ext uri="{BB962C8B-B14F-4D97-AF65-F5344CB8AC3E}">
        <p14:creationId xmlns:p14="http://schemas.microsoft.com/office/powerpoint/2010/main" val="6623076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160EA64-D806-43AC-9DF2-F8C432F32B4C}" type="datetimeFigureOut">
              <a:rPr lang="en-US" smtClean="0"/>
              <a:t>11/7/2022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360032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B557D-636C-4817-A2BB-56AF7555F98A}" type="datetimeFigureOut">
              <a:rPr lang="en-GB" smtClean="0"/>
              <a:t>07/11/2022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150D2C-2558-411E-964B-15BF8844633C}" type="slidenum">
              <a:rPr lang="en-GB" smtClean="0"/>
              <a:t>‹#›</a:t>
            </a:fld>
            <a:endParaRPr lang="en-GB"/>
          </a:p>
        </p:txBody>
      </p:sp>
    </p:spTree>
    <p:extLst>
      <p:ext uri="{BB962C8B-B14F-4D97-AF65-F5344CB8AC3E}">
        <p14:creationId xmlns:p14="http://schemas.microsoft.com/office/powerpoint/2010/main" val="41068758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6.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dirty="0">
                <a:solidFill>
                  <a:srgbClr val="FFFF00"/>
                </a:solidFill>
                <a:latin typeface="Aharoni" panose="02010803020104030203" pitchFamily="2" charset="-79"/>
                <a:cs typeface="Aharoni" panose="02010803020104030203" pitchFamily="2" charset="-79"/>
              </a:rPr>
              <a:t>Health, wealth and happiness: </a:t>
            </a:r>
            <a:br>
              <a:rPr lang="en-GB" dirty="0">
                <a:solidFill>
                  <a:srgbClr val="FFFF00"/>
                </a:solidFill>
                <a:latin typeface="Aharoni" panose="02010803020104030203" pitchFamily="2" charset="-79"/>
                <a:cs typeface="Aharoni" panose="02010803020104030203" pitchFamily="2" charset="-79"/>
              </a:rPr>
            </a:br>
            <a:r>
              <a:rPr lang="en-GB" dirty="0">
                <a:solidFill>
                  <a:srgbClr val="FFFF00"/>
                </a:solidFill>
                <a:latin typeface="Aharoni" panose="02010803020104030203" pitchFamily="2" charset="-79"/>
                <a:cs typeface="Aharoni" panose="02010803020104030203" pitchFamily="2" charset="-79"/>
              </a:rPr>
              <a:t>the price of everything and the value of nothing !!!!!</a:t>
            </a:r>
          </a:p>
        </p:txBody>
      </p:sp>
      <p:sp>
        <p:nvSpPr>
          <p:cNvPr id="4" name="Text Placeholder 3">
            <a:extLst>
              <a:ext uri="{FF2B5EF4-FFF2-40B4-BE49-F238E27FC236}">
                <a16:creationId xmlns:a16="http://schemas.microsoft.com/office/drawing/2014/main" id="{90CEC084-EA6C-6BC1-549E-B32BBDB652C1}"/>
              </a:ext>
            </a:extLst>
          </p:cNvPr>
          <p:cNvSpPr>
            <a:spLocks noGrp="1"/>
          </p:cNvSpPr>
          <p:nvPr>
            <p:ph type="body" sz="quarter" idx="11"/>
          </p:nvPr>
        </p:nvSpPr>
        <p:spPr>
          <a:xfrm>
            <a:off x="1199456" y="4221162"/>
            <a:ext cx="8687493" cy="209523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Jane Powell,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Professor Public Health Economics,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the University of the West of England Bristol, UK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33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3300"/>
                </a:solidFill>
                <a:effectLst/>
                <a:uLnTx/>
                <a:uFillTx/>
                <a:latin typeface="Arial" panose="020B0604020202020204" pitchFamily="34" charset="0"/>
                <a:ea typeface="+mn-ea"/>
                <a:cs typeface="Arial" panose="020B0604020202020204" pitchFamily="34" charset="0"/>
              </a:rPr>
              <a:t>Jane.Powell@uwe.ac.uk  </a:t>
            </a:r>
          </a:p>
          <a:p>
            <a:endParaRPr lang="en-GB" dirty="0"/>
          </a:p>
        </p:txBody>
      </p:sp>
    </p:spTree>
    <p:extLst>
      <p:ext uri="{BB962C8B-B14F-4D97-AF65-F5344CB8AC3E}">
        <p14:creationId xmlns:p14="http://schemas.microsoft.com/office/powerpoint/2010/main" val="1953312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GB" dirty="0">
                <a:solidFill>
                  <a:srgbClr val="FFFF00"/>
                </a:solidFill>
              </a:rPr>
              <a:t>Common values and beliefs that underpin a successful economy are: </a:t>
            </a:r>
            <a:endParaRPr lang="en-US" dirty="0">
              <a:solidFill>
                <a:srgbClr val="FFFF00"/>
              </a:solidFill>
            </a:endParaRPr>
          </a:p>
        </p:txBody>
      </p:sp>
      <p:sp>
        <p:nvSpPr>
          <p:cNvPr id="4099" name="Rectangle 3"/>
          <p:cNvSpPr>
            <a:spLocks noGrp="1" noChangeArrowheads="1"/>
          </p:cNvSpPr>
          <p:nvPr>
            <p:ph type="body" idx="1"/>
          </p:nvPr>
        </p:nvSpPr>
        <p:spPr/>
        <p:txBody>
          <a:bodyPr>
            <a:normAutofit fontScale="92500" lnSpcReduction="10000"/>
          </a:bodyPr>
          <a:lstStyle/>
          <a:p>
            <a:pPr marL="0" indent="0" eaLnBrk="1" hangingPunct="1">
              <a:lnSpc>
                <a:spcPct val="90000"/>
              </a:lnSpc>
              <a:buNone/>
            </a:pPr>
            <a:r>
              <a:rPr lang="en-US" sz="3600" dirty="0">
                <a:solidFill>
                  <a:schemeClr val="bg1"/>
                </a:solidFill>
              </a:rPr>
              <a:t>Dynamism – create solutions channel creativity</a:t>
            </a:r>
          </a:p>
          <a:p>
            <a:pPr marL="0" indent="0" eaLnBrk="1" hangingPunct="1">
              <a:lnSpc>
                <a:spcPct val="90000"/>
              </a:lnSpc>
              <a:buNone/>
            </a:pPr>
            <a:r>
              <a:rPr lang="en-US" sz="3600" dirty="0">
                <a:solidFill>
                  <a:schemeClr val="bg1"/>
                </a:solidFill>
              </a:rPr>
              <a:t>Resilience – make it easier to bounce back from shocks</a:t>
            </a:r>
          </a:p>
          <a:p>
            <a:pPr marL="0" indent="0" eaLnBrk="1" hangingPunct="1">
              <a:lnSpc>
                <a:spcPct val="90000"/>
              </a:lnSpc>
              <a:buNone/>
            </a:pPr>
            <a:r>
              <a:rPr lang="en-US" sz="3600" dirty="0">
                <a:solidFill>
                  <a:schemeClr val="bg1"/>
                </a:solidFill>
              </a:rPr>
              <a:t>Sustainability – long term perspectives that align incentives across generations</a:t>
            </a:r>
          </a:p>
          <a:p>
            <a:pPr marL="0" indent="0" eaLnBrk="1" hangingPunct="1">
              <a:lnSpc>
                <a:spcPct val="90000"/>
              </a:lnSpc>
              <a:buNone/>
            </a:pPr>
            <a:r>
              <a:rPr lang="en-US" sz="3600" dirty="0">
                <a:solidFill>
                  <a:schemeClr val="bg1"/>
                </a:solidFill>
              </a:rPr>
              <a:t>Fairness – particularly in markets to sustain their legitimacy</a:t>
            </a:r>
          </a:p>
          <a:p>
            <a:pPr marL="0" indent="0" eaLnBrk="1" hangingPunct="1">
              <a:lnSpc>
                <a:spcPct val="90000"/>
              </a:lnSpc>
              <a:buNone/>
            </a:pPr>
            <a:r>
              <a:rPr lang="en-US" sz="3600" dirty="0">
                <a:solidFill>
                  <a:schemeClr val="bg1"/>
                </a:solidFill>
              </a:rPr>
              <a:t>Responsibility – producers then consumers</a:t>
            </a:r>
          </a:p>
          <a:p>
            <a:pPr marL="0" indent="0" eaLnBrk="1" hangingPunct="1">
              <a:lnSpc>
                <a:spcPct val="90000"/>
              </a:lnSpc>
              <a:buNone/>
            </a:pPr>
            <a:r>
              <a:rPr lang="en-US" sz="3600" dirty="0">
                <a:solidFill>
                  <a:schemeClr val="bg1"/>
                </a:solidFill>
              </a:rPr>
              <a:t>Solidarity – share a sense of community and society</a:t>
            </a:r>
          </a:p>
          <a:p>
            <a:pPr marL="0" indent="0" eaLnBrk="1" hangingPunct="1">
              <a:lnSpc>
                <a:spcPct val="90000"/>
              </a:lnSpc>
              <a:buNone/>
            </a:pPr>
            <a:r>
              <a:rPr lang="en-US" sz="3600" dirty="0">
                <a:solidFill>
                  <a:schemeClr val="bg1"/>
                </a:solidFill>
              </a:rPr>
              <a:t>Humility – </a:t>
            </a:r>
            <a:r>
              <a:rPr lang="en-US" sz="3600" dirty="0" err="1">
                <a:solidFill>
                  <a:schemeClr val="bg1"/>
                </a:solidFill>
              </a:rPr>
              <a:t>recognise</a:t>
            </a:r>
            <a:r>
              <a:rPr lang="en-US" sz="3600" dirty="0">
                <a:solidFill>
                  <a:schemeClr val="bg1"/>
                </a:solidFill>
              </a:rPr>
              <a:t> limits of knowledge understanding and power, seek to improve the common good.</a:t>
            </a:r>
          </a:p>
        </p:txBody>
      </p:sp>
    </p:spTree>
    <p:custDataLst>
      <p:tags r:id="rId1"/>
    </p:custDataLst>
    <p:extLst>
      <p:ext uri="{BB962C8B-B14F-4D97-AF65-F5344CB8AC3E}">
        <p14:creationId xmlns:p14="http://schemas.microsoft.com/office/powerpoint/2010/main" val="7184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5378E-C616-FF05-132F-72789761779A}"/>
              </a:ext>
            </a:extLst>
          </p:cNvPr>
          <p:cNvSpPr>
            <a:spLocks noGrp="1"/>
          </p:cNvSpPr>
          <p:nvPr>
            <p:ph type="title"/>
          </p:nvPr>
        </p:nvSpPr>
        <p:spPr/>
        <p:txBody>
          <a:bodyPr>
            <a:normAutofit/>
          </a:bodyPr>
          <a:lstStyle/>
          <a:p>
            <a:r>
              <a:rPr lang="en-GB" sz="4400" dirty="0">
                <a:solidFill>
                  <a:srgbClr val="FFFF00"/>
                </a:solidFill>
              </a:rPr>
              <a:t>Structure and agency</a:t>
            </a:r>
          </a:p>
        </p:txBody>
      </p:sp>
      <p:sp>
        <p:nvSpPr>
          <p:cNvPr id="3" name="Text Placeholder 2">
            <a:extLst>
              <a:ext uri="{FF2B5EF4-FFF2-40B4-BE49-F238E27FC236}">
                <a16:creationId xmlns:a16="http://schemas.microsoft.com/office/drawing/2014/main" id="{E906C877-EF7F-827E-92C5-65FB3AE3B01A}"/>
              </a:ext>
            </a:extLst>
          </p:cNvPr>
          <p:cNvSpPr>
            <a:spLocks noGrp="1"/>
          </p:cNvSpPr>
          <p:nvPr>
            <p:ph type="body" sz="quarter" idx="11"/>
          </p:nvPr>
        </p:nvSpPr>
        <p:spPr/>
        <p:txBody>
          <a:bodyPr/>
          <a:lstStyle/>
          <a:p>
            <a:pPr marL="9525" indent="0">
              <a:buNone/>
            </a:pPr>
            <a:r>
              <a:rPr lang="en-GB" sz="3600" dirty="0">
                <a:solidFill>
                  <a:schemeClr val="bg1"/>
                </a:solidFill>
              </a:rPr>
              <a:t>Health of Environments -  </a:t>
            </a:r>
            <a:r>
              <a:rPr lang="en-GB" sz="3600" dirty="0">
                <a:solidFill>
                  <a:srgbClr val="003300"/>
                </a:solidFill>
              </a:rPr>
              <a:t>structure </a:t>
            </a:r>
          </a:p>
          <a:p>
            <a:pPr marL="9525" indent="0">
              <a:buNone/>
            </a:pPr>
            <a:r>
              <a:rPr lang="en-GB" sz="3600" dirty="0">
                <a:solidFill>
                  <a:schemeClr val="bg1"/>
                </a:solidFill>
              </a:rPr>
              <a:t>Health of Populations -  </a:t>
            </a:r>
            <a:r>
              <a:rPr lang="en-GB" sz="3600" dirty="0">
                <a:solidFill>
                  <a:srgbClr val="003300"/>
                </a:solidFill>
              </a:rPr>
              <a:t>agency </a:t>
            </a:r>
          </a:p>
          <a:p>
            <a:pPr marL="466725" indent="-457200">
              <a:buClr>
                <a:srgbClr val="003300"/>
              </a:buClr>
              <a:buFont typeface="Arial" panose="020B0604020202020204" pitchFamily="34" charset="0"/>
              <a:buChar char="•"/>
            </a:pPr>
            <a:r>
              <a:rPr lang="en-GB" sz="3200" dirty="0">
                <a:solidFill>
                  <a:schemeClr val="bg1"/>
                </a:solidFill>
              </a:rPr>
              <a:t>Vulnerability/inequality</a:t>
            </a:r>
          </a:p>
          <a:p>
            <a:pPr marL="466725" indent="-457200">
              <a:buClr>
                <a:srgbClr val="003300"/>
              </a:buClr>
              <a:buFont typeface="Arial" panose="020B0604020202020204" pitchFamily="34" charset="0"/>
              <a:buChar char="•"/>
            </a:pPr>
            <a:r>
              <a:rPr lang="en-GB" sz="3200" dirty="0">
                <a:solidFill>
                  <a:schemeClr val="bg1"/>
                </a:solidFill>
              </a:rPr>
              <a:t>enabling people / citizens to have agency / power</a:t>
            </a:r>
          </a:p>
          <a:p>
            <a:pPr marL="466725" indent="-457200">
              <a:buClr>
                <a:srgbClr val="003300"/>
              </a:buClr>
              <a:buFont typeface="Arial" panose="020B0604020202020204" pitchFamily="34" charset="0"/>
              <a:buChar char="•"/>
            </a:pPr>
            <a:r>
              <a:rPr lang="en-GB" sz="3200" dirty="0">
                <a:solidFill>
                  <a:schemeClr val="bg1"/>
                </a:solidFill>
              </a:rPr>
              <a:t>creating safe, just &amp; humane societies</a:t>
            </a:r>
          </a:p>
          <a:p>
            <a:pPr marL="466725" indent="-457200">
              <a:buClr>
                <a:srgbClr val="003300"/>
              </a:buClr>
              <a:buFont typeface="Arial" panose="020B0604020202020204" pitchFamily="34" charset="0"/>
              <a:buChar char="•"/>
            </a:pPr>
            <a:r>
              <a:rPr lang="en-GB" sz="3200" dirty="0">
                <a:solidFill>
                  <a:schemeClr val="bg1"/>
                </a:solidFill>
              </a:rPr>
              <a:t>&amp; ‘framing debates’ to challenge established orthodoxy</a:t>
            </a:r>
          </a:p>
          <a:p>
            <a:endParaRPr lang="en-GB" dirty="0"/>
          </a:p>
        </p:txBody>
      </p:sp>
    </p:spTree>
    <p:extLst>
      <p:ext uri="{BB962C8B-B14F-4D97-AF65-F5344CB8AC3E}">
        <p14:creationId xmlns:p14="http://schemas.microsoft.com/office/powerpoint/2010/main" val="3693740080"/>
      </p:ext>
    </p:extLst>
  </p:cSld>
  <p:clrMapOvr>
    <a:overrideClrMapping bg1="lt1" tx1="dk1" bg2="lt2" tx2="dk2" accent1="accent1" accent2="accent2" accent3="accent3" accent4="accent4" accent5="accent5" accent6="accent6" hlink="hlink" folHlink="folHlink"/>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56099" y="4023981"/>
            <a:ext cx="2303724" cy="234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4"/>
          <p:cNvSpPr>
            <a:spLocks noChangeArrowheads="1"/>
          </p:cNvSpPr>
          <p:nvPr/>
        </p:nvSpPr>
        <p:spPr bwMode="auto">
          <a:xfrm>
            <a:off x="866052" y="636366"/>
            <a:ext cx="9971419" cy="527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1800"/>
              </a:spcAft>
              <a:buClr>
                <a:srgbClr val="007FDE"/>
              </a:buClr>
              <a:buSzTx/>
              <a:buFontTx/>
              <a:buNone/>
              <a:tabLst/>
              <a:defRPr/>
            </a:pPr>
            <a:r>
              <a:rPr kumimoji="0" lang="en-GB" altLang="en-US" sz="36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Key Public Health Objectives </a:t>
            </a:r>
            <a:r>
              <a:rPr kumimoji="0" lang="en-GB" altLang="en-US" sz="3600" b="0" i="0" u="none" strike="noStrike" kern="1200" cap="none" spc="0" normalizeH="0" baseline="0" noProof="0" dirty="0">
                <a:ln>
                  <a:noFill/>
                </a:ln>
                <a:solidFill>
                  <a:srgbClr val="007FDE"/>
                </a:solidFill>
                <a:effectLst/>
                <a:uLnTx/>
                <a:uFillTx/>
                <a:latin typeface="Segoe UI" panose="020B0502040204020203" pitchFamily="34" charset="0"/>
                <a:ea typeface="Segoe UI" panose="020B0502040204020203" pitchFamily="34" charset="0"/>
                <a:cs typeface="Segoe UI" panose="020B0502040204020203" pitchFamily="34" charset="0"/>
              </a:rPr>
              <a:t>…</a:t>
            </a:r>
          </a:p>
          <a:p>
            <a:pPr marL="0" marR="0" lvl="0" indent="0" algn="l" defTabSz="914400" rtl="0" eaLnBrk="1" fontAlgn="auto" latinLnBrk="0" hangingPunct="1">
              <a:lnSpc>
                <a:spcPct val="100000"/>
              </a:lnSpc>
              <a:spcBef>
                <a:spcPts val="0"/>
              </a:spcBef>
              <a:spcAft>
                <a:spcPts val="1800"/>
              </a:spcAft>
              <a:buClr>
                <a:srgbClr val="007FDE"/>
              </a:buClr>
              <a:buSzTx/>
              <a:buFontTx/>
              <a:buNone/>
              <a:tabLst/>
              <a:defRPr/>
            </a:pPr>
            <a:endParaRPr kumimoji="0" lang="en-GB" altLang="en-US" sz="2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1800"/>
              </a:spcAft>
              <a:buClr>
                <a:srgbClr val="007FDE"/>
              </a:buClr>
              <a:buSzTx/>
              <a:buFont typeface="Arial" panose="020B0604020202020204" pitchFamily="34" charset="0"/>
              <a:buChar char="•"/>
              <a:tabLst/>
              <a:defRPr/>
            </a:pPr>
            <a:r>
              <a:rPr kumimoji="0" lang="en-GB" altLang="en-US" sz="2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Prevention, Protection &amp; Promotion</a:t>
            </a:r>
          </a:p>
          <a:p>
            <a:pPr marL="342900" marR="0" lvl="0" indent="-342900" algn="l" defTabSz="914400" rtl="0" eaLnBrk="1" fontAlgn="auto" latinLnBrk="0" hangingPunct="1">
              <a:lnSpc>
                <a:spcPct val="100000"/>
              </a:lnSpc>
              <a:spcBef>
                <a:spcPts val="0"/>
              </a:spcBef>
              <a:spcAft>
                <a:spcPts val="1800"/>
              </a:spcAft>
              <a:buClr>
                <a:srgbClr val="007FDE"/>
              </a:buClr>
              <a:buSzTx/>
              <a:buFont typeface="Arial" panose="020B0604020202020204" pitchFamily="34" charset="0"/>
              <a:buChar char="•"/>
              <a:tabLst/>
              <a:defRPr/>
            </a:pPr>
            <a:r>
              <a:rPr kumimoji="0" lang="en-GB" altLang="en-US" sz="2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Empowerment &amp; Participation</a:t>
            </a:r>
          </a:p>
          <a:p>
            <a:pPr marL="342900" marR="0" lvl="0" indent="-342900" algn="l" defTabSz="914400" rtl="0" eaLnBrk="1" fontAlgn="auto" latinLnBrk="0" hangingPunct="1">
              <a:lnSpc>
                <a:spcPct val="100000"/>
              </a:lnSpc>
              <a:spcBef>
                <a:spcPts val="0"/>
              </a:spcBef>
              <a:spcAft>
                <a:spcPts val="1800"/>
              </a:spcAft>
              <a:buClr>
                <a:srgbClr val="007FDE"/>
              </a:buClr>
              <a:buSzTx/>
              <a:buFont typeface="Arial" panose="020B0604020202020204" pitchFamily="34" charset="0"/>
              <a:buChar char="•"/>
              <a:tabLst/>
              <a:defRPr/>
            </a:pPr>
            <a:r>
              <a:rPr kumimoji="0" lang="en-GB" altLang="en-US" sz="2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Inter-sector Action (forging partnerships)</a:t>
            </a:r>
          </a:p>
          <a:p>
            <a:pPr marL="342900" marR="0" lvl="0" indent="-342900" algn="l" defTabSz="914400" rtl="0" eaLnBrk="1" fontAlgn="auto" latinLnBrk="0" hangingPunct="1">
              <a:lnSpc>
                <a:spcPct val="100000"/>
              </a:lnSpc>
              <a:spcBef>
                <a:spcPts val="0"/>
              </a:spcBef>
              <a:spcAft>
                <a:spcPts val="1800"/>
              </a:spcAft>
              <a:buClr>
                <a:srgbClr val="007FDE"/>
              </a:buClr>
              <a:buSzTx/>
              <a:buFont typeface="Arial" panose="020B0604020202020204" pitchFamily="34" charset="0"/>
              <a:buChar char="•"/>
              <a:tabLst/>
              <a:defRPr/>
            </a:pPr>
            <a:r>
              <a:rPr kumimoji="0" lang="en-GB" altLang="en-US" sz="2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Health System and Policy Development</a:t>
            </a:r>
          </a:p>
          <a:p>
            <a:pPr marL="342900" marR="0" lvl="0" indent="-342900" algn="l" defTabSz="914400" rtl="0" eaLnBrk="1" fontAlgn="auto" latinLnBrk="0" hangingPunct="1">
              <a:lnSpc>
                <a:spcPct val="100000"/>
              </a:lnSpc>
              <a:spcBef>
                <a:spcPts val="0"/>
              </a:spcBef>
              <a:spcAft>
                <a:spcPts val="1800"/>
              </a:spcAft>
              <a:buClr>
                <a:srgbClr val="007FDE"/>
              </a:buClr>
              <a:buSzTx/>
              <a:buFont typeface="Arial" panose="020B0604020202020204" pitchFamily="34" charset="0"/>
              <a:buChar char="•"/>
              <a:tabLst/>
              <a:defRPr/>
            </a:pPr>
            <a:r>
              <a:rPr kumimoji="0" lang="en-GB" altLang="en-US" sz="2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Creating Supportive Environments for Health</a:t>
            </a:r>
          </a:p>
          <a:p>
            <a:pPr marL="342900" marR="0" lvl="0" indent="-342900" algn="l" defTabSz="914400" rtl="0" eaLnBrk="1" fontAlgn="auto" latinLnBrk="0" hangingPunct="1">
              <a:lnSpc>
                <a:spcPct val="100000"/>
              </a:lnSpc>
              <a:spcBef>
                <a:spcPts val="0"/>
              </a:spcBef>
              <a:spcAft>
                <a:spcPts val="1800"/>
              </a:spcAft>
              <a:buClr>
                <a:srgbClr val="007FDE"/>
              </a:buClr>
              <a:buSzTx/>
              <a:buFont typeface="Arial" panose="020B0604020202020204" pitchFamily="34" charset="0"/>
              <a:buChar char="•"/>
              <a:tabLst/>
              <a:defRPr/>
            </a:pPr>
            <a:r>
              <a:rPr kumimoji="0" lang="en-GB" altLang="en-US" sz="2800" b="0" i="0" u="none" strike="noStrike" kern="1200" cap="none" spc="0" normalizeH="0" baseline="0" noProof="0" dirty="0">
                <a:ln>
                  <a:noFill/>
                </a:ln>
                <a:solidFill>
                  <a:prstClr val="white"/>
                </a:solidFill>
                <a:effectLst/>
                <a:uLnTx/>
                <a:uFillTx/>
                <a:latin typeface="Segoe UI" panose="020B0502040204020203" pitchFamily="34" charset="0"/>
                <a:ea typeface="Segoe UI" panose="020B0502040204020203" pitchFamily="34" charset="0"/>
                <a:cs typeface="Segoe UI" panose="020B0502040204020203" pitchFamily="34" charset="0"/>
              </a:rPr>
              <a:t>Acting on the Social Determinants of Health</a:t>
            </a:r>
          </a:p>
        </p:txBody>
      </p:sp>
    </p:spTree>
    <p:extLst>
      <p:ext uri="{BB962C8B-B14F-4D97-AF65-F5344CB8AC3E}">
        <p14:creationId xmlns:p14="http://schemas.microsoft.com/office/powerpoint/2010/main" val="24571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bright="25000"/>
                    </a14:imgEffect>
                  </a14:imgLayer>
                </a14:imgProps>
              </a:ext>
            </a:extLst>
          </a:blip>
          <a:stretch>
            <a:fillRect/>
          </a:stretch>
        </p:blipFill>
        <p:spPr>
          <a:xfrm>
            <a:off x="0" y="0"/>
            <a:ext cx="12191999" cy="6858000"/>
          </a:xfrm>
          <a:prstGeom prst="rect">
            <a:avLst/>
          </a:prstGeom>
        </p:spPr>
      </p:pic>
      <p:sp>
        <p:nvSpPr>
          <p:cNvPr id="3" name="TextBox 2"/>
          <p:cNvSpPr txBox="1"/>
          <p:nvPr/>
        </p:nvSpPr>
        <p:spPr>
          <a:xfrm>
            <a:off x="5582017" y="378757"/>
            <a:ext cx="6327061" cy="483209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rPr>
              <a:t>Environmental Pollution  Climate Change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rPr>
              <a:t>Disease Pandemics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rPr>
              <a:t>Natural Disasters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rPr>
              <a:t>Population Displacement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rPr>
              <a:t>Human Rights Violations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orbel" panose="020B0503020204020204" pitchFamily="34" charset="0"/>
                <a:ea typeface="+mn-ea"/>
                <a:cs typeface="+mn-cs"/>
              </a:rPr>
              <a:t>etc.</a:t>
            </a:r>
          </a:p>
        </p:txBody>
      </p:sp>
      <p:sp>
        <p:nvSpPr>
          <p:cNvPr id="4" name="Rectangle 3"/>
          <p:cNvSpPr/>
          <p:nvPr/>
        </p:nvSpPr>
        <p:spPr>
          <a:xfrm>
            <a:off x="0" y="181957"/>
            <a:ext cx="5126636" cy="6494085"/>
          </a:xfrm>
          <a:prstGeom prst="rect">
            <a:avLst/>
          </a:prstGeom>
          <a:solidFill>
            <a:schemeClr val="accent5">
              <a:lumMod val="50000"/>
              <a:alpha val="70000"/>
            </a:schemeClr>
          </a:solidFill>
        </p:spPr>
        <p:txBody>
          <a:bodyPr wrap="square">
            <a:spAutoFit/>
          </a:bodyPr>
          <a:lstStyle/>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00"/>
                </a:solidFill>
                <a:effectLst/>
                <a:uLnTx/>
                <a:uFillTx/>
                <a:latin typeface="Calibri" panose="020F0502020204030204"/>
                <a:ea typeface="+mn-ea"/>
                <a:cs typeface="+mn-cs"/>
              </a:rPr>
              <a:t>human agency</a:t>
            </a:r>
          </a:p>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knowledge, attitudes</a:t>
            </a:r>
          </a:p>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beliefs &amp; values</a:t>
            </a:r>
          </a:p>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behaviour, skills</a:t>
            </a:r>
          </a:p>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health needs</a:t>
            </a:r>
          </a:p>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cultural assets</a:t>
            </a:r>
          </a:p>
          <a:p>
            <a:pPr marL="179388"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FFFF00"/>
                </a:solidFill>
                <a:effectLst/>
                <a:uLnTx/>
                <a:uFillTx/>
                <a:latin typeface="Calibri" panose="020F0502020204030204"/>
                <a:ea typeface="+mn-ea"/>
                <a:cs typeface="+mn-cs"/>
              </a:rPr>
              <a:t>structures / systems </a:t>
            </a:r>
          </a:p>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healthy public policy</a:t>
            </a:r>
          </a:p>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health &amp; environmental protection</a:t>
            </a:r>
          </a:p>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equity, rights, social justice</a:t>
            </a:r>
          </a:p>
          <a:p>
            <a:pPr marL="179388"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systems change</a:t>
            </a:r>
          </a:p>
        </p:txBody>
      </p:sp>
      <p:sp>
        <p:nvSpPr>
          <p:cNvPr id="5" name="TextBox 4"/>
          <p:cNvSpPr txBox="1"/>
          <p:nvPr/>
        </p:nvSpPr>
        <p:spPr>
          <a:xfrm>
            <a:off x="5602608" y="525225"/>
            <a:ext cx="6285877" cy="55092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Education Settings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Communities/Neighbourhoods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Employment Settings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Organisations/Institutions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Prison / Justice Settings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Political Systems/Governance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Cities/Towns/Villages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Healthcare Settings</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56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09897" y="272183"/>
            <a:ext cx="9261566" cy="6477045"/>
          </a:xfrm>
          <a:prstGeom prst="rect">
            <a:avLst/>
          </a:prstGeom>
        </p:spPr>
      </p:pic>
    </p:spTree>
    <p:extLst>
      <p:ext uri="{BB962C8B-B14F-4D97-AF65-F5344CB8AC3E}">
        <p14:creationId xmlns:p14="http://schemas.microsoft.com/office/powerpoint/2010/main" val="1412438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D4E142-75BF-4AB8-CEFE-D91070A81B0F}"/>
              </a:ext>
            </a:extLst>
          </p:cNvPr>
          <p:cNvSpPr>
            <a:spLocks noGrp="1"/>
          </p:cNvSpPr>
          <p:nvPr>
            <p:ph type="title"/>
          </p:nvPr>
        </p:nvSpPr>
        <p:spPr/>
        <p:txBody>
          <a:bodyPr/>
          <a:lstStyle/>
          <a:p>
            <a:r>
              <a:rPr lang="en-GB" dirty="0">
                <a:solidFill>
                  <a:srgbClr val="FFFF00"/>
                </a:solidFill>
              </a:rPr>
              <a:t>Acknowledgement of Country</a:t>
            </a:r>
          </a:p>
        </p:txBody>
      </p:sp>
      <p:sp>
        <p:nvSpPr>
          <p:cNvPr id="5" name="Content Placeholder 4">
            <a:extLst>
              <a:ext uri="{FF2B5EF4-FFF2-40B4-BE49-F238E27FC236}">
                <a16:creationId xmlns:a16="http://schemas.microsoft.com/office/drawing/2014/main" id="{E5E94BCB-617C-95E9-5F9B-BF5C8C3859D3}"/>
              </a:ext>
            </a:extLst>
          </p:cNvPr>
          <p:cNvSpPr>
            <a:spLocks noGrp="1"/>
          </p:cNvSpPr>
          <p:nvPr>
            <p:ph idx="1"/>
          </p:nvPr>
        </p:nvSpPr>
        <p:spPr/>
        <p:txBody>
          <a:bodyPr>
            <a:normAutofit/>
          </a:bodyPr>
          <a:lstStyle/>
          <a:p>
            <a:r>
              <a:rPr lang="en-GB" sz="3600" dirty="0">
                <a:solidFill>
                  <a:schemeClr val="bg1"/>
                </a:solidFill>
              </a:rPr>
              <a:t>I would like to begin by acknowledging the Gadigal people of the Eora Nation the </a:t>
            </a:r>
            <a:r>
              <a:rPr lang="en-GB" sz="3600" dirty="0" err="1">
                <a:solidFill>
                  <a:schemeClr val="bg1"/>
                </a:solidFill>
              </a:rPr>
              <a:t>Boorooberongal</a:t>
            </a:r>
            <a:r>
              <a:rPr lang="en-GB" sz="3600" dirty="0">
                <a:solidFill>
                  <a:schemeClr val="bg1"/>
                </a:solidFill>
              </a:rPr>
              <a:t> people of the </a:t>
            </a:r>
            <a:r>
              <a:rPr lang="en-GB" sz="3600" dirty="0" err="1">
                <a:solidFill>
                  <a:schemeClr val="bg1"/>
                </a:solidFill>
              </a:rPr>
              <a:t>Dharug</a:t>
            </a:r>
            <a:r>
              <a:rPr lang="en-GB" sz="3600" dirty="0">
                <a:solidFill>
                  <a:schemeClr val="bg1"/>
                </a:solidFill>
              </a:rPr>
              <a:t> nation, the </a:t>
            </a:r>
            <a:r>
              <a:rPr lang="en-GB" sz="3600" dirty="0" err="1">
                <a:solidFill>
                  <a:schemeClr val="bg1"/>
                </a:solidFill>
              </a:rPr>
              <a:t>Biadigal</a:t>
            </a:r>
            <a:r>
              <a:rPr lang="en-GB" sz="3600" dirty="0">
                <a:solidFill>
                  <a:schemeClr val="bg1"/>
                </a:solidFill>
              </a:rPr>
              <a:t> people and the </a:t>
            </a:r>
            <a:r>
              <a:rPr lang="en-GB" sz="3600" dirty="0" err="1">
                <a:solidFill>
                  <a:schemeClr val="bg1"/>
                </a:solidFill>
              </a:rPr>
              <a:t>Gamaygal</a:t>
            </a:r>
            <a:r>
              <a:rPr lang="en-GB" sz="3600" dirty="0">
                <a:solidFill>
                  <a:schemeClr val="bg1"/>
                </a:solidFill>
              </a:rPr>
              <a:t> people upon whose ancestral lands the University of Technology Sydney stands. I would also like to pay respect to the elders past present and future, acknowledging them as traditional custodians of knowledge for these lands</a:t>
            </a:r>
          </a:p>
        </p:txBody>
      </p:sp>
    </p:spTree>
    <p:extLst>
      <p:ext uri="{BB962C8B-B14F-4D97-AF65-F5344CB8AC3E}">
        <p14:creationId xmlns:p14="http://schemas.microsoft.com/office/powerpoint/2010/main" val="416757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D4E142-75BF-4AB8-CEFE-D91070A81B0F}"/>
              </a:ext>
            </a:extLst>
          </p:cNvPr>
          <p:cNvSpPr>
            <a:spLocks noGrp="1"/>
          </p:cNvSpPr>
          <p:nvPr>
            <p:ph type="title"/>
          </p:nvPr>
        </p:nvSpPr>
        <p:spPr/>
        <p:txBody>
          <a:bodyPr/>
          <a:lstStyle/>
          <a:p>
            <a:r>
              <a:rPr lang="en-GB" dirty="0">
                <a:solidFill>
                  <a:srgbClr val="FFFF00"/>
                </a:solidFill>
              </a:rPr>
              <a:t>Public health, economics and me</a:t>
            </a:r>
          </a:p>
        </p:txBody>
      </p:sp>
      <p:sp>
        <p:nvSpPr>
          <p:cNvPr id="5" name="Content Placeholder 4">
            <a:extLst>
              <a:ext uri="{FF2B5EF4-FFF2-40B4-BE49-F238E27FC236}">
                <a16:creationId xmlns:a16="http://schemas.microsoft.com/office/drawing/2014/main" id="{E5E94BCB-617C-95E9-5F9B-BF5C8C3859D3}"/>
              </a:ext>
            </a:extLst>
          </p:cNvPr>
          <p:cNvSpPr>
            <a:spLocks noGrp="1"/>
          </p:cNvSpPr>
          <p:nvPr>
            <p:ph idx="1"/>
          </p:nvPr>
        </p:nvSpPr>
        <p:spPr/>
        <p:txBody>
          <a:bodyPr>
            <a:normAutofit fontScale="85000" lnSpcReduction="20000"/>
          </a:bodyPr>
          <a:lstStyle/>
          <a:p>
            <a:r>
              <a:rPr lang="en-GB" sz="3600" dirty="0">
                <a:solidFill>
                  <a:schemeClr val="bg1"/>
                </a:solidFill>
              </a:rPr>
              <a:t>An economist and social scientist, postgrad in business and economic forecasting. Early career in economic modelling and forecasting for British Telecom, public sector and others </a:t>
            </a:r>
          </a:p>
          <a:p>
            <a:r>
              <a:rPr lang="en-GB" sz="3600" dirty="0">
                <a:solidFill>
                  <a:schemeClr val="bg1"/>
                </a:solidFill>
              </a:rPr>
              <a:t>Gave that up in mid twenties to become academic teaching economics. Interested in what makes a good life. PhD on the relationship between alcohol dependence and quality of life. </a:t>
            </a:r>
          </a:p>
          <a:p>
            <a:r>
              <a:rPr lang="en-GB" sz="3600" dirty="0">
                <a:solidFill>
                  <a:schemeClr val="bg1"/>
                </a:solidFill>
              </a:rPr>
              <a:t>Moved to UWE Bristol in Sept 2000 and did service teaching on new multidisciplinary MSc Public Health programme. This changed my life. Started to specialise in multidisciplinary public health and build research profile based on all the above elements. </a:t>
            </a:r>
          </a:p>
        </p:txBody>
      </p:sp>
    </p:spTree>
    <p:extLst>
      <p:ext uri="{BB962C8B-B14F-4D97-AF65-F5344CB8AC3E}">
        <p14:creationId xmlns:p14="http://schemas.microsoft.com/office/powerpoint/2010/main" val="237840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493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sz="quarter" idx="11"/>
          </p:nvPr>
        </p:nvSpPr>
        <p:spPr/>
        <p:txBody>
          <a:bodyPr/>
          <a:lstStyle/>
          <a:p>
            <a:endParaRPr lang="en-GB"/>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591128"/>
            <a:ext cx="12192000" cy="6266872"/>
          </a:xfrm>
          <a:prstGeom prst="rect">
            <a:avLst/>
          </a:prstGeom>
          <a:blipFill>
            <a:blip r:embed="rId3"/>
            <a:tile tx="0" ty="0" sx="100000" sy="100000" flip="none" algn="tl"/>
          </a:blipFill>
          <a:ln>
            <a:noFill/>
          </a:ln>
        </p:spPr>
      </p:pic>
      <p:pic>
        <p:nvPicPr>
          <p:cNvPr id="5" name="Picture 4">
            <a:extLst>
              <a:ext uri="{FF2B5EF4-FFF2-40B4-BE49-F238E27FC236}">
                <a16:creationId xmlns:a16="http://schemas.microsoft.com/office/drawing/2014/main" id="{4C954002-F18A-8A15-AFC9-F7FB56916652}"/>
              </a:ext>
            </a:extLst>
          </p:cNvPr>
          <p:cNvPicPr>
            <a:picLocks noChangeAspect="1"/>
          </p:cNvPicPr>
          <p:nvPr/>
        </p:nvPicPr>
        <p:blipFill>
          <a:blip r:embed="rId4"/>
          <a:stretch>
            <a:fillRect/>
          </a:stretch>
        </p:blipFill>
        <p:spPr>
          <a:xfrm>
            <a:off x="6513342" y="872198"/>
            <a:ext cx="4154658" cy="3952070"/>
          </a:xfrm>
          <a:prstGeom prst="rect">
            <a:avLst/>
          </a:prstGeom>
        </p:spPr>
      </p:pic>
    </p:spTree>
    <p:extLst>
      <p:ext uri="{BB962C8B-B14F-4D97-AF65-F5344CB8AC3E}">
        <p14:creationId xmlns:p14="http://schemas.microsoft.com/office/powerpoint/2010/main" val="1760404995"/>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dirty="0">
                <a:solidFill>
                  <a:srgbClr val="FFFF00"/>
                </a:solidFill>
              </a:rPr>
              <a:t>What is economics?</a:t>
            </a:r>
            <a:endParaRPr lang="en-US" dirty="0">
              <a:solidFill>
                <a:srgbClr val="FFFF00"/>
              </a:solidFill>
            </a:endParaRPr>
          </a:p>
        </p:txBody>
      </p:sp>
      <p:sp>
        <p:nvSpPr>
          <p:cNvPr id="4099" name="Rectangle 3"/>
          <p:cNvSpPr>
            <a:spLocks noGrp="1" noChangeArrowheads="1"/>
          </p:cNvSpPr>
          <p:nvPr>
            <p:ph type="body" idx="1"/>
          </p:nvPr>
        </p:nvSpPr>
        <p:spPr/>
        <p:txBody>
          <a:bodyPr>
            <a:normAutofit/>
          </a:bodyPr>
          <a:lstStyle/>
          <a:p>
            <a:pPr marL="0" indent="0" eaLnBrk="1" hangingPunct="1">
              <a:lnSpc>
                <a:spcPct val="90000"/>
              </a:lnSpc>
              <a:buNone/>
            </a:pPr>
            <a:r>
              <a:rPr lang="en-GB" dirty="0">
                <a:solidFill>
                  <a:schemeClr val="bg1"/>
                </a:solidFill>
              </a:rPr>
              <a:t>The study of how </a:t>
            </a:r>
            <a:r>
              <a:rPr lang="en-GB" b="1" dirty="0">
                <a:solidFill>
                  <a:schemeClr val="bg1"/>
                </a:solidFill>
              </a:rPr>
              <a:t>people and society </a:t>
            </a:r>
            <a:r>
              <a:rPr lang="en-GB" dirty="0">
                <a:solidFill>
                  <a:schemeClr val="bg1"/>
                </a:solidFill>
              </a:rPr>
              <a:t>end up </a:t>
            </a:r>
            <a:r>
              <a:rPr lang="en-GB" b="1" dirty="0">
                <a:solidFill>
                  <a:schemeClr val="bg1"/>
                </a:solidFill>
              </a:rPr>
              <a:t>choosing</a:t>
            </a:r>
            <a:r>
              <a:rPr lang="en-GB" dirty="0">
                <a:solidFill>
                  <a:schemeClr val="bg1"/>
                </a:solidFill>
              </a:rPr>
              <a:t>, with or without the use of money, </a:t>
            </a:r>
          </a:p>
          <a:p>
            <a:pPr marL="0" indent="0" eaLnBrk="1" hangingPunct="1">
              <a:lnSpc>
                <a:spcPct val="90000"/>
              </a:lnSpc>
              <a:buNone/>
            </a:pPr>
            <a:r>
              <a:rPr lang="en-GB" dirty="0">
                <a:solidFill>
                  <a:schemeClr val="bg1"/>
                </a:solidFill>
              </a:rPr>
              <a:t>to employ </a:t>
            </a:r>
            <a:r>
              <a:rPr lang="en-GB" b="1" dirty="0">
                <a:solidFill>
                  <a:schemeClr val="bg1"/>
                </a:solidFill>
              </a:rPr>
              <a:t>scarce</a:t>
            </a:r>
            <a:r>
              <a:rPr lang="en-GB" dirty="0">
                <a:solidFill>
                  <a:schemeClr val="bg1"/>
                </a:solidFill>
              </a:rPr>
              <a:t> </a:t>
            </a:r>
            <a:r>
              <a:rPr lang="en-GB" b="1" dirty="0">
                <a:solidFill>
                  <a:schemeClr val="bg1"/>
                </a:solidFill>
              </a:rPr>
              <a:t>productive resources</a:t>
            </a:r>
            <a:r>
              <a:rPr lang="en-GB" dirty="0">
                <a:solidFill>
                  <a:schemeClr val="bg1"/>
                </a:solidFill>
              </a:rPr>
              <a:t>, that could have </a:t>
            </a:r>
            <a:r>
              <a:rPr lang="en-GB" b="1" dirty="0">
                <a:solidFill>
                  <a:schemeClr val="bg1"/>
                </a:solidFill>
              </a:rPr>
              <a:t>alternative uses</a:t>
            </a:r>
            <a:r>
              <a:rPr lang="en-GB" dirty="0">
                <a:solidFill>
                  <a:schemeClr val="bg1"/>
                </a:solidFill>
              </a:rPr>
              <a:t>, to produce various </a:t>
            </a:r>
            <a:r>
              <a:rPr lang="en-GB" b="1" dirty="0">
                <a:solidFill>
                  <a:schemeClr val="bg1"/>
                </a:solidFill>
              </a:rPr>
              <a:t>commodities</a:t>
            </a:r>
            <a:r>
              <a:rPr lang="en-GB" dirty="0">
                <a:solidFill>
                  <a:schemeClr val="bg1"/>
                </a:solidFill>
              </a:rPr>
              <a:t> [efficiently] </a:t>
            </a:r>
          </a:p>
          <a:p>
            <a:pPr marL="0" indent="0" eaLnBrk="1" hangingPunct="1">
              <a:lnSpc>
                <a:spcPct val="90000"/>
              </a:lnSpc>
              <a:buNone/>
            </a:pPr>
            <a:r>
              <a:rPr lang="en-GB" dirty="0">
                <a:solidFill>
                  <a:schemeClr val="bg1"/>
                </a:solidFill>
              </a:rPr>
              <a:t>and </a:t>
            </a:r>
            <a:r>
              <a:rPr lang="en-GB" b="1" dirty="0">
                <a:solidFill>
                  <a:schemeClr val="bg1"/>
                </a:solidFill>
              </a:rPr>
              <a:t>distribute them </a:t>
            </a:r>
            <a:r>
              <a:rPr lang="en-GB" dirty="0">
                <a:solidFill>
                  <a:schemeClr val="bg1"/>
                </a:solidFill>
              </a:rPr>
              <a:t>for </a:t>
            </a:r>
            <a:r>
              <a:rPr lang="en-GB" b="1" dirty="0">
                <a:solidFill>
                  <a:schemeClr val="bg1"/>
                </a:solidFill>
              </a:rPr>
              <a:t>consumption [equitably]</a:t>
            </a:r>
            <a:r>
              <a:rPr lang="en-GB" dirty="0">
                <a:solidFill>
                  <a:schemeClr val="bg1"/>
                </a:solidFill>
              </a:rPr>
              <a:t>, now or in the future, among various </a:t>
            </a:r>
            <a:r>
              <a:rPr lang="en-GB" b="1" dirty="0">
                <a:solidFill>
                  <a:schemeClr val="bg1"/>
                </a:solidFill>
              </a:rPr>
              <a:t>people and groups in society</a:t>
            </a:r>
            <a:r>
              <a:rPr lang="en-GB" dirty="0">
                <a:solidFill>
                  <a:schemeClr val="bg1"/>
                </a:solidFill>
              </a:rPr>
              <a:t>  </a:t>
            </a:r>
          </a:p>
          <a:p>
            <a:pPr marL="0" indent="0" eaLnBrk="1" hangingPunct="1">
              <a:lnSpc>
                <a:spcPct val="90000"/>
              </a:lnSpc>
              <a:buNone/>
            </a:pPr>
            <a:r>
              <a:rPr lang="en-GB" dirty="0">
                <a:solidFill>
                  <a:schemeClr val="bg1"/>
                </a:solidFill>
              </a:rPr>
              <a:t>It analyses the costs and benefits of improving patterns of resource allocation </a:t>
            </a:r>
            <a:r>
              <a:rPr lang="en-GB" sz="2000" dirty="0">
                <a:solidFill>
                  <a:schemeClr val="bg1"/>
                </a:solidFill>
              </a:rPr>
              <a:t>(Paul Samuelson, 1976)</a:t>
            </a:r>
            <a:endParaRPr lang="en-US" sz="2000" dirty="0">
              <a:solidFill>
                <a:schemeClr val="bg1"/>
              </a:solidFill>
            </a:endParaRPr>
          </a:p>
        </p:txBody>
      </p:sp>
    </p:spTree>
    <p:custDataLst>
      <p:tags r:id="rId1"/>
    </p:custDataLst>
    <p:extLst>
      <p:ext uri="{BB962C8B-B14F-4D97-AF65-F5344CB8AC3E}">
        <p14:creationId xmlns:p14="http://schemas.microsoft.com/office/powerpoint/2010/main" val="334162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099">
                                            <p:txEl>
                                              <p:pRg st="1" end="1"/>
                                            </p:txEl>
                                          </p:spTgt>
                                        </p:tgtEl>
                                        <p:attrNameLst>
                                          <p:attrName>style.visibility</p:attrName>
                                        </p:attrNameLst>
                                      </p:cBhvr>
                                      <p:to>
                                        <p:strVal val="visible"/>
                                      </p:to>
                                    </p:set>
                                    <p:animEffect transition="in" filter="fade">
                                      <p:cBhvr>
                                        <p:cTn id="11" dur="1000"/>
                                        <p:tgtEl>
                                          <p:spTgt spid="4099">
                                            <p:txEl>
                                              <p:pRg st="1" end="1"/>
                                            </p:txEl>
                                          </p:spTgt>
                                        </p:tgtEl>
                                      </p:cBhvr>
                                    </p:animEffect>
                                    <p:anim calcmode="lin" valueType="num">
                                      <p:cBhvr>
                                        <p:cTn id="12" dur="1000" fill="hold"/>
                                        <p:tgtEl>
                                          <p:spTgt spid="4099">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40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1000"/>
                                        <p:tgtEl>
                                          <p:spTgt spid="4099">
                                            <p:txEl>
                                              <p:pRg st="3" end="3"/>
                                            </p:txEl>
                                          </p:spTgt>
                                        </p:tgtEl>
                                      </p:cBhvr>
                                    </p:animEffect>
                                    <p:anim calcmode="lin" valueType="num">
                                      <p:cBhvr>
                                        <p:cTn id="23"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951984" y="0"/>
            <a:ext cx="4716016" cy="3356992"/>
          </a:xfrm>
          <a:prstGeom prst="rect">
            <a:avLst/>
          </a:prstGeom>
          <a:noFill/>
          <a:ln w="9525">
            <a:solidFill>
              <a:schemeClr val="tx1"/>
            </a:solidFill>
            <a:miter lim="800000"/>
            <a:headEnd/>
            <a:tailEnd/>
          </a:ln>
          <a:effectLst>
            <a:glow rad="63500">
              <a:schemeClr val="tx1">
                <a:alpha val="40000"/>
              </a:schemeClr>
            </a:glow>
          </a:effectLst>
        </p:spPr>
      </p:pic>
      <p:sp>
        <p:nvSpPr>
          <p:cNvPr id="5" name="AutoShape 2" descr="data:image/jpeg;base64,/9j/4AAQSkZJRgABAQAAAQABAAD/2wCEAAkGBhMSEBQUERQUExQWFhwaGRUXGR8fGxobGRoZGRsaGBkYHyYgHxojGxoYIC8gIycpLSwsHiAxNjEqNSYrLCkBCQoKDgwOGg8PGi0kHyQqLS0tKiksLS0tLC0vLCwsKSwsLCwsLS8sLCwpLCksLCksLCwqLCksKSwsLCwsLCksLP/AABEIAM8A8wMBIgACEQEDEQH/xAAcAAEAAgMBAQEAAAAAAAAAAAAABgcEBQgDAQL/xABREAABAwIEAwUDBQoLBgYDAAABAgMRAAQFEiExBgdBEyJRYXEIMoEUQlKRsSMzNXJ0gqGywdEVGCQ0Q1NUc5Oz0zZiY5Ki4RfD0uLj8BaDwv/EABsBAQADAQEBAQAAAAAAAAAAAAABAgMEBQYH/8QAMxEAAgECBAMFBgYDAAAAAAAAAAECAxEEEiExQVFxBSIyYZEGobHB0fATM0JSgfEUI+H/2gAMAwEAAhEDEQA/ALxpSlAK+E19rV8S4ihi2WtxQQkDVRMADr+ipSu7Arri/mJfvYgnDsJS2HFJJU6rUo0J3PdTCYOoOqkga7669xLHsKbDz1wi9Q0B2rKkjROkqDgAWqPpHbcg61k8jcHW7c32JLByvLUhlRkZk58yykKHu6ISCDulQ6VPeNsE+UW60nZbam1GJgKBAVAI2J8RVlZuxBm8JcRIv7Ji6QModTJTvlUCUrTJAmFBQmBMTW3qoeUXFKbR04K8mXm1uFDqNULBHaQeqTEnXTSDB3t6qEilKUApSlAKUpQGo4m4oZsWFvPnupEwN/AfWYAqkMR9pC8LhNvb27bfRLmdavUqSpA+EVvPaBdPyUanW5QD6Btwx6SAaj3A/LO0usMbuXu0K1rcTCVQO4YFXy6pIgs7lfzTTi3aoW12LzQCiArMlSSYkEgEEHQg+IM6wJ7XNfs8fhdX5Mv9ZuulKoSKUpQClKUApSlAKUpQClKUApSlAKUpQClKUAqC80WbNFoty+zuNjXs9TJJCQEwUwZOhnz8TU5UqBJ2FUDx+6rE8ctLGVdnmSViSBCu+rQA6paGh1iTtrV46ag3HJzh++W4LsPvW1gdG7ZaivtEAGIzyEIBjvASRIEAzU35m8RKtLF1baStSU5oiRqQkEj6IJzHyFfm6cTohsBLSAEoQnRKUpECEjQCBWY80m6tlJWAtSUkKSdc6CIIIO8j/wC61u6DglJ/0c0MRGcnH7ZAfZ4wZKm7m/WoOPuOFsnqkaLUT5rUQfgPOrkrnPhjFVcP4yppwq+RPwJnQJUe65qd0GUnrGY+FdFg1zNWZ0n2lKVAFKUoBSlKApL2gf5sPypP+U7Wdyu/ATH9499tYPtA/wA2H5Un/KdrO5XfgJj+8e+2t140QQr2ePwur8mX+u3XSlc1+zx+F1fky/1266UrAkUpSgFKUoBSlKAUpSgFKUoBSlKAUpSgFfCoDevtc++0RcKU5ahRJCVPgDw1a/dUpXVwXritwAysgjaN/Ex+2qF4aukMcVO/KVauFaGnIACVOIAb8PmnswRuT5k1p8L5H3z7DTyFM5HW0uJkrmFpChMI3g18xDkdftIUollRAkIBUCrySVJAn41dJ2sQXQUkaHQjcVnYU07mztpKgDB1AnxGpqp+HOa7tplYxm2ecyHKH9Q4AIgKBgORvmzTHjvU5vua1syyxcWim3LTtcj6SSHglcgOISohXdUNUlJJBEaa11zxKcbW1OCGEaldvTy3PDm1wKLphXZp+6JlbR03+c3J6K9QJy+FfnkTxv8AKbT5G+r7vbCEg6FTQgCfNB7vpl8zUv444ktbS0U7crgR3EjVSlQSlKB4nbwAmYE1zKjjJaMUTfWjXYuZwrsgcwUSMq06JGiwTIiZUYO0ccndX4nede0rm+951Y2sAJbSzBmUMEk6HQ9pmEddADpvWKjnHjiCFKUSlOpCrdISQNSFEJBA9CPWqEnTVKovBPaTOgvLWdB32VazpPcX8T73gPOp3gvOnCrmB2/YKInK+nJHkV6onyzUBOaV5W10hxOZtaVp8UkEeG4869aApL2gf5sPypP+U7Wdyu/ATH9499tYPtA/zYflSf8AKdrO5XfgJj+8e+2t140QQr2ePwur8mX+u3XSlc1+zx+F1fky/wBduulKwJFKUoBSlKAUpSgFKUoBSlKAUpSgFKUoBXPPtB/fbb8d/wC1quhq559oP77bfjv/AGtVeOzBY44sGH4BZvaEpsmSEnqeyQEjTxURr61WHBvPC5YhvEkqu2FGQtX3xPSUk6LSCDodd9dIr5zGuH14PhoSklhLDPaKHRSWUJQD4JMqPhMdYma4dwlYYphLAYPbIbaCJ0DzSwBn8YJIkp1BkRIIqcvAgluHIw7FbftLdSHm51SUzlI6KbcEpOngJ3Gmta9zlThtuo3ItkKcQUlOqggEEAHswrIfGCKpDFMHvsCuUvMOKCMwyupMJWRrkdRProdCJjrHR9hjjd7hyLlv3HWwqPoqG6THVKgR6il3ezBReK2i8W4lTaXTq+yCyBHzUoaLqgkbAqyxm9OgAq7mOH7KxabbaYSEjQDc6akkqnWTvVO8PIy8ZJzQO84fgbRavsNWvxDx5hjFym3u3Q24pKSlRSrLCiQO+kEATOpIA61zYpVnCSoNKXBvY0p5cyz7GT/CDf8AUJ+v/tXxVyyoQprL5pP7DofjX7YsGnkBdq8h1BEgpUFA/nJ0rGuLFaPeSY8en1ivja+M7ZwrvUbtzsmvcj0oU8NU8PzNLivLPDbqe42FEzMdmonzUiJ+INQnHPZ+Ik27i066BYzJ/wCZGoHmRVkV7M3a0e6ojy6fVtW+H9qHtiKd/OP0f1KzwK/Q/U5+c4KxewUVMB5O0rtnDJ6bIIXIzEbdT51scJ54YrbKyvLS+JEoeRCh4wpOVUkeM1fP8JhX31tK/PZX1j41h4hw/Y3Qh1CfIOoCgPQnUbDr0Fe7h+18FX8M7PlLQ5J4arDh6FE8d8zv4TtghbPZOB5KyQqUkBCkmJAIkqmNdOtTXljxNajCW7dT7aXkLdKkKOUwoyCM0AiPCazcZ5B2ziZtips6wULzp8pSszp5HxqA41yXvWSeyKHgOnuLP5q9P+qvXi27SWvQ52Z/s8fhdX5Mv9duulK45Z+X4W/2iQ9augFOeIBChqJMpUNPPUeIqa4H7QuINQLhLV0nWSRkWfzkDLp+JWYOkaVVeCe0NYO6XKHbZWkmM6OkwUd7Qz83YeOlTzBeMLK7A+TXLTpicoUMwB8UGFDcbjSgNxSlKAUpSgFKUoBSlKAUpSgFKUoBXPPtB/fbb8d/7Wq6Grn32gGFFxhQSopSp/MQDAlTQEnpNXjswWjw7gaXsIstASbNiUnVKh2KNCDpVSYtaLwTFbd6xXkRcLKVMnVMBSApBHVPeBHUEb1suBefyGGGba8YORptDaXWdTlQAgFaFHeBJIPoOlabjPHmsRxDDRbOBSVOJEEEFCnHUg5gRI2H1SN6m946kFu8xuF03Vu42dA6nQ/RcTqk/WB+mq35JcUKaN1hlwcpha2wo+6tH31vfqBmgfRUetXRfOhxS2Vb6FB88oMfb9dVDxtybeurpT7RDQWkZwUqPeGhV3ZABGX4zWVGvCum4O7i3F9UXlBx346moQuOLZB3H6DZx9lfni/AE3vENvbKKgl1oAlJAOgcVoSCOnhWTwXyrv7a/ZuHOzcbazhZSvVI7FaUkhYBI2ECfqrKvVlPFVoRuGSR8G3jW3B9Sh4X3Ja6tVFyxunGldJJQev9K0Y/RXy25g8QWB/lTJuW+uZAUAOsOM7TI96dtt629hxneHir5N2yvk7igFM7o0tgruhU5e8J7saz41b1xhDS/mwfFOn/AGqry7MFUYTz1w640u2XLVf0kd9G/ikBU9fd6H4y/Dr+0ugDZXTL5IzZMwDkaboMKHvJBkCCRXnxByqtLnVbTa1fS1Qvr85ETud9KonmRwg3hr7XydTnfzKhREoKVCMqgB+/zrzMV2RhcQm5RV+a0f31udEMRUhsy/nWikkKEEdK+t261CUpUR4gE/ZW/wAQs0FQcX7qR3h4+FUrxXzTxG6v1WWFQ0ltRSCgJzKyaKKlr7qUA+HhuZivnKXsy5VJZpWinZc397dTsljkkrLUsvvIPzkn4g1lIxhey8qx4KFVlg3Nm9tnEsY8wezUqPlIRlUnrP3MZFgSkHJBAn3jpVrvWbDSA4oqWDt4HQkbdIq67Fx2GqJYWpp1t6rW4/yqU4/7I6mMpFu8MqmymdwO8D02IP2VGsc5K2VwCpLYSoj3m5bV1Pu+5Mncp8OlQ9r2kikQnD0D0e/+OvT+Mwv+wp/xz/p19RhViIRtXmpPpb5/JHBUcG+4rGsxzkG6iSw6Y+i6n1/pESP0VBcU4Gv7ZUrYcIBJDjffT3fnSicvQjNBqzP4zC/7Cn/GP+nUzw7iQYhhrd32SWS4HQUpM+4Sn3oE7Tt1rsVpOxkQT2fuIrp3EHGXX3XGhbKUELWVJCkuNgFIUTHvK23mrj4h43sbHS7uG2lQDk1KyCYBCEAqImdY6Hwrn/kReFvEnSNzarA8pca1/RX64K4V/h3Ebu4uHFBlBzqKjCjnUezQT0TlSoEjaNPGqWJOgeHeMLO+SVWj6HY3SJCh0koUAoDQ6ka1ua58Y4ICL5xWCLWi+s1Am3dBCVAgpJSpyJSpJ3Jgg6ESk10EmYE79Yo1YH2lKVAFKUoBSlKAUpSgFYN1g7a5JEE9R+0bVi8VcV2+H26n7lWVI0Sn5y1dEpA6n9Gp6Vztj3PTE7hZ7JxNq3OiGkiYnTMtQKiY3IgHwqU2tgWtxHyWtH5UGglR+eycit593VBJ11ImoZhvJG4Zv7d1hwLbZfZcUhzuuBKXEkkfNVABPT4neAWPMvE2lFSL1+SZOdWcSJ+a5IA12AiprhHtG3iFfylhh5MfMlte41mVJiJ0yjUjXSKlyvugXFjB+7q+H6or0Tj7gEQk+ZB/fWhwrmvhN6jvvJt16Sl7uEE+C/dIHr61IH8EMZmlBaSJGv2HY18Vi8Bj8NVqVsNK6k23l33b2428j06dajOKjPhzMti+U6y6VACEnb8U+JqmMR/2otf7g/5T9XDhrSgy8kgzB0jX3T0qmOY/DN+L0XlmlWZDYRCPvqTCgTkIkyFRpJ8q+o7LnUqYOEql3LjffdnFiEo1Glsa/F8QNhxH8ueZeLCFJ7yUaKm3CO6pUJPePj0NXFgHNnDLuAi5S2swMj33MydgCruqP4pPTxFU5hHON1BLWIsdpEAlAyrHRWdtXdV4wMnUbERuE8K4Nin80WltyfcbIbcMD+oWO8I1lAPrvXe0pO6ZgX0lYIkEEeIrnDn1/OLf0c/WFftPBuMYYScPuVLSPmJMdZksuSg7DxOtQvjLiW7u3EC9QEONAj3ChRzGSVJPXToBUWcU0wdW8QpPY6fSE+kH9sVQvKXEmsMxC9ZvOzac7MpS67omUrEpBPzXAQoGQDkHiK6Bvn05uyXoFp38DUA4x5QovlJUuUrTp2jZAKk+Cgrw6eFUp1YVLxT1i9fiWcWrN8SP8KXNtfYxeWbpF7aOJ7ZvOrMltxJRmS2ofMGYgEHYRrJNWnxMkBgAaAKiPzVVFODOWFtg6lXAW46+pJQnMRABgkAJAkmBJPw85DiSyqzQTqStX/8AdZRxMHiVQv3rN9FdL33LfhvJn4Xsc+8lcBZu8SU0+hK0BhaoUkKEhSADB9TV6f8AhTh/9nY/wkfuqnPZ4/C6vyZf67ddKVspNFDn7nXwxbWlujsGWm1dukFSEBJILa1QY6TH1VIuXX+z9t63H66qwfaG+8J/KEf5KqzuXX+z9t63H66q1XjX3wIIByNtivEHcu6bVao8Yca/YaycZVeYLfPvWjea2fBJzIKm9dYVljKUqJKdR06SK9fZz/Czv5Iv/MZroRzCWlEkoEnfU/sNUUlazBRfJvE7q9xtd26g5ewUha0IhAjJlST1Og0JJ08tOgK/DTKUiEgADoK/dUJFKUoBSlKAUpSgFKUoDnX2gMWLj9ujNoAtWUHoSEpJHoFQY6qrG5WcC2jls9iOJqCLZpQS3mPdKvnFaYkiSgBI3M6bT8554YU3DDuplCmyekoVI9Cc59Y8jWBxJdFvh/D2UkqQta1qUkd0HMo5FkHVUq6/Q8q0ku8yCQYnxNw6qG025KVGFOJYCAgSBmlJC43PdBOm1e+NckGFoDlo6ptK4UkkhxpSSNChQ1g6GSTWXzL4fsrPC0N5UKd7JtLRKU9rmlJOognSSY0121qyOH7N22wm0aUCHEMthYj3TllQO4MHu1liK6oU3UmrpK+m5eEc8lFHLmOcJ3VoT27K0pB++ASg6wIWNNfA67aVmcLcwL7DyPkzyggf0S+82evuHbU7pg+ddJONtOjK4kJneBKTr1Qf2VAOLuSbLsu257AmIyAFkx/ugSkx8PKsMLjMPjI5qEr+WzX8FqlKdN95Gdwl7Q1u7CL9s26/6xEqbO2pGqk+ne9atC2uLe7aDjam32zstCgRpvCk9QdCK5I4j4KurI/dm5RE9qiSjeNVQIMxoY3FeHDvFV1YudpaOqaUYzAe6oDYLSdCNTvtJrp1TMzpziblvb3aSHEJX4SIWPxXBr4aVUPEvI15kzarKo+Y7or81aRlJ+Aqa8E8/re4yNX6fkzp07X+hMAakkygkzoZA0110tVC0OoBSUuIUJBBBSR4gjQirZr7g5kw/mVimHKDV4hTyc3uXSVFcAnN2b3vazoZUBpAjef8P8w8GxAdnepSyVJKS3cQW5JSZQ9pG25ynSrExjg9i4SUrQlST8xaQpM+h2+FUzxxyksrcqULtqzWQVJbdWChRGXuoA+6D3gdlelTw0ZBc3EXvI9D9tYbCngO52keQMa1B+JfaHtUaWTCrhewcc7iBvqB756GITvUEvuf2KuBQSplmdi23qnbbtCrfznevmq/Yrq4mVf8Vxv+3pbe53RxWWChluXiu1dJkpWT5g1kYkgizQCCDmOh/PrnNznLjCgQbxUERo22D8CEAj1FYD/MnE1iF3j5HgVV09ndkwwVZ1lNybVteqfyM62IdWOW1iVezx+F1fky/wBduulK4kscRdYVnYccaVEZm1FJg9JSQY0FGUuurhGdxaiTCZKidSTA1PU17BzF1+0G8kspAUCRcJkAidGlCvvAfEVq3gdu25csIcHby2p1AUMyyRKSZEjaqgY4VvFmE2r5MT97V+0VmW/L7EFzltXRH0oTv4ZyJ26Vom73sQSTkZjjFpiTjly6hlBtlpClmBmLjRA9YB+qrqvOceENKyqu0qMTKELWOvVCSJ02qgLXlRiKxq0lGuynEyfSCa2LPI7EVD+hSfolSp/6UEfpquV8iS4LnnxhKSMrrjnmlpenrnCawLz2iMNRGRFy7MzCEiNvpKG/l4VAbf2fbtQGZ1KVdQEKIH5xj7KzmvZxeI1uYPX7kI+B7WmVg3957SdqAOxtH1mdQtSUADyKc8nygVgXHtL6fc7HWfnPaR8Eb7V7t+zm1OrzwHgVI1+pJrPY9nmzBBUp0wfdLmh9cqAfqNMvmCOXXtK3BQQ1ZspX0UtalJGuspASTpPzh+ytf/GOxL+psv8Akc/1am9/yTw5pGZTUiY0cc8z9LwFc/vMJcuShgd1bpS2meilQgSrXYjU0cbag615fY6/e4czc3SENuO5jlQlSRlC1BJAWSdUgKmdQQakVYmE4elhhplGiW20oGw0SANhp0rLqoFKUoCrOcnDpftHgkSpEPI88oOYepBVoPKqo4UIvsPew8/fkHt7bXdQBzI8NZO5+cT0rpfHMP7RGYalIOniOormPj3hJeG3SXmCoMqVmbWP6NczkkdRuPEeMGtb3Wb1IN3w1zeXYtJYu7H5Q4ynIkuLyKSgRlSUqbVsAkDbQCtjhftHXSbhRuGGlsKOiESlaBPRRkKgdCBJ6pqc8tcds8WZJWj+VNpSHkKA3IjO3uSiR122PSc7i7l2zcoh5vtAJyrTo4j0I6beXlUWUuIMzAOKsOxRM2zqQ7Els91weMoO4HiJHnWa7ZOsyU6p6kbR/vCud+JeWN1ZHtbdRebR3u0RotGUzJAM6QDmT+it1whz8vLbKi7Au2hpmJh0DTUL2VAnRQk/SFePi+yKNWWeN4T/AHR0/v4+Z008TKKs9VyZc67Vq5BbKEgqBBEShQgyFJOw+uoPjvIRq4czNfyY6TlgtnXWE7pJHhp5VO+EuNcPv+/auJ7Up1aV3XAOso6x4iR51gc0sbuGbC5+Sq7JxLYUHOoAUCrLpocoUAfE9N67cHHEQp5K8lN87W0+pnVcG7wVjQ2vKXCMOSHb1xBjXM+oQYgxlPdVttlJMkazFeWN8+MOtEFuwaL6hoMiezakQNyJIjwTrA161z9iGJOvrLj7i3VndS1FR+s9PKpVwby6TfkJN9bNKUAQ3Mr1nQpUU6iNQkqjrGk9G5mZvEPO/E7qQhxNsgz3WRBjSJWqVSI3BEydKhttY3F24rIh19wmVEAqJJ1lR8Trqa6N4f5E4fbwXUm4V/xNRvPu+74dPHxqe2WFNNABttKQNoG3pSyBzjgPIe/fgvZbdJ8e8r6gQPH5321PsJ9ni0QB261vKjUyQmdNQlMHodCo79atutdb8RWrjymW7hlbycwU0lxJWkpMKlIMiDofCpvyBAL7gLArQhu5XaNKCAQlxQSsjYKhS5MwemprwS/w033+0s5T3hlbTm7uukIJJ8I1qs+djylYigqJUfk6NSZ+e5USw7hi6fTmZYdcT9IJMHUjQ7HUEaVZuSdiC+08x+H0SoOlRGohlYPoDkAk+ZrzHOvBgPcuD6o/99VFZ8q8RcIHYBEiQVrT9UAkz5RW7suRGILIzlpA6xnUofAJAP1074Jt/wCP+GgaWb59Ut/aV1rv4yKY0w1P+OP9GsW19nJ4nv3Ma7Bsaj1Lmh+BqQWns62onO44qeucSPKAgCos+LJNL/GWe/sTf+Kf/TWq/jG4l/U2f/I5/q1ZFryYwxoypCPAhRUr6s6zB+FbS04LwtggoaaChpmShMx+MEyfrrCdejT8c0urLKEnsmU5b898XWoJR2S1HZKWZJ66AHwr9WvGnEzmqFXETElhsa/nNjTXerzQq0QIQ2Y8BoPhrX04s2JyMpHnp9gH7a4KnbGAp71L9Nfhc2WGqvgUra2vEzpV/KHkHeC6nWZ2CJ0HwrKteWuOLJLl+8kETKXXlGZ2jujx61b6sec6BIHTTb9NeJxh2ZzfCB+6uOftHgovRSf8f0aLBVHyIonhh/DsNuflV4u5WsLUFrUruBLRAAK1EgySd/CqW5YYel7GLJCpjtgvT/hguCZB0lInynauiOaDSl2DyU7qYdgeeWqI5Jfh20//AG/5DtfRPwo4zqqlKVQClKUAqMcV8MtvNrC0Bbax30nWOuYT4HXyOtSehq0ZZWDk7HMDu8EukPMOlIJV2Tyd4jVKwREwdjINXty35rMYmgNqhm6AMsk+8B85s9RG43GvTU7XiXhRt5tSS2lxtQ7zZH6U+BHSNR0rnXi/gS4w1ztmVKLOfuOoJC2/ALiIO4zDQx0mKtKPGJB1BfYMhzVPdV4jY+o/bVYcbcpmbgqVl7B8x91SJSqPpJkAkjrofWIrE5dc+Qsot8ThCthdSAkwn+mB2JI94aSdgNatzEkBxhWSFSAoEayBBkHzFIy4PYHMHLdXyPiC3QtQlFwtkqAkFSgtkR5FShr0mr15oWinLS4SkElVsvKAJJICjAA1k6D41QfMrBl2mJLWmUpdPbNrBOhJlUHooLk6HQFJ0mppiPtA9pZoT8l/lYABcUr7mPFQAgmY93SJ3Mal3ZaggfAjtii4UMRScpTlTKZSlROqlx3hEQCAd/iJ1iPJq3uEB6wfytmYIPatnbQLBka7zJ9K3GF4Exjtj8qdtS0sKUguJ96Ugd5Ko76O91BghQ6TUNf4SxTCHS9YOLW3uS3uQOjzOyhqfpDroam1lzQPiLTHcJjsHHVNJGzai41E7dmoaf8AKN/IxvsC9o+4QQm8tkOiQCtolCgNJOVUgncxKR6V++GueLK4RiTGRW3yhgaeq2v0kpnyFTa84KscTa7VsMXSCNHEGFjrBUmCCD0J8dNTUWi9mDEf572DtqtTa3GngknslphRyiYSpJKTJgDvA+lQnkAyt2+vblSgSLdQUT7xW6tK8wgR/Rqn1HwwuOOUSbVl19lxaQ2MxacGsEx3VCOh6jpvW39nI64j/dN/+bUNNWTJInzkeCsSAG6WUA+sqV9ihV0cm20JwG1cKEkgPGYE/f3evpVH82vwo7+I3+omrp5LrKuH0Jn3S8B6Z1K+0mssRKUYzcd7MmCTaTJYeII0S2B8f2AV4rx5w7ZR8P3mtbSvzSfbONnvUf8AFl8Ee4sNSX6TLcxV0/PI9NPsrHW+pXvKJ9TX4pXDUxNap45t9WzVQjHZClKVzlhSlKAUpSgM7iO27S2RMkKbKD495P26GuceVd38nxuzK5Se1LZkaguJU1BHqqPKulSc9oepQf0A/uNczcb2KrHFlqRp90S+34anPsmIAXmT02r9dwlRVsLTmuS+B89Vjlm0dcUrV8L4+i+s2blvRLqJj6KgSlSfzVBQ+FbStigpSlAKUpQCtTi+ApdSqAmVCFJPuqB0II2rbUqU2tgc58d8oFJUp2xSZmVW53Ex968tzlJ9OgqN8FczL3Cl9mJcZCiF2zkgAz3svVC5npEkyDXU99h6XRCt+iuo/wC3lVd8b8s2boS6nKse6+gDN6K8R5H4EVpZS23IPxhOLYdjSMjamypXeNq+IWmCfdiQoaTKTsRMbV+rXkHh/aZnEKKZnIHFwfKdFAfGao3iDgq8sF5lpVlSZS+3JTpBBkaoMke9GoMTE17YdzPxRhGRu8eyzPfIWRoBALgUQNNhp9dVcnswXbzK4oRg+HC3sQLdcoSzkAMQoLclKgZlMyTJJXrqZqLcNc8mHoRibXYr/tLI7p83G9SOmozT4AVUOM46/duF25dW6s9VHbyA2A02AFYbTSlKCUgqUogBIEkk6AADck9Kre2xJ0LxDy8s8Sb7dooVMxc25Bn+8A3IgTOo2kVWF7wdieFrL1steUGe1t1HYHTtEbxG4IKd9TV4coeBDhtke1EXD5C3Rp3YEJbkEzllR9VGpVe4Mheo7ivEftFXzKW5BzbiXN9+7s3mLxCVrW2EJdR3diD307eOqY6aVtfZ/wAQyv3rMffLbPmn+rUBEdZ7Qnyy/VLuNuUNu6FLCOxdMkLagJWdTCkHSSeuh8zVa8lr0t4yykwA6lxpUgyMyFERHXOlI+ujurAx+bX4Vd/Eb/UTVk+zpdzY3rUg5XAsJ699GWfGDkA+FRPndhJDrD4TopJbUZ1zJJIBHoTqPD0rJ9nXGezxB63OUB9qRO5W0ZAH5inCR5eVUqxvdcyYu2pa9K9blrKtSfAmvKvx6cHCTi907H0id1cUpSqAUpSgFKUoBSlfQKkGwwW4heVXurER0np+6q25y8H9qwp1A+620nzU0dSPgO98FRvVgs4e4rVKT67fbWwxmyzM53MoUlJzSdCkTP6Nfrr9A9m6tVUnRqxaW6bTt09fieTjYxzZkyn/AGeuNsjisPdV3VytmeigJWgeRAzAeIV1VV91yZxdYN4ffJew99EBQWgIWFKaWkzlI1lPhMgjQ+fSXAnGLeJWSLhHdV7rjcglCxuNOh3HiCK+jas7HCSGlKVAFKUoBSlKAV8UkEQdQelfaUBqb3h1C5y92dxEg/Cqw4m5GNPEqYSbdZk/c+82Z/3J7voIHlVy0q+d7PUHPbPs6vk/zjSdfucfaurL5fcp7bDCXJL1wrTtFgdwfRQOnmrc+Q0qc0qrYFKUqAYGNW+doxunvfVM/ormXjzDF4diqbhrRK3A+2fBQUCtOs/O18IUK6pqsOaHBPyq3U0nRaT2jJ8xPcnzBjy0NaR7ysQY3G2HoxXDO0t9nkB9qYJCxOZBg+9OdBjYmqEwHGXLO6auGtFtLCgPGN0nyIkH1q0+SvExKXMNelK0lTjAOhzD761B1mAVAeSvKopzW4WVb3an0JAZfMiIASuO8mPMgq+PlR96NwdAO3abhlm6ans320qE7iRMHzjT4Gsaq75E8doKP4LuTooqLCvM95Teg01zLBPUkeAqyrm2KFlJ3+3wivz3t7s90a348F3ZP0f/AHf1PYwlbNHK918DxpWS1h7itkH46fbWa1w8o+8oD01ryaPZuKr+Cm+r0XqzolWpx3Zqa+isvFMQw+zBN1ctoIElKljNsTohPeJ0MAAk1EsU594YxpbNuXB11SjIn4lyFf8ATXs0fZqvL8ySj01fyXvOaWNgvCrkqaw5xWyD8dPtrMa4fV85SUjy1qksa9om+cBFs0zbA/O++LG2xVCZ33T18qguLcaX92oh+6fczaZMxCTOkBtMJ120GtezR9ncLDWd5dXZe76nNLG1HtodJYzxLhVj/OrpGaYyAlSp13Q0CoCQRJ0B0JqJ4r7QlizmFnbOPKGylANoO3XVexO6RqPOapnDeBr5/wC9Wzp81DIDvsXIB2O37anWD+z3drIL7iWx1CQSdz1Vljp0Ne1RwNCj+XBLzt8zmlVnLxMwsa5+4m9oyWrZP/DQFK2ggqczdddAD51CcSx27vF/d3nrhRJVlUpShOp7qdgACdAIAq57rlVhGFtJexFxxacwAUUrUM0SBDSYAOU++CNYJNfvhjmZgwu27a3tVNIcXkD6kpSnMZCSUp1hRgSYjNrABrqsuZmVThHLPEbiMlutIPVzuxvuk97p0FXJyl5aXmGul125QErBC7ZIUQrQZVZiUgLCp1yq7s666Sfjq3uHGC1auuWatcriMoSqQRBITmG+6SCN6oNnBMZbxNpQRcP3bagpDhUpYUEmdXCY7MzBBI96DE1LjpewOrKV5WrqlNpUtBbUUglBIJSSNUkpJBIOkgkUqgPWlKUApSlAKUpQClKUApSlAKUpQCsTE7HtUR84ag+fgfKsulSnbUHOnMrhZ20uBiVp9zKFpU4BoUuZoz76hRICgOp6yYmvyi3xvDc+XKl3uuIB1ZeTroR02WPEHUbipxxJgqXEKUUhSVCHEESCmIMg+W9Ucm3XgF/2sKcsH+4pIOoBlQEE6uNkSD1EiRmNbXXiW3Egri/sXbW4U2uUOtK3SdQRqFJI+BB9Ku/APaDt02SDeoccvEyhQbQAFgapXJIAB0BA6yQmK8OY/A4vmU3FuJfCApG6e0bOoBCgCFamAYIMg+UJwTkpiD+q0pZHmcx6awiQOu5BkbVnKmTckuNe0g+qRaWzbQ6KcJWrprlGUDSfGoDi3MrE7n79ePR4IPZgzG6WgkHYbjx8TVlW3Iq0tUdriF0EpG5WpLaDv5kzEQArcecVuuFf/wAeTdotbQoceJOVQQSkkSqA6sEk92QQojaKi3Ngo3D+F7y6OZph1zNrnIISZgznVAJ1B386mWDch794AulDIPT3j18IT0GyutW3x3jdzaMhWFssOqTPaJWhRWAOqNRm0kRqTIiqjwTndiKL5Dl26Vs54cZyBISkmDlCQDmSNpnbWalpLgCUvcosKw9IXiV1EgkJWuCoJ1ORDcKUYIGhPSN62fBXE+A/LEWlo0oKWMqHlNhKVEAHLmJ7STHzhqRuTFTHirh5N4wQ5L7CwFQdCmdQpMQQfMaiqqwjkI6q7Ck3Jbt0kKS6lJ7UEGQkRACh9MHfpUu9rogs3ji+vG2SnCuyQ8JkON6kQYKFKOXMDEZklJ8apPCeYmLoxVk3Dl06tLgC7aDCkmcwDCAElWVRIOX6J6Cul38OStASslRAjOYzeugiT6RXhZYC02sORLgEZyNYO406eVQ8rXmSYeO4GLlsyO0QsSWnBIPX3VbHbQ1Wln7PzC7rtFLeat9w0nRYUOgWqTl9RPn1q6KVGbSzBjt2SQ0GzK0hITKjJIAgEq3J896+WuHtt+6nXxOp+s1k0qLvYClKVAFKUoBSlKAUpSgFKUoBSlKAUpSgFKUoBWuGBtBeYiRMhJAKQRrMHwOo8K2NKlNoEG5jccrsWu0YtRdwDLmYZWtoKwJURr0jbcVWXC/Pq8ViLXyxTSbVZyLQhACUZtnAonN3TEyojLOkwavHEMCSuSiEq8Oh/dUfwrlRYt3BuFMNKcOuUiUAyDmSlXdCpA1A8fGrNK2jBgcyOB036fu4AUkHs30J1TPRXiNtCfQg1VHDvJ3ETfAIUlkNLC03MgiUkFJSkSc06wYGmp2npnshGWBliIjSPCKNtBIhIAHgKNprYGFe4UHEgqIDkDvAQCfSTp8Z861WG8A2jdz8qU02q4I9/Lt5gH53+9oaklKjM7WApSlVApSlAKUpQClKUApSlAf/2Q=="/>
          <p:cNvSpPr>
            <a:spLocks noChangeAspect="1" noChangeArrowheads="1"/>
          </p:cNvSpPr>
          <p:nvPr/>
        </p:nvSpPr>
        <p:spPr bwMode="auto">
          <a:xfrm>
            <a:off x="1524001" y="-944563"/>
            <a:ext cx="2314575" cy="1971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1279" y="20199"/>
            <a:ext cx="4427984" cy="3284984"/>
          </a:xfrm>
          <a:prstGeom prst="rect">
            <a:avLst/>
          </a:prstGeom>
          <a:ln w="38100"/>
        </p:spPr>
        <p:style>
          <a:lnRef idx="2">
            <a:schemeClr val="dk1">
              <a:shade val="50000"/>
            </a:schemeClr>
          </a:lnRef>
          <a:fillRef idx="1">
            <a:schemeClr val="dk1"/>
          </a:fillRef>
          <a:effectRef idx="0">
            <a:schemeClr val="dk1"/>
          </a:effectRef>
          <a:fontRef idx="minor">
            <a:schemeClr val="lt1"/>
          </a:fontRef>
        </p:style>
      </p:pic>
      <p:pic>
        <p:nvPicPr>
          <p:cNvPr id="2050" name="Picture 2" descr="http://www.buildakitcar.co.uk/wp-content/uploads/2011/11/factory-five-kit-car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9264" y="3356992"/>
            <a:ext cx="4728737" cy="3501008"/>
          </a:xfrm>
          <a:prstGeom prst="rect">
            <a:avLst/>
          </a:prstGeom>
        </p:spPr>
        <p:style>
          <a:lnRef idx="1">
            <a:schemeClr val="accent1"/>
          </a:lnRef>
          <a:fillRef idx="2">
            <a:schemeClr val="accent1"/>
          </a:fillRef>
          <a:effectRef idx="1">
            <a:schemeClr val="accent1"/>
          </a:effectRef>
          <a:fontRef idx="minor">
            <a:schemeClr val="dk1"/>
          </a:fontRef>
        </p:style>
      </p:pic>
      <p:pic>
        <p:nvPicPr>
          <p:cNvPr id="12"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339462"/>
            <a:ext cx="5004049" cy="3518538"/>
          </a:xfrm>
          <a:prstGeom prst="rect">
            <a:avLst/>
          </a:prstGeom>
          <a:ln/>
        </p:spPr>
        <p:style>
          <a:lnRef idx="0">
            <a:schemeClr val="accent1"/>
          </a:lnRef>
          <a:fillRef idx="3">
            <a:schemeClr val="accent1"/>
          </a:fillRef>
          <a:effectRef idx="3">
            <a:schemeClr val="accent1"/>
          </a:effectRef>
          <a:fontRef idx="minor">
            <a:schemeClr val="lt1"/>
          </a:fontRef>
        </p:style>
      </p:pic>
      <p:pic>
        <p:nvPicPr>
          <p:cNvPr id="13"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95800" y="1484784"/>
            <a:ext cx="3168353" cy="3168352"/>
          </a:xfrm>
          <a:prstGeom prst="rect">
            <a:avLst/>
          </a:prstGeom>
          <a:ln/>
          <a:effectLst>
            <a:outerShdw blurRad="40000" dist="23000" dir="5400000" rotWithShape="0">
              <a:srgbClr val="000000">
                <a:alpha val="35000"/>
              </a:srgbClr>
            </a:outerShdw>
          </a:effectLst>
          <a:scene3d>
            <a:camera prst="obliqueTopLeft"/>
            <a:lightRig rig="threePt" dir="t"/>
          </a:scene3d>
          <a:sp3d>
            <a:bevelT/>
          </a:sp3d>
        </p:spPr>
        <p:style>
          <a:lnRef idx="1">
            <a:schemeClr val="accent1"/>
          </a:lnRef>
          <a:fillRef idx="3">
            <a:schemeClr val="accent1"/>
          </a:fillRef>
          <a:effectRef idx="2">
            <a:schemeClr val="accent1"/>
          </a:effectRef>
          <a:fontRef idx="minor">
            <a:schemeClr val="lt1"/>
          </a:fontRef>
        </p:style>
      </p:pic>
    </p:spTree>
    <p:extLst>
      <p:ext uri="{BB962C8B-B14F-4D97-AF65-F5344CB8AC3E}">
        <p14:creationId xmlns:p14="http://schemas.microsoft.com/office/powerpoint/2010/main" val="71542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additive="base">
                                        <p:cTn id="21" dur="500" fill="hold"/>
                                        <p:tgtEl>
                                          <p:spTgt spid="1026"/>
                                        </p:tgtEl>
                                        <p:attrNameLst>
                                          <p:attrName>ppt_x</p:attrName>
                                        </p:attrNameLst>
                                      </p:cBhvr>
                                      <p:tavLst>
                                        <p:tav tm="0">
                                          <p:val>
                                            <p:strVal val="#ppt_x"/>
                                          </p:val>
                                        </p:tav>
                                        <p:tav tm="100000">
                                          <p:val>
                                            <p:strVal val="#ppt_x"/>
                                          </p:val>
                                        </p:tav>
                                      </p:tavLst>
                                    </p:anim>
                                    <p:anim calcmode="lin" valueType="num">
                                      <p:cBhvr additive="base">
                                        <p:cTn id="2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GB" dirty="0">
                <a:solidFill>
                  <a:srgbClr val="FFFF00"/>
                </a:solidFill>
              </a:rPr>
              <a:t>The market society knowing the price of everything and value of nothing </a:t>
            </a:r>
            <a:endParaRPr lang="en-US" dirty="0">
              <a:solidFill>
                <a:srgbClr val="FFFF00"/>
              </a:solidFill>
            </a:endParaRPr>
          </a:p>
        </p:txBody>
      </p:sp>
      <p:sp>
        <p:nvSpPr>
          <p:cNvPr id="4099" name="Rectangle 3"/>
          <p:cNvSpPr>
            <a:spLocks noGrp="1" noChangeArrowheads="1"/>
          </p:cNvSpPr>
          <p:nvPr>
            <p:ph type="body" idx="1"/>
          </p:nvPr>
        </p:nvSpPr>
        <p:spPr>
          <a:xfrm>
            <a:off x="609600" y="1600202"/>
            <a:ext cx="10972800" cy="4983160"/>
          </a:xfrm>
        </p:spPr>
        <p:txBody>
          <a:bodyPr>
            <a:noAutofit/>
          </a:bodyPr>
          <a:lstStyle/>
          <a:p>
            <a:pPr marL="0" indent="0">
              <a:lnSpc>
                <a:spcPct val="90000"/>
              </a:lnSpc>
              <a:buNone/>
            </a:pPr>
            <a:r>
              <a:rPr lang="en-GB" sz="2800" b="1" dirty="0">
                <a:solidFill>
                  <a:srgbClr val="003300"/>
                </a:solidFill>
              </a:rPr>
              <a:t>Logic of buying and selling commodifies and governs the whole of life</a:t>
            </a:r>
            <a:endParaRPr lang="en-US" sz="2800" b="1" dirty="0">
              <a:solidFill>
                <a:srgbClr val="003300"/>
              </a:solidFill>
            </a:endParaRPr>
          </a:p>
          <a:p>
            <a:pPr marL="0" indent="0" eaLnBrk="1" hangingPunct="1">
              <a:lnSpc>
                <a:spcPct val="90000"/>
              </a:lnSpc>
              <a:buNone/>
            </a:pPr>
            <a:r>
              <a:rPr lang="en-GB" sz="2800" dirty="0">
                <a:solidFill>
                  <a:srgbClr val="003300"/>
                </a:solidFill>
              </a:rPr>
              <a:t>How </a:t>
            </a:r>
            <a:r>
              <a:rPr lang="en-GB" sz="2800" b="1" dirty="0">
                <a:solidFill>
                  <a:srgbClr val="003300"/>
                </a:solidFill>
              </a:rPr>
              <a:t>people and society </a:t>
            </a:r>
            <a:r>
              <a:rPr lang="en-GB" sz="2800" dirty="0">
                <a:solidFill>
                  <a:srgbClr val="003300"/>
                </a:solidFill>
              </a:rPr>
              <a:t>end up </a:t>
            </a:r>
            <a:r>
              <a:rPr lang="en-GB" sz="2800" b="1" dirty="0">
                <a:solidFill>
                  <a:srgbClr val="003300"/>
                </a:solidFill>
              </a:rPr>
              <a:t>choosing</a:t>
            </a:r>
            <a:r>
              <a:rPr lang="en-GB" sz="2800" dirty="0">
                <a:solidFill>
                  <a:srgbClr val="003300"/>
                </a:solidFill>
              </a:rPr>
              <a:t>, with or without the use of money, </a:t>
            </a:r>
            <a:r>
              <a:rPr lang="en-GB" sz="2800" dirty="0">
                <a:solidFill>
                  <a:srgbClr val="FFFF00"/>
                </a:solidFill>
              </a:rPr>
              <a:t>to employ </a:t>
            </a:r>
            <a:r>
              <a:rPr lang="en-GB" sz="2800" b="1" dirty="0">
                <a:solidFill>
                  <a:srgbClr val="FFFF00"/>
                </a:solidFill>
              </a:rPr>
              <a:t>scarce</a:t>
            </a:r>
            <a:r>
              <a:rPr lang="en-GB" sz="2800" dirty="0">
                <a:solidFill>
                  <a:srgbClr val="FFFF00"/>
                </a:solidFill>
              </a:rPr>
              <a:t> </a:t>
            </a:r>
            <a:r>
              <a:rPr lang="en-GB" sz="2800" b="1" dirty="0">
                <a:solidFill>
                  <a:srgbClr val="FFFF00"/>
                </a:solidFill>
              </a:rPr>
              <a:t>productive resources</a:t>
            </a:r>
            <a:r>
              <a:rPr lang="en-GB" sz="2800" dirty="0">
                <a:solidFill>
                  <a:srgbClr val="FFFF00"/>
                </a:solidFill>
              </a:rPr>
              <a:t>, that could have </a:t>
            </a:r>
            <a:r>
              <a:rPr lang="en-GB" sz="2800" b="1" dirty="0">
                <a:solidFill>
                  <a:srgbClr val="FFFF00"/>
                </a:solidFill>
              </a:rPr>
              <a:t>alternative uses</a:t>
            </a:r>
            <a:r>
              <a:rPr lang="en-GB" sz="2800" dirty="0">
                <a:solidFill>
                  <a:srgbClr val="FFFF00"/>
                </a:solidFill>
              </a:rPr>
              <a:t>, to produce various </a:t>
            </a:r>
            <a:r>
              <a:rPr lang="en-GB" sz="2800" b="1" dirty="0">
                <a:solidFill>
                  <a:srgbClr val="FFFF00"/>
                </a:solidFill>
              </a:rPr>
              <a:t>commodities</a:t>
            </a:r>
            <a:r>
              <a:rPr lang="en-GB" sz="2800" dirty="0">
                <a:solidFill>
                  <a:srgbClr val="FFFF00"/>
                </a:solidFill>
              </a:rPr>
              <a:t> [efficiently] </a:t>
            </a:r>
          </a:p>
          <a:p>
            <a:pPr marL="0" indent="0" eaLnBrk="1" hangingPunct="1">
              <a:lnSpc>
                <a:spcPct val="90000"/>
              </a:lnSpc>
              <a:buNone/>
            </a:pPr>
            <a:r>
              <a:rPr lang="en-GB" sz="2800" dirty="0">
                <a:solidFill>
                  <a:schemeClr val="bg1"/>
                </a:solidFill>
              </a:rPr>
              <a:t>and </a:t>
            </a:r>
            <a:r>
              <a:rPr lang="en-GB" sz="2800" b="1" dirty="0">
                <a:solidFill>
                  <a:schemeClr val="bg1"/>
                </a:solidFill>
              </a:rPr>
              <a:t>distribute them </a:t>
            </a:r>
            <a:r>
              <a:rPr lang="en-GB" sz="2800" dirty="0">
                <a:solidFill>
                  <a:schemeClr val="bg1"/>
                </a:solidFill>
              </a:rPr>
              <a:t>for </a:t>
            </a:r>
            <a:r>
              <a:rPr lang="en-GB" sz="2800" b="1" dirty="0">
                <a:solidFill>
                  <a:schemeClr val="bg1"/>
                </a:solidFill>
              </a:rPr>
              <a:t>consumption [equitably]</a:t>
            </a:r>
            <a:r>
              <a:rPr lang="en-GB" sz="2800" dirty="0">
                <a:solidFill>
                  <a:schemeClr val="bg1"/>
                </a:solidFill>
              </a:rPr>
              <a:t>, now or in the future, among various </a:t>
            </a:r>
            <a:r>
              <a:rPr lang="en-GB" sz="2800" b="1" dirty="0">
                <a:solidFill>
                  <a:schemeClr val="bg1"/>
                </a:solidFill>
              </a:rPr>
              <a:t>people and groups in society</a:t>
            </a:r>
            <a:r>
              <a:rPr lang="en-GB" sz="2800" dirty="0">
                <a:solidFill>
                  <a:schemeClr val="bg1"/>
                </a:solidFill>
              </a:rPr>
              <a:t>  </a:t>
            </a:r>
          </a:p>
          <a:p>
            <a:pPr marL="0" indent="0" eaLnBrk="1" hangingPunct="1">
              <a:lnSpc>
                <a:spcPct val="90000"/>
              </a:lnSpc>
              <a:buNone/>
            </a:pPr>
            <a:r>
              <a:rPr lang="en-GB" sz="2800" dirty="0">
                <a:solidFill>
                  <a:srgbClr val="003300"/>
                </a:solidFill>
              </a:rPr>
              <a:t>It analyses the costs and benefits of improving patterns of resource allocation (Paul Samuelson, 1976) </a:t>
            </a:r>
            <a:r>
              <a:rPr lang="en-GB" sz="2800" dirty="0">
                <a:solidFill>
                  <a:srgbClr val="FF0000"/>
                </a:solidFill>
              </a:rPr>
              <a:t> </a:t>
            </a:r>
          </a:p>
          <a:p>
            <a:pPr marL="0" indent="0">
              <a:lnSpc>
                <a:spcPct val="90000"/>
              </a:lnSpc>
              <a:buNone/>
            </a:pPr>
            <a:r>
              <a:rPr lang="en-GB" sz="2800" dirty="0">
                <a:solidFill>
                  <a:schemeClr val="bg1"/>
                </a:solidFill>
              </a:rPr>
              <a:t>A MARKET SOCIETY GIVES RISE TO POPULISM AND UNDERMINES OUR BASIC SOCIAL CONTRACT OF EQUALITY OF OUTCOMES, OPPORTUNITY AND FAIRNESS ACROSS GENERATIONS</a:t>
            </a:r>
          </a:p>
        </p:txBody>
      </p:sp>
    </p:spTree>
    <p:custDataLst>
      <p:tags r:id="rId1"/>
    </p:custDataLst>
    <p:extLst>
      <p:ext uri="{BB962C8B-B14F-4D97-AF65-F5344CB8AC3E}">
        <p14:creationId xmlns:p14="http://schemas.microsoft.com/office/powerpoint/2010/main" val="297247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099">
                                            <p:txEl>
                                              <p:pRg st="3" end="3"/>
                                            </p:txEl>
                                          </p:spTgt>
                                        </p:tgtEl>
                                        <p:attrNameLst>
                                          <p:attrName>style.visibility</p:attrName>
                                        </p:attrNameLst>
                                      </p:cBhvr>
                                      <p:to>
                                        <p:strVal val="visible"/>
                                      </p:to>
                                    </p:set>
                                    <p:animEffect transition="in" filter="fade">
                                      <p:cBhvr>
                                        <p:cTn id="21" dur="1000"/>
                                        <p:tgtEl>
                                          <p:spTgt spid="4099">
                                            <p:txEl>
                                              <p:pRg st="3" end="3"/>
                                            </p:txEl>
                                          </p:spTgt>
                                        </p:tgtEl>
                                      </p:cBhvr>
                                    </p:animEffect>
                                    <p:anim calcmode="lin" valueType="num">
                                      <p:cBhvr>
                                        <p:cTn id="22" dur="1000" fill="hold"/>
                                        <p:tgtEl>
                                          <p:spTgt spid="409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409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99">
                                            <p:txEl>
                                              <p:pRg st="4" end="4"/>
                                            </p:txEl>
                                          </p:spTgt>
                                        </p:tgtEl>
                                        <p:attrNameLst>
                                          <p:attrName>style.visibility</p:attrName>
                                        </p:attrNameLst>
                                      </p:cBhvr>
                                      <p:to>
                                        <p:strVal val="visible"/>
                                      </p:to>
                                    </p:set>
                                    <p:animEffect transition="in" filter="fade">
                                      <p:cBhvr>
                                        <p:cTn id="28" dur="1000"/>
                                        <p:tgtEl>
                                          <p:spTgt spid="4099">
                                            <p:txEl>
                                              <p:pRg st="4" end="4"/>
                                            </p:txEl>
                                          </p:spTgt>
                                        </p:tgtEl>
                                      </p:cBhvr>
                                    </p:animEffect>
                                    <p:anim calcmode="lin" valueType="num">
                                      <p:cBhvr>
                                        <p:cTn id="29" dur="1000" fill="hold"/>
                                        <p:tgtEl>
                                          <p:spTgt spid="409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409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BD30CAF5-C171-8072-5253-736E984671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039" y="0"/>
            <a:ext cx="9133921" cy="6858000"/>
          </a:xfrm>
          <a:prstGeom prst="rect">
            <a:avLst/>
          </a:prstGeom>
        </p:spPr>
      </p:pic>
    </p:spTree>
    <p:extLst>
      <p:ext uri="{BB962C8B-B14F-4D97-AF65-F5344CB8AC3E}">
        <p14:creationId xmlns:p14="http://schemas.microsoft.com/office/powerpoint/2010/main" val="4252060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000"/>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n-GB" dirty="0">
                <a:solidFill>
                  <a:srgbClr val="FFFF00"/>
                </a:solidFill>
              </a:rPr>
              <a:t>From knowing the price of everything to understanding true value </a:t>
            </a:r>
            <a:endParaRPr lang="en-US" dirty="0">
              <a:solidFill>
                <a:srgbClr val="FFFF00"/>
              </a:solidFill>
            </a:endParaRPr>
          </a:p>
        </p:txBody>
      </p:sp>
      <p:sp>
        <p:nvSpPr>
          <p:cNvPr id="4099" name="Rectangle 3"/>
          <p:cNvSpPr>
            <a:spLocks noGrp="1" noChangeArrowheads="1"/>
          </p:cNvSpPr>
          <p:nvPr>
            <p:ph type="body" idx="1"/>
          </p:nvPr>
        </p:nvSpPr>
        <p:spPr/>
        <p:txBody>
          <a:bodyPr>
            <a:normAutofit/>
          </a:bodyPr>
          <a:lstStyle/>
          <a:p>
            <a:pPr marL="0" indent="0">
              <a:lnSpc>
                <a:spcPct val="90000"/>
              </a:lnSpc>
              <a:buNone/>
            </a:pPr>
            <a:endParaRPr lang="en-GB" sz="3600" dirty="0">
              <a:solidFill>
                <a:schemeClr val="bg1"/>
              </a:solidFill>
            </a:endParaRPr>
          </a:p>
          <a:p>
            <a:pPr marL="0" indent="0">
              <a:lnSpc>
                <a:spcPct val="90000"/>
              </a:lnSpc>
              <a:buNone/>
            </a:pPr>
            <a:r>
              <a:rPr lang="en-GB" sz="3600" dirty="0">
                <a:solidFill>
                  <a:schemeClr val="bg1"/>
                </a:solidFill>
              </a:rPr>
              <a:t>Credit, COVID and Climate three events being driven by a common crisis of values</a:t>
            </a:r>
          </a:p>
          <a:p>
            <a:pPr marL="0" indent="0">
              <a:lnSpc>
                <a:spcPct val="90000"/>
              </a:lnSpc>
              <a:buNone/>
            </a:pPr>
            <a:r>
              <a:rPr lang="en-GB" sz="3600" dirty="0">
                <a:solidFill>
                  <a:schemeClr val="bg1"/>
                </a:solidFill>
              </a:rPr>
              <a:t>Responses to COVID could begin to recast the relationship between values and value, reinforcing social capital and resilience. This is the path to net zero   </a:t>
            </a:r>
            <a:endParaRPr lang="en-US" sz="3600" dirty="0">
              <a:solidFill>
                <a:schemeClr val="bg1"/>
              </a:solidFill>
            </a:endParaRPr>
          </a:p>
        </p:txBody>
      </p:sp>
    </p:spTree>
    <p:custDataLst>
      <p:tags r:id="rId1"/>
    </p:custDataLst>
    <p:extLst>
      <p:ext uri="{BB962C8B-B14F-4D97-AF65-F5344CB8AC3E}">
        <p14:creationId xmlns:p14="http://schemas.microsoft.com/office/powerpoint/2010/main" val="328817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TPSLAUTO_" val="1"/>
  <p:tag name="_TPSLAUTOTR_" val="234.656509"/>
  <p:tag name="_TPSLNARR_" val="Economics of Health and Social Care with Ostrom_003.wav"/>
</p:tagLst>
</file>

<file path=ppt/tags/tag2.xml><?xml version="1.0" encoding="utf-8"?>
<p:tagLst xmlns:a="http://schemas.openxmlformats.org/drawingml/2006/main" xmlns:r="http://schemas.openxmlformats.org/officeDocument/2006/relationships" xmlns:p="http://schemas.openxmlformats.org/presentationml/2006/main">
  <p:tag name="_TPSLAUTO_" val="1"/>
  <p:tag name="_TPSLAUTOTR_" val="234.656509"/>
  <p:tag name="_TPSLNARR_" val="Economics of Health and Social Care with Ostrom_003.wav"/>
</p:tagLst>
</file>

<file path=ppt/tags/tag3.xml><?xml version="1.0" encoding="utf-8"?>
<p:tagLst xmlns:a="http://schemas.openxmlformats.org/drawingml/2006/main" xmlns:r="http://schemas.openxmlformats.org/officeDocument/2006/relationships" xmlns:p="http://schemas.openxmlformats.org/presentationml/2006/main">
  <p:tag name="_TPSLAUTO_" val="1"/>
  <p:tag name="_TPSLAUTOTR_" val="234.656509"/>
  <p:tag name="_TPSLNARR_" val="Economics of Health and Social Care with Ostrom_003.wav"/>
</p:tagLst>
</file>

<file path=ppt/tags/tag4.xml><?xml version="1.0" encoding="utf-8"?>
<p:tagLst xmlns:a="http://schemas.openxmlformats.org/drawingml/2006/main" xmlns:r="http://schemas.openxmlformats.org/officeDocument/2006/relationships" xmlns:p="http://schemas.openxmlformats.org/presentationml/2006/main">
  <p:tag name="_TPSLAUTO_" val="1"/>
  <p:tag name="_TPSLAUTOTR_" val="234.656509"/>
  <p:tag name="_TPSLNARR_" val="Economics of Health and Social Care with Ostrom_003.wav"/>
</p:tagLst>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LILAC with UWE logo top STANDARD" id="{67A6119F-D742-47BD-B870-78CE906E9240}" vid="{22032233-D3F1-482A-8765-7B9AA377CC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697</TotalTime>
  <Words>707</Words>
  <Application>Microsoft Office PowerPoint</Application>
  <PresentationFormat>Widescreen</PresentationFormat>
  <Paragraphs>82</Paragraphs>
  <Slides>14</Slides>
  <Notes>4</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14</vt:i4>
      </vt:variant>
    </vt:vector>
  </HeadingPairs>
  <TitlesOfParts>
    <vt:vector size="30" baseType="lpstr">
      <vt:lpstr>Aharoni</vt:lpstr>
      <vt:lpstr>Arial</vt:lpstr>
      <vt:lpstr>Calibri</vt:lpstr>
      <vt:lpstr>Calibri Light</vt:lpstr>
      <vt:lpstr>Century Gothic</vt:lpstr>
      <vt:lpstr>Corbel</vt:lpstr>
      <vt:lpstr>Courier New</vt:lpstr>
      <vt:lpstr>Georgia</vt:lpstr>
      <vt:lpstr>Segoe UI</vt:lpstr>
      <vt:lpstr>Tahoma</vt:lpstr>
      <vt:lpstr>Wingdings</vt:lpstr>
      <vt:lpstr>Wingdings 3</vt:lpstr>
      <vt:lpstr>1_Custom Design</vt:lpstr>
      <vt:lpstr>Office Theme</vt:lpstr>
      <vt:lpstr>Ion</vt:lpstr>
      <vt:lpstr>1_Office Theme</vt:lpstr>
      <vt:lpstr>Health, wealth and happiness:  the price of everything and the value of nothing !!!!!</vt:lpstr>
      <vt:lpstr>Acknowledgement of Country</vt:lpstr>
      <vt:lpstr>Public health, economics and me</vt:lpstr>
      <vt:lpstr>PowerPoint Presentation</vt:lpstr>
      <vt:lpstr>What is economics?</vt:lpstr>
      <vt:lpstr>PowerPoint Presentation</vt:lpstr>
      <vt:lpstr>The market society knowing the price of everything and value of nothing </vt:lpstr>
      <vt:lpstr>PowerPoint Presentation</vt:lpstr>
      <vt:lpstr>From knowing the price of everything to understanding true value </vt:lpstr>
      <vt:lpstr>Common values and beliefs that underpin a successful economy are: </vt:lpstr>
      <vt:lpstr>Structure and agency</vt:lpstr>
      <vt:lpstr>PowerPoint Presentation</vt:lpstr>
      <vt:lpstr>PowerPoint Presentation</vt:lpstr>
      <vt:lpstr>PowerPoint Presentation</vt:lpstr>
    </vt:vector>
  </TitlesOfParts>
  <Company>UWE Bristol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wealth and happiness:  the price of everything and the value of nothing</dc:title>
  <dc:creator>Jane Powell</dc:creator>
  <cp:lastModifiedBy>Jane Powell</cp:lastModifiedBy>
  <cp:revision>1</cp:revision>
  <dcterms:created xsi:type="dcterms:W3CDTF">2022-10-31T14:35:54Z</dcterms:created>
  <dcterms:modified xsi:type="dcterms:W3CDTF">2022-11-07T00:57:03Z</dcterms:modified>
</cp:coreProperties>
</file>