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4"/>
  </p:notesMasterIdLst>
  <p:sldIdLst>
    <p:sldId id="264" r:id="rId4"/>
    <p:sldId id="281" r:id="rId5"/>
    <p:sldId id="262" r:id="rId6"/>
    <p:sldId id="265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84" r:id="rId17"/>
    <p:sldId id="282" r:id="rId18"/>
    <p:sldId id="286" r:id="rId19"/>
    <p:sldId id="266" r:id="rId20"/>
    <p:sldId id="290" r:id="rId21"/>
    <p:sldId id="287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D17"/>
    <a:srgbClr val="008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82FB55-015D-4B21-AD2A-F57234EDE5E2}" v="419" dt="2022-11-08T23:42:05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Powell" userId="14c44fb5-0cb1-4f13-bc93-b78162df2a3c" providerId="ADAL" clId="{4B82FB55-015D-4B21-AD2A-F57234EDE5E2}"/>
    <pc:docChg chg="undo custSel addSld delSld modSld sldOrd delMainMaster">
      <pc:chgData name="Jane Powell" userId="14c44fb5-0cb1-4f13-bc93-b78162df2a3c" providerId="ADAL" clId="{4B82FB55-015D-4B21-AD2A-F57234EDE5E2}" dt="2022-11-09T03:20:35.300" v="1464" actId="1036"/>
      <pc:docMkLst>
        <pc:docMk/>
      </pc:docMkLst>
      <pc:sldChg chg="modSp mod ord setBg">
        <pc:chgData name="Jane Powell" userId="14c44fb5-0cb1-4f13-bc93-b78162df2a3c" providerId="ADAL" clId="{4B82FB55-015D-4B21-AD2A-F57234EDE5E2}" dt="2022-11-06T21:20:49.624" v="156"/>
        <pc:sldMkLst>
          <pc:docMk/>
          <pc:sldMk cId="1760404995" sldId="262"/>
        </pc:sldMkLst>
        <pc:picChg chg="mod">
          <ac:chgData name="Jane Powell" userId="14c44fb5-0cb1-4f13-bc93-b78162df2a3c" providerId="ADAL" clId="{4B82FB55-015D-4B21-AD2A-F57234EDE5E2}" dt="2022-10-31T14:45:46.366" v="133" actId="207"/>
          <ac:picMkLst>
            <pc:docMk/>
            <pc:sldMk cId="1760404995" sldId="262"/>
            <ac:picMk id="4" creationId="{00000000-0000-0000-0000-000000000000}"/>
          </ac:picMkLst>
        </pc:picChg>
      </pc:sldChg>
      <pc:sldChg chg="modSp mod">
        <pc:chgData name="Jane Powell" userId="14c44fb5-0cb1-4f13-bc93-b78162df2a3c" providerId="ADAL" clId="{4B82FB55-015D-4B21-AD2A-F57234EDE5E2}" dt="2022-11-08T23:01:25.500" v="1017" actId="20577"/>
        <pc:sldMkLst>
          <pc:docMk/>
          <pc:sldMk cId="19533122" sldId="264"/>
        </pc:sldMkLst>
        <pc:spChg chg="mod">
          <ac:chgData name="Jane Powell" userId="14c44fb5-0cb1-4f13-bc93-b78162df2a3c" providerId="ADAL" clId="{4B82FB55-015D-4B21-AD2A-F57234EDE5E2}" dt="2022-11-08T23:01:25.500" v="1017" actId="20577"/>
          <ac:spMkLst>
            <pc:docMk/>
            <pc:sldMk cId="19533122" sldId="264"/>
            <ac:spMk id="2" creationId="{00000000-0000-0000-0000-000000000000}"/>
          </ac:spMkLst>
        </pc:spChg>
      </pc:sldChg>
      <pc:sldChg chg="add del">
        <pc:chgData name="Jane Powell" userId="14c44fb5-0cb1-4f13-bc93-b78162df2a3c" providerId="ADAL" clId="{4B82FB55-015D-4B21-AD2A-F57234EDE5E2}" dt="2022-11-06T22:30:04.436" v="618" actId="2696"/>
        <pc:sldMkLst>
          <pc:docMk/>
          <pc:sldMk cId="2138120342" sldId="265"/>
        </pc:sldMkLst>
      </pc:sldChg>
      <pc:sldChg chg="modSp del mod ord">
        <pc:chgData name="Jane Powell" userId="14c44fb5-0cb1-4f13-bc93-b78162df2a3c" providerId="ADAL" clId="{4B82FB55-015D-4B21-AD2A-F57234EDE5E2}" dt="2022-11-08T23:27:47.355" v="1210" actId="6549"/>
        <pc:sldMkLst>
          <pc:docMk/>
          <pc:sldMk cId="3693740080" sldId="266"/>
        </pc:sldMkLst>
        <pc:spChg chg="mod">
          <ac:chgData name="Jane Powell" userId="14c44fb5-0cb1-4f13-bc93-b78162df2a3c" providerId="ADAL" clId="{4B82FB55-015D-4B21-AD2A-F57234EDE5E2}" dt="2022-11-08T23:27:47.355" v="1210" actId="6549"/>
          <ac:spMkLst>
            <pc:docMk/>
            <pc:sldMk cId="3693740080" sldId="266"/>
            <ac:spMk id="4" creationId="{6D95378E-C616-FF05-132F-72789761779A}"/>
          </ac:spMkLst>
        </pc:spChg>
      </pc:sldChg>
      <pc:sldChg chg="del">
        <pc:chgData name="Jane Powell" userId="14c44fb5-0cb1-4f13-bc93-b78162df2a3c" providerId="ADAL" clId="{4B82FB55-015D-4B21-AD2A-F57234EDE5E2}" dt="2022-11-06T22:33:53.791" v="621" actId="2696"/>
        <pc:sldMkLst>
          <pc:docMk/>
          <pc:sldMk cId="4277210744" sldId="267"/>
        </pc:sldMkLst>
      </pc:sldChg>
      <pc:sldChg chg="del">
        <pc:chgData name="Jane Powell" userId="14c44fb5-0cb1-4f13-bc93-b78162df2a3c" providerId="ADAL" clId="{4B82FB55-015D-4B21-AD2A-F57234EDE5E2}" dt="2022-11-06T22:31:09.476" v="620" actId="2696"/>
        <pc:sldMkLst>
          <pc:docMk/>
          <pc:sldMk cId="455252761" sldId="268"/>
        </pc:sldMkLst>
      </pc:sldChg>
      <pc:sldChg chg="add del">
        <pc:chgData name="Jane Powell" userId="14c44fb5-0cb1-4f13-bc93-b78162df2a3c" providerId="ADAL" clId="{4B82FB55-015D-4B21-AD2A-F57234EDE5E2}" dt="2022-11-06T22:30:03.108" v="617" actId="2696"/>
        <pc:sldMkLst>
          <pc:docMk/>
          <pc:sldMk cId="1843513426" sldId="269"/>
        </pc:sldMkLst>
      </pc:sldChg>
      <pc:sldChg chg="ord setBg">
        <pc:chgData name="Jane Powell" userId="14c44fb5-0cb1-4f13-bc93-b78162df2a3c" providerId="ADAL" clId="{4B82FB55-015D-4B21-AD2A-F57234EDE5E2}" dt="2022-11-08T23:48:14.920" v="1462"/>
        <pc:sldMkLst>
          <pc:docMk/>
          <pc:sldMk cId="715422167" sldId="270"/>
        </pc:sldMkLst>
      </pc:sldChg>
      <pc:sldChg chg="setBg">
        <pc:chgData name="Jane Powell" userId="14c44fb5-0cb1-4f13-bc93-b78162df2a3c" providerId="ADAL" clId="{4B82FB55-015D-4B21-AD2A-F57234EDE5E2}" dt="2022-11-08T23:29:35.373" v="1215"/>
        <pc:sldMkLst>
          <pc:docMk/>
          <pc:sldMk cId="1217960017" sldId="271"/>
        </pc:sldMkLst>
      </pc:sldChg>
      <pc:sldChg chg="setBg">
        <pc:chgData name="Jane Powell" userId="14c44fb5-0cb1-4f13-bc93-b78162df2a3c" providerId="ADAL" clId="{4B82FB55-015D-4B21-AD2A-F57234EDE5E2}" dt="2022-11-08T23:29:42.573" v="1216"/>
        <pc:sldMkLst>
          <pc:docMk/>
          <pc:sldMk cId="174991615" sldId="272"/>
        </pc:sldMkLst>
      </pc:sldChg>
      <pc:sldChg chg="setBg">
        <pc:chgData name="Jane Powell" userId="14c44fb5-0cb1-4f13-bc93-b78162df2a3c" providerId="ADAL" clId="{4B82FB55-015D-4B21-AD2A-F57234EDE5E2}" dt="2022-11-08T23:29:47.245" v="1217"/>
        <pc:sldMkLst>
          <pc:docMk/>
          <pc:sldMk cId="2431594615" sldId="273"/>
        </pc:sldMkLst>
      </pc:sldChg>
      <pc:sldChg chg="setBg">
        <pc:chgData name="Jane Powell" userId="14c44fb5-0cb1-4f13-bc93-b78162df2a3c" providerId="ADAL" clId="{4B82FB55-015D-4B21-AD2A-F57234EDE5E2}" dt="2022-11-08T23:29:52.011" v="1218"/>
        <pc:sldMkLst>
          <pc:docMk/>
          <pc:sldMk cId="849366434" sldId="274"/>
        </pc:sldMkLst>
      </pc:sldChg>
      <pc:sldChg chg="modSp mod setBg">
        <pc:chgData name="Jane Powell" userId="14c44fb5-0cb1-4f13-bc93-b78162df2a3c" providerId="ADAL" clId="{4B82FB55-015D-4B21-AD2A-F57234EDE5E2}" dt="2022-11-09T03:20:35.300" v="1464" actId="1036"/>
        <pc:sldMkLst>
          <pc:docMk/>
          <pc:sldMk cId="4161320886" sldId="275"/>
        </pc:sldMkLst>
        <pc:picChg chg="mod">
          <ac:chgData name="Jane Powell" userId="14c44fb5-0cb1-4f13-bc93-b78162df2a3c" providerId="ADAL" clId="{4B82FB55-015D-4B21-AD2A-F57234EDE5E2}" dt="2022-11-09T03:20:35.300" v="1464" actId="1036"/>
          <ac:picMkLst>
            <pc:docMk/>
            <pc:sldMk cId="4161320886" sldId="275"/>
            <ac:picMk id="2050" creationId="{00000000-0000-0000-0000-000000000000}"/>
          </ac:picMkLst>
        </pc:picChg>
      </pc:sldChg>
      <pc:sldChg chg="setBg">
        <pc:chgData name="Jane Powell" userId="14c44fb5-0cb1-4f13-bc93-b78162df2a3c" providerId="ADAL" clId="{4B82FB55-015D-4B21-AD2A-F57234EDE5E2}" dt="2022-11-08T23:28:59.349" v="1213"/>
        <pc:sldMkLst>
          <pc:docMk/>
          <pc:sldMk cId="3593579660" sldId="276"/>
        </pc:sldMkLst>
      </pc:sldChg>
      <pc:sldChg chg="setBg">
        <pc:chgData name="Jane Powell" userId="14c44fb5-0cb1-4f13-bc93-b78162df2a3c" providerId="ADAL" clId="{4B82FB55-015D-4B21-AD2A-F57234EDE5E2}" dt="2022-11-08T23:28:53.044" v="1212"/>
        <pc:sldMkLst>
          <pc:docMk/>
          <pc:sldMk cId="1920980543" sldId="277"/>
        </pc:sldMkLst>
      </pc:sldChg>
      <pc:sldChg chg="add del ord">
        <pc:chgData name="Jane Powell" userId="14c44fb5-0cb1-4f13-bc93-b78162df2a3c" providerId="ADAL" clId="{4B82FB55-015D-4B21-AD2A-F57234EDE5E2}" dt="2022-11-08T23:11:22.388" v="1026" actId="2696"/>
        <pc:sldMkLst>
          <pc:docMk/>
          <pc:sldMk cId="3341624361" sldId="278"/>
        </pc:sldMkLst>
      </pc:sldChg>
      <pc:sldChg chg="modSp del mod setBg">
        <pc:chgData name="Jane Powell" userId="14c44fb5-0cb1-4f13-bc93-b78162df2a3c" providerId="ADAL" clId="{4B82FB55-015D-4B21-AD2A-F57234EDE5E2}" dt="2022-11-06T22:29:06.444" v="613" actId="2696"/>
        <pc:sldMkLst>
          <pc:docMk/>
          <pc:sldMk cId="627028398" sldId="279"/>
        </pc:sldMkLst>
        <pc:spChg chg="mod">
          <ac:chgData name="Jane Powell" userId="14c44fb5-0cb1-4f13-bc93-b78162df2a3c" providerId="ADAL" clId="{4B82FB55-015D-4B21-AD2A-F57234EDE5E2}" dt="2022-10-31T14:49:14.842" v="138" actId="207"/>
          <ac:spMkLst>
            <pc:docMk/>
            <pc:sldMk cId="627028398" sldId="279"/>
            <ac:spMk id="2" creationId="{00000000-0000-0000-0000-000000000000}"/>
          </ac:spMkLst>
        </pc:spChg>
        <pc:spChg chg="mod">
          <ac:chgData name="Jane Powell" userId="14c44fb5-0cb1-4f13-bc93-b78162df2a3c" providerId="ADAL" clId="{4B82FB55-015D-4B21-AD2A-F57234EDE5E2}" dt="2022-10-31T14:48:37.672" v="136" actId="207"/>
          <ac:spMkLst>
            <pc:docMk/>
            <pc:sldMk cId="627028398" sldId="279"/>
            <ac:spMk id="3" creationId="{00000000-0000-0000-0000-000000000000}"/>
          </ac:spMkLst>
        </pc:spChg>
        <pc:spChg chg="mod">
          <ac:chgData name="Jane Powell" userId="14c44fb5-0cb1-4f13-bc93-b78162df2a3c" providerId="ADAL" clId="{4B82FB55-015D-4B21-AD2A-F57234EDE5E2}" dt="2022-10-31T14:48:58.783" v="137" actId="207"/>
          <ac:spMkLst>
            <pc:docMk/>
            <pc:sldMk cId="627028398" sldId="279"/>
            <ac:spMk id="5" creationId="{00000000-0000-0000-0000-000000000000}"/>
          </ac:spMkLst>
        </pc:spChg>
      </pc:sldChg>
      <pc:sldChg chg="modSp del">
        <pc:chgData name="Jane Powell" userId="14c44fb5-0cb1-4f13-bc93-b78162df2a3c" providerId="ADAL" clId="{4B82FB55-015D-4B21-AD2A-F57234EDE5E2}" dt="2022-11-08T23:37:58.146" v="1387" actId="2696"/>
        <pc:sldMkLst>
          <pc:docMk/>
          <pc:sldMk cId="24571962" sldId="280"/>
        </pc:sldMkLst>
        <pc:picChg chg="mod">
          <ac:chgData name="Jane Powell" userId="14c44fb5-0cb1-4f13-bc93-b78162df2a3c" providerId="ADAL" clId="{4B82FB55-015D-4B21-AD2A-F57234EDE5E2}" dt="2022-11-08T23:37:38.123" v="1385" actId="14100"/>
          <ac:picMkLst>
            <pc:docMk/>
            <pc:sldMk cId="24571962" sldId="280"/>
            <ac:picMk id="38916" creationId="{00000000-0000-0000-0000-000000000000}"/>
          </ac:picMkLst>
        </pc:picChg>
      </pc:sldChg>
      <pc:sldChg chg="del">
        <pc:chgData name="Jane Powell" userId="14c44fb5-0cb1-4f13-bc93-b78162df2a3c" providerId="ADAL" clId="{4B82FB55-015D-4B21-AD2A-F57234EDE5E2}" dt="2022-11-06T22:29:13.147" v="614" actId="2696"/>
        <pc:sldMkLst>
          <pc:docMk/>
          <pc:sldMk cId="962154472" sldId="280"/>
        </pc:sldMkLst>
      </pc:sldChg>
      <pc:sldChg chg="addSp delSp modSp new mod setBg modClrScheme chgLayout">
        <pc:chgData name="Jane Powell" userId="14c44fb5-0cb1-4f13-bc93-b78162df2a3c" providerId="ADAL" clId="{4B82FB55-015D-4B21-AD2A-F57234EDE5E2}" dt="2022-11-06T21:34:14.696" v="604" actId="20577"/>
        <pc:sldMkLst>
          <pc:docMk/>
          <pc:sldMk cId="416757878" sldId="281"/>
        </pc:sldMkLst>
        <pc:spChg chg="del">
          <ac:chgData name="Jane Powell" userId="14c44fb5-0cb1-4f13-bc93-b78162df2a3c" providerId="ADAL" clId="{4B82FB55-015D-4B21-AD2A-F57234EDE5E2}" dt="2022-11-06T21:18:02.506" v="143" actId="700"/>
          <ac:spMkLst>
            <pc:docMk/>
            <pc:sldMk cId="416757878" sldId="281"/>
            <ac:spMk id="2" creationId="{5BE5E20A-EE95-AD65-38C8-4E69C1182C6E}"/>
          </ac:spMkLst>
        </pc:spChg>
        <pc:spChg chg="del">
          <ac:chgData name="Jane Powell" userId="14c44fb5-0cb1-4f13-bc93-b78162df2a3c" providerId="ADAL" clId="{4B82FB55-015D-4B21-AD2A-F57234EDE5E2}" dt="2022-11-06T21:18:02.506" v="143" actId="700"/>
          <ac:spMkLst>
            <pc:docMk/>
            <pc:sldMk cId="416757878" sldId="281"/>
            <ac:spMk id="3" creationId="{36324EFC-7F5C-9201-988A-6A614CF95774}"/>
          </ac:spMkLst>
        </pc:spChg>
        <pc:spChg chg="add mod">
          <ac:chgData name="Jane Powell" userId="14c44fb5-0cb1-4f13-bc93-b78162df2a3c" providerId="ADAL" clId="{4B82FB55-015D-4B21-AD2A-F57234EDE5E2}" dt="2022-11-06T21:32:34.571" v="567" actId="207"/>
          <ac:spMkLst>
            <pc:docMk/>
            <pc:sldMk cId="416757878" sldId="281"/>
            <ac:spMk id="4" creationId="{9AD4E142-75BF-4AB8-CEFE-D91070A81B0F}"/>
          </ac:spMkLst>
        </pc:spChg>
        <pc:spChg chg="add mod">
          <ac:chgData name="Jane Powell" userId="14c44fb5-0cb1-4f13-bc93-b78162df2a3c" providerId="ADAL" clId="{4B82FB55-015D-4B21-AD2A-F57234EDE5E2}" dt="2022-11-06T21:34:14.696" v="604" actId="20577"/>
          <ac:spMkLst>
            <pc:docMk/>
            <pc:sldMk cId="416757878" sldId="281"/>
            <ac:spMk id="5" creationId="{E5E94BCB-617C-95E9-5F9B-BF5C8C3859D3}"/>
          </ac:spMkLst>
        </pc:spChg>
        <pc:picChg chg="add del mod">
          <ac:chgData name="Jane Powell" userId="14c44fb5-0cb1-4f13-bc93-b78162df2a3c" providerId="ADAL" clId="{4B82FB55-015D-4B21-AD2A-F57234EDE5E2}" dt="2022-11-06T21:20:07.582" v="152" actId="21"/>
          <ac:picMkLst>
            <pc:docMk/>
            <pc:sldMk cId="416757878" sldId="281"/>
            <ac:picMk id="1026" creationId="{1B9226A8-AE4C-84A8-7EEF-686123B13240}"/>
          </ac:picMkLst>
        </pc:picChg>
      </pc:sldChg>
      <pc:sldChg chg="new del">
        <pc:chgData name="Jane Powell" userId="14c44fb5-0cb1-4f13-bc93-b78162df2a3c" providerId="ADAL" clId="{4B82FB55-015D-4B21-AD2A-F57234EDE5E2}" dt="2022-11-06T21:15:00.933" v="141" actId="680"/>
        <pc:sldMkLst>
          <pc:docMk/>
          <pc:sldMk cId="3852501283" sldId="281"/>
        </pc:sldMkLst>
      </pc:sldChg>
      <pc:sldChg chg="modSp add del mod setBg">
        <pc:chgData name="Jane Powell" userId="14c44fb5-0cb1-4f13-bc93-b78162df2a3c" providerId="ADAL" clId="{4B82FB55-015D-4B21-AD2A-F57234EDE5E2}" dt="2022-11-08T23:31:26.538" v="1244" actId="20577"/>
        <pc:sldMkLst>
          <pc:docMk/>
          <pc:sldMk cId="2972477601" sldId="282"/>
        </pc:sldMkLst>
        <pc:spChg chg="mod">
          <ac:chgData name="Jane Powell" userId="14c44fb5-0cb1-4f13-bc93-b78162df2a3c" providerId="ADAL" clId="{4B82FB55-015D-4B21-AD2A-F57234EDE5E2}" dt="2022-11-08T23:31:26.538" v="1244" actId="20577"/>
          <ac:spMkLst>
            <pc:docMk/>
            <pc:sldMk cId="2972477601" sldId="282"/>
            <ac:spMk id="4098" creationId="{00000000-0000-0000-0000-000000000000}"/>
          </ac:spMkLst>
        </pc:spChg>
      </pc:sldChg>
      <pc:sldChg chg="addSp modSp new del ord">
        <pc:chgData name="Jane Powell" userId="14c44fb5-0cb1-4f13-bc93-b78162df2a3c" providerId="ADAL" clId="{4B82FB55-015D-4B21-AD2A-F57234EDE5E2}" dt="2022-11-06T21:34:21.429" v="605" actId="2696"/>
        <pc:sldMkLst>
          <pc:docMk/>
          <pc:sldMk cId="3861170860" sldId="282"/>
        </pc:sldMkLst>
        <pc:picChg chg="add mod">
          <ac:chgData name="Jane Powell" userId="14c44fb5-0cb1-4f13-bc93-b78162df2a3c" providerId="ADAL" clId="{4B82FB55-015D-4B21-AD2A-F57234EDE5E2}" dt="2022-11-06T21:20:18.225" v="154"/>
          <ac:picMkLst>
            <pc:docMk/>
            <pc:sldMk cId="3861170860" sldId="282"/>
            <ac:picMk id="2" creationId="{4EF06550-2421-886F-0B43-7247A6FFDC6D}"/>
          </ac:picMkLst>
        </pc:picChg>
      </pc:sldChg>
      <pc:sldChg chg="del">
        <pc:chgData name="Jane Powell" userId="14c44fb5-0cb1-4f13-bc93-b78162df2a3c" providerId="ADAL" clId="{4B82FB55-015D-4B21-AD2A-F57234EDE5E2}" dt="2022-11-06T22:44:07.204" v="641" actId="2696"/>
        <pc:sldMkLst>
          <pc:docMk/>
          <pc:sldMk cId="1859357540" sldId="283"/>
        </pc:sldMkLst>
      </pc:sldChg>
      <pc:sldChg chg="modSp mod ord modAnim">
        <pc:chgData name="Jane Powell" userId="14c44fb5-0cb1-4f13-bc93-b78162df2a3c" providerId="ADAL" clId="{4B82FB55-015D-4B21-AD2A-F57234EDE5E2}" dt="2022-11-08T23:30:49.683" v="1232" actId="20577"/>
        <pc:sldMkLst>
          <pc:docMk/>
          <pc:sldMk cId="3443642689" sldId="284"/>
        </pc:sldMkLst>
        <pc:spChg chg="mod">
          <ac:chgData name="Jane Powell" userId="14c44fb5-0cb1-4f13-bc93-b78162df2a3c" providerId="ADAL" clId="{4B82FB55-015D-4B21-AD2A-F57234EDE5E2}" dt="2022-11-06T22:56:21.396" v="943" actId="20577"/>
          <ac:spMkLst>
            <pc:docMk/>
            <pc:sldMk cId="3443642689" sldId="284"/>
            <ac:spMk id="4098" creationId="{00000000-0000-0000-0000-000000000000}"/>
          </ac:spMkLst>
        </pc:spChg>
        <pc:spChg chg="mod">
          <ac:chgData name="Jane Powell" userId="14c44fb5-0cb1-4f13-bc93-b78162df2a3c" providerId="ADAL" clId="{4B82FB55-015D-4B21-AD2A-F57234EDE5E2}" dt="2022-11-08T23:30:49.683" v="1232" actId="20577"/>
          <ac:spMkLst>
            <pc:docMk/>
            <pc:sldMk cId="3443642689" sldId="284"/>
            <ac:spMk id="4099" creationId="{00000000-0000-0000-0000-000000000000}"/>
          </ac:spMkLst>
        </pc:spChg>
      </pc:sldChg>
      <pc:sldChg chg="modSp mod modAnim">
        <pc:chgData name="Jane Powell" userId="14c44fb5-0cb1-4f13-bc93-b78162df2a3c" providerId="ADAL" clId="{4B82FB55-015D-4B21-AD2A-F57234EDE5E2}" dt="2022-11-08T23:27:14.171" v="1161" actId="27636"/>
        <pc:sldMkLst>
          <pc:docMk/>
          <pc:sldMk cId="3288179966" sldId="286"/>
        </pc:sldMkLst>
        <pc:spChg chg="mod">
          <ac:chgData name="Jane Powell" userId="14c44fb5-0cb1-4f13-bc93-b78162df2a3c" providerId="ADAL" clId="{4B82FB55-015D-4B21-AD2A-F57234EDE5E2}" dt="2022-11-08T23:15:18.771" v="1103" actId="20577"/>
          <ac:spMkLst>
            <pc:docMk/>
            <pc:sldMk cId="3288179966" sldId="286"/>
            <ac:spMk id="4098" creationId="{00000000-0000-0000-0000-000000000000}"/>
          </ac:spMkLst>
        </pc:spChg>
        <pc:spChg chg="mod">
          <ac:chgData name="Jane Powell" userId="14c44fb5-0cb1-4f13-bc93-b78162df2a3c" providerId="ADAL" clId="{4B82FB55-015D-4B21-AD2A-F57234EDE5E2}" dt="2022-11-08T23:27:14.171" v="1161" actId="27636"/>
          <ac:spMkLst>
            <pc:docMk/>
            <pc:sldMk cId="3288179966" sldId="286"/>
            <ac:spMk id="4099" creationId="{00000000-0000-0000-0000-000000000000}"/>
          </ac:spMkLst>
        </pc:spChg>
      </pc:sldChg>
      <pc:sldChg chg="addSp delSp modSp mod">
        <pc:chgData name="Jane Powell" userId="14c44fb5-0cb1-4f13-bc93-b78162df2a3c" providerId="ADAL" clId="{4B82FB55-015D-4B21-AD2A-F57234EDE5E2}" dt="2022-11-08T23:37:50.185" v="1386"/>
        <pc:sldMkLst>
          <pc:docMk/>
          <pc:sldMk cId="1011846361" sldId="287"/>
        </pc:sldMkLst>
        <pc:spChg chg="add del mod">
          <ac:chgData name="Jane Powell" userId="14c44fb5-0cb1-4f13-bc93-b78162df2a3c" providerId="ADAL" clId="{4B82FB55-015D-4B21-AD2A-F57234EDE5E2}" dt="2022-11-08T23:37:16.463" v="1382"/>
          <ac:spMkLst>
            <pc:docMk/>
            <pc:sldMk cId="1011846361" sldId="287"/>
            <ac:spMk id="2" creationId="{E973C1F3-9E8C-7B04-01AD-D256F278D794}"/>
          </ac:spMkLst>
        </pc:spChg>
        <pc:spChg chg="mod">
          <ac:chgData name="Jane Powell" userId="14c44fb5-0cb1-4f13-bc93-b78162df2a3c" providerId="ADAL" clId="{4B82FB55-015D-4B21-AD2A-F57234EDE5E2}" dt="2022-11-08T23:36:56.126" v="1380"/>
          <ac:spMkLst>
            <pc:docMk/>
            <pc:sldMk cId="1011846361" sldId="287"/>
            <ac:spMk id="3" creationId="{E906C877-EF7F-827E-92C5-65FB3AE3B01A}"/>
          </ac:spMkLst>
        </pc:spChg>
        <pc:spChg chg="mod">
          <ac:chgData name="Jane Powell" userId="14c44fb5-0cb1-4f13-bc93-b78162df2a3c" providerId="ADAL" clId="{4B82FB55-015D-4B21-AD2A-F57234EDE5E2}" dt="2022-11-08T23:34:15.592" v="1300" actId="6549"/>
          <ac:spMkLst>
            <pc:docMk/>
            <pc:sldMk cId="1011846361" sldId="287"/>
            <ac:spMk id="4" creationId="{6D95378E-C616-FF05-132F-72789761779A}"/>
          </ac:spMkLst>
        </pc:spChg>
        <pc:picChg chg="add del">
          <ac:chgData name="Jane Powell" userId="14c44fb5-0cb1-4f13-bc93-b78162df2a3c" providerId="ADAL" clId="{4B82FB55-015D-4B21-AD2A-F57234EDE5E2}" dt="2022-11-08T23:37:24.314" v="1384"/>
          <ac:picMkLst>
            <pc:docMk/>
            <pc:sldMk cId="1011846361" sldId="287"/>
            <ac:picMk id="5" creationId="{5ED296C7-49D6-6EAE-16D6-FA3D33596993}"/>
          </ac:picMkLst>
        </pc:picChg>
        <pc:picChg chg="add mod">
          <ac:chgData name="Jane Powell" userId="14c44fb5-0cb1-4f13-bc93-b78162df2a3c" providerId="ADAL" clId="{4B82FB55-015D-4B21-AD2A-F57234EDE5E2}" dt="2022-11-08T23:37:50.185" v="1386"/>
          <ac:picMkLst>
            <pc:docMk/>
            <pc:sldMk cId="1011846361" sldId="287"/>
            <ac:picMk id="6" creationId="{AD90116B-66C9-7249-E3EA-9CE20043F739}"/>
          </ac:picMkLst>
        </pc:picChg>
      </pc:sldChg>
      <pc:sldChg chg="del">
        <pc:chgData name="Jane Powell" userId="14c44fb5-0cb1-4f13-bc93-b78162df2a3c" providerId="ADAL" clId="{4B82FB55-015D-4B21-AD2A-F57234EDE5E2}" dt="2022-11-08T23:10:47.133" v="1025" actId="2696"/>
        <pc:sldMkLst>
          <pc:docMk/>
          <pc:sldMk cId="4252060587" sldId="287"/>
        </pc:sldMkLst>
      </pc:sldChg>
      <pc:sldChg chg="addSp delSp modSp mod modClrScheme delAnim modAnim chgLayout">
        <pc:chgData name="Jane Powell" userId="14c44fb5-0cb1-4f13-bc93-b78162df2a3c" providerId="ADAL" clId="{4B82FB55-015D-4B21-AD2A-F57234EDE5E2}" dt="2022-11-08T23:41:06.532" v="1458" actId="20577"/>
        <pc:sldMkLst>
          <pc:docMk/>
          <pc:sldMk cId="630956105" sldId="288"/>
        </pc:sldMkLst>
        <pc:spChg chg="add mod">
          <ac:chgData name="Jane Powell" userId="14c44fb5-0cb1-4f13-bc93-b78162df2a3c" providerId="ADAL" clId="{4B82FB55-015D-4B21-AD2A-F57234EDE5E2}" dt="2022-11-08T23:41:06.532" v="1458" actId="20577"/>
          <ac:spMkLst>
            <pc:docMk/>
            <pc:sldMk cId="630956105" sldId="288"/>
            <ac:spMk id="2" creationId="{78A81980-42F3-7578-1370-D280561A2BDF}"/>
          </ac:spMkLst>
        </pc:spChg>
        <pc:spChg chg="add mod">
          <ac:chgData name="Jane Powell" userId="14c44fb5-0cb1-4f13-bc93-b78162df2a3c" providerId="ADAL" clId="{4B82FB55-015D-4B21-AD2A-F57234EDE5E2}" dt="2022-11-08T23:40:04.970" v="1421" actId="20577"/>
          <ac:spMkLst>
            <pc:docMk/>
            <pc:sldMk cId="630956105" sldId="288"/>
            <ac:spMk id="3" creationId="{8FFF9EEE-BC6F-EB1C-F27E-89636384DBAE}"/>
          </ac:spMkLst>
        </pc:spChg>
        <pc:spChg chg="del mod">
          <ac:chgData name="Jane Powell" userId="14c44fb5-0cb1-4f13-bc93-b78162df2a3c" providerId="ADAL" clId="{4B82FB55-015D-4B21-AD2A-F57234EDE5E2}" dt="2022-11-08T23:39:11.865" v="1391" actId="700"/>
          <ac:spMkLst>
            <pc:docMk/>
            <pc:sldMk cId="630956105" sldId="288"/>
            <ac:spMk id="4098" creationId="{00000000-0000-0000-0000-000000000000}"/>
          </ac:spMkLst>
        </pc:spChg>
        <pc:spChg chg="del mod">
          <ac:chgData name="Jane Powell" userId="14c44fb5-0cb1-4f13-bc93-b78162df2a3c" providerId="ADAL" clId="{4B82FB55-015D-4B21-AD2A-F57234EDE5E2}" dt="2022-11-08T23:39:11.865" v="1391" actId="700"/>
          <ac:spMkLst>
            <pc:docMk/>
            <pc:sldMk cId="630956105" sldId="288"/>
            <ac:spMk id="4099" creationId="{00000000-0000-0000-0000-000000000000}"/>
          </ac:spMkLst>
        </pc:spChg>
      </pc:sldChg>
      <pc:sldChg chg="del">
        <pc:chgData name="Jane Powell" userId="14c44fb5-0cb1-4f13-bc93-b78162df2a3c" providerId="ADAL" clId="{4B82FB55-015D-4B21-AD2A-F57234EDE5E2}" dt="2022-11-08T23:14:11.171" v="1029" actId="2696"/>
        <pc:sldMkLst>
          <pc:docMk/>
          <pc:sldMk cId="718451338" sldId="288"/>
        </pc:sldMkLst>
      </pc:sldChg>
      <pc:sldChg chg="ord">
        <pc:chgData name="Jane Powell" userId="14c44fb5-0cb1-4f13-bc93-b78162df2a3c" providerId="ADAL" clId="{4B82FB55-015D-4B21-AD2A-F57234EDE5E2}" dt="2022-11-08T23:42:38.797" v="1460"/>
        <pc:sldMkLst>
          <pc:docMk/>
          <pc:sldMk cId="3989562256" sldId="290"/>
        </pc:sldMkLst>
      </pc:sldChg>
      <pc:sldMasterChg chg="del delSldLayout">
        <pc:chgData name="Jane Powell" userId="14c44fb5-0cb1-4f13-bc93-b78162df2a3c" providerId="ADAL" clId="{4B82FB55-015D-4B21-AD2A-F57234EDE5E2}" dt="2022-11-08T23:37:58.146" v="1387" actId="2696"/>
        <pc:sldMasterMkLst>
          <pc:docMk/>
          <pc:sldMasterMk cId="4227647284" sldId="2147483687"/>
        </pc:sldMasterMkLst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1701847899" sldId="2147483688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2914022497" sldId="2147483689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1576516288" sldId="2147483690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1586043243" sldId="2147483691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3468932599" sldId="2147483692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3846830993" sldId="2147483693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116352073" sldId="2147483694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391808126" sldId="2147483695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1893914448" sldId="2147483696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487568336" sldId="2147483697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476505202" sldId="2147483698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2256181363" sldId="2147483699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2894040255" sldId="2147483700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913331396" sldId="2147483701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3841068846" sldId="2147483702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1505029096" sldId="2147483703"/>
          </pc:sldLayoutMkLst>
        </pc:sldLayoutChg>
        <pc:sldLayoutChg chg="del">
          <pc:chgData name="Jane Powell" userId="14c44fb5-0cb1-4f13-bc93-b78162df2a3c" providerId="ADAL" clId="{4B82FB55-015D-4B21-AD2A-F57234EDE5E2}" dt="2022-11-08T23:37:58.146" v="1387" actId="2696"/>
          <pc:sldLayoutMkLst>
            <pc:docMk/>
            <pc:sldMasterMk cId="4227647284" sldId="2147483687"/>
            <pc:sldLayoutMk cId="3052945859" sldId="214748370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8F372-873D-47B4-80D9-190AD62BDFE3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98169-1349-45F7-BB99-C13ACEFBA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39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AA58A-1B98-4C8A-B1B2-15EF8B91ECCF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3" y="739775"/>
            <a:ext cx="6583362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AC0B-5766-4CE5-B4EB-D20D6AC81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398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3" y="739775"/>
            <a:ext cx="6583362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AC0B-5766-4CE5-B4EB-D20D6AC81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87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3" y="739775"/>
            <a:ext cx="6583362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AC0B-5766-4CE5-B4EB-D20D6AC81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42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863" y="739775"/>
            <a:ext cx="6583362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9AC0B-5766-4CE5-B4EB-D20D6AC81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05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7A7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E3B5BC-7C7D-A745-8158-A53C466D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435" y="1915480"/>
            <a:ext cx="7586032" cy="208958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9EC6F0B-C9B0-464E-ABF8-505FA2B99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1895" y="1916833"/>
            <a:ext cx="1625519" cy="2690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3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1E2BFEE-0AD7-C548-92B3-DE639BB40C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1894" y="2323737"/>
            <a:ext cx="1625519" cy="6732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E54718D-4C22-E94B-A4C0-C34A3A4257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7113" y="3057656"/>
            <a:ext cx="1625519" cy="67321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5B2378F-7E74-5649-B1F7-5BE87863FD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007" y="5373216"/>
            <a:ext cx="1625519" cy="5760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3A8BFE-74A7-E94B-8A00-4CD70EAFA367}"/>
              </a:ext>
            </a:extLst>
          </p:cNvPr>
          <p:cNvCxnSpPr>
            <a:cxnSpLocks/>
          </p:cNvCxnSpPr>
          <p:nvPr userDrawn="1"/>
        </p:nvCxnSpPr>
        <p:spPr>
          <a:xfrm>
            <a:off x="2559051" y="1916832"/>
            <a:ext cx="0" cy="38022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6" y="0"/>
            <a:ext cx="2383829" cy="89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3590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pos="12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ED979-55B4-3C48-802B-10CF449D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692697"/>
            <a:ext cx="10515600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953" y="1412776"/>
            <a:ext cx="12192000" cy="595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73993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AD231-0526-BA4B-A751-485A68D4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692697"/>
            <a:ext cx="9938841" cy="7683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461052"/>
            <a:ext cx="4032251" cy="53969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8817" y="1461053"/>
            <a:ext cx="4027088" cy="2650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8817" y="4149726"/>
            <a:ext cx="4027088" cy="27082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57634" y="1461052"/>
            <a:ext cx="4034367" cy="53969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9026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32">
          <p15:clr>
            <a:srgbClr val="FBAE40"/>
          </p15:clr>
        </p15:guide>
        <p15:guide id="2" pos="2880">
          <p15:clr>
            <a:srgbClr val="FBAE40"/>
          </p15:clr>
        </p15:guide>
        <p15:guide id="4" pos="3833">
          <p15:clr>
            <a:srgbClr val="FBAE40"/>
          </p15:clr>
        </p15:guide>
        <p15:guide id="5" orient="horz" pos="2614">
          <p15:clr>
            <a:srgbClr val="FBAE40"/>
          </p15:clr>
        </p15:guide>
        <p15:guide id="6" pos="567">
          <p15:clr>
            <a:srgbClr val="FBAE40"/>
          </p15:clr>
        </p15:guide>
        <p15:guide id="8" pos="1927">
          <p15:clr>
            <a:srgbClr val="FBAE40"/>
          </p15:clr>
        </p15:guide>
        <p15:guide id="9" pos="3854">
          <p15:clr>
            <a:srgbClr val="FBAE40"/>
          </p15:clr>
        </p15:guide>
        <p15:guide id="10" orient="horz" pos="259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2A74-33A9-1E47-9EBD-B4B8BA3C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53" y="692697"/>
            <a:ext cx="10515600" cy="7683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0754" y="1461052"/>
            <a:ext cx="3396097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7A7392"/>
              </a:buClr>
              <a:buSzTx/>
              <a:buFont typeface="Arial" panose="020B0604020202020204" pitchFamily="34" charset="0"/>
              <a:buChar char="•"/>
              <a:tabLst/>
              <a:defRPr sz="2000" b="0" i="0" baseline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7A7392"/>
              </a:buClr>
              <a:buFont typeface="Courier New" panose="02070309020205020404" pitchFamily="49" charset="0"/>
              <a:buChar char="o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4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Bullet Point</a:t>
            </a:r>
          </a:p>
          <a:p>
            <a:pPr lvl="2"/>
            <a:r>
              <a:rPr lang="en-GB" dirty="0"/>
              <a:t>Third Bullet Point</a:t>
            </a:r>
          </a:p>
          <a:p>
            <a:pPr lvl="3"/>
            <a:endParaRPr lang="en-GB" dirty="0"/>
          </a:p>
        </p:txBody>
      </p:sp>
      <p:sp>
        <p:nvSpPr>
          <p:cNvPr id="5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55533" y="1461052"/>
            <a:ext cx="4057651" cy="53969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61867" y="4146550"/>
            <a:ext cx="4030133" cy="27114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61867" y="1461053"/>
            <a:ext cx="4030132" cy="2650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6933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3856">
          <p15:clr>
            <a:srgbClr val="FBAE40"/>
          </p15:clr>
        </p15:guide>
        <p15:guide id="4" pos="3833">
          <p15:clr>
            <a:srgbClr val="FBAE40"/>
          </p15:clr>
        </p15:guide>
        <p15:guide id="6" orient="horz" pos="2590">
          <p15:clr>
            <a:srgbClr val="FBAE40"/>
          </p15:clr>
        </p15:guide>
        <p15:guide id="7" orient="horz" pos="261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FF90F4-0461-4994-8ECC-80648A92C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53" y="692697"/>
            <a:ext cx="10515600" cy="11969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1390651" y="1916832"/>
            <a:ext cx="9410700" cy="35283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600"/>
              </a:lnSpc>
              <a:buNone/>
              <a:defRPr sz="2800" b="0" i="1" baseline="0">
                <a:solidFill>
                  <a:srgbClr val="7A7392"/>
                </a:solidFill>
                <a:latin typeface="+mj-lt"/>
              </a:defRPr>
            </a:lvl1pPr>
            <a:lvl2pPr marL="609600" indent="0">
              <a:lnSpc>
                <a:spcPts val="3600"/>
              </a:lnSpc>
              <a:buNone/>
              <a:defRPr sz="2800" b="0" i="1" baseline="0">
                <a:solidFill>
                  <a:srgbClr val="7A7392"/>
                </a:solidFill>
                <a:latin typeface="+mj-lt"/>
              </a:defRPr>
            </a:lvl2pPr>
            <a:lvl3pPr marL="1219200" indent="0">
              <a:lnSpc>
                <a:spcPts val="3600"/>
              </a:lnSpc>
              <a:buNone/>
              <a:defRPr sz="2800" b="0" i="1" baseline="0">
                <a:solidFill>
                  <a:srgbClr val="7A7392"/>
                </a:solidFill>
                <a:latin typeface="+mj-lt"/>
              </a:defRPr>
            </a:lvl3pPr>
            <a:lvl4pPr marL="1828800" indent="0">
              <a:lnSpc>
                <a:spcPts val="3600"/>
              </a:lnSpc>
              <a:buNone/>
              <a:defRPr sz="2800" b="0" i="1" baseline="0">
                <a:solidFill>
                  <a:srgbClr val="7A7392"/>
                </a:solidFill>
                <a:latin typeface="+mj-lt"/>
              </a:defRPr>
            </a:lvl4pPr>
            <a:lvl5pPr marL="2438400" indent="0">
              <a:lnSpc>
                <a:spcPts val="3600"/>
              </a:lnSpc>
              <a:buNone/>
              <a:defRPr sz="2800" b="0" i="1" baseline="0">
                <a:solidFill>
                  <a:srgbClr val="7A7392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390651" y="5661026"/>
            <a:ext cx="9410700" cy="119697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 marL="609600" indent="0" algn="r">
              <a:lnSpc>
                <a:spcPts val="1800"/>
              </a:lnSpc>
              <a:buNone/>
              <a:defRPr sz="1800" baseline="0">
                <a:solidFill>
                  <a:schemeClr val="tx1"/>
                </a:solidFill>
                <a:latin typeface="+mn-lt"/>
              </a:defRPr>
            </a:lvl2pPr>
            <a:lvl3pPr marL="1219200" indent="0" algn="r">
              <a:lnSpc>
                <a:spcPts val="1800"/>
              </a:lnSpc>
              <a:buNone/>
              <a:defRPr sz="1800" baseline="0">
                <a:solidFill>
                  <a:schemeClr val="tx1"/>
                </a:solidFill>
                <a:latin typeface="+mn-lt"/>
              </a:defRPr>
            </a:lvl3pPr>
            <a:lvl4pPr marL="1828800" indent="0" algn="r">
              <a:lnSpc>
                <a:spcPts val="1800"/>
              </a:lnSpc>
              <a:buNone/>
              <a:defRPr sz="1800" baseline="0">
                <a:solidFill>
                  <a:schemeClr val="tx1"/>
                </a:solidFill>
                <a:latin typeface="+mn-lt"/>
              </a:defRPr>
            </a:lvl4pPr>
            <a:lvl5pPr marL="2438400" indent="0" algn="r">
              <a:lnSpc>
                <a:spcPts val="1800"/>
              </a:lnSpc>
              <a:buNone/>
              <a:defRPr sz="1800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0339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5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91BB70-497C-4277-BE10-470B42F44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7205" y="2852936"/>
            <a:ext cx="5711959" cy="259228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9600"/>
              </a:lnSpc>
              <a:buNone/>
              <a:defRPr sz="13000" b="0" i="0" baseline="0">
                <a:solidFill>
                  <a:srgbClr val="7A7392"/>
                </a:solidFill>
                <a:latin typeface="+mj-lt"/>
                <a:ea typeface="Georgia" charset="0"/>
                <a:cs typeface="Georgia" charset="0"/>
              </a:defRPr>
            </a:lvl1pPr>
            <a:lvl2pPr marL="6096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12192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8288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2438400" indent="0" algn="r">
              <a:lnSpc>
                <a:spcPts val="3600"/>
              </a:lnSpc>
              <a:buNone/>
              <a:defRPr sz="9600" b="0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en-GB" dirty="0"/>
              <a:t>100%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9D4CE-1D53-486E-821D-6DD3FBD41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9117" y="2852739"/>
            <a:ext cx="4874683" cy="259238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7A7392"/>
                </a:solidFill>
              </a:defRPr>
            </a:lvl1pPr>
            <a:lvl2pPr marL="609600" indent="0">
              <a:buNone/>
              <a:defRPr sz="2000">
                <a:solidFill>
                  <a:srgbClr val="7A7392"/>
                </a:solidFill>
              </a:defRPr>
            </a:lvl2pPr>
            <a:lvl3pPr marL="1219200" indent="0">
              <a:buNone/>
              <a:defRPr sz="2000">
                <a:solidFill>
                  <a:srgbClr val="7A7392"/>
                </a:solidFill>
              </a:defRPr>
            </a:lvl3pPr>
            <a:lvl4pPr marL="1828800" indent="0">
              <a:buNone/>
              <a:defRPr sz="2000">
                <a:solidFill>
                  <a:srgbClr val="7A7392"/>
                </a:solidFill>
              </a:defRPr>
            </a:lvl4pPr>
            <a:lvl5pPr marL="2438400" indent="0">
              <a:buNone/>
              <a:defRPr sz="2000">
                <a:solidFill>
                  <a:srgbClr val="7A739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1294640" y="5661026"/>
            <a:ext cx="9505883" cy="64829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400"/>
              </a:lnSpc>
              <a:buNone/>
              <a:defRPr sz="1800" baseline="0">
                <a:solidFill>
                  <a:schemeClr val="tx1"/>
                </a:solidFill>
                <a:latin typeface="Tahoma" charset="0"/>
              </a:defRPr>
            </a:lvl1pPr>
            <a:lvl2pPr marL="609600" indent="0" algn="r">
              <a:lnSpc>
                <a:spcPts val="1400"/>
              </a:lnSpc>
              <a:buNone/>
              <a:defRPr sz="1800" baseline="0">
                <a:solidFill>
                  <a:schemeClr val="tx1"/>
                </a:solidFill>
                <a:latin typeface="Tahoma" charset="0"/>
              </a:defRPr>
            </a:lvl2pPr>
            <a:lvl3pPr marL="1219200" indent="0" algn="r">
              <a:lnSpc>
                <a:spcPts val="1400"/>
              </a:lnSpc>
              <a:buNone/>
              <a:defRPr sz="1800" baseline="0">
                <a:solidFill>
                  <a:schemeClr val="tx1"/>
                </a:solidFill>
                <a:latin typeface="Tahoma" charset="0"/>
              </a:defRPr>
            </a:lvl3pPr>
            <a:lvl4pPr marL="1828800" indent="0" algn="r">
              <a:lnSpc>
                <a:spcPts val="1400"/>
              </a:lnSpc>
              <a:buNone/>
              <a:defRPr sz="1800" baseline="0">
                <a:solidFill>
                  <a:schemeClr val="tx1"/>
                </a:solidFill>
                <a:latin typeface="Tahoma" charset="0"/>
              </a:defRPr>
            </a:lvl4pPr>
            <a:lvl5pPr marL="2438400" indent="0" algn="r">
              <a:lnSpc>
                <a:spcPts val="1400"/>
              </a:lnSpc>
              <a:buNone/>
              <a:defRPr sz="1800" baseline="0">
                <a:solidFill>
                  <a:schemeClr val="tx1"/>
                </a:solidFill>
                <a:latin typeface="Tahoma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70383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8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494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759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15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62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565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3DBD-28B5-6744-B93D-384D879A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974056"/>
            <a:ext cx="868749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A739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199456" y="4221163"/>
            <a:ext cx="8687493" cy="603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800" b="0" i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29327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739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101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801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295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927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904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987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657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092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93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64AAA3-E9D4-B544-B77B-0789573E9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455" y="689701"/>
            <a:ext cx="10515600" cy="101110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7A739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5" y="1700808"/>
            <a:ext cx="8735483" cy="4608512"/>
          </a:xfrm>
          <a:prstGeom prst="rect">
            <a:avLst/>
          </a:prstGeom>
        </p:spPr>
        <p:txBody>
          <a:bodyPr lIns="0" tIns="0" rIns="0" bIns="0"/>
          <a:lstStyle>
            <a:lvl1pPr marL="266700" indent="-257175">
              <a:buClr>
                <a:srgbClr val="7A7392"/>
              </a:buClr>
              <a:tabLst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7A7392"/>
              </a:buClr>
              <a:buFont typeface="Courier New" panose="02070309020205020404" pitchFamily="49" charset="0"/>
              <a:buChar char="o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2667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76604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563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427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46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022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649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558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69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headings, text and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4AA9-9B1B-7D49-821B-E768D4FE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1" y="687615"/>
            <a:ext cx="10515600" cy="101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1700214"/>
            <a:ext cx="8735483" cy="4465637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buClr>
                <a:srgbClr val="7A7392"/>
              </a:buClr>
              <a:buFont typeface="+mj-lt"/>
              <a:buAutoNum type="arabicPeriod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7A7392"/>
              </a:buClr>
              <a:buFont typeface="+mj-lt"/>
              <a:buAutoNum type="romanLcPeriod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3431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952750" indent="-514350"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5240146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85A6-D158-2E49-90B4-F2441730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692697"/>
            <a:ext cx="10515600" cy="9361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199457" y="1628800"/>
            <a:ext cx="4223444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712885" y="1628800"/>
            <a:ext cx="4223444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47985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63C3-2B19-3E4C-861A-2B5A52BA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692697"/>
            <a:ext cx="10515600" cy="9361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7" y="1628800"/>
            <a:ext cx="4223444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7A7392"/>
              </a:buClr>
              <a:buSzTx/>
              <a:buFont typeface="Arial" panose="020B0604020202020204" pitchFamily="34" charset="0"/>
              <a:buChar char="•"/>
              <a:tabLst/>
              <a:defRPr sz="2000" b="0" i="0" baseline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7A7392"/>
              </a:buClr>
              <a:buFont typeface="Courier New" panose="02070309020205020404" pitchFamily="49" charset="0"/>
              <a:buChar char="o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Bullet Point</a:t>
            </a:r>
          </a:p>
          <a:p>
            <a:pPr lvl="2"/>
            <a:r>
              <a:rPr lang="en-GB" dirty="0"/>
              <a:t>Third Bullet Point</a:t>
            </a:r>
          </a:p>
          <a:p>
            <a:pPr lvl="3"/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12885" y="1628800"/>
            <a:ext cx="4223444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85750" marR="0" indent="-28575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7A7392"/>
              </a:buClr>
              <a:buSzTx/>
              <a:buFont typeface="Arial" panose="020B0604020202020204" pitchFamily="34" charset="0"/>
              <a:buChar char="•"/>
              <a:tabLst/>
              <a:defRPr sz="2000" b="0" i="0" baseline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1338" indent="-274638">
              <a:buClr>
                <a:srgbClr val="7A7392"/>
              </a:buClr>
              <a:buFont typeface="Courier New" panose="02070309020205020404" pitchFamily="49" charset="0"/>
              <a:buChar char="o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8038" indent="-1778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63638" indent="-301625">
              <a:defRPr sz="18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Bullet Point</a:t>
            </a:r>
          </a:p>
          <a:p>
            <a:pPr lvl="2"/>
            <a:r>
              <a:rPr lang="en-US" dirty="0"/>
              <a:t>Third Bullet Point</a:t>
            </a:r>
          </a:p>
          <a:p>
            <a:pPr lvl="3"/>
            <a:endParaRPr lang="en-US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09294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tyle with 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A39C-6E99-FE4F-B641-F44C7B4B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692697"/>
            <a:ext cx="10515600" cy="9361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457" y="1628800"/>
            <a:ext cx="4223444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7A7392"/>
              </a:buClr>
              <a:buSzTx/>
              <a:buFont typeface="+mj-lt"/>
              <a:buAutoNum type="arabicPeriod"/>
              <a:tabLst/>
              <a:defRPr sz="20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  <a:lvl2pPr marL="541338" indent="-274638">
              <a:buClr>
                <a:srgbClr val="7A7392"/>
              </a:buClr>
              <a:buFont typeface="+mj-lt"/>
              <a:buAutoNum type="romanLcPeriod"/>
              <a:defRPr sz="2000" baseline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Font typeface="Arial" panose="020B0604020202020204" pitchFamily="34" charset="0"/>
              <a:buChar char="̶"/>
              <a:defRPr sz="14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  <a:p>
            <a:pPr lvl="3"/>
            <a:endParaRPr lang="en-GB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12885" y="1628800"/>
            <a:ext cx="4223444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266700" marR="0" indent="-26670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7A7392"/>
              </a:buClr>
              <a:buSzTx/>
              <a:buFont typeface="+mj-lt"/>
              <a:buAutoNum type="arabicPeriod"/>
              <a:tabLst/>
              <a:defRPr sz="20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  <a:lvl2pPr marL="541338" indent="-274638">
              <a:buClr>
                <a:srgbClr val="7A7392"/>
              </a:buClr>
              <a:buFont typeface="+mj-lt"/>
              <a:buAutoNum type="romanLcPeriod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96938" indent="-266700">
              <a:buClr>
                <a:srgbClr val="7A7392"/>
              </a:buClr>
              <a:buFont typeface="Arial" panose="020B0604020202020204" pitchFamily="34" charset="0"/>
              <a:buChar char="̶"/>
              <a:defRPr sz="20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52538" indent="-285750">
              <a:buFont typeface="Arial" panose="020B0604020202020204" pitchFamily="34" charset="0"/>
              <a:buChar char="̶"/>
              <a:defRPr sz="14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Number Position Number 2</a:t>
            </a:r>
          </a:p>
          <a:p>
            <a:pPr lvl="2"/>
            <a:r>
              <a:rPr lang="en-GB" dirty="0"/>
              <a:t>Number Position Number 3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8310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0C80B-5DE2-104C-BCD7-114FA55CD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20" y="692697"/>
            <a:ext cx="10515600" cy="862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1199456" y="1554761"/>
            <a:ext cx="8687493" cy="45380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874117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lumn text styl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65AE-FBB8-C547-A863-8ACFC537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5" y="692697"/>
            <a:ext cx="10515600" cy="9361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199457" y="1628800"/>
            <a:ext cx="4223444" cy="4536504"/>
          </a:xfrm>
          <a:prstGeom prst="rect">
            <a:avLst/>
          </a:prstGeom>
        </p:spPr>
        <p:txBody>
          <a:bodyPr lIns="0" tIns="0" rIns="0" bIns="0" numCol="1" spcCol="216000"/>
          <a:lstStyle>
            <a:lvl1pPr marL="0" marR="0" indent="0" algn="l" defTabSz="606425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ea typeface="Tahoma"/>
                <a:cs typeface="Tahom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5712884" y="1628800"/>
            <a:ext cx="5088467" cy="4464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870798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3631A212-DAA8-B544-9BA8-9F3465AA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698"/>
            <a:ext cx="10515600" cy="72007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7E385-10D3-CC4C-B8C0-4CD9D91D4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6" y="0"/>
            <a:ext cx="1441449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62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fade/>
  </p:transition>
  <p:txStyles>
    <p:titleStyle>
      <a:lvl1pPr algn="l" defTabSz="606425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7A7392"/>
          </a:solidFill>
          <a:latin typeface="+mj-lt"/>
          <a:ea typeface="ＭＳ Ｐゴシック" charset="0"/>
          <a:cs typeface="ＭＳ Ｐゴシック" charset="0"/>
        </a:defRPr>
      </a:lvl1pPr>
      <a:lvl2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6425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555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10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664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218" algn="ctr" defTabSz="60955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4025" indent="-4540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87425" indent="-3778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08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04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0025" indent="-301625" algn="l" defTabSz="60642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DB643-5B30-4004-B394-2207E6DD8B34}" type="datetimeFigureOut">
              <a:rPr lang="en-GB" smtClean="0"/>
              <a:pPr/>
              <a:t>11/11/2022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C68FD-7FFD-49CA-8CF9-569C13E8D5C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78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B557D-636C-4817-A2BB-56AF7555F98A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50D2C-2558-411E-964B-15BF88446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55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Health wealth happiness: </a:t>
            </a:r>
            <a:br>
              <a:rPr lang="en-GB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GB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now? </a:t>
            </a:r>
            <a:br>
              <a:rPr lang="en-GB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GB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EC084-EA6C-6BC1-549E-B32BBDB65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456" y="4221162"/>
            <a:ext cx="8687493" cy="209523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Jane Powell,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Professor Public Health Economics,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University of the West of England Bristol, UK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Jane.Powell@uwe.ac.uk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312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j2-tapp\My Documents\My Pictures\holland 2011\IMG_0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0" y="620688"/>
            <a:ext cx="2843808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3300"/>
                </a:solidFill>
                <a:latin typeface="Arial Rounded MT Bold" pitchFamily="34" charset="0"/>
              </a:rPr>
              <a:t>Social Connections </a:t>
            </a:r>
          </a:p>
        </p:txBody>
      </p:sp>
    </p:spTree>
    <p:extLst>
      <p:ext uri="{BB962C8B-B14F-4D97-AF65-F5344CB8AC3E}">
        <p14:creationId xmlns:p14="http://schemas.microsoft.com/office/powerpoint/2010/main" val="84936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My Pictures\USA hols 2007\P101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4497"/>
            <a:ext cx="9144000" cy="68420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10800000" flipV="1">
            <a:off x="4151784" y="5686313"/>
            <a:ext cx="4536504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3300"/>
                </a:solidFill>
                <a:latin typeface="Arial Rounded MT Bold" pitchFamily="34" charset="0"/>
              </a:rPr>
              <a:t>LEISURE TIME</a:t>
            </a:r>
          </a:p>
        </p:txBody>
      </p:sp>
    </p:spTree>
    <p:extLst>
      <p:ext uri="{BB962C8B-B14F-4D97-AF65-F5344CB8AC3E}">
        <p14:creationId xmlns:p14="http://schemas.microsoft.com/office/powerpoint/2010/main" val="416132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7528" y="234888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A sense of control over life</a:t>
            </a:r>
          </a:p>
        </p:txBody>
      </p:sp>
      <p:pic>
        <p:nvPicPr>
          <p:cNvPr id="3" name="Picture 2" descr="H:\my stuff\My Documents\Personal\CNV0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2656"/>
            <a:ext cx="9144000" cy="612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12224" y="2132856"/>
            <a:ext cx="2555776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3300"/>
                </a:solidFill>
                <a:latin typeface="Arial Rounded MT Bold" pitchFamily="34" charset="0"/>
              </a:rPr>
              <a:t>A sense of control over life</a:t>
            </a:r>
          </a:p>
        </p:txBody>
      </p:sp>
    </p:spTree>
    <p:extLst>
      <p:ext uri="{BB962C8B-B14F-4D97-AF65-F5344CB8AC3E}">
        <p14:creationId xmlns:p14="http://schemas.microsoft.com/office/powerpoint/2010/main" val="359357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0136" y="3573017"/>
            <a:ext cx="2880320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3300"/>
                </a:solidFill>
                <a:latin typeface="Arial Rounded MT Bold" pitchFamily="34" charset="0"/>
              </a:rPr>
              <a:t>EMOTIONAL RESILIENCE </a:t>
            </a:r>
          </a:p>
        </p:txBody>
      </p:sp>
    </p:spTree>
    <p:extLst>
      <p:ext uri="{BB962C8B-B14F-4D97-AF65-F5344CB8AC3E}">
        <p14:creationId xmlns:p14="http://schemas.microsoft.com/office/powerpoint/2010/main" val="19209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>
                <a:solidFill>
                  <a:srgbClr val="FFFF00"/>
                </a:solidFill>
              </a:rPr>
              <a:t>Sphere of Influence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dirty="0">
                <a:solidFill>
                  <a:schemeClr val="bg1"/>
                </a:solidFill>
              </a:rPr>
              <a:t>26 climate summits words ‘fossil fuels’ barely mentioned.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dirty="0">
                <a:solidFill>
                  <a:schemeClr val="bg1"/>
                </a:solidFill>
              </a:rPr>
              <a:t>Dominance of producers over ‘right’ to extract fossil fuels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dirty="0">
                <a:solidFill>
                  <a:schemeClr val="bg1"/>
                </a:solidFill>
              </a:rPr>
              <a:t>Focus on consumers and what they can do to achieve net zero (subtext consumers are responsible for climate action not producers)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dirty="0">
                <a:solidFill>
                  <a:schemeClr val="bg1"/>
                </a:solidFill>
              </a:rPr>
              <a:t>Platform for regular reporting of the impact of environment and climate on planetary and human health is tiny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dirty="0">
                <a:solidFill>
                  <a:schemeClr val="bg1"/>
                </a:solidFill>
              </a:rPr>
              <a:t>Everyday familiarity with facts and evidence on environmental change is low, mainstream media accepts the orthodoxy of status quo and is left behind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64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>
                <a:solidFill>
                  <a:srgbClr val="FFFF00"/>
                </a:solidFill>
              </a:rPr>
              <a:t>Economics - The market society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dirty="0">
                <a:solidFill>
                  <a:srgbClr val="003300"/>
                </a:solidFill>
              </a:rPr>
              <a:t>The study of how </a:t>
            </a:r>
            <a:r>
              <a:rPr lang="en-GB" b="1" dirty="0">
                <a:solidFill>
                  <a:srgbClr val="003300"/>
                </a:solidFill>
              </a:rPr>
              <a:t>people and society </a:t>
            </a:r>
            <a:r>
              <a:rPr lang="en-GB" dirty="0">
                <a:solidFill>
                  <a:srgbClr val="003300"/>
                </a:solidFill>
              </a:rPr>
              <a:t>end up </a:t>
            </a:r>
            <a:r>
              <a:rPr lang="en-GB" b="1" dirty="0">
                <a:solidFill>
                  <a:srgbClr val="003300"/>
                </a:solidFill>
              </a:rPr>
              <a:t>choosing</a:t>
            </a:r>
            <a:r>
              <a:rPr lang="en-GB" dirty="0">
                <a:solidFill>
                  <a:srgbClr val="003300"/>
                </a:solidFill>
              </a:rPr>
              <a:t>, with or without the use of money,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dirty="0">
                <a:solidFill>
                  <a:srgbClr val="FFFF00"/>
                </a:solidFill>
              </a:rPr>
              <a:t>to employ </a:t>
            </a:r>
            <a:r>
              <a:rPr lang="en-GB" b="1" dirty="0">
                <a:solidFill>
                  <a:srgbClr val="FFFF00"/>
                </a:solidFill>
              </a:rPr>
              <a:t>scarce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b="1" dirty="0">
                <a:solidFill>
                  <a:srgbClr val="FFFF00"/>
                </a:solidFill>
              </a:rPr>
              <a:t>productive resources</a:t>
            </a:r>
            <a:r>
              <a:rPr lang="en-GB" dirty="0">
                <a:solidFill>
                  <a:srgbClr val="FFFF00"/>
                </a:solidFill>
              </a:rPr>
              <a:t>, that could have </a:t>
            </a:r>
            <a:r>
              <a:rPr lang="en-GB" b="1" dirty="0">
                <a:solidFill>
                  <a:srgbClr val="FFFF00"/>
                </a:solidFill>
              </a:rPr>
              <a:t>alternative uses</a:t>
            </a:r>
            <a:r>
              <a:rPr lang="en-GB" dirty="0">
                <a:solidFill>
                  <a:srgbClr val="FFFF00"/>
                </a:solidFill>
              </a:rPr>
              <a:t>, to produce various </a:t>
            </a:r>
            <a:r>
              <a:rPr lang="en-GB" b="1" dirty="0">
                <a:solidFill>
                  <a:srgbClr val="FFFF00"/>
                </a:solidFill>
              </a:rPr>
              <a:t>commodities</a:t>
            </a:r>
            <a:r>
              <a:rPr lang="en-GB" dirty="0">
                <a:solidFill>
                  <a:srgbClr val="FFFF00"/>
                </a:solidFill>
              </a:rPr>
              <a:t> [efficiently]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dirty="0">
                <a:solidFill>
                  <a:schemeClr val="bg1"/>
                </a:solidFill>
              </a:rPr>
              <a:t>and </a:t>
            </a:r>
            <a:r>
              <a:rPr lang="en-GB" b="1" dirty="0">
                <a:solidFill>
                  <a:schemeClr val="bg1"/>
                </a:solidFill>
              </a:rPr>
              <a:t>distribute them </a:t>
            </a:r>
            <a:r>
              <a:rPr lang="en-GB" dirty="0">
                <a:solidFill>
                  <a:schemeClr val="bg1"/>
                </a:solidFill>
              </a:rPr>
              <a:t>for </a:t>
            </a:r>
            <a:r>
              <a:rPr lang="en-GB" b="1" dirty="0">
                <a:solidFill>
                  <a:schemeClr val="bg1"/>
                </a:solidFill>
              </a:rPr>
              <a:t>consumption [equitably]</a:t>
            </a:r>
            <a:r>
              <a:rPr lang="en-GB" dirty="0">
                <a:solidFill>
                  <a:schemeClr val="bg1"/>
                </a:solidFill>
              </a:rPr>
              <a:t>, now or in the future, among various </a:t>
            </a:r>
            <a:r>
              <a:rPr lang="en-GB" b="1" dirty="0">
                <a:solidFill>
                  <a:schemeClr val="bg1"/>
                </a:solidFill>
              </a:rPr>
              <a:t>people and groups in society</a:t>
            </a:r>
            <a:r>
              <a:rPr lang="en-GB" dirty="0">
                <a:solidFill>
                  <a:schemeClr val="bg1"/>
                </a:solidFill>
              </a:rPr>
              <a:t>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dirty="0">
                <a:solidFill>
                  <a:srgbClr val="003300"/>
                </a:solidFill>
              </a:rPr>
              <a:t>It analyses the costs and benefits of improving patterns of resource allocation </a:t>
            </a:r>
            <a:r>
              <a:rPr lang="en-GB" sz="2000" dirty="0">
                <a:solidFill>
                  <a:srgbClr val="003300"/>
                </a:solidFill>
              </a:rPr>
              <a:t>(Paul Samuelson, 1976)</a:t>
            </a:r>
            <a:endParaRPr lang="en-US" sz="2000" dirty="0">
              <a:solidFill>
                <a:srgbClr val="00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247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>
                <a:solidFill>
                  <a:srgbClr val="FFFF00"/>
                </a:solidFill>
              </a:rPr>
              <a:t>Health Wealth and Happiness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Understanding true value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GB" sz="36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3600" dirty="0">
                <a:solidFill>
                  <a:schemeClr val="bg1"/>
                </a:solidFill>
              </a:rPr>
              <a:t>COVID and Climate two events being driven by a common crisis of values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3600" dirty="0">
                <a:solidFill>
                  <a:schemeClr val="bg1"/>
                </a:solidFill>
              </a:rPr>
              <a:t>Responses to the COVID emergency could begin to recast the relationship between values and value, reinforcing social capital and resilience. This is the path to net zero - a state in which the greenhouse gases going into the atmosphere are balanced by removal out of the atmosphere.  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17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95378E-C616-FF05-132F-727897617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>
                <a:solidFill>
                  <a:srgbClr val="FFFF00"/>
                </a:solidFill>
              </a:rPr>
              <a:t>Health Wealth and Happiness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6C877-EF7F-827E-92C5-65FB3AE3B0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9525" indent="0">
              <a:buNone/>
            </a:pPr>
            <a:r>
              <a:rPr lang="en-GB" sz="3600" dirty="0">
                <a:solidFill>
                  <a:schemeClr val="bg1"/>
                </a:solidFill>
              </a:rPr>
              <a:t>Health of Environments -  </a:t>
            </a:r>
            <a:r>
              <a:rPr lang="en-GB" sz="3600" dirty="0">
                <a:solidFill>
                  <a:srgbClr val="003300"/>
                </a:solidFill>
              </a:rPr>
              <a:t>structure </a:t>
            </a:r>
          </a:p>
          <a:p>
            <a:pPr marL="9525" indent="0">
              <a:buNone/>
            </a:pPr>
            <a:r>
              <a:rPr lang="en-GB" sz="3600" dirty="0">
                <a:solidFill>
                  <a:schemeClr val="bg1"/>
                </a:solidFill>
              </a:rPr>
              <a:t>Health of Populations -  </a:t>
            </a:r>
            <a:r>
              <a:rPr lang="en-GB" sz="3600" dirty="0">
                <a:solidFill>
                  <a:srgbClr val="003300"/>
                </a:solidFill>
              </a:rPr>
              <a:t>agency </a:t>
            </a:r>
          </a:p>
          <a:p>
            <a:pPr marL="466725" indent="-457200">
              <a:buClr>
                <a:srgbClr val="003300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Vulnerability/inequality</a:t>
            </a:r>
          </a:p>
          <a:p>
            <a:pPr marL="466725" indent="-457200">
              <a:buClr>
                <a:srgbClr val="003300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enabling people / citizens to have agency / power</a:t>
            </a:r>
          </a:p>
          <a:p>
            <a:pPr marL="466725" indent="-457200">
              <a:buClr>
                <a:srgbClr val="003300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creating safe, just &amp; humane societies</a:t>
            </a:r>
          </a:p>
          <a:p>
            <a:pPr marL="466725" indent="-457200">
              <a:buClr>
                <a:srgbClr val="003300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&amp; ‘framing debates’ to challenge established orthodoxy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740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2017" y="378757"/>
            <a:ext cx="63270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Environmental Pollution  Climate Change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Disease Pandemics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Natural Disasters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Population Displacement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Human Rights Violations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etc.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81957"/>
            <a:ext cx="5126636" cy="6494085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agency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knowledge, attitudes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beliefs &amp; values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behaviour, skills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needs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 assets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 / systems 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 public policy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&amp; environmental protection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equity, rights, social justice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systems change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2608" y="525225"/>
            <a:ext cx="6285877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 Settings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Communities/Neighbourhoods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Employment Settings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Organisations/Institutions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Prison / Justice Settings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Political Systems/Governance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Cities/Towns/Villages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Healthcare Settings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56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95378E-C616-FF05-132F-727897617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>
                <a:solidFill>
                  <a:srgbClr val="FFFF00"/>
                </a:solidFill>
              </a:rPr>
              <a:t>Key public health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6C877-EF7F-827E-92C5-65FB3AE3B0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D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Prevention, Protection &amp; Promotion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D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Empowerment &amp; Participation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D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Inter-sector Action (forging partnerships)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D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Health System and Policy Development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D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Creating Supportive Environments for Health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D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Acting on the Social Determinants of Health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D90116B-66C9-7249-E3EA-9CE20043F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099" y="4023981"/>
            <a:ext cx="2303724" cy="234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846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4E142-75BF-4AB8-CEFE-D91070A8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Acknowledgement of Country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E94BCB-617C-95E9-5F9B-BF5C8C385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 would like to begin by acknowledging the Gadigal people of the Eora Nation the </a:t>
            </a:r>
            <a:r>
              <a:rPr lang="en-GB" sz="3600" dirty="0" err="1">
                <a:solidFill>
                  <a:schemeClr val="bg1"/>
                </a:solidFill>
              </a:rPr>
              <a:t>Boorooberongal</a:t>
            </a:r>
            <a:r>
              <a:rPr lang="en-GB" sz="3600" dirty="0">
                <a:solidFill>
                  <a:schemeClr val="bg1"/>
                </a:solidFill>
              </a:rPr>
              <a:t> people of the </a:t>
            </a:r>
            <a:r>
              <a:rPr lang="en-GB" sz="3600" dirty="0" err="1">
                <a:solidFill>
                  <a:schemeClr val="bg1"/>
                </a:solidFill>
              </a:rPr>
              <a:t>Dharug</a:t>
            </a:r>
            <a:r>
              <a:rPr lang="en-GB" sz="3600" dirty="0">
                <a:solidFill>
                  <a:schemeClr val="bg1"/>
                </a:solidFill>
              </a:rPr>
              <a:t> nation, the </a:t>
            </a:r>
            <a:r>
              <a:rPr lang="en-GB" sz="3600" dirty="0" err="1">
                <a:solidFill>
                  <a:schemeClr val="bg1"/>
                </a:solidFill>
              </a:rPr>
              <a:t>Biadigal</a:t>
            </a:r>
            <a:r>
              <a:rPr lang="en-GB" sz="3600" dirty="0">
                <a:solidFill>
                  <a:schemeClr val="bg1"/>
                </a:solidFill>
              </a:rPr>
              <a:t> people and the </a:t>
            </a:r>
            <a:r>
              <a:rPr lang="en-GB" sz="3600" dirty="0" err="1">
                <a:solidFill>
                  <a:schemeClr val="bg1"/>
                </a:solidFill>
              </a:rPr>
              <a:t>Gamaygal</a:t>
            </a:r>
            <a:r>
              <a:rPr lang="en-GB" sz="3600" dirty="0">
                <a:solidFill>
                  <a:schemeClr val="bg1"/>
                </a:solidFill>
              </a:rPr>
              <a:t> people upon whose ancestral lands the University of Technology Sydney stands. I would also like to pay respect to the elders past present and future, acknowledging them as traditional custodians of knowledge for these lands</a:t>
            </a:r>
          </a:p>
        </p:txBody>
      </p:sp>
    </p:spTree>
    <p:extLst>
      <p:ext uri="{BB962C8B-B14F-4D97-AF65-F5344CB8AC3E}">
        <p14:creationId xmlns:p14="http://schemas.microsoft.com/office/powerpoint/2010/main" val="416757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81980-42F3-7578-1370-D280561A2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Jane.Powell@uwe.ac.uk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F9EEE-BC6F-EB1C-F27E-89636384D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THANK YOU FOR LISTENING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956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128"/>
            <a:ext cx="12192000" cy="62668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54002-F18A-8A15-AFC9-F7FB56916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342" y="872198"/>
            <a:ext cx="4154658" cy="395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0499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FD563A-08E6-9686-1EB6-3A301E864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dirty="0">
                <a:solidFill>
                  <a:srgbClr val="FFFF00"/>
                </a:solidFill>
              </a:rPr>
              <a:t>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7C02A-87A9-AFCC-E663-688C6CE81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0151" y="1700214"/>
            <a:ext cx="9791698" cy="4465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 Rounded MT Bol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b="1" dirty="0">
              <a:solidFill>
                <a:prstClr val="white">
                  <a:lumMod val="95000"/>
                </a:prstClr>
              </a:solidFill>
              <a:latin typeface="Arial Rounded MT Bol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itchFamily="34" charset="0"/>
                <a:ea typeface="Tahoma" panose="020B0604030504040204" pitchFamily="34" charset="0"/>
                <a:cs typeface="Tahoma" panose="020B0604030504040204" pitchFamily="34" charset="0"/>
              </a:rPr>
              <a:t> ..a state of complete physical mental &amp; social wellbeing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merely  the absence of disease or infirmity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 Rounded MT Bol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itchFamily="34" charset="0"/>
                <a:ea typeface="Tahoma" panose="020B0604030504040204" pitchFamily="34" charset="0"/>
                <a:cs typeface="Tahoma" panose="020B0604030504040204" pitchFamily="34" charset="0"/>
              </a:rPr>
              <a:t>(World Health Organisation, 1974)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b="1" dirty="0">
              <a:solidFill>
                <a:prstClr val="white">
                  <a:lumMod val="95000"/>
                </a:prstClr>
              </a:solidFill>
              <a:latin typeface="Arial Rounded MT Bold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120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97C6D-6BFB-CC83-376C-61292B39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WEALTH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350DC-AFBA-563D-8FE5-54B91900D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025" y="1459821"/>
            <a:ext cx="6059949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13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0"/>
            <a:ext cx="4716016" cy="3356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5" name="AutoShape 2" descr="data:image/jpeg;base64,/9j/4AAQSkZJRgABAQAAAQABAAD/2wCEAAkGBhMSEBQUERQUExQWFhwaGRUXGR8fGxobGRoZGRsaGBkYHyYgHxojGxoYIC8gIycpLSwsHiAxNjEqNSYrLCkBCQoKDgwOGg8PGi0kHyQqLS0tKiksLS0tLC0vLCwsKSwsLCwsLS8sLCwpLCksLCksLCwqLCksKSwsLCwsLCksLP/AABEIAM8A8wMBIgACEQEDEQH/xAAcAAEAAgMBAQEAAAAAAAAAAAAABgcEBQgDAQL/xABREAABAwIEAwUDBQoLBgYDAAABAgMRAAQFEiExBgdBEyJRYXEIMoEUQlKRsSMzNXJ0gqGywdEVGCQ0Q1NUc5Oz0zZiY5Ki4RfD0uLj8BaDwv/EABsBAQADAQEBAQAAAAAAAAAAAAABAgMEBQYH/8QAMxEAAgECBAMFBgYDAAAAAAAAAAECAxEEEiExQVFxBSIyYZEGobHB0fATM0JSgfEUI+H/2gAMAwEAAhEDEQA/ALxpSlAK+E19rV8S4ihi2WtxQQkDVRMADr+ipSu7Arri/mJfvYgnDsJS2HFJJU6rUo0J3PdTCYOoOqkga7669xLHsKbDz1wi9Q0B2rKkjROkqDgAWqPpHbcg61k8jcHW7c32JLByvLUhlRkZk58yykKHu6ISCDulQ6VPeNsE+UW60nZbam1GJgKBAVAI2J8RVlZuxBm8JcRIv7Ji6QModTJTvlUCUrTJAmFBQmBMTW3qoeUXFKbR04K8mXm1uFDqNULBHaQeqTEnXTSDB3t6qEilKUApSlAKUpQGo4m4oZsWFvPnupEwN/AfWYAqkMR9pC8LhNvb27bfRLmdavUqSpA+EVvPaBdPyUanW5QD6Btwx6SAaj3A/LO0usMbuXu0K1rcTCVQO4YFXy6pIgs7lfzTTi3aoW12LzQCiArMlSSYkEgEEHQg+IM6wJ7XNfs8fhdX5Mv9ZuulKoSKUpQClKUApSlAKUpQClKUApSlAKUpQClKUAqC80WbNFoty+zuNjXs9TJJCQEwUwZOhnz8TU5UqBJ2FUDx+6rE8ctLGVdnmSViSBCu+rQA6paGh1iTtrV46ag3HJzh++W4LsPvW1gdG7ZaivtEAGIzyEIBjvASRIEAzU35m8RKtLF1baStSU5oiRqQkEj6IJzHyFfm6cTohsBLSAEoQnRKUpECEjQCBWY80m6tlJWAtSUkKSdc6CIIIO8j/wC61u6DglJ/0c0MRGcnH7ZAfZ4wZKm7m/WoOPuOFsnqkaLUT5rUQfgPOrkrnPhjFVcP4yppwq+RPwJnQJUe65qd0GUnrGY+FdFg1zNWZ0n2lKVAFKUoBSlKApL2gf5sPypP+U7Wdyu/ATH9499tYPtA/wA2H5Un/KdrO5XfgJj+8e+2t140QQr2ePwur8mX+u3XSlc1+zx+F1fky/1266UrAkUpSgFKUoBSlKAUpSgFKUoBSlKAUpSgFfCoDevtc++0RcKU5ahRJCVPgDw1a/dUpXVwXritwAysgjaN/Ex+2qF4aukMcVO/KVauFaGnIACVOIAb8PmnswRuT5k1p8L5H3z7DTyFM5HW0uJkrmFpChMI3g18xDkdftIUollRAkIBUCrySVJAn41dJ2sQXQUkaHQjcVnYU07mztpKgDB1AnxGpqp+HOa7tplYxm2ecyHKH9Q4AIgKBgORvmzTHjvU5vua1syyxcWim3LTtcj6SSHglcgOISohXdUNUlJJBEaa11zxKcbW1OCGEaldvTy3PDm1wKLphXZp+6JlbR03+c3J6K9QJy+FfnkTxv8AKbT5G+r7vbCEg6FTQgCfNB7vpl8zUv444ktbS0U7crgR3EjVSlQSlKB4nbwAmYE1zKjjJaMUTfWjXYuZwrsgcwUSMq06JGiwTIiZUYO0ccndX4nede0rm+951Y2sAJbSzBmUMEk6HQ9pmEddADpvWKjnHjiCFKUSlOpCrdISQNSFEJBA9CPWqEnTVKovBPaTOgvLWdB32VazpPcX8T73gPOp3gvOnCrmB2/YKInK+nJHkV6onyzUBOaV5W10hxOZtaVp8UkEeG4869aApL2gf5sPypP+U7Wdyu/ATH9499tYPtA/zYflSf8AKdrO5XfgJj+8e+2t140QQr2ePwur8mX+u3XSlc1+zx+F1fky/wBduulKwJFKUoBSlKAUpSgFKUoBSlKAUpSgFKUoBXPPtB/fbb8d/wC1quhq559oP77bfjv/AGtVeOzBY44sGH4BZvaEpsmSEnqeyQEjTxURr61WHBvPC5YhvEkqu2FGQtX3xPSUk6LSCDodd9dIr5zGuH14PhoSklhLDPaKHRSWUJQD4JMqPhMdYma4dwlYYphLAYPbIbaCJ0DzSwBn8YJIkp1BkRIIqcvAgluHIw7FbftLdSHm51SUzlI6KbcEpOngJ3Gmta9zlThtuo3ItkKcQUlOqggEEAHswrIfGCKpDFMHvsCuUvMOKCMwyupMJWRrkdRProdCJjrHR9hjjd7hyLlv3HWwqPoqG6THVKgR6il3ezBReK2i8W4lTaXTq+yCyBHzUoaLqgkbAqyxm9OgAq7mOH7KxabbaYSEjQDc6akkqnWTvVO8PIy8ZJzQO84fgbRavsNWvxDx5hjFym3u3Q24pKSlRSrLCiQO+kEATOpIA61zYpVnCSoNKXBvY0p5cyz7GT/CDf8AUJ+v/tXxVyyoQprL5pP7DofjX7YsGnkBdq8h1BEgpUFA/nJ0rGuLFaPeSY8en1ivja+M7ZwrvUbtzsmvcj0oU8NU8PzNLivLPDbqe42FEzMdmonzUiJ+INQnHPZ+Ik27i066BYzJ/wCZGoHmRVkV7M3a0e6ojy6fVtW+H9qHtiKd/OP0f1KzwK/Q/U5+c4KxewUVMB5O0rtnDJ6bIIXIzEbdT51scJ54YrbKyvLS+JEoeRCh4wpOVUkeM1fP8JhX31tK/PZX1j41h4hw/Y3Qh1CfIOoCgPQnUbDr0Fe7h+18FX8M7PlLQ5J4arDh6FE8d8zv4TtghbPZOB5KyQqUkBCkmJAIkqmNdOtTXljxNajCW7dT7aXkLdKkKOUwoyCM0AiPCazcZ5B2ziZtips6wULzp8pSszp5HxqA41yXvWSeyKHgOnuLP5q9P+qvXi27SWvQ52Z/s8fhdX5Mv9duulK45Z+X4W/2iQ9augFOeIBChqJMpUNPPUeIqa4H7QuINQLhLV0nWSRkWfzkDLp+JWYOkaVVeCe0NYO6XKHbZWkmM6OkwUd7Qz83YeOlTzBeMLK7A+TXLTpicoUMwB8UGFDcbjSgNxSlKAUpSgFKUoBSlKAUpSgFKUoBXPPtB/fbb8d/7Wq6Grn32gGFFxhQSopSp/MQDAlTQEnpNXjswWjw7gaXsIstASbNiUnVKh2KNCDpVSYtaLwTFbd6xXkRcLKVMnVMBSApBHVPeBHUEb1suBefyGGGba8YORptDaXWdTlQAgFaFHeBJIPoOlabjPHmsRxDDRbOBSVOJEEEFCnHUg5gRI2H1SN6m946kFu8xuF03Vu42dA6nQ/RcTqk/WB+mq35JcUKaN1hlwcpha2wo+6tH31vfqBmgfRUetXRfOhxS2Vb6FB88oMfb9dVDxtybeurpT7RDQWkZwUqPeGhV3ZABGX4zWVGvCum4O7i3F9UXlBx346moQuOLZB3H6DZx9lfni/AE3vENvbKKgl1oAlJAOgcVoSCOnhWTwXyrv7a/ZuHOzcbazhZSvVI7FaUkhYBI2ECfqrKvVlPFVoRuGSR8G3jW3B9Sh4X3Ja6tVFyxunGldJJQev9K0Y/RXy25g8QWB/lTJuW+uZAUAOsOM7TI96dtt629hxneHir5N2yvk7igFM7o0tgruhU5e8J7saz41b1xhDS/mwfFOn/AGqry7MFUYTz1w640u2XLVf0kd9G/ikBU9fd6H4y/Dr+0ugDZXTL5IzZMwDkaboMKHvJBkCCRXnxByqtLnVbTa1fS1Qvr85ETud9KonmRwg3hr7XydTnfzKhREoKVCMqgB+/zrzMV2RhcQm5RV+a0f31udEMRUhsy/nWikkKEEdK+t261CUpUR4gE/ZW/wAQs0FQcX7qR3h4+FUrxXzTxG6v1WWFQ0ltRSCgJzKyaKKlr7qUA+HhuZivnKXsy5VJZpWinZc397dTsljkkrLUsvvIPzkn4g1lIxhey8qx4KFVlg3Nm9tnEsY8wezUqPlIRlUnrP3MZFgSkHJBAn3jpVrvWbDSA4oqWDt4HQkbdIq67Fx2GqJYWpp1t6rW4/yqU4/7I6mMpFu8MqmymdwO8D02IP2VGsc5K2VwCpLYSoj3m5bV1Pu+5Mncp8OlQ9r2kikQnD0D0e/+OvT+Mwv+wp/xz/p19RhViIRtXmpPpb5/JHBUcG+4rGsxzkG6iSw6Y+i6n1/pESP0VBcU4Gv7ZUrYcIBJDjffT3fnSicvQjNBqzP4zC/7Cn/GP+nUzw7iQYhhrd32SWS4HQUpM+4Sn3oE7Tt1rsVpOxkQT2fuIrp3EHGXX3XGhbKUELWVJCkuNgFIUTHvK23mrj4h43sbHS7uG2lQDk1KyCYBCEAqImdY6Hwrn/kReFvEnSNzarA8pca1/RX64K4V/h3Ebu4uHFBlBzqKjCjnUezQT0TlSoEjaNPGqWJOgeHeMLO+SVWj6HY3SJCh0koUAoDQ6ka1ua58Y4ICL5xWCLWi+s1Am3dBCVAgpJSpyJSpJ3Jgg6ESk10EmYE79Yo1YH2lKVAFKUoBSlKAUpSgFYN1g7a5JEE9R+0bVi8VcV2+H26n7lWVI0Sn5y1dEpA6n9Gp6Vztj3PTE7hZ7JxNq3OiGkiYnTMtQKiY3IgHwqU2tgWtxHyWtH5UGglR+eycit593VBJ11ImoZhvJG4Zv7d1hwLbZfZcUhzuuBKXEkkfNVABPT4neAWPMvE2lFSL1+SZOdWcSJ+a5IA12AiprhHtG3iFfylhh5MfMlte41mVJiJ0yjUjXSKlyvugXFjB+7q+H6or0Tj7gEQk+ZB/fWhwrmvhN6jvvJt16Sl7uEE+C/dIHr61IH8EMZmlBaSJGv2HY18Vi8Bj8NVqVsNK6k23l33b2428j06dajOKjPhzMti+U6y6VACEnb8U+JqmMR/2otf7g/5T9XDhrSgy8kgzB0jX3T0qmOY/DN+L0XlmlWZDYRCPvqTCgTkIkyFRpJ8q+o7LnUqYOEql3LjffdnFiEo1Glsa/F8QNhxH8ueZeLCFJ7yUaKm3CO6pUJPePj0NXFgHNnDLuAi5S2swMj33MydgCruqP4pPTxFU5hHON1BLWIsdpEAlAyrHRWdtXdV4wMnUbERuE8K4Nin80WltyfcbIbcMD+oWO8I1lAPrvXe0pO6ZgX0lYIkEEeIrnDn1/OLf0c/WFftPBuMYYScPuVLSPmJMdZksuSg7DxOtQvjLiW7u3EC9QEONAj3ChRzGSVJPXToBUWcU0wdW8QpPY6fSE+kH9sVQvKXEmsMxC9ZvOzac7MpS67omUrEpBPzXAQoGQDkHiK6Bvn05uyXoFp38DUA4x5QovlJUuUrTp2jZAKk+Cgrw6eFUp1YVLxT1i9fiWcWrN8SP8KXNtfYxeWbpF7aOJ7ZvOrMltxJRmS2ofMGYgEHYRrJNWnxMkBgAaAKiPzVVFODOWFtg6lXAW46+pJQnMRABgkAJAkmBJPw85DiSyqzQTqStX/8AdZRxMHiVQv3rN9FdL33LfhvJn4Xsc+8lcBZu8SU0+hK0BhaoUkKEhSADB9TV6f8AhTh/9nY/wkfuqnPZ4/C6vyZf67ddKVspNFDn7nXwxbWlujsGWm1dukFSEBJILa1QY6TH1VIuXX+z9t63H66qwfaG+8J/KEf5KqzuXX+z9t63H66q1XjX3wIIByNtivEHcu6bVao8Yca/YaycZVeYLfPvWjea2fBJzIKm9dYVljKUqJKdR06SK9fZz/Czv5Iv/MZroRzCWlEkoEnfU/sNUUlazBRfJvE7q9xtd26g5ewUha0IhAjJlST1Og0JJ08tOgK/DTKUiEgADoK/dUJFKUoBSlKAUpSgFKUoDnX2gMWLj9ujNoAtWUHoSEpJHoFQY6qrG5WcC2jls9iOJqCLZpQS3mPdKvnFaYkiSgBI3M6bT8554YU3DDuplCmyekoVI9Cc59Y8jWBxJdFvh/D2UkqQta1qUkd0HMo5FkHVUq6/Q8q0ku8yCQYnxNw6qG025KVGFOJYCAgSBmlJC43PdBOm1e+NckGFoDlo6ptK4UkkhxpSSNChQ1g6GSTWXzL4fsrPC0N5UKd7JtLRKU9rmlJOognSSY0121qyOH7N22wm0aUCHEMthYj3TllQO4MHu1liK6oU3UmrpK+m5eEc8lFHLmOcJ3VoT27K0pB++ASg6wIWNNfA67aVmcLcwL7DyPkzyggf0S+82evuHbU7pg+ddJONtOjK4kJneBKTr1Qf2VAOLuSbLsu257AmIyAFkx/ugSkx8PKsMLjMPjI5qEr+WzX8FqlKdN95Gdwl7Q1u7CL9s26/6xEqbO2pGqk+ne9atC2uLe7aDjam32zstCgRpvCk9QdCK5I4j4KurI/dm5RE9qiSjeNVQIMxoY3FeHDvFV1YudpaOqaUYzAe6oDYLSdCNTvtJrp1TMzpziblvb3aSHEJX4SIWPxXBr4aVUPEvI15kzarKo+Y7or81aRlJ+Aqa8E8/re4yNX6fkzp07X+hMAakkygkzoZA0110tVC0OoBSUuIUJBBBSR4gjQirZr7g5kw/mVimHKDV4hTyc3uXSVFcAnN2b3vazoZUBpAjef8P8w8GxAdnepSyVJKS3cQW5JSZQ9pG25ynSrExjg9i4SUrQlST8xaQpM+h2+FUzxxyksrcqULtqzWQVJbdWChRGXuoA+6D3gdlelTw0ZBc3EXvI9D9tYbCngO52keQMa1B+JfaHtUaWTCrhewcc7iBvqB756GITvUEvuf2KuBQSplmdi23qnbbtCrfznevmq/Yrq4mVf8Vxv+3pbe53RxWWChluXiu1dJkpWT5g1kYkgizQCCDmOh/PrnNznLjCgQbxUERo22D8CEAj1FYD/MnE1iF3j5HgVV09ndkwwVZ1lNybVteqfyM62IdWOW1iVezx+F1fky/wBduulK4kscRdYVnYccaVEZm1FJg9JSQY0FGUuurhGdxaiTCZKidSTA1PU17BzF1+0G8kspAUCRcJkAidGlCvvAfEVq3gdu25csIcHby2p1AUMyyRKSZEjaqgY4VvFmE2r5MT97V+0VmW/L7EFzltXRH0oTv4ZyJ26Vom73sQSTkZjjFpiTjly6hlBtlpClmBmLjRA9YB+qrqvOceENKyqu0qMTKELWOvVCSJ02qgLXlRiKxq0lGuynEyfSCa2LPI7EVD+hSfolSp/6UEfpquV8iS4LnnxhKSMrrjnmlpenrnCawLz2iMNRGRFy7MzCEiNvpKG/l4VAbf2fbtQGZ1KVdQEKIH5xj7KzmvZxeI1uYPX7kI+B7WmVg3957SdqAOxtH1mdQtSUADyKc8nygVgXHtL6fc7HWfnPaR8Eb7V7t+zm1OrzwHgVI1+pJrPY9nmzBBUp0wfdLmh9cqAfqNMvmCOXXtK3BQQ1ZspX0UtalJGuspASTpPzh+ytf/GOxL+psv8Akc/1am9/yTw5pGZTUiY0cc8z9LwFc/vMJcuShgd1bpS2meilQgSrXYjU0cbag615fY6/e4czc3SENuO5jlQlSRlC1BJAWSdUgKmdQQakVYmE4elhhplGiW20oGw0SANhp0rLqoFKUoCrOcnDpftHgkSpEPI88oOYepBVoPKqo4UIvsPew8/fkHt7bXdQBzI8NZO5+cT0rpfHMP7RGYalIOniOormPj3hJeG3SXmCoMqVmbWP6NczkkdRuPEeMGtb3Wb1IN3w1zeXYtJYu7H5Q4ynIkuLyKSgRlSUqbVsAkDbQCtjhftHXSbhRuGGlsKOiESlaBPRRkKgdCBJ6pqc8tcds8WZJWj+VNpSHkKA3IjO3uSiR122PSc7i7l2zcoh5vtAJyrTo4j0I6beXlUWUuIMzAOKsOxRM2zqQ7Els91weMoO4HiJHnWa7ZOsyU6p6kbR/vCud+JeWN1ZHtbdRebR3u0RotGUzJAM6QDmT+it1whz8vLbKi7Au2hpmJh0DTUL2VAnRQk/SFePi+yKNWWeN4T/AHR0/v4+Z008TKKs9VyZc67Vq5BbKEgqBBEShQgyFJOw+uoPjvIRq4czNfyY6TlgtnXWE7pJHhp5VO+EuNcPv+/auJ7Up1aV3XAOso6x4iR51gc0sbuGbC5+Sq7JxLYUHOoAUCrLpocoUAfE9N67cHHEQp5K8lN87W0+pnVcG7wVjQ2vKXCMOSHb1xBjXM+oQYgxlPdVttlJMkazFeWN8+MOtEFuwaL6hoMiezakQNyJIjwTrA161z9iGJOvrLj7i3VndS1FR+s9PKpVwby6TfkJN9bNKUAQ3Mr1nQpUU6iNQkqjrGk9G5mZvEPO/E7qQhxNsgz3WRBjSJWqVSI3BEydKhttY3F24rIh19wmVEAqJJ1lR8Trqa6N4f5E4fbwXUm4V/xNRvPu+74dPHxqe2WFNNABttKQNoG3pSyBzjgPIe/fgvZbdJ8e8r6gQPH5321PsJ9ni0QB261vKjUyQmdNQlMHodCo79atutdb8RWrjymW7hlbycwU0lxJWkpMKlIMiDofCpvyBAL7gLArQhu5XaNKCAQlxQSsjYKhS5MwemprwS/w033+0s5T3hlbTm7uukIJJ8I1qs+djylYigqJUfk6NSZ+e5USw7hi6fTmZYdcT9IJMHUjQ7HUEaVZuSdiC+08x+H0SoOlRGohlYPoDkAk+ZrzHOvBgPcuD6o/99VFZ8q8RcIHYBEiQVrT9UAkz5RW7suRGILIzlpA6xnUofAJAP1074Jt/wCP+GgaWb59Ut/aV1rv4yKY0w1P+OP9GsW19nJ4nv3Ma7Bsaj1Lmh+BqQWns62onO44qeucSPKAgCos+LJNL/GWe/sTf+Kf/TWq/jG4l/U2f/I5/q1ZFryYwxoypCPAhRUr6s6zB+FbS04LwtggoaaChpmShMx+MEyfrrCdejT8c0urLKEnsmU5b898XWoJR2S1HZKWZJ66AHwr9WvGnEzmqFXETElhsa/nNjTXerzQq0QIQ2Y8BoPhrX04s2JyMpHnp9gH7a4KnbGAp71L9Nfhc2WGqvgUra2vEzpV/KHkHeC6nWZ2CJ0HwrKteWuOLJLl+8kETKXXlGZ2jujx61b6sec6BIHTTb9NeJxh2ZzfCB+6uOftHgovRSf8f0aLBVHyIonhh/DsNuflV4u5WsLUFrUruBLRAAK1EgySd/CqW5YYel7GLJCpjtgvT/hguCZB0lInynauiOaDSl2DyU7qYdgeeWqI5Jfh20//AG/5DtfRPwo4zqqlKVQClKUAqMcV8MtvNrC0Bbax30nWOuYT4HXyOtSehq0ZZWDk7HMDu8EukPMOlIJV2Tyd4jVKwREwdjINXty35rMYmgNqhm6AMsk+8B85s9RG43GvTU7XiXhRt5tSS2lxtQ7zZH6U+BHSNR0rnXi/gS4w1ztmVKLOfuOoJC2/ALiIO4zDQx0mKtKPGJB1BfYMhzVPdV4jY+o/bVYcbcpmbgqVl7B8x91SJSqPpJkAkjrofWIrE5dc+Qsot8ThCthdSAkwn+mB2JI94aSdgNatzEkBxhWSFSAoEayBBkHzFIy4PYHMHLdXyPiC3QtQlFwtkqAkFSgtkR5FShr0mr15oWinLS4SkElVsvKAJJICjAA1k6D41QfMrBl2mJLWmUpdPbNrBOhJlUHooLk6HQFJ0mppiPtA9pZoT8l/lYABcUr7mPFQAgmY93SJ3Mal3ZaggfAjtii4UMRScpTlTKZSlROqlx3hEQCAd/iJ1iPJq3uEB6wfytmYIPatnbQLBka7zJ9K3GF4Exjtj8qdtS0sKUguJ96Ugd5Ko76O91BghQ6TUNf4SxTCHS9YOLW3uS3uQOjzOyhqfpDroam1lzQPiLTHcJjsHHVNJGzai41E7dmoaf8AKN/IxvsC9o+4QQm8tkOiQCtolCgNJOVUgncxKR6V++GueLK4RiTGRW3yhgaeq2v0kpnyFTa84KscTa7VsMXSCNHEGFjrBUmCCD0J8dNTUWi9mDEf572DtqtTa3GngknslphRyiYSpJKTJgDvA+lQnkAyt2+vblSgSLdQUT7xW6tK8wgR/Rqn1HwwuOOUSbVl19lxaQ2MxacGsEx3VCOh6jpvW39nI64j/dN/+bUNNWTJInzkeCsSAG6WUA+sqV9ihV0cm20JwG1cKEkgPGYE/f3evpVH82vwo7+I3+omrp5LrKuH0Jn3S8B6Z1K+0mssRKUYzcd7MmCTaTJYeII0S2B8f2AV4rx5w7ZR8P3mtbSvzSfbONnvUf8AFl8Ee4sNSX6TLcxV0/PI9NPsrHW+pXvKJ9TX4pXDUxNap45t9WzVQjHZClKVzlhSlKAUpSgM7iO27S2RMkKbKD495P26GuceVd38nxuzK5Se1LZkaguJU1BHqqPKulSc9oepQf0A/uNczcb2KrHFlqRp90S+34anPsmIAXmT02r9dwlRVsLTmuS+B89Vjlm0dcUrV8L4+i+s2blvRLqJj6KgSlSfzVBQ+FbStigpSlAKUpQCtTi+ApdSqAmVCFJPuqB0II2rbUqU2tgc58d8oFJUp2xSZmVW53Ex968tzlJ9OgqN8FczL3Cl9mJcZCiF2zkgAz3svVC5npEkyDXU99h6XRCt+iuo/wC3lVd8b8s2boS6nKse6+gDN6K8R5H4EVpZS23IPxhOLYdjSMjamypXeNq+IWmCfdiQoaTKTsRMbV+rXkHh/aZnEKKZnIHFwfKdFAfGao3iDgq8sF5lpVlSZS+3JTpBBkaoMke9GoMTE17YdzPxRhGRu8eyzPfIWRoBALgUQNNhp9dVcnswXbzK4oRg+HC3sQLdcoSzkAMQoLclKgZlMyTJJXrqZqLcNc8mHoRibXYr/tLI7p83G9SOmozT4AVUOM46/duF25dW6s9VHbyA2A02AFYbTSlKCUgqUogBIEkk6AADck9Kre2xJ0LxDy8s8Sb7dooVMxc25Bn+8A3IgTOo2kVWF7wdieFrL1steUGe1t1HYHTtEbxG4IKd9TV4coeBDhtke1EXD5C3Rp3YEJbkEzllR9VGpVe4Mheo7ivEftFXzKW5BzbiXN9+7s3mLxCVrW2EJdR3diD307eOqY6aVtfZ/wAQyv3rMffLbPmn+rUBEdZ7Qnyy/VLuNuUNu6FLCOxdMkLagJWdTCkHSSeuh8zVa8lr0t4yykwA6lxpUgyMyFERHXOlI+ujurAx+bX4Vd/Eb/UTVk+zpdzY3rUg5XAsJ699GWfGDkA+FRPndhJDrD4TopJbUZ1zJJIBHoTqPD0rJ9nXGezxB63OUB9qRO5W0ZAH5inCR5eVUqxvdcyYu2pa9K9blrKtSfAmvKvx6cHCTi907H0id1cUpSqAUpSgFKUoBSlfQKkGwwW4heVXurER0np+6q25y8H9qwp1A+620nzU0dSPgO98FRvVgs4e4rVKT67fbWwxmyzM53MoUlJzSdCkTP6Nfrr9A9m6tVUnRqxaW6bTt09fieTjYxzZkyn/AGeuNsjisPdV3VytmeigJWgeRAzAeIV1VV91yZxdYN4ffJew99EBQWgIWFKaWkzlI1lPhMgjQ+fSXAnGLeJWSLhHdV7rjcglCxuNOh3HiCK+jas7HCSGlKVAFKUoBSlKAV8UkEQdQelfaUBqb3h1C5y92dxEg/Cqw4m5GNPEqYSbdZk/c+82Z/3J7voIHlVy0q+d7PUHPbPs6vk/zjSdfucfaurL5fcp7bDCXJL1wrTtFgdwfRQOnmrc+Q0qc0qrYFKUqAYGNW+doxunvfVM/ormXjzDF4diqbhrRK3A+2fBQUCtOs/O18IUK6pqsOaHBPyq3U0nRaT2jJ8xPcnzBjy0NaR7ysQY3G2HoxXDO0t9nkB9qYJCxOZBg+9OdBjYmqEwHGXLO6auGtFtLCgPGN0nyIkH1q0+SvExKXMNelK0lTjAOhzD761B1mAVAeSvKopzW4WVb3an0JAZfMiIASuO8mPMgq+PlR96NwdAO3abhlm6ans320qE7iRMHzjT4Gsaq75E8doKP4LuTooqLCvM95Teg01zLBPUkeAqyrm2KFlJ3+3wivz3t7s90a348F3ZP0f/AHf1PYwlbNHK918DxpWS1h7itkH46fbWa1w8o+8oD01ryaPZuKr+Cm+r0XqzolWpx3Zqa+isvFMQw+zBN1ctoIElKljNsTohPeJ0MAAk1EsU594YxpbNuXB11SjIn4lyFf8ATXs0fZqvL8ySj01fyXvOaWNgvCrkqaw5xWyD8dPtrMa4fV85SUjy1qksa9om+cBFs0zbA/O++LG2xVCZ33T18qguLcaX92oh+6fczaZMxCTOkBtMJ120GtezR9ncLDWd5dXZe76nNLG1HtodJYzxLhVj/OrpGaYyAlSp13Q0CoCQRJ0B0JqJ4r7QlizmFnbOPKGylANoO3XVexO6RqPOapnDeBr5/wC9Wzp81DIDvsXIB2O37anWD+z3drIL7iWx1CQSdz1Vljp0Ne1RwNCj+XBLzt8zmlVnLxMwsa5+4m9oyWrZP/DQFK2ggqczdddAD51CcSx27vF/d3nrhRJVlUpShOp7qdgACdAIAq57rlVhGFtJexFxxacwAUUrUM0SBDSYAOU++CNYJNfvhjmZgwu27a3tVNIcXkD6kpSnMZCSUp1hRgSYjNrABrqsuZmVThHLPEbiMlutIPVzuxvuk97p0FXJyl5aXmGul125QErBC7ZIUQrQZVZiUgLCp1yq7s666Sfjq3uHGC1auuWatcriMoSqQRBITmG+6SCN6oNnBMZbxNpQRcP3bagpDhUpYUEmdXCY7MzBBI96DE1LjpewOrKV5WrqlNpUtBbUUglBIJSSNUkpJBIOkgkUqgPWlKUApSlAKUpQClKUApSlAKUpQCsTE7HtUR84ag+fgfKsulSnbUHOnMrhZ20uBiVp9zKFpU4BoUuZoz76hRICgOp6yYmvyi3xvDc+XKl3uuIB1ZeTroR02WPEHUbipxxJgqXEKUUhSVCHEESCmIMg+W9Ucm3XgF/2sKcsH+4pIOoBlQEE6uNkSD1EiRmNbXXiW3Egri/sXbW4U2uUOtK3SdQRqFJI+BB9Ku/APaDt02SDeoccvEyhQbQAFgapXJIAB0BA6yQmK8OY/A4vmU3FuJfCApG6e0bOoBCgCFamAYIMg+UJwTkpiD+q0pZHmcx6awiQOu5BkbVnKmTckuNe0g+qRaWzbQ6KcJWrprlGUDSfGoDi3MrE7n79ePR4IPZgzG6WgkHYbjx8TVlW3Iq0tUdriF0EpG5WpLaDv5kzEQArcecVuuFf/wAeTdotbQoceJOVQQSkkSqA6sEk92QQojaKi3Ngo3D+F7y6OZph1zNrnIISZgznVAJ1B386mWDch794AulDIPT3j18IT0GyutW3x3jdzaMhWFssOqTPaJWhRWAOqNRm0kRqTIiqjwTndiKL5Dl26Vs54cZyBISkmDlCQDmSNpnbWalpLgCUvcosKw9IXiV1EgkJWuCoJ1ORDcKUYIGhPSN62fBXE+A/LEWlo0oKWMqHlNhKVEAHLmJ7STHzhqRuTFTHirh5N4wQ5L7CwFQdCmdQpMQQfMaiqqwjkI6q7Ck3Jbt0kKS6lJ7UEGQkRACh9MHfpUu9rogs3ji+vG2SnCuyQ8JkON6kQYKFKOXMDEZklJ8apPCeYmLoxVk3Dl06tLgC7aDCkmcwDCAElWVRIOX6J6Cul38OStASslRAjOYzeugiT6RXhZYC02sORLgEZyNYO406eVQ8rXmSYeO4GLlsyO0QsSWnBIPX3VbHbQ1Wln7PzC7rtFLeat9w0nRYUOgWqTl9RPn1q6KVGbSzBjt2SQ0GzK0hITKjJIAgEq3J896+WuHtt+6nXxOp+s1k0qLvYClKVAFKUoBSlKAUpSgFKUoBSlKAUpSgFKUoBWuGBtBeYiRMhJAKQRrMHwOo8K2NKlNoEG5jccrsWu0YtRdwDLmYZWtoKwJURr0jbcVWXC/Pq8ViLXyxTSbVZyLQhACUZtnAonN3TEyojLOkwavHEMCSuSiEq8Oh/dUfwrlRYt3BuFMNKcOuUiUAyDmSlXdCpA1A8fGrNK2jBgcyOB036fu4AUkHs30J1TPRXiNtCfQg1VHDvJ3ETfAIUlkNLC03MgiUkFJSkSc06wYGmp2npnshGWBliIjSPCKNtBIhIAHgKNprYGFe4UHEgqIDkDvAQCfSTp8Z861WG8A2jdz8qU02q4I9/Lt5gH53+9oaklKjM7WApSlVApSlAKUpQClKUApSlAf/2Q=="/>
          <p:cNvSpPr>
            <a:spLocks noChangeAspect="1" noChangeArrowheads="1"/>
          </p:cNvSpPr>
          <p:nvPr/>
        </p:nvSpPr>
        <p:spPr bwMode="auto">
          <a:xfrm>
            <a:off x="1524001" y="-944563"/>
            <a:ext cx="2314575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79" y="20199"/>
            <a:ext cx="4427984" cy="3284984"/>
          </a:xfrm>
          <a:prstGeom prst="rect">
            <a:avLst/>
          </a:prstGeom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2050" name="Picture 2" descr="http://www.buildakitcar.co.uk/wp-content/uploads/2011/11/factory-five-kit-c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64" y="3356992"/>
            <a:ext cx="4728737" cy="3501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9462"/>
            <a:ext cx="5004049" cy="351853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484784"/>
            <a:ext cx="3168353" cy="3168352"/>
          </a:xfrm>
          <a:prstGeom prst="rect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1542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5236" y="1844824"/>
            <a:ext cx="6840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Arial Rounded MT Bold" pitchFamily="34" charset="0"/>
              </a:rPr>
              <a:t>WHAT MAKES US HAPPY?</a:t>
            </a:r>
          </a:p>
          <a:p>
            <a:pPr algn="ctr"/>
            <a:endParaRPr lang="en-GB" sz="3600" dirty="0">
              <a:solidFill>
                <a:schemeClr val="bg2"/>
              </a:solidFill>
              <a:latin typeface="Arial Rounded MT Bold" pitchFamily="34" charset="0"/>
            </a:endParaRPr>
          </a:p>
          <a:p>
            <a:pPr algn="ctr"/>
            <a:endParaRPr lang="en-GB" sz="3600" dirty="0">
              <a:solidFill>
                <a:schemeClr val="bg2"/>
              </a:solidFill>
              <a:latin typeface="Arial Rounded MT Bold" pitchFamily="34" charset="0"/>
            </a:endParaRPr>
          </a:p>
          <a:p>
            <a:pPr algn="ctr"/>
            <a:r>
              <a:rPr lang="en-GB" sz="3600" dirty="0">
                <a:solidFill>
                  <a:srgbClr val="003300"/>
                </a:solidFill>
                <a:latin typeface="Arial Rounded MT Bold" pitchFamily="34" charset="0"/>
              </a:rPr>
              <a:t>SUCCESSIVE SURVEYS report...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91744" y="260649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  <a:latin typeface="Arial Rounded MT Bold" pitchFamily="34" charset="0"/>
              </a:rPr>
              <a:t>HAPPINESS</a:t>
            </a:r>
          </a:p>
        </p:txBody>
      </p:sp>
    </p:spTree>
    <p:extLst>
      <p:ext uri="{BB962C8B-B14F-4D97-AF65-F5344CB8AC3E}">
        <p14:creationId xmlns:p14="http://schemas.microsoft.com/office/powerpoint/2010/main" val="121796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08992" y="1215008"/>
            <a:ext cx="6858000" cy="4427984"/>
          </a:xfrm>
          <a:prstGeom prst="rect">
            <a:avLst/>
          </a:prstGeom>
        </p:spPr>
      </p:pic>
      <p:pic>
        <p:nvPicPr>
          <p:cNvPr id="2050" name="Picture 2" descr="C:\Documents and Settings\aj2-tapp\Local Settings\Temporary Internet Files\Content.IE5\C1S5XC4E\MC90029493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984" y="0"/>
            <a:ext cx="4716016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19536" y="4581128"/>
            <a:ext cx="835292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3300"/>
                </a:solidFill>
                <a:latin typeface="Arial Rounded MT Bold" pitchFamily="34" charset="0"/>
              </a:rPr>
              <a:t>Good mental and physical health</a:t>
            </a:r>
          </a:p>
        </p:txBody>
      </p:sp>
    </p:spTree>
    <p:extLst>
      <p:ext uri="{BB962C8B-B14F-4D97-AF65-F5344CB8AC3E}">
        <p14:creationId xmlns:p14="http://schemas.microsoft.com/office/powerpoint/2010/main" val="17499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n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9976" y="0"/>
            <a:ext cx="4788024" cy="6858000"/>
          </a:xfrm>
          <a:prstGeom prst="rect">
            <a:avLst/>
          </a:prstGeom>
        </p:spPr>
      </p:pic>
      <p:pic>
        <p:nvPicPr>
          <p:cNvPr id="10243" name="Picture 3" descr="C:\Documents and Settings\aj2-tapp\My Documents\My Pictures\My Scans\2013-03 (Mar)\scan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4355976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07568" y="3429001"/>
            <a:ext cx="727280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3300"/>
                </a:solidFill>
                <a:latin typeface="Arial Rounded MT Bold" pitchFamily="34" charset="0"/>
              </a:rPr>
              <a:t>family and community ties </a:t>
            </a:r>
          </a:p>
        </p:txBody>
      </p:sp>
    </p:spTree>
    <p:extLst>
      <p:ext uri="{BB962C8B-B14F-4D97-AF65-F5344CB8AC3E}">
        <p14:creationId xmlns:p14="http://schemas.microsoft.com/office/powerpoint/2010/main" val="24315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TPSLAUTO_" val="1"/>
  <p:tag name="_TPSLAUTOTR_" val="234.656509"/>
  <p:tag name="_TPSLNARR_" val="Economics of Health and Social Care with Ostrom_003.wa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TPSLAUTO_" val="1"/>
  <p:tag name="_TPSLAUTOTR_" val="234.656509"/>
  <p:tag name="_TPSLNARR_" val="Economics of Health and Social Care with Ostrom_003.wav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TPSLAUTO_" val="1"/>
  <p:tag name="_TPSLAUTOTR_" val="234.656509"/>
  <p:tag name="_TPSLNARR_" val="Economics of Health and Social Care with Ostrom_003.wa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TPSLAUTO_" val="1"/>
  <p:tag name="_TPSLAUTOTR_" val="234.656509"/>
  <p:tag name="_TPSLNARR_" val="Economics of Health and Social Care with Ostrom_003.wav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template LILAC with UWE logo top STANDARD" id="{67A6119F-D742-47BD-B870-78CE906E9240}" vid="{22032233-D3F1-482A-8765-7B9AA377CC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582</Words>
  <Application>Microsoft Office PowerPoint</Application>
  <PresentationFormat>Widescreen</PresentationFormat>
  <Paragraphs>91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Aharoni</vt:lpstr>
      <vt:lpstr>Arial</vt:lpstr>
      <vt:lpstr>Arial Rounded MT Bold</vt:lpstr>
      <vt:lpstr>Calibri</vt:lpstr>
      <vt:lpstr>Calibri Light</vt:lpstr>
      <vt:lpstr>Corbel</vt:lpstr>
      <vt:lpstr>Courier New</vt:lpstr>
      <vt:lpstr>Georgia</vt:lpstr>
      <vt:lpstr>Segoe UI</vt:lpstr>
      <vt:lpstr>Tahoma</vt:lpstr>
      <vt:lpstr>Wingdings</vt:lpstr>
      <vt:lpstr>1_Custom Design</vt:lpstr>
      <vt:lpstr>Office Theme</vt:lpstr>
      <vt:lpstr>1_Office Theme</vt:lpstr>
      <vt:lpstr>Health wealth happiness:  what now?  </vt:lpstr>
      <vt:lpstr>Acknowledgement of Country</vt:lpstr>
      <vt:lpstr>PowerPoint Presentation</vt:lpstr>
      <vt:lpstr>HEALTH</vt:lpstr>
      <vt:lpstr>WEALTH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Sphere of Influence</vt:lpstr>
      <vt:lpstr>Economics - The market society </vt:lpstr>
      <vt:lpstr>Health Wealth and Happiness Understanding true value </vt:lpstr>
      <vt:lpstr>Health Wealth and Happiness</vt:lpstr>
      <vt:lpstr>PowerPoint Presentation</vt:lpstr>
      <vt:lpstr>Key public health objectives</vt:lpstr>
      <vt:lpstr>Jane.Powell@uwe.ac.uk</vt:lpstr>
    </vt:vector>
  </TitlesOfParts>
  <Company>UWE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Health, wealth and happiness:  the price of everything and the value of nothing</dc:title>
  <dc:creator>Jane Powell</dc:creator>
  <cp:lastModifiedBy>Jane Powell</cp:lastModifiedBy>
  <cp:revision>1</cp:revision>
  <dcterms:created xsi:type="dcterms:W3CDTF">2022-10-30T18:36:13Z</dcterms:created>
  <dcterms:modified xsi:type="dcterms:W3CDTF">2022-11-11T02:14:15Z</dcterms:modified>
</cp:coreProperties>
</file>