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30243463" cy="42484675"/>
  <p:notesSz cx="6669088" cy="9872663"/>
  <p:defaultTextStyle>
    <a:defPPr>
      <a:defRPr lang="en-US"/>
    </a:defPPr>
    <a:lvl1pPr marL="0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77928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55857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33785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11713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389641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467570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545498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23426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81">
          <p15:clr>
            <a:srgbClr val="A4A3A4"/>
          </p15:clr>
        </p15:guide>
        <p15:guide id="2" pos="9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44" autoAdjust="0"/>
    <p:restoredTop sz="91446" autoAdjust="0"/>
  </p:normalViewPr>
  <p:slideViewPr>
    <p:cSldViewPr>
      <p:cViewPr varScale="1">
        <p:scale>
          <a:sx n="19" d="100"/>
          <a:sy n="19" d="100"/>
        </p:scale>
        <p:origin x="3516" y="12"/>
      </p:cViewPr>
      <p:guideLst>
        <p:guide orient="horz" pos="13381"/>
        <p:guide pos="95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Ramsey-Wade" userId="86628356-f41f-4ad5-823e-cca081eaeebb" providerId="ADAL" clId="{8767F6E7-B095-4D24-9E07-C5024559E4B7}"/>
    <pc:docChg chg="undo custSel modSld">
      <pc:chgData name="Christine Ramsey-Wade" userId="86628356-f41f-4ad5-823e-cca081eaeebb" providerId="ADAL" clId="{8767F6E7-B095-4D24-9E07-C5024559E4B7}" dt="2021-06-21T15:31:41.548" v="431" actId="1076"/>
      <pc:docMkLst>
        <pc:docMk/>
      </pc:docMkLst>
      <pc:sldChg chg="addSp delSp modSp">
        <pc:chgData name="Christine Ramsey-Wade" userId="86628356-f41f-4ad5-823e-cca081eaeebb" providerId="ADAL" clId="{8767F6E7-B095-4D24-9E07-C5024559E4B7}" dt="2021-06-21T15:31:41.548" v="431" actId="1076"/>
        <pc:sldMkLst>
          <pc:docMk/>
          <pc:sldMk cId="2160183423" sldId="256"/>
        </pc:sldMkLst>
        <pc:spChg chg="mod">
          <ac:chgData name="Christine Ramsey-Wade" userId="86628356-f41f-4ad5-823e-cca081eaeebb" providerId="ADAL" clId="{8767F6E7-B095-4D24-9E07-C5024559E4B7}" dt="2021-06-21T15:24:47.676" v="222" actId="20577"/>
          <ac:spMkLst>
            <pc:docMk/>
            <pc:sldMk cId="2160183423" sldId="256"/>
            <ac:spMk id="12" creationId="{00000000-0000-0000-0000-000000000000}"/>
          </ac:spMkLst>
        </pc:spChg>
        <pc:graphicFrameChg chg="add del mod">
          <ac:chgData name="Christine Ramsey-Wade" userId="86628356-f41f-4ad5-823e-cca081eaeebb" providerId="ADAL" clId="{8767F6E7-B095-4D24-9E07-C5024559E4B7}" dt="2021-06-21T15:29:33.121" v="338" actId="478"/>
          <ac:graphicFrameMkLst>
            <pc:docMk/>
            <pc:sldMk cId="2160183423" sldId="256"/>
            <ac:graphicFrameMk id="13" creationId="{6A0726CC-D0EC-4A4B-97BF-BF28686413DC}"/>
          </ac:graphicFrameMkLst>
        </pc:graphicFrameChg>
        <pc:graphicFrameChg chg="add mod">
          <ac:chgData name="Christine Ramsey-Wade" userId="86628356-f41f-4ad5-823e-cca081eaeebb" providerId="ADAL" clId="{8767F6E7-B095-4D24-9E07-C5024559E4B7}" dt="2021-06-21T15:31:41.548" v="431" actId="1076"/>
          <ac:graphicFrameMkLst>
            <pc:docMk/>
            <pc:sldMk cId="2160183423" sldId="256"/>
            <ac:graphicFrameMk id="18" creationId="{C1BD3F52-341E-447B-AA8B-F2051034A515}"/>
          </ac:graphicFrameMkLst>
        </pc:graphicFrameChg>
      </pc:sldChg>
    </pc:docChg>
  </pc:docChgLst>
  <pc:docChgLst>
    <pc:chgData name="Christine Ramsey-Wade" userId="86628356-f41f-4ad5-823e-cca081eaeebb" providerId="ADAL" clId="{E1B0095F-F2D0-416B-801C-61A02B596210}"/>
    <pc:docChg chg="undo custSel addSld delSld modSld">
      <pc:chgData name="Christine Ramsey-Wade" userId="86628356-f41f-4ad5-823e-cca081eaeebb" providerId="ADAL" clId="{E1B0095F-F2D0-416B-801C-61A02B596210}" dt="2021-06-22T11:43:59.101" v="434" actId="2696"/>
      <pc:docMkLst>
        <pc:docMk/>
      </pc:docMkLst>
      <pc:sldChg chg="addSp delSp modSp">
        <pc:chgData name="Christine Ramsey-Wade" userId="86628356-f41f-4ad5-823e-cca081eaeebb" providerId="ADAL" clId="{E1B0095F-F2D0-416B-801C-61A02B596210}" dt="2021-06-22T11:43:26.093" v="433" actId="478"/>
        <pc:sldMkLst>
          <pc:docMk/>
          <pc:sldMk cId="2160183423" sldId="256"/>
        </pc:sldMkLst>
        <pc:spChg chg="mod">
          <ac:chgData name="Christine Ramsey-Wade" userId="86628356-f41f-4ad5-823e-cca081eaeebb" providerId="ADAL" clId="{E1B0095F-F2D0-416B-801C-61A02B596210}" dt="2021-06-22T11:35:43.762" v="276" actId="20577"/>
          <ac:spMkLst>
            <pc:docMk/>
            <pc:sldMk cId="2160183423" sldId="256"/>
            <ac:spMk id="5" creationId="{00000000-0000-0000-0000-000000000000}"/>
          </ac:spMkLst>
        </pc:spChg>
        <pc:spChg chg="mod">
          <ac:chgData name="Christine Ramsey-Wade" userId="86628356-f41f-4ad5-823e-cca081eaeebb" providerId="ADAL" clId="{E1B0095F-F2D0-416B-801C-61A02B596210}" dt="2021-06-22T11:14:31.250" v="45" actId="1036"/>
          <ac:spMkLst>
            <pc:docMk/>
            <pc:sldMk cId="2160183423" sldId="256"/>
            <ac:spMk id="9" creationId="{00000000-0000-0000-0000-000000000000}"/>
          </ac:spMkLst>
        </pc:spChg>
        <pc:spChg chg="del mod">
          <ac:chgData name="Christine Ramsey-Wade" userId="86628356-f41f-4ad5-823e-cca081eaeebb" providerId="ADAL" clId="{E1B0095F-F2D0-416B-801C-61A02B596210}" dt="2021-06-22T11:31:23.847" v="238" actId="478"/>
          <ac:spMkLst>
            <pc:docMk/>
            <pc:sldMk cId="2160183423" sldId="256"/>
            <ac:spMk id="11" creationId="{00000000-0000-0000-0000-000000000000}"/>
          </ac:spMkLst>
        </pc:spChg>
        <pc:spChg chg="mod">
          <ac:chgData name="Christine Ramsey-Wade" userId="86628356-f41f-4ad5-823e-cca081eaeebb" providerId="ADAL" clId="{E1B0095F-F2D0-416B-801C-61A02B596210}" dt="2021-06-22T11:39:54.017" v="430" actId="6549"/>
          <ac:spMkLst>
            <pc:docMk/>
            <pc:sldMk cId="2160183423" sldId="256"/>
            <ac:spMk id="12" creationId="{00000000-0000-0000-0000-000000000000}"/>
          </ac:spMkLst>
        </pc:spChg>
        <pc:spChg chg="del">
          <ac:chgData name="Christine Ramsey-Wade" userId="86628356-f41f-4ad5-823e-cca081eaeebb" providerId="ADAL" clId="{E1B0095F-F2D0-416B-801C-61A02B596210}" dt="2021-06-22T11:43:26.093" v="433" actId="478"/>
          <ac:spMkLst>
            <pc:docMk/>
            <pc:sldMk cId="2160183423" sldId="256"/>
            <ac:spMk id="14" creationId="{00000000-0000-0000-0000-000000000000}"/>
          </ac:spMkLst>
        </pc:spChg>
        <pc:spChg chg="mod">
          <ac:chgData name="Christine Ramsey-Wade" userId="86628356-f41f-4ad5-823e-cca081eaeebb" providerId="ADAL" clId="{E1B0095F-F2D0-416B-801C-61A02B596210}" dt="2021-06-22T11:35:07.448" v="272" actId="313"/>
          <ac:spMkLst>
            <pc:docMk/>
            <pc:sldMk cId="2160183423" sldId="256"/>
            <ac:spMk id="20" creationId="{00000000-0000-0000-0000-000000000000}"/>
          </ac:spMkLst>
        </pc:spChg>
        <pc:spChg chg="mod">
          <ac:chgData name="Christine Ramsey-Wade" userId="86628356-f41f-4ad5-823e-cca081eaeebb" providerId="ADAL" clId="{E1B0095F-F2D0-416B-801C-61A02B596210}" dt="2021-06-22T11:42:59.189" v="431" actId="1035"/>
          <ac:spMkLst>
            <pc:docMk/>
            <pc:sldMk cId="2160183423" sldId="256"/>
            <ac:spMk id="51" creationId="{00000000-0000-0000-0000-000000000000}"/>
          </ac:spMkLst>
        </pc:spChg>
        <pc:grpChg chg="del">
          <ac:chgData name="Christine Ramsey-Wade" userId="86628356-f41f-4ad5-823e-cca081eaeebb" providerId="ADAL" clId="{E1B0095F-F2D0-416B-801C-61A02B596210}" dt="2021-06-22T11:43:23.568" v="432" actId="478"/>
          <ac:grpSpMkLst>
            <pc:docMk/>
            <pc:sldMk cId="2160183423" sldId="256"/>
            <ac:grpSpMk id="3" creationId="{00000000-0000-0000-0000-000000000000}"/>
          </ac:grpSpMkLst>
        </pc:grpChg>
        <pc:graphicFrameChg chg="mod">
          <ac:chgData name="Christine Ramsey-Wade" userId="86628356-f41f-4ad5-823e-cca081eaeebb" providerId="ADAL" clId="{E1B0095F-F2D0-416B-801C-61A02B596210}" dt="2021-06-22T11:37:15.693" v="348" actId="1036"/>
          <ac:graphicFrameMkLst>
            <pc:docMk/>
            <pc:sldMk cId="2160183423" sldId="256"/>
            <ac:graphicFrameMk id="18" creationId="{C1BD3F52-341E-447B-AA8B-F2051034A515}"/>
          </ac:graphicFrameMkLst>
        </pc:graphicFrameChg>
        <pc:picChg chg="add del mod">
          <ac:chgData name="Christine Ramsey-Wade" userId="86628356-f41f-4ad5-823e-cca081eaeebb" providerId="ADAL" clId="{E1B0095F-F2D0-416B-801C-61A02B596210}" dt="2021-06-22T11:33:16.037" v="244" actId="478"/>
          <ac:picMkLst>
            <pc:docMk/>
            <pc:sldMk cId="2160183423" sldId="256"/>
            <ac:picMk id="6" creationId="{91422F92-20F8-4859-A2E6-A204D0B15FC2}"/>
          </ac:picMkLst>
        </pc:picChg>
        <pc:picChg chg="del">
          <ac:chgData name="Christine Ramsey-Wade" userId="86628356-f41f-4ad5-823e-cca081eaeebb" providerId="ADAL" clId="{E1B0095F-F2D0-416B-801C-61A02B596210}" dt="2021-06-22T11:31:20.794" v="236" actId="478"/>
          <ac:picMkLst>
            <pc:docMk/>
            <pc:sldMk cId="2160183423" sldId="256"/>
            <ac:picMk id="10" creationId="{00000000-0000-0000-0000-000000000000}"/>
          </ac:picMkLst>
        </pc:picChg>
        <pc:picChg chg="add mod">
          <ac:chgData name="Christine Ramsey-Wade" userId="86628356-f41f-4ad5-823e-cca081eaeebb" providerId="ADAL" clId="{E1B0095F-F2D0-416B-801C-61A02B596210}" dt="2021-06-22T11:34:48.649" v="268" actId="1037"/>
          <ac:picMkLst>
            <pc:docMk/>
            <pc:sldMk cId="2160183423" sldId="256"/>
            <ac:picMk id="13" creationId="{6A86CD1F-3E62-488A-AD18-176DA0D959AC}"/>
          </ac:picMkLst>
        </pc:picChg>
        <pc:picChg chg="add del mod">
          <ac:chgData name="Christine Ramsey-Wade" userId="86628356-f41f-4ad5-823e-cca081eaeebb" providerId="ADAL" clId="{E1B0095F-F2D0-416B-801C-61A02B596210}" dt="2021-06-22T11:31:10.695" v="232"/>
          <ac:picMkLst>
            <pc:docMk/>
            <pc:sldMk cId="2160183423" sldId="256"/>
            <ac:picMk id="1028" creationId="{83A67D6A-5106-4AE2-8046-0630949B6B16}"/>
          </ac:picMkLst>
        </pc:picChg>
        <pc:picChg chg="add del mod">
          <ac:chgData name="Christine Ramsey-Wade" userId="86628356-f41f-4ad5-823e-cca081eaeebb" providerId="ADAL" clId="{E1B0095F-F2D0-416B-801C-61A02B596210}" dt="2021-06-22T11:34:21.422" v="253"/>
          <ac:picMkLst>
            <pc:docMk/>
            <pc:sldMk cId="2160183423" sldId="256"/>
            <ac:picMk id="1030" creationId="{39A54D9D-582E-446F-96BD-A51BF2111621}"/>
          </ac:picMkLst>
        </pc:picChg>
        <pc:picChg chg="add mod">
          <ac:chgData name="Christine Ramsey-Wade" userId="86628356-f41f-4ad5-823e-cca081eaeebb" providerId="ADAL" clId="{E1B0095F-F2D0-416B-801C-61A02B596210}" dt="2021-06-22T11:34:52.422" v="269" actId="1036"/>
          <ac:picMkLst>
            <pc:docMk/>
            <pc:sldMk cId="2160183423" sldId="256"/>
            <ac:picMk id="1032" creationId="{24993D44-2D0A-4782-AB4B-0E6D2C30AF65}"/>
          </ac:picMkLst>
        </pc:picChg>
      </pc:sldChg>
      <pc:sldChg chg="add del">
        <pc:chgData name="Christine Ramsey-Wade" userId="86628356-f41f-4ad5-823e-cca081eaeebb" providerId="ADAL" clId="{E1B0095F-F2D0-416B-801C-61A02B596210}" dt="2021-06-22T11:43:59.101" v="434" actId="2696"/>
        <pc:sldMkLst>
          <pc:docMk/>
          <pc:sldMk cId="2885959269" sldId="25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CBDDD1-261A-49D8-A363-0604CB14DCD0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832EE01-75CB-462D-996E-7B6FC929C1B4}">
      <dgm:prSet phldrT="[Text]"/>
      <dgm:spPr/>
      <dgm:t>
        <a:bodyPr/>
        <a:lstStyle/>
        <a:p>
          <a:r>
            <a:rPr lang="en-GB" dirty="0"/>
            <a:t>Recruitment</a:t>
          </a:r>
        </a:p>
      </dgm:t>
    </dgm:pt>
    <dgm:pt modelId="{59D99079-06E3-4A42-B071-B8E1ABC2FF6A}" type="parTrans" cxnId="{FF55A5E6-B6AC-4F9A-BE9B-1686C7DEF65B}">
      <dgm:prSet/>
      <dgm:spPr/>
      <dgm:t>
        <a:bodyPr/>
        <a:lstStyle/>
        <a:p>
          <a:endParaRPr lang="en-GB"/>
        </a:p>
      </dgm:t>
    </dgm:pt>
    <dgm:pt modelId="{24DDF9CE-504F-4EF7-9375-F4CE89500A1B}" type="sibTrans" cxnId="{FF55A5E6-B6AC-4F9A-BE9B-1686C7DEF65B}">
      <dgm:prSet/>
      <dgm:spPr/>
      <dgm:t>
        <a:bodyPr/>
        <a:lstStyle/>
        <a:p>
          <a:endParaRPr lang="en-GB"/>
        </a:p>
      </dgm:t>
    </dgm:pt>
    <dgm:pt modelId="{EE6F7DC2-EEED-4D60-8255-36C84D4D952B}" type="asst">
      <dgm:prSet phldrT="[Text]"/>
      <dgm:spPr/>
      <dgm:t>
        <a:bodyPr/>
        <a:lstStyle/>
        <a:p>
          <a:r>
            <a:rPr lang="en-GB" dirty="0"/>
            <a:t>Internal control – 12 weeks</a:t>
          </a:r>
        </a:p>
      </dgm:t>
    </dgm:pt>
    <dgm:pt modelId="{8BE3A171-47F4-4421-8409-0579ACDB887E}" type="parTrans" cxnId="{D362A0A0-75EF-4917-8DFB-6BAEC7894911}">
      <dgm:prSet/>
      <dgm:spPr/>
      <dgm:t>
        <a:bodyPr/>
        <a:lstStyle/>
        <a:p>
          <a:endParaRPr lang="en-GB"/>
        </a:p>
      </dgm:t>
    </dgm:pt>
    <dgm:pt modelId="{92EE558B-E703-4957-90B5-7C804385E2B5}" type="sibTrans" cxnId="{D362A0A0-75EF-4917-8DFB-6BAEC7894911}">
      <dgm:prSet/>
      <dgm:spPr/>
      <dgm:t>
        <a:bodyPr/>
        <a:lstStyle/>
        <a:p>
          <a:endParaRPr lang="en-GB"/>
        </a:p>
      </dgm:t>
    </dgm:pt>
    <dgm:pt modelId="{460154CD-F3BF-4A3D-A643-EAECB213AC22}">
      <dgm:prSet phldrT="[Text]"/>
      <dgm:spPr/>
      <dgm:t>
        <a:bodyPr/>
        <a:lstStyle/>
        <a:p>
          <a:r>
            <a:rPr lang="en-GB" dirty="0"/>
            <a:t>6–week online mindful eating course, w/ 1 </a:t>
          </a:r>
          <a:r>
            <a:rPr lang="en-GB" dirty="0" err="1"/>
            <a:t>mo</a:t>
          </a:r>
          <a:r>
            <a:rPr lang="en-GB" dirty="0"/>
            <a:t> FU</a:t>
          </a:r>
        </a:p>
      </dgm:t>
    </dgm:pt>
    <dgm:pt modelId="{D8941834-6C98-4178-B19F-2B62F75873AA}" type="parTrans" cxnId="{11FE4080-7185-4DB0-B8C0-151D3C0E7B51}">
      <dgm:prSet/>
      <dgm:spPr/>
      <dgm:t>
        <a:bodyPr/>
        <a:lstStyle/>
        <a:p>
          <a:endParaRPr lang="en-GB"/>
        </a:p>
      </dgm:t>
    </dgm:pt>
    <dgm:pt modelId="{1A7C6BFE-7B01-4E14-B912-5994CDF7AA5B}" type="sibTrans" cxnId="{11FE4080-7185-4DB0-B8C0-151D3C0E7B51}">
      <dgm:prSet/>
      <dgm:spPr/>
      <dgm:t>
        <a:bodyPr/>
        <a:lstStyle/>
        <a:p>
          <a:endParaRPr lang="en-GB"/>
        </a:p>
      </dgm:t>
    </dgm:pt>
    <dgm:pt modelId="{7CBB1A8E-E581-416F-A3CD-9291F1EFE2F7}">
      <dgm:prSet phldrT="[Text]"/>
      <dgm:spPr/>
      <dgm:t>
        <a:bodyPr/>
        <a:lstStyle/>
        <a:p>
          <a:r>
            <a:rPr lang="en-GB" dirty="0"/>
            <a:t>Online ME-CL, w/ 1 </a:t>
          </a:r>
          <a:r>
            <a:rPr lang="en-GB" dirty="0" err="1"/>
            <a:t>mo</a:t>
          </a:r>
          <a:r>
            <a:rPr lang="en-GB" dirty="0"/>
            <a:t> FU</a:t>
          </a:r>
        </a:p>
      </dgm:t>
    </dgm:pt>
    <dgm:pt modelId="{3B45B765-3BD7-4E1F-A5E5-D4D50A540C87}" type="parTrans" cxnId="{8719F465-9276-4DB3-8E9D-D33449EBE5B0}">
      <dgm:prSet/>
      <dgm:spPr/>
      <dgm:t>
        <a:bodyPr/>
        <a:lstStyle/>
        <a:p>
          <a:endParaRPr lang="en-GB"/>
        </a:p>
      </dgm:t>
    </dgm:pt>
    <dgm:pt modelId="{75A3562F-B5EB-4E76-8E17-E212D408A8D8}" type="sibTrans" cxnId="{8719F465-9276-4DB3-8E9D-D33449EBE5B0}">
      <dgm:prSet/>
      <dgm:spPr/>
      <dgm:t>
        <a:bodyPr/>
        <a:lstStyle/>
        <a:p>
          <a:endParaRPr lang="en-GB"/>
        </a:p>
      </dgm:t>
    </dgm:pt>
    <dgm:pt modelId="{547A9402-C50C-4E29-B1D5-A34650D9CF49}" type="pres">
      <dgm:prSet presAssocID="{45CBDDD1-261A-49D8-A363-0604CB14DC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E5031C1-523E-4117-A779-12C2DEE50B3C}" type="pres">
      <dgm:prSet presAssocID="{B832EE01-75CB-462D-996E-7B6FC929C1B4}" presName="hierRoot1" presStyleCnt="0">
        <dgm:presLayoutVars>
          <dgm:hierBranch val="init"/>
        </dgm:presLayoutVars>
      </dgm:prSet>
      <dgm:spPr/>
    </dgm:pt>
    <dgm:pt modelId="{2F892316-57DF-4783-98B8-F832350705CD}" type="pres">
      <dgm:prSet presAssocID="{B832EE01-75CB-462D-996E-7B6FC929C1B4}" presName="rootComposite1" presStyleCnt="0"/>
      <dgm:spPr/>
    </dgm:pt>
    <dgm:pt modelId="{BC52F79C-EB8B-4B29-A3F5-AA3CC8E66952}" type="pres">
      <dgm:prSet presAssocID="{B832EE01-75CB-462D-996E-7B6FC929C1B4}" presName="rootText1" presStyleLbl="node0" presStyleIdx="0" presStyleCnt="1">
        <dgm:presLayoutVars>
          <dgm:chPref val="3"/>
        </dgm:presLayoutVars>
      </dgm:prSet>
      <dgm:spPr/>
    </dgm:pt>
    <dgm:pt modelId="{6012D91F-4D1C-4F50-8D44-4449B7889DAD}" type="pres">
      <dgm:prSet presAssocID="{B832EE01-75CB-462D-996E-7B6FC929C1B4}" presName="rootConnector1" presStyleLbl="node1" presStyleIdx="0" presStyleCnt="0"/>
      <dgm:spPr/>
    </dgm:pt>
    <dgm:pt modelId="{BE1F1211-AFAE-4031-94A6-29F03C829405}" type="pres">
      <dgm:prSet presAssocID="{B832EE01-75CB-462D-996E-7B6FC929C1B4}" presName="hierChild2" presStyleCnt="0"/>
      <dgm:spPr/>
    </dgm:pt>
    <dgm:pt modelId="{54E5BBF3-7A1A-451C-B0D0-EF856820E140}" type="pres">
      <dgm:prSet presAssocID="{D8941834-6C98-4178-B19F-2B62F75873AA}" presName="Name64" presStyleLbl="parChTrans1D2" presStyleIdx="0" presStyleCnt="3"/>
      <dgm:spPr/>
    </dgm:pt>
    <dgm:pt modelId="{8F6CB7F6-0CE1-4B16-9479-89C676A345EB}" type="pres">
      <dgm:prSet presAssocID="{460154CD-F3BF-4A3D-A643-EAECB213AC22}" presName="hierRoot2" presStyleCnt="0">
        <dgm:presLayoutVars>
          <dgm:hierBranch val="init"/>
        </dgm:presLayoutVars>
      </dgm:prSet>
      <dgm:spPr/>
    </dgm:pt>
    <dgm:pt modelId="{63B140DA-E719-4B2D-9CD3-4DC780EA3D73}" type="pres">
      <dgm:prSet presAssocID="{460154CD-F3BF-4A3D-A643-EAECB213AC22}" presName="rootComposite" presStyleCnt="0"/>
      <dgm:spPr/>
    </dgm:pt>
    <dgm:pt modelId="{4CF9CD78-05D1-4F57-87A4-65EF9FC270AA}" type="pres">
      <dgm:prSet presAssocID="{460154CD-F3BF-4A3D-A643-EAECB213AC22}" presName="rootText" presStyleLbl="node2" presStyleIdx="0" presStyleCnt="2">
        <dgm:presLayoutVars>
          <dgm:chPref val="3"/>
        </dgm:presLayoutVars>
      </dgm:prSet>
      <dgm:spPr/>
    </dgm:pt>
    <dgm:pt modelId="{D8A4E2DF-0818-478D-9AE8-60FA08F69037}" type="pres">
      <dgm:prSet presAssocID="{460154CD-F3BF-4A3D-A643-EAECB213AC22}" presName="rootConnector" presStyleLbl="node2" presStyleIdx="0" presStyleCnt="2"/>
      <dgm:spPr/>
    </dgm:pt>
    <dgm:pt modelId="{B7707EEC-4D8D-4430-8C61-C953847AA2E2}" type="pres">
      <dgm:prSet presAssocID="{460154CD-F3BF-4A3D-A643-EAECB213AC22}" presName="hierChild4" presStyleCnt="0"/>
      <dgm:spPr/>
    </dgm:pt>
    <dgm:pt modelId="{4F8B33E2-6750-4F16-A9F1-CFBA29620BB2}" type="pres">
      <dgm:prSet presAssocID="{460154CD-F3BF-4A3D-A643-EAECB213AC22}" presName="hierChild5" presStyleCnt="0"/>
      <dgm:spPr/>
    </dgm:pt>
    <dgm:pt modelId="{56A4DFFB-955E-4B2C-8BA4-1380CF561D54}" type="pres">
      <dgm:prSet presAssocID="{3B45B765-3BD7-4E1F-A5E5-D4D50A540C87}" presName="Name64" presStyleLbl="parChTrans1D2" presStyleIdx="1" presStyleCnt="3"/>
      <dgm:spPr/>
    </dgm:pt>
    <dgm:pt modelId="{2885B2EC-304B-4DF2-8B85-CD40A4843CF9}" type="pres">
      <dgm:prSet presAssocID="{7CBB1A8E-E581-416F-A3CD-9291F1EFE2F7}" presName="hierRoot2" presStyleCnt="0">
        <dgm:presLayoutVars>
          <dgm:hierBranch val="init"/>
        </dgm:presLayoutVars>
      </dgm:prSet>
      <dgm:spPr/>
    </dgm:pt>
    <dgm:pt modelId="{EC54BFF9-72FE-4533-8F63-77E9CA588242}" type="pres">
      <dgm:prSet presAssocID="{7CBB1A8E-E581-416F-A3CD-9291F1EFE2F7}" presName="rootComposite" presStyleCnt="0"/>
      <dgm:spPr/>
    </dgm:pt>
    <dgm:pt modelId="{E7279163-CD9A-4B27-BC35-65CD409E7A0C}" type="pres">
      <dgm:prSet presAssocID="{7CBB1A8E-E581-416F-A3CD-9291F1EFE2F7}" presName="rootText" presStyleLbl="node2" presStyleIdx="1" presStyleCnt="2">
        <dgm:presLayoutVars>
          <dgm:chPref val="3"/>
        </dgm:presLayoutVars>
      </dgm:prSet>
      <dgm:spPr/>
    </dgm:pt>
    <dgm:pt modelId="{AF00CCAF-70EB-4FFF-9647-1CB178961A33}" type="pres">
      <dgm:prSet presAssocID="{7CBB1A8E-E581-416F-A3CD-9291F1EFE2F7}" presName="rootConnector" presStyleLbl="node2" presStyleIdx="1" presStyleCnt="2"/>
      <dgm:spPr/>
    </dgm:pt>
    <dgm:pt modelId="{FAD6949B-C8A6-45B2-834D-D597A601ABFF}" type="pres">
      <dgm:prSet presAssocID="{7CBB1A8E-E581-416F-A3CD-9291F1EFE2F7}" presName="hierChild4" presStyleCnt="0"/>
      <dgm:spPr/>
    </dgm:pt>
    <dgm:pt modelId="{82DFED2F-7BAE-48B8-B7DB-AD1C90920B96}" type="pres">
      <dgm:prSet presAssocID="{7CBB1A8E-E581-416F-A3CD-9291F1EFE2F7}" presName="hierChild5" presStyleCnt="0"/>
      <dgm:spPr/>
    </dgm:pt>
    <dgm:pt modelId="{C2BC539D-3FD4-4BBC-8FE0-6A67E0DCECBD}" type="pres">
      <dgm:prSet presAssocID="{B832EE01-75CB-462D-996E-7B6FC929C1B4}" presName="hierChild3" presStyleCnt="0"/>
      <dgm:spPr/>
    </dgm:pt>
    <dgm:pt modelId="{E571A7F0-966F-476F-988F-DCB4A54B7713}" type="pres">
      <dgm:prSet presAssocID="{8BE3A171-47F4-4421-8409-0579ACDB887E}" presName="Name115" presStyleLbl="parChTrans1D2" presStyleIdx="2" presStyleCnt="3"/>
      <dgm:spPr/>
    </dgm:pt>
    <dgm:pt modelId="{16AB3345-4DDD-44D7-AD44-C5DD051E2A4B}" type="pres">
      <dgm:prSet presAssocID="{EE6F7DC2-EEED-4D60-8255-36C84D4D952B}" presName="hierRoot3" presStyleCnt="0">
        <dgm:presLayoutVars>
          <dgm:hierBranch val="init"/>
        </dgm:presLayoutVars>
      </dgm:prSet>
      <dgm:spPr/>
    </dgm:pt>
    <dgm:pt modelId="{475DA70E-48AA-4590-B643-E75D8D74E10A}" type="pres">
      <dgm:prSet presAssocID="{EE6F7DC2-EEED-4D60-8255-36C84D4D952B}" presName="rootComposite3" presStyleCnt="0"/>
      <dgm:spPr/>
    </dgm:pt>
    <dgm:pt modelId="{74376A33-9B49-4AC9-97FF-257B85EE6A6A}" type="pres">
      <dgm:prSet presAssocID="{EE6F7DC2-EEED-4D60-8255-36C84D4D952B}" presName="rootText3" presStyleLbl="asst1" presStyleIdx="0" presStyleCnt="1">
        <dgm:presLayoutVars>
          <dgm:chPref val="3"/>
        </dgm:presLayoutVars>
      </dgm:prSet>
      <dgm:spPr/>
    </dgm:pt>
    <dgm:pt modelId="{835672AA-DF65-4BE7-B2F7-991F9AAC9CCB}" type="pres">
      <dgm:prSet presAssocID="{EE6F7DC2-EEED-4D60-8255-36C84D4D952B}" presName="rootConnector3" presStyleLbl="asst1" presStyleIdx="0" presStyleCnt="1"/>
      <dgm:spPr/>
    </dgm:pt>
    <dgm:pt modelId="{47A79C09-136A-4194-B912-FC03D228AD91}" type="pres">
      <dgm:prSet presAssocID="{EE6F7DC2-EEED-4D60-8255-36C84D4D952B}" presName="hierChild6" presStyleCnt="0"/>
      <dgm:spPr/>
    </dgm:pt>
    <dgm:pt modelId="{6F260593-A74B-42BB-8EB2-2ACF226A33EE}" type="pres">
      <dgm:prSet presAssocID="{EE6F7DC2-EEED-4D60-8255-36C84D4D952B}" presName="hierChild7" presStyleCnt="0"/>
      <dgm:spPr/>
    </dgm:pt>
  </dgm:ptLst>
  <dgm:cxnLst>
    <dgm:cxn modelId="{2AA77931-E8C5-4FB9-AD3A-09DA0FCF4949}" type="presOf" srcId="{D8941834-6C98-4178-B19F-2B62F75873AA}" destId="{54E5BBF3-7A1A-451C-B0D0-EF856820E140}" srcOrd="0" destOrd="0" presId="urn:microsoft.com/office/officeart/2009/3/layout/HorizontalOrganizationChart"/>
    <dgm:cxn modelId="{C26B2A32-A9A8-41AD-914E-D8C8ADB586D6}" type="presOf" srcId="{45CBDDD1-261A-49D8-A363-0604CB14DCD0}" destId="{547A9402-C50C-4E29-B1D5-A34650D9CF49}" srcOrd="0" destOrd="0" presId="urn:microsoft.com/office/officeart/2009/3/layout/HorizontalOrganizationChart"/>
    <dgm:cxn modelId="{796B703D-E313-4ECF-AD31-55CF27B217AE}" type="presOf" srcId="{EE6F7DC2-EEED-4D60-8255-36C84D4D952B}" destId="{835672AA-DF65-4BE7-B2F7-991F9AAC9CCB}" srcOrd="1" destOrd="0" presId="urn:microsoft.com/office/officeart/2009/3/layout/HorizontalOrganizationChart"/>
    <dgm:cxn modelId="{8FFF2165-5506-4B30-8CBB-C67F7A0A7E6C}" type="presOf" srcId="{B832EE01-75CB-462D-996E-7B6FC929C1B4}" destId="{6012D91F-4D1C-4F50-8D44-4449B7889DAD}" srcOrd="1" destOrd="0" presId="urn:microsoft.com/office/officeart/2009/3/layout/HorizontalOrganizationChart"/>
    <dgm:cxn modelId="{8719F465-9276-4DB3-8E9D-D33449EBE5B0}" srcId="{B832EE01-75CB-462D-996E-7B6FC929C1B4}" destId="{7CBB1A8E-E581-416F-A3CD-9291F1EFE2F7}" srcOrd="2" destOrd="0" parTransId="{3B45B765-3BD7-4E1F-A5E5-D4D50A540C87}" sibTransId="{75A3562F-B5EB-4E76-8E17-E212D408A8D8}"/>
    <dgm:cxn modelId="{11FE4080-7185-4DB0-B8C0-151D3C0E7B51}" srcId="{B832EE01-75CB-462D-996E-7B6FC929C1B4}" destId="{460154CD-F3BF-4A3D-A643-EAECB213AC22}" srcOrd="1" destOrd="0" parTransId="{D8941834-6C98-4178-B19F-2B62F75873AA}" sibTransId="{1A7C6BFE-7B01-4E14-B912-5994CDF7AA5B}"/>
    <dgm:cxn modelId="{1F7E4781-28AF-4435-859E-0C586BFD787D}" type="presOf" srcId="{460154CD-F3BF-4A3D-A643-EAECB213AC22}" destId="{D8A4E2DF-0818-478D-9AE8-60FA08F69037}" srcOrd="1" destOrd="0" presId="urn:microsoft.com/office/officeart/2009/3/layout/HorizontalOrganizationChart"/>
    <dgm:cxn modelId="{B5198D9A-BBC9-4920-917A-B4518C030153}" type="presOf" srcId="{7CBB1A8E-E581-416F-A3CD-9291F1EFE2F7}" destId="{AF00CCAF-70EB-4FFF-9647-1CB178961A33}" srcOrd="1" destOrd="0" presId="urn:microsoft.com/office/officeart/2009/3/layout/HorizontalOrganizationChart"/>
    <dgm:cxn modelId="{CBBA76A0-BF83-4E61-8ACB-DF0FE366C6EF}" type="presOf" srcId="{460154CD-F3BF-4A3D-A643-EAECB213AC22}" destId="{4CF9CD78-05D1-4F57-87A4-65EF9FC270AA}" srcOrd="0" destOrd="0" presId="urn:microsoft.com/office/officeart/2009/3/layout/HorizontalOrganizationChart"/>
    <dgm:cxn modelId="{D362A0A0-75EF-4917-8DFB-6BAEC7894911}" srcId="{B832EE01-75CB-462D-996E-7B6FC929C1B4}" destId="{EE6F7DC2-EEED-4D60-8255-36C84D4D952B}" srcOrd="0" destOrd="0" parTransId="{8BE3A171-47F4-4421-8409-0579ACDB887E}" sibTransId="{92EE558B-E703-4957-90B5-7C804385E2B5}"/>
    <dgm:cxn modelId="{271784BB-6A09-4D3E-B414-8AA94B536505}" type="presOf" srcId="{3B45B765-3BD7-4E1F-A5E5-D4D50A540C87}" destId="{56A4DFFB-955E-4B2C-8BA4-1380CF561D54}" srcOrd="0" destOrd="0" presId="urn:microsoft.com/office/officeart/2009/3/layout/HorizontalOrganizationChart"/>
    <dgm:cxn modelId="{7C55FCC3-2EA5-421C-BABB-039935EC8CD4}" type="presOf" srcId="{B832EE01-75CB-462D-996E-7B6FC929C1B4}" destId="{BC52F79C-EB8B-4B29-A3F5-AA3CC8E66952}" srcOrd="0" destOrd="0" presId="urn:microsoft.com/office/officeart/2009/3/layout/HorizontalOrganizationChart"/>
    <dgm:cxn modelId="{110357D3-AD38-46BA-9B4E-18919F426A42}" type="presOf" srcId="{EE6F7DC2-EEED-4D60-8255-36C84D4D952B}" destId="{74376A33-9B49-4AC9-97FF-257B85EE6A6A}" srcOrd="0" destOrd="0" presId="urn:microsoft.com/office/officeart/2009/3/layout/HorizontalOrganizationChart"/>
    <dgm:cxn modelId="{973FCED3-58BA-489A-9771-282B4850A57D}" type="presOf" srcId="{7CBB1A8E-E581-416F-A3CD-9291F1EFE2F7}" destId="{E7279163-CD9A-4B27-BC35-65CD409E7A0C}" srcOrd="0" destOrd="0" presId="urn:microsoft.com/office/officeart/2009/3/layout/HorizontalOrganizationChart"/>
    <dgm:cxn modelId="{AD91E4D4-B518-4379-A7E3-9DC33143CF8B}" type="presOf" srcId="{8BE3A171-47F4-4421-8409-0579ACDB887E}" destId="{E571A7F0-966F-476F-988F-DCB4A54B7713}" srcOrd="0" destOrd="0" presId="urn:microsoft.com/office/officeart/2009/3/layout/HorizontalOrganizationChart"/>
    <dgm:cxn modelId="{FF55A5E6-B6AC-4F9A-BE9B-1686C7DEF65B}" srcId="{45CBDDD1-261A-49D8-A363-0604CB14DCD0}" destId="{B832EE01-75CB-462D-996E-7B6FC929C1B4}" srcOrd="0" destOrd="0" parTransId="{59D99079-06E3-4A42-B071-B8E1ABC2FF6A}" sibTransId="{24DDF9CE-504F-4EF7-9375-F4CE89500A1B}"/>
    <dgm:cxn modelId="{1A9AE597-2F3F-4E88-BED3-C79C261ED70C}" type="presParOf" srcId="{547A9402-C50C-4E29-B1D5-A34650D9CF49}" destId="{0E5031C1-523E-4117-A779-12C2DEE50B3C}" srcOrd="0" destOrd="0" presId="urn:microsoft.com/office/officeart/2009/3/layout/HorizontalOrganizationChart"/>
    <dgm:cxn modelId="{1BAB3E35-1ED4-4C6D-B28C-2A6B832E94FB}" type="presParOf" srcId="{0E5031C1-523E-4117-A779-12C2DEE50B3C}" destId="{2F892316-57DF-4783-98B8-F832350705CD}" srcOrd="0" destOrd="0" presId="urn:microsoft.com/office/officeart/2009/3/layout/HorizontalOrganizationChart"/>
    <dgm:cxn modelId="{50D4AC40-5151-4F7E-9946-C81529CB98E5}" type="presParOf" srcId="{2F892316-57DF-4783-98B8-F832350705CD}" destId="{BC52F79C-EB8B-4B29-A3F5-AA3CC8E66952}" srcOrd="0" destOrd="0" presId="urn:microsoft.com/office/officeart/2009/3/layout/HorizontalOrganizationChart"/>
    <dgm:cxn modelId="{54ACFE2A-0294-499E-9A3E-487466C9C97D}" type="presParOf" srcId="{2F892316-57DF-4783-98B8-F832350705CD}" destId="{6012D91F-4D1C-4F50-8D44-4449B7889DAD}" srcOrd="1" destOrd="0" presId="urn:microsoft.com/office/officeart/2009/3/layout/HorizontalOrganizationChart"/>
    <dgm:cxn modelId="{00A3CE0F-32D8-4234-8D2D-7441B5B7AEA2}" type="presParOf" srcId="{0E5031C1-523E-4117-A779-12C2DEE50B3C}" destId="{BE1F1211-AFAE-4031-94A6-29F03C829405}" srcOrd="1" destOrd="0" presId="urn:microsoft.com/office/officeart/2009/3/layout/HorizontalOrganizationChart"/>
    <dgm:cxn modelId="{75A71484-5C8B-4986-93C6-F1B16CB33DA1}" type="presParOf" srcId="{BE1F1211-AFAE-4031-94A6-29F03C829405}" destId="{54E5BBF3-7A1A-451C-B0D0-EF856820E140}" srcOrd="0" destOrd="0" presId="urn:microsoft.com/office/officeart/2009/3/layout/HorizontalOrganizationChart"/>
    <dgm:cxn modelId="{93C6A79E-F39B-4C2D-990A-9B346EAE3959}" type="presParOf" srcId="{BE1F1211-AFAE-4031-94A6-29F03C829405}" destId="{8F6CB7F6-0CE1-4B16-9479-89C676A345EB}" srcOrd="1" destOrd="0" presId="urn:microsoft.com/office/officeart/2009/3/layout/HorizontalOrganizationChart"/>
    <dgm:cxn modelId="{DE52891F-A654-459D-A7E0-FF3FDB16F748}" type="presParOf" srcId="{8F6CB7F6-0CE1-4B16-9479-89C676A345EB}" destId="{63B140DA-E719-4B2D-9CD3-4DC780EA3D73}" srcOrd="0" destOrd="0" presId="urn:microsoft.com/office/officeart/2009/3/layout/HorizontalOrganizationChart"/>
    <dgm:cxn modelId="{99D10450-21EA-4890-9381-4DE2BB018620}" type="presParOf" srcId="{63B140DA-E719-4B2D-9CD3-4DC780EA3D73}" destId="{4CF9CD78-05D1-4F57-87A4-65EF9FC270AA}" srcOrd="0" destOrd="0" presId="urn:microsoft.com/office/officeart/2009/3/layout/HorizontalOrganizationChart"/>
    <dgm:cxn modelId="{0E6C4D15-0D61-48FF-A604-1846D2CCCC15}" type="presParOf" srcId="{63B140DA-E719-4B2D-9CD3-4DC780EA3D73}" destId="{D8A4E2DF-0818-478D-9AE8-60FA08F69037}" srcOrd="1" destOrd="0" presId="urn:microsoft.com/office/officeart/2009/3/layout/HorizontalOrganizationChart"/>
    <dgm:cxn modelId="{31470450-35D2-408F-9B43-CC65DE7A74AF}" type="presParOf" srcId="{8F6CB7F6-0CE1-4B16-9479-89C676A345EB}" destId="{B7707EEC-4D8D-4430-8C61-C953847AA2E2}" srcOrd="1" destOrd="0" presId="urn:microsoft.com/office/officeart/2009/3/layout/HorizontalOrganizationChart"/>
    <dgm:cxn modelId="{08DD6FB5-FB50-44AC-A617-80EC03513225}" type="presParOf" srcId="{8F6CB7F6-0CE1-4B16-9479-89C676A345EB}" destId="{4F8B33E2-6750-4F16-A9F1-CFBA29620BB2}" srcOrd="2" destOrd="0" presId="urn:microsoft.com/office/officeart/2009/3/layout/HorizontalOrganizationChart"/>
    <dgm:cxn modelId="{7BFFD496-F55D-4F5C-94CA-1761BDBAA986}" type="presParOf" srcId="{BE1F1211-AFAE-4031-94A6-29F03C829405}" destId="{56A4DFFB-955E-4B2C-8BA4-1380CF561D54}" srcOrd="2" destOrd="0" presId="urn:microsoft.com/office/officeart/2009/3/layout/HorizontalOrganizationChart"/>
    <dgm:cxn modelId="{4F69550A-3D85-4A9F-87D2-86F96DC9F75D}" type="presParOf" srcId="{BE1F1211-AFAE-4031-94A6-29F03C829405}" destId="{2885B2EC-304B-4DF2-8B85-CD40A4843CF9}" srcOrd="3" destOrd="0" presId="urn:microsoft.com/office/officeart/2009/3/layout/HorizontalOrganizationChart"/>
    <dgm:cxn modelId="{2D1C06BF-EE4A-4136-A790-F793B290A5D1}" type="presParOf" srcId="{2885B2EC-304B-4DF2-8B85-CD40A4843CF9}" destId="{EC54BFF9-72FE-4533-8F63-77E9CA588242}" srcOrd="0" destOrd="0" presId="urn:microsoft.com/office/officeart/2009/3/layout/HorizontalOrganizationChart"/>
    <dgm:cxn modelId="{C2C05B9A-F3E9-4B44-AEB1-AA1BD5226A6A}" type="presParOf" srcId="{EC54BFF9-72FE-4533-8F63-77E9CA588242}" destId="{E7279163-CD9A-4B27-BC35-65CD409E7A0C}" srcOrd="0" destOrd="0" presId="urn:microsoft.com/office/officeart/2009/3/layout/HorizontalOrganizationChart"/>
    <dgm:cxn modelId="{E2C7C883-2FDE-4DCE-9D29-9E1A39A7BDA5}" type="presParOf" srcId="{EC54BFF9-72FE-4533-8F63-77E9CA588242}" destId="{AF00CCAF-70EB-4FFF-9647-1CB178961A33}" srcOrd="1" destOrd="0" presId="urn:microsoft.com/office/officeart/2009/3/layout/HorizontalOrganizationChart"/>
    <dgm:cxn modelId="{BC403A18-D06D-49DD-B10D-3226FED10D6A}" type="presParOf" srcId="{2885B2EC-304B-4DF2-8B85-CD40A4843CF9}" destId="{FAD6949B-C8A6-45B2-834D-D597A601ABFF}" srcOrd="1" destOrd="0" presId="urn:microsoft.com/office/officeart/2009/3/layout/HorizontalOrganizationChart"/>
    <dgm:cxn modelId="{1D7C8A30-268B-4508-9EFB-6E3305B98C1C}" type="presParOf" srcId="{2885B2EC-304B-4DF2-8B85-CD40A4843CF9}" destId="{82DFED2F-7BAE-48B8-B7DB-AD1C90920B96}" srcOrd="2" destOrd="0" presId="urn:microsoft.com/office/officeart/2009/3/layout/HorizontalOrganizationChart"/>
    <dgm:cxn modelId="{6AF08EA4-F6B6-492E-A905-833FD63BAAAA}" type="presParOf" srcId="{0E5031C1-523E-4117-A779-12C2DEE50B3C}" destId="{C2BC539D-3FD4-4BBC-8FE0-6A67E0DCECBD}" srcOrd="2" destOrd="0" presId="urn:microsoft.com/office/officeart/2009/3/layout/HorizontalOrganizationChart"/>
    <dgm:cxn modelId="{71D50850-B3C8-4ABA-A62F-5D5049B58D92}" type="presParOf" srcId="{C2BC539D-3FD4-4BBC-8FE0-6A67E0DCECBD}" destId="{E571A7F0-966F-476F-988F-DCB4A54B7713}" srcOrd="0" destOrd="0" presId="urn:microsoft.com/office/officeart/2009/3/layout/HorizontalOrganizationChart"/>
    <dgm:cxn modelId="{781D04D7-C525-4F8F-853F-8B76D4298B5C}" type="presParOf" srcId="{C2BC539D-3FD4-4BBC-8FE0-6A67E0DCECBD}" destId="{16AB3345-4DDD-44D7-AD44-C5DD051E2A4B}" srcOrd="1" destOrd="0" presId="urn:microsoft.com/office/officeart/2009/3/layout/HorizontalOrganizationChart"/>
    <dgm:cxn modelId="{96E836EB-9FF1-495B-81D3-FF63FE741F8D}" type="presParOf" srcId="{16AB3345-4DDD-44D7-AD44-C5DD051E2A4B}" destId="{475DA70E-48AA-4590-B643-E75D8D74E10A}" srcOrd="0" destOrd="0" presId="urn:microsoft.com/office/officeart/2009/3/layout/HorizontalOrganizationChart"/>
    <dgm:cxn modelId="{0477C292-99AC-4B8B-ABED-5CB4A2CE7B94}" type="presParOf" srcId="{475DA70E-48AA-4590-B643-E75D8D74E10A}" destId="{74376A33-9B49-4AC9-97FF-257B85EE6A6A}" srcOrd="0" destOrd="0" presId="urn:microsoft.com/office/officeart/2009/3/layout/HorizontalOrganizationChart"/>
    <dgm:cxn modelId="{5261D110-444C-4277-A9F2-AFA75A8367BA}" type="presParOf" srcId="{475DA70E-48AA-4590-B643-E75D8D74E10A}" destId="{835672AA-DF65-4BE7-B2F7-991F9AAC9CCB}" srcOrd="1" destOrd="0" presId="urn:microsoft.com/office/officeart/2009/3/layout/HorizontalOrganizationChart"/>
    <dgm:cxn modelId="{975AA88A-255E-4710-BDFF-6891BA7EC028}" type="presParOf" srcId="{16AB3345-4DDD-44D7-AD44-C5DD051E2A4B}" destId="{47A79C09-136A-4194-B912-FC03D228AD91}" srcOrd="1" destOrd="0" presId="urn:microsoft.com/office/officeart/2009/3/layout/HorizontalOrganizationChart"/>
    <dgm:cxn modelId="{8CCF3447-4B1C-4C6E-A74A-3414FC7CDCFE}" type="presParOf" srcId="{16AB3345-4DDD-44D7-AD44-C5DD051E2A4B}" destId="{6F260593-A74B-42BB-8EB2-2ACF226A33EE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71A7F0-966F-476F-988F-DCB4A54B7713}">
      <dsp:nvSpPr>
        <dsp:cNvPr id="0" name=""/>
        <dsp:cNvSpPr/>
      </dsp:nvSpPr>
      <dsp:spPr>
        <a:xfrm>
          <a:off x="8714878" y="6176823"/>
          <a:ext cx="6092190" cy="543945"/>
        </a:xfrm>
        <a:custGeom>
          <a:avLst/>
          <a:gdLst/>
          <a:ahLst/>
          <a:cxnLst/>
          <a:rect l="0" t="0" r="0" b="0"/>
          <a:pathLst>
            <a:path>
              <a:moveTo>
                <a:pt x="0" y="543945"/>
              </a:moveTo>
              <a:lnTo>
                <a:pt x="6092190" y="543945"/>
              </a:lnTo>
              <a:lnTo>
                <a:pt x="609219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A4DFFB-955E-4B2C-8BA4-1380CF561D54}">
      <dsp:nvSpPr>
        <dsp:cNvPr id="0" name=""/>
        <dsp:cNvSpPr/>
      </dsp:nvSpPr>
      <dsp:spPr>
        <a:xfrm>
          <a:off x="8714878" y="6720769"/>
          <a:ext cx="12184381" cy="1871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14068" y="0"/>
              </a:lnTo>
              <a:lnTo>
                <a:pt x="11314068" y="1871172"/>
              </a:lnTo>
              <a:lnTo>
                <a:pt x="12184381" y="18711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E5BBF3-7A1A-451C-B0D0-EF856820E140}">
      <dsp:nvSpPr>
        <dsp:cNvPr id="0" name=""/>
        <dsp:cNvSpPr/>
      </dsp:nvSpPr>
      <dsp:spPr>
        <a:xfrm>
          <a:off x="8714878" y="4849596"/>
          <a:ext cx="12184381" cy="1871172"/>
        </a:xfrm>
        <a:custGeom>
          <a:avLst/>
          <a:gdLst/>
          <a:ahLst/>
          <a:cxnLst/>
          <a:rect l="0" t="0" r="0" b="0"/>
          <a:pathLst>
            <a:path>
              <a:moveTo>
                <a:pt x="0" y="1871172"/>
              </a:moveTo>
              <a:lnTo>
                <a:pt x="11314068" y="1871172"/>
              </a:lnTo>
              <a:lnTo>
                <a:pt x="11314068" y="0"/>
              </a:lnTo>
              <a:lnTo>
                <a:pt x="1218438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2F79C-EB8B-4B29-A3F5-AA3CC8E66952}">
      <dsp:nvSpPr>
        <dsp:cNvPr id="0" name=""/>
        <dsp:cNvSpPr/>
      </dsp:nvSpPr>
      <dsp:spPr>
        <a:xfrm>
          <a:off x="11748" y="5393542"/>
          <a:ext cx="8703129" cy="2654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300" kern="1200" dirty="0"/>
            <a:t>Recruitment</a:t>
          </a:r>
        </a:p>
      </dsp:txBody>
      <dsp:txXfrm>
        <a:off x="11748" y="5393542"/>
        <a:ext cx="8703129" cy="2654454"/>
      </dsp:txXfrm>
    </dsp:sp>
    <dsp:sp modelId="{4CF9CD78-05D1-4F57-87A4-65EF9FC270AA}">
      <dsp:nvSpPr>
        <dsp:cNvPr id="0" name=""/>
        <dsp:cNvSpPr/>
      </dsp:nvSpPr>
      <dsp:spPr>
        <a:xfrm>
          <a:off x="20899260" y="3522369"/>
          <a:ext cx="8703129" cy="2654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300" kern="1200" dirty="0"/>
            <a:t>6–week online mindful eating course, w/ 1 </a:t>
          </a:r>
          <a:r>
            <a:rPr lang="en-GB" sz="6300" kern="1200" dirty="0" err="1"/>
            <a:t>mo</a:t>
          </a:r>
          <a:r>
            <a:rPr lang="en-GB" sz="6300" kern="1200" dirty="0"/>
            <a:t> FU</a:t>
          </a:r>
        </a:p>
      </dsp:txBody>
      <dsp:txXfrm>
        <a:off x="20899260" y="3522369"/>
        <a:ext cx="8703129" cy="2654454"/>
      </dsp:txXfrm>
    </dsp:sp>
    <dsp:sp modelId="{E7279163-CD9A-4B27-BC35-65CD409E7A0C}">
      <dsp:nvSpPr>
        <dsp:cNvPr id="0" name=""/>
        <dsp:cNvSpPr/>
      </dsp:nvSpPr>
      <dsp:spPr>
        <a:xfrm>
          <a:off x="20899260" y="7264715"/>
          <a:ext cx="8703129" cy="2654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300" kern="1200" dirty="0"/>
            <a:t>Online ME-CL, w/ 1 </a:t>
          </a:r>
          <a:r>
            <a:rPr lang="en-GB" sz="6300" kern="1200" dirty="0" err="1"/>
            <a:t>mo</a:t>
          </a:r>
          <a:r>
            <a:rPr lang="en-GB" sz="6300" kern="1200" dirty="0"/>
            <a:t> FU</a:t>
          </a:r>
        </a:p>
      </dsp:txBody>
      <dsp:txXfrm>
        <a:off x="20899260" y="7264715"/>
        <a:ext cx="8703129" cy="2654454"/>
      </dsp:txXfrm>
    </dsp:sp>
    <dsp:sp modelId="{74376A33-9B49-4AC9-97FF-257B85EE6A6A}">
      <dsp:nvSpPr>
        <dsp:cNvPr id="0" name=""/>
        <dsp:cNvSpPr/>
      </dsp:nvSpPr>
      <dsp:spPr>
        <a:xfrm>
          <a:off x="10455504" y="3522369"/>
          <a:ext cx="8703129" cy="2654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300" kern="1200" dirty="0"/>
            <a:t>Internal control – 12 weeks</a:t>
          </a:r>
        </a:p>
      </dsp:txBody>
      <dsp:txXfrm>
        <a:off x="10455504" y="3522369"/>
        <a:ext cx="8703129" cy="2654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73113-53F2-4676-957A-A822CE3A01D0}" type="datetimeFigureOut">
              <a:rPr lang="en-GB" smtClean="0"/>
              <a:t>22/06/2021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17713" y="739775"/>
            <a:ext cx="2633662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04CF0-FC45-4732-9827-0EDB7ADF01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62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204CF0-FC45-4732-9827-0EDB7ADF01D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940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260" y="13197789"/>
            <a:ext cx="25706944" cy="9106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6520" y="24074649"/>
            <a:ext cx="21170424" cy="108571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77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55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33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11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389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467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545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23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001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7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521306" y="10542496"/>
            <a:ext cx="22504077" cy="2245590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3824" y="10542496"/>
            <a:ext cx="67013422" cy="2245590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33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79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25" y="27300340"/>
            <a:ext cx="25706944" cy="8437929"/>
          </a:xfrm>
        </p:spPr>
        <p:txBody>
          <a:bodyPr anchor="t"/>
          <a:lstStyle>
            <a:lvl1pPr algn="l">
              <a:defRPr sz="182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9025" y="18006821"/>
            <a:ext cx="25706944" cy="929352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77928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55857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3378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1171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38964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46757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54549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2342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650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3824" y="61406093"/>
            <a:ext cx="44756125" cy="173695447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64009" y="61406093"/>
            <a:ext cx="44761374" cy="173695447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63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73" y="1701357"/>
            <a:ext cx="27219117" cy="708077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173" y="9509883"/>
            <a:ext cx="13362782" cy="3963266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77928" indent="0">
              <a:buNone/>
              <a:defRPr sz="9100" b="1"/>
            </a:lvl2pPr>
            <a:lvl3pPr marL="4155857" indent="0">
              <a:buNone/>
              <a:defRPr sz="8200" b="1"/>
            </a:lvl3pPr>
            <a:lvl4pPr marL="6233785" indent="0">
              <a:buNone/>
              <a:defRPr sz="7300" b="1"/>
            </a:lvl4pPr>
            <a:lvl5pPr marL="8311713" indent="0">
              <a:buNone/>
              <a:defRPr sz="7300" b="1"/>
            </a:lvl5pPr>
            <a:lvl6pPr marL="10389641" indent="0">
              <a:buNone/>
              <a:defRPr sz="7300" b="1"/>
            </a:lvl6pPr>
            <a:lvl7pPr marL="12467570" indent="0">
              <a:buNone/>
              <a:defRPr sz="7300" b="1"/>
            </a:lvl7pPr>
            <a:lvl8pPr marL="14545498" indent="0">
              <a:buNone/>
              <a:defRPr sz="7300" b="1"/>
            </a:lvl8pPr>
            <a:lvl9pPr marL="1662342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173" y="13473149"/>
            <a:ext cx="13362782" cy="24477863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63261" y="9509883"/>
            <a:ext cx="13368031" cy="3963266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77928" indent="0">
              <a:buNone/>
              <a:defRPr sz="9100" b="1"/>
            </a:lvl2pPr>
            <a:lvl3pPr marL="4155857" indent="0">
              <a:buNone/>
              <a:defRPr sz="8200" b="1"/>
            </a:lvl3pPr>
            <a:lvl4pPr marL="6233785" indent="0">
              <a:buNone/>
              <a:defRPr sz="7300" b="1"/>
            </a:lvl4pPr>
            <a:lvl5pPr marL="8311713" indent="0">
              <a:buNone/>
              <a:defRPr sz="7300" b="1"/>
            </a:lvl5pPr>
            <a:lvl6pPr marL="10389641" indent="0">
              <a:buNone/>
              <a:defRPr sz="7300" b="1"/>
            </a:lvl6pPr>
            <a:lvl7pPr marL="12467570" indent="0">
              <a:buNone/>
              <a:defRPr sz="7300" b="1"/>
            </a:lvl7pPr>
            <a:lvl8pPr marL="14545498" indent="0">
              <a:buNone/>
              <a:defRPr sz="7300" b="1"/>
            </a:lvl8pPr>
            <a:lvl9pPr marL="1662342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63261" y="13473149"/>
            <a:ext cx="13368031" cy="24477863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89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800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89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75" y="1691520"/>
            <a:ext cx="9949891" cy="719879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354" y="1691523"/>
            <a:ext cx="16906936" cy="36259493"/>
          </a:xfrm>
        </p:spPr>
        <p:txBody>
          <a:bodyPr/>
          <a:lstStyle>
            <a:lvl1pPr>
              <a:defRPr sz="14500"/>
            </a:lvl1pPr>
            <a:lvl2pPr>
              <a:defRPr sz="12700"/>
            </a:lvl2pPr>
            <a:lvl3pPr>
              <a:defRPr sz="109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175" y="8890315"/>
            <a:ext cx="9949891" cy="29060701"/>
          </a:xfrm>
        </p:spPr>
        <p:txBody>
          <a:bodyPr/>
          <a:lstStyle>
            <a:lvl1pPr marL="0" indent="0">
              <a:buNone/>
              <a:defRPr sz="6400"/>
            </a:lvl1pPr>
            <a:lvl2pPr marL="2077928" indent="0">
              <a:buNone/>
              <a:defRPr sz="5500"/>
            </a:lvl2pPr>
            <a:lvl3pPr marL="4155857" indent="0">
              <a:buNone/>
              <a:defRPr sz="4500"/>
            </a:lvl3pPr>
            <a:lvl4pPr marL="6233785" indent="0">
              <a:buNone/>
              <a:defRPr sz="4100"/>
            </a:lvl4pPr>
            <a:lvl5pPr marL="8311713" indent="0">
              <a:buNone/>
              <a:defRPr sz="4100"/>
            </a:lvl5pPr>
            <a:lvl6pPr marL="10389641" indent="0">
              <a:buNone/>
              <a:defRPr sz="4100"/>
            </a:lvl6pPr>
            <a:lvl7pPr marL="12467570" indent="0">
              <a:buNone/>
              <a:defRPr sz="4100"/>
            </a:lvl7pPr>
            <a:lvl8pPr marL="14545498" indent="0">
              <a:buNone/>
              <a:defRPr sz="4100"/>
            </a:lvl8pPr>
            <a:lvl9pPr marL="1662342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968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7930" y="29739273"/>
            <a:ext cx="18146078" cy="351088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930" y="3796084"/>
            <a:ext cx="18146078" cy="25490805"/>
          </a:xfrm>
        </p:spPr>
        <p:txBody>
          <a:bodyPr/>
          <a:lstStyle>
            <a:lvl1pPr marL="0" indent="0">
              <a:buNone/>
              <a:defRPr sz="14500"/>
            </a:lvl1pPr>
            <a:lvl2pPr marL="2077928" indent="0">
              <a:buNone/>
              <a:defRPr sz="12700"/>
            </a:lvl2pPr>
            <a:lvl3pPr marL="4155857" indent="0">
              <a:buNone/>
              <a:defRPr sz="10900"/>
            </a:lvl3pPr>
            <a:lvl4pPr marL="6233785" indent="0">
              <a:buNone/>
              <a:defRPr sz="9100"/>
            </a:lvl4pPr>
            <a:lvl5pPr marL="8311713" indent="0">
              <a:buNone/>
              <a:defRPr sz="9100"/>
            </a:lvl5pPr>
            <a:lvl6pPr marL="10389641" indent="0">
              <a:buNone/>
              <a:defRPr sz="9100"/>
            </a:lvl6pPr>
            <a:lvl7pPr marL="12467570" indent="0">
              <a:buNone/>
              <a:defRPr sz="9100"/>
            </a:lvl7pPr>
            <a:lvl8pPr marL="14545498" indent="0">
              <a:buNone/>
              <a:defRPr sz="9100"/>
            </a:lvl8pPr>
            <a:lvl9pPr marL="16623426" indent="0">
              <a:buNone/>
              <a:defRPr sz="91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7930" y="33250162"/>
            <a:ext cx="18146078" cy="4986046"/>
          </a:xfrm>
        </p:spPr>
        <p:txBody>
          <a:bodyPr/>
          <a:lstStyle>
            <a:lvl1pPr marL="0" indent="0">
              <a:buNone/>
              <a:defRPr sz="6400"/>
            </a:lvl1pPr>
            <a:lvl2pPr marL="2077928" indent="0">
              <a:buNone/>
              <a:defRPr sz="5500"/>
            </a:lvl2pPr>
            <a:lvl3pPr marL="4155857" indent="0">
              <a:buNone/>
              <a:defRPr sz="4500"/>
            </a:lvl3pPr>
            <a:lvl4pPr marL="6233785" indent="0">
              <a:buNone/>
              <a:defRPr sz="4100"/>
            </a:lvl4pPr>
            <a:lvl5pPr marL="8311713" indent="0">
              <a:buNone/>
              <a:defRPr sz="4100"/>
            </a:lvl5pPr>
            <a:lvl6pPr marL="10389641" indent="0">
              <a:buNone/>
              <a:defRPr sz="4100"/>
            </a:lvl6pPr>
            <a:lvl7pPr marL="12467570" indent="0">
              <a:buNone/>
              <a:defRPr sz="4100"/>
            </a:lvl7pPr>
            <a:lvl8pPr marL="14545498" indent="0">
              <a:buNone/>
              <a:defRPr sz="4100"/>
            </a:lvl8pPr>
            <a:lvl9pPr marL="1662342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800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2173" y="1701357"/>
            <a:ext cx="27219117" cy="7080779"/>
          </a:xfrm>
          <a:prstGeom prst="rect">
            <a:avLst/>
          </a:prstGeom>
        </p:spPr>
        <p:txBody>
          <a:bodyPr vert="horz" lIns="415586" tIns="207793" rIns="415586" bIns="20779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173" y="9913094"/>
            <a:ext cx="27219117" cy="28037922"/>
          </a:xfrm>
          <a:prstGeom prst="rect">
            <a:avLst/>
          </a:prstGeom>
        </p:spPr>
        <p:txBody>
          <a:bodyPr vert="horz" lIns="415586" tIns="207793" rIns="415586" bIns="20779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2173" y="39377003"/>
            <a:ext cx="7056808" cy="2261916"/>
          </a:xfrm>
          <a:prstGeom prst="rect">
            <a:avLst/>
          </a:prstGeom>
        </p:spPr>
        <p:txBody>
          <a:bodyPr vert="horz" lIns="415586" tIns="207793" rIns="415586" bIns="207793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8666E-CB9D-445D-8170-0DF22A2B817E}" type="datetimeFigureOut">
              <a:rPr lang="en-GB" smtClean="0"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3183" y="39377003"/>
            <a:ext cx="9577097" cy="2261916"/>
          </a:xfrm>
          <a:prstGeom prst="rect">
            <a:avLst/>
          </a:prstGeom>
        </p:spPr>
        <p:txBody>
          <a:bodyPr vert="horz" lIns="415586" tIns="207793" rIns="415586" bIns="207793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74482" y="39377003"/>
            <a:ext cx="7056808" cy="2261916"/>
          </a:xfrm>
          <a:prstGeom prst="rect">
            <a:avLst/>
          </a:prstGeom>
        </p:spPr>
        <p:txBody>
          <a:bodyPr vert="horz" lIns="415586" tIns="207793" rIns="415586" bIns="207793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97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55857" rtl="0" eaLnBrk="1" latinLnBrk="0" hangingPunct="1">
        <a:spcBef>
          <a:spcPct val="0"/>
        </a:spcBef>
        <a:buNone/>
        <a:defRPr sz="2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58446" indent="-1558446" algn="l" defTabSz="4155857" rtl="0" eaLnBrk="1" latinLnBrk="0" hangingPunct="1">
        <a:spcBef>
          <a:spcPct val="20000"/>
        </a:spcBef>
        <a:buFont typeface="Arial" pitchFamily="34" charset="0"/>
        <a:buChar char="•"/>
        <a:defRPr sz="14500" kern="1200">
          <a:solidFill>
            <a:schemeClr val="tx1"/>
          </a:solidFill>
          <a:latin typeface="+mn-lt"/>
          <a:ea typeface="+mn-ea"/>
          <a:cs typeface="+mn-cs"/>
        </a:defRPr>
      </a:lvl1pPr>
      <a:lvl2pPr marL="3376633" indent="-1298705" algn="l" defTabSz="4155857" rtl="0" eaLnBrk="1" latinLnBrk="0" hangingPunct="1">
        <a:spcBef>
          <a:spcPct val="20000"/>
        </a:spcBef>
        <a:buFont typeface="Arial" pitchFamily="34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194821" indent="-1038964" algn="l" defTabSz="4155857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272749" indent="-1038964" algn="l" defTabSz="4155857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50677" indent="-1038964" algn="l" defTabSz="4155857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28606" indent="-1038964" algn="l" defTabSz="4155857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06534" indent="-1038964" algn="l" defTabSz="4155857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584462" indent="-1038964" algn="l" defTabSz="4155857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662390" indent="-1038964" algn="l" defTabSz="4155857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77928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55857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33785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11713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89641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467570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545498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23426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jpeg"/><Relationship Id="rId7" Type="http://schemas.openxmlformats.org/officeDocument/2006/relationships/diagramLayout" Target="../diagrams/layout1.xml"/><Relationship Id="rId12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11" Type="http://schemas.openxmlformats.org/officeDocument/2006/relationships/image" Target="../media/image3.jpg"/><Relationship Id="rId5" Type="http://schemas.openxmlformats.org/officeDocument/2006/relationships/image" Target="../media/image2.png"/><Relationship Id="rId10" Type="http://schemas.microsoft.com/office/2007/relationships/diagramDrawing" Target="../diagrams/drawing1.xml"/><Relationship Id="rId4" Type="http://schemas.openxmlformats.org/officeDocument/2006/relationships/hyperlink" Target="mailto:christine.ramsey-wade@uwe.ac.uk" TargetMode="External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80171" y="504033"/>
            <a:ext cx="28011112" cy="4462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2000" b="1" dirty="0"/>
          </a:p>
          <a:p>
            <a:pPr algn="ctr">
              <a:spcBef>
                <a:spcPct val="0"/>
              </a:spcBef>
            </a:pPr>
            <a:r>
              <a:rPr lang="en-GB" sz="7200" b="1" dirty="0">
                <a:latin typeface="Aharoni" panose="02010803020104030203" pitchFamily="2" charset="-79"/>
                <a:cs typeface="Aharoni" panose="02010803020104030203" pitchFamily="2" charset="-79"/>
              </a:rPr>
              <a:t>Mindful Eating - Conscious Living™:</a:t>
            </a:r>
            <a:r>
              <a:rPr lang="en-GB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study of acceptability, feasibility and efficacy among adult women in the UK</a:t>
            </a:r>
            <a:endParaRPr lang="en-GB" sz="3200" dirty="0"/>
          </a:p>
          <a:p>
            <a:pPr algn="ctr"/>
            <a:r>
              <a:rPr lang="en-GB" sz="6000" dirty="0"/>
              <a:t>Christine Ramsey-Wade , Dr Emma Halliwell, Dr Heidi Williamson, UWE Bristol</a:t>
            </a:r>
          </a:p>
          <a:p>
            <a:pPr algn="ctr"/>
            <a:r>
              <a:rPr lang="en-GB" sz="6000" dirty="0"/>
              <a:t>and Dr Melissa Atkinson, University of Bath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16490" y="10211123"/>
            <a:ext cx="10455696" cy="33983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cap="rnd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endParaRPr lang="en-GB" sz="18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GB" sz="6000" b="1" dirty="0">
                <a:latin typeface="Aharoni" panose="02010803020104030203" pitchFamily="2" charset="-79"/>
                <a:cs typeface="Aharoni" panose="02010803020104030203" pitchFamily="2" charset="-79"/>
              </a:rPr>
              <a:t>1) WHAT IS IT?</a:t>
            </a:r>
          </a:p>
          <a:p>
            <a:pPr algn="ctr"/>
            <a:endParaRPr lang="en-GB" sz="1800" dirty="0"/>
          </a:p>
          <a:p>
            <a:pPr marL="1028700" indent="-571500">
              <a:buFont typeface="Arial" panose="020B0604020202020204" pitchFamily="34" charset="0"/>
              <a:buChar char="•"/>
            </a:pPr>
            <a:r>
              <a:rPr lang="en-US" sz="4400" b="1" dirty="0"/>
              <a:t>ME-CL</a:t>
            </a:r>
            <a:r>
              <a:rPr lang="en-US" sz="4400" dirty="0"/>
              <a:t> is an 8-week mindfulness programme focused on food and eating.</a:t>
            </a:r>
            <a:endParaRPr lang="en-US" sz="4400" b="1" dirty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US" sz="28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80171" y="23746381"/>
            <a:ext cx="28317700" cy="107721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8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GB" sz="6000" b="1" dirty="0">
                <a:latin typeface="Aharoni" panose="02010803020104030203" pitchFamily="2" charset="-79"/>
                <a:cs typeface="Aharoni" panose="02010803020104030203" pitchFamily="2" charset="-79"/>
              </a:rPr>
              <a:t>4) METHOD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GB" sz="4400" dirty="0"/>
              <a:t>Phase 1 – Qualitative accessibility study – completed</a:t>
            </a:r>
          </a:p>
          <a:p>
            <a:pPr marL="2935178" lvl="1" indent="-857250">
              <a:buFont typeface="Arial" panose="020B0604020202020204" pitchFamily="34" charset="0"/>
              <a:buChar char="•"/>
            </a:pPr>
            <a:r>
              <a:rPr lang="en-GB" sz="4400" dirty="0"/>
              <a:t>Focus groups</a:t>
            </a:r>
          </a:p>
          <a:p>
            <a:pPr marL="2935178" lvl="1" indent="-857250">
              <a:buFont typeface="Arial" panose="020B0604020202020204" pitchFamily="34" charset="0"/>
              <a:buChar char="•"/>
            </a:pPr>
            <a:r>
              <a:rPr lang="en-GB" sz="4400" dirty="0"/>
              <a:t>Reflexive TA</a:t>
            </a:r>
          </a:p>
          <a:p>
            <a:pPr marL="2935178" lvl="1" indent="-857250">
              <a:buFont typeface="Arial" panose="020B0604020202020204" pitchFamily="34" charset="0"/>
              <a:buChar char="•"/>
            </a:pPr>
            <a:r>
              <a:rPr lang="en-GB" sz="4400" b="1" dirty="0"/>
              <a:t>CONCLUSION</a:t>
            </a:r>
            <a:r>
              <a:rPr lang="en-GB" sz="4400" dirty="0"/>
              <a:t>: </a:t>
            </a:r>
            <a:r>
              <a:rPr lang="en-GB" sz="4400" b="1" dirty="0"/>
              <a:t>ME-CL is acceptable to women in the UK, and a UK treatment manual is not needed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/>
              <a:t>Phase 2 - Acceptability, Feasibility and Preliminary Efficacy trial / proof of concept study of online ME-CL vs internal control vs active control (remote learning mindful eating programme)</a:t>
            </a:r>
          </a:p>
          <a:p>
            <a:pPr marL="2649428" lvl="1" indent="-571500">
              <a:buFont typeface="Arial" panose="020B0604020202020204" pitchFamily="34" charset="0"/>
              <a:buChar char="•"/>
            </a:pPr>
            <a:r>
              <a:rPr lang="en-GB" sz="4400" dirty="0"/>
              <a:t>Mixed methods – </a:t>
            </a:r>
            <a:r>
              <a:rPr lang="en-GB" sz="4400" dirty="0" err="1"/>
              <a:t>quali</a:t>
            </a:r>
            <a:r>
              <a:rPr lang="en-GB" sz="4400" dirty="0"/>
              <a:t> and quant surveys</a:t>
            </a:r>
          </a:p>
          <a:p>
            <a:pPr marL="2649428" lvl="1" indent="-571500">
              <a:buFont typeface="Arial" panose="020B0604020202020204" pitchFamily="34" charset="0"/>
              <a:buChar char="•"/>
            </a:pPr>
            <a:r>
              <a:rPr lang="en-GB" sz="4400" dirty="0"/>
              <a:t>Pre-post and follow up data</a:t>
            </a:r>
          </a:p>
          <a:p>
            <a:pPr marL="2649428" lvl="1" indent="-571500">
              <a:buFont typeface="Arial" panose="020B0604020202020204" pitchFamily="34" charset="0"/>
              <a:buChar char="•"/>
            </a:pPr>
            <a:r>
              <a:rPr lang="en-GB" sz="4400" dirty="0"/>
              <a:t>PPI feedback on recruitment materials and </a:t>
            </a:r>
            <a:r>
              <a:rPr lang="en-GB" sz="4400" dirty="0" err="1"/>
              <a:t>quali</a:t>
            </a:r>
            <a:r>
              <a:rPr lang="en-GB" sz="4400" dirty="0"/>
              <a:t> survey questions, to improve accessibility</a:t>
            </a:r>
          </a:p>
          <a:p>
            <a:pPr marL="2649428" lvl="1" indent="-571500">
              <a:buFont typeface="Arial" panose="020B0604020202020204" pitchFamily="34" charset="0"/>
              <a:buChar char="•"/>
            </a:pPr>
            <a:r>
              <a:rPr lang="en-GB" sz="4400" dirty="0"/>
              <a:t>Within-group, non-randomised controlled design</a:t>
            </a:r>
          </a:p>
          <a:p>
            <a:pPr marL="2649428" lvl="1" indent="-571500">
              <a:buFont typeface="Arial" panose="020B0604020202020204" pitchFamily="34" charset="0"/>
              <a:buChar char="•"/>
            </a:pPr>
            <a:r>
              <a:rPr lang="en-GB" sz="4400" dirty="0"/>
              <a:t>Data collection over 19 months</a:t>
            </a:r>
          </a:p>
          <a:p>
            <a:pPr marL="2649428" lvl="1" indent="-571500">
              <a:buFont typeface="Arial" panose="020B0604020202020204" pitchFamily="34" charset="0"/>
              <a:buChar char="•"/>
            </a:pPr>
            <a:r>
              <a:rPr lang="en-GB" sz="4400" dirty="0"/>
              <a:t>Fidelity ensured throughout by regular supervision w/ experienced mindful eating teachers and/or protocol author</a:t>
            </a:r>
          </a:p>
          <a:p>
            <a:pPr marL="2649428" lvl="1" indent="-571500">
              <a:buFont typeface="Arial" panose="020B0604020202020204" pitchFamily="34" charset="0"/>
              <a:buChar char="•"/>
            </a:pPr>
            <a:r>
              <a:rPr lang="en-GB" sz="4400" dirty="0"/>
              <a:t>14 recruited and enrolled to date – results expected summer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" y="2088209"/>
            <a:ext cx="2876815" cy="287681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116490" y="6192079"/>
            <a:ext cx="28472704" cy="36009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800" b="1" dirty="0"/>
          </a:p>
          <a:p>
            <a:pPr algn="ctr"/>
            <a:r>
              <a:rPr lang="en-GB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HEADLINES</a:t>
            </a:r>
          </a:p>
          <a:p>
            <a:pPr algn="ctr"/>
            <a:endParaRPr lang="en-GB" sz="1800" b="1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GB" sz="6000" b="1" dirty="0"/>
              <a:t>Mindful eating programmes proliferate, but most have not been tested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GB" sz="6000" b="1" dirty="0"/>
              <a:t>This project is testing programmes derived from Jan Chozen Bays' book, </a:t>
            </a:r>
            <a:r>
              <a:rPr lang="en-GB" sz="6000" b="1" i="1" dirty="0"/>
              <a:t>Mindful Eating</a:t>
            </a:r>
            <a:endParaRPr lang="en-GB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353235" y="4824513"/>
            <a:ext cx="19999214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7200" dirty="0"/>
              <a:t>Correspondence: </a:t>
            </a:r>
            <a:r>
              <a:rPr lang="en-GB" sz="7200" dirty="0">
                <a:hlinkClick r:id="rId4"/>
              </a:rPr>
              <a:t>christine.ramsey-wade@uwe.ac.uk</a:t>
            </a:r>
            <a:r>
              <a:rPr lang="en-GB" sz="7200" dirty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9075" y="2592265"/>
            <a:ext cx="2988415" cy="1700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24740081" y="3740286"/>
            <a:ext cx="15119350" cy="5836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4000" dirty="0"/>
          </a:p>
        </p:txBody>
      </p:sp>
      <p:sp>
        <p:nvSpPr>
          <p:cNvPr id="51" name="TextBox 50"/>
          <p:cNvSpPr txBox="1"/>
          <p:nvPr/>
        </p:nvSpPr>
        <p:spPr>
          <a:xfrm>
            <a:off x="20558083" y="10225113"/>
            <a:ext cx="8935683" cy="13080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cap="rnd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endParaRPr lang="en-GB" sz="18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GB" sz="6000" b="1" dirty="0">
                <a:latin typeface="Aharoni" panose="02010803020104030203" pitchFamily="2" charset="-79"/>
                <a:cs typeface="Aharoni" panose="02010803020104030203" pitchFamily="2" charset="-79"/>
              </a:rPr>
              <a:t>2) WHY RESEARCH IT?</a:t>
            </a:r>
          </a:p>
          <a:p>
            <a:pPr algn="ctr"/>
            <a:endParaRPr lang="en-GB" sz="1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ME-CL is sufficiently different to existing 8-week mindful eating </a:t>
            </a:r>
            <a:r>
              <a:rPr lang="en-US" sz="4400" dirty="0" err="1"/>
              <a:t>programmes</a:t>
            </a:r>
            <a:r>
              <a:rPr lang="en-US" sz="4400" dirty="0"/>
              <a:t>, such as MB-EAT and </a:t>
            </a:r>
            <a:r>
              <a:rPr lang="en-US" sz="4400" dirty="0" err="1"/>
              <a:t>BEFree</a:t>
            </a: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It has yet to be put to clinical trial.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Originating in the US, it is now being taught in many different countries – does it translate well in other cultural contexts?</a:t>
            </a:r>
          </a:p>
          <a:p>
            <a:pPr marL="2649428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What is best practice, when delivering ME-CL?</a:t>
            </a:r>
          </a:p>
          <a:p>
            <a:pPr marL="2649428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Is it worth commissioning / delivering mindful eating </a:t>
            </a:r>
            <a:r>
              <a:rPr lang="en-US" sz="4400" dirty="0" err="1"/>
              <a:t>programmes</a:t>
            </a:r>
            <a:r>
              <a:rPr lang="en-US" sz="4400" dirty="0"/>
              <a:t>?</a:t>
            </a:r>
          </a:p>
          <a:p>
            <a:pPr marL="2649428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Are bigger trials or more trained teachers warranted?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7757" y="14045589"/>
            <a:ext cx="10437461" cy="91409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6000" b="1" dirty="0">
                <a:latin typeface="Aharoni" panose="02010803020104030203" pitchFamily="2" charset="-79"/>
                <a:cs typeface="Aharoni" panose="02010803020104030203" pitchFamily="2" charset="-79"/>
              </a:rPr>
              <a:t>3) RESEARCH QUESTIONS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/>
              <a:t>Is ME-CL an acceptable, feasible and efficacious intervention?</a:t>
            </a:r>
          </a:p>
          <a:p>
            <a:pPr marL="2649428" lvl="1" indent="-571500">
              <a:buFont typeface="Arial" panose="020B0604020202020204" pitchFamily="34" charset="0"/>
              <a:buChar char="•"/>
            </a:pPr>
            <a:r>
              <a:rPr lang="en-GB" sz="4400" dirty="0"/>
              <a:t>Is ME-CL acceptable?</a:t>
            </a:r>
          </a:p>
          <a:p>
            <a:pPr marL="2649428" lvl="1" indent="-571500">
              <a:buFont typeface="Arial" panose="020B0604020202020204" pitchFamily="34" charset="0"/>
              <a:buChar char="•"/>
            </a:pPr>
            <a:r>
              <a:rPr lang="en-GB" sz="4400" dirty="0"/>
              <a:t>Is a UK treatment manual needed?</a:t>
            </a:r>
          </a:p>
          <a:p>
            <a:pPr marL="2649428" lvl="1" indent="-571500">
              <a:buFont typeface="Arial" panose="020B0604020202020204" pitchFamily="34" charset="0"/>
              <a:buChar char="•"/>
            </a:pPr>
            <a:r>
              <a:rPr lang="en-GB" sz="4400" dirty="0"/>
              <a:t>Is it feasible to deliver?</a:t>
            </a:r>
          </a:p>
          <a:p>
            <a:pPr marL="2649428" lvl="1" indent="-571500">
              <a:buFont typeface="Arial" panose="020B0604020202020204" pitchFamily="34" charset="0"/>
              <a:buChar char="•"/>
            </a:pPr>
            <a:r>
              <a:rPr lang="en-GB" sz="4400" dirty="0"/>
              <a:t>Does ME-CL reduce disordered eating behaviour by reducing negative affect and increasing interoceptive awareness, as compared to both an internal and an active control?</a:t>
            </a:r>
          </a:p>
        </p:txBody>
      </p:sp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C1BD3F52-341E-447B-AA8B-F2051034A5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2923674"/>
              </p:ext>
            </p:extLst>
          </p:nvPr>
        </p:nvGraphicFramePr>
        <p:xfrm>
          <a:off x="234488" y="31707454"/>
          <a:ext cx="29614139" cy="13441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6A86CD1F-3E62-488A-AD18-176DA0D959A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9403" y="10280268"/>
            <a:ext cx="7776864" cy="6556077"/>
          </a:xfrm>
          <a:prstGeom prst="rect">
            <a:avLst/>
          </a:prstGeom>
        </p:spPr>
      </p:pic>
      <p:pic>
        <p:nvPicPr>
          <p:cNvPr id="1032" name="Picture 8" descr="https://images-na.ssl-images-amazon.com/images/I/510XYpFMPtL._SX331_BO1,204,203,200_.jpg">
            <a:extLst>
              <a:ext uri="{FF2B5EF4-FFF2-40B4-BE49-F238E27FC236}">
                <a16:creationId xmlns:a16="http://schemas.microsoft.com/office/drawing/2014/main" id="{24993D44-2D0A-4782-AB4B-0E6D2C30A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0258" y="17132178"/>
            <a:ext cx="4232508" cy="634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183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3586886EB30B40BC4DD2A10B38350E" ma:contentTypeVersion="12" ma:contentTypeDescription="Create a new document." ma:contentTypeScope="" ma:versionID="d447de6ac936642eda3e77d23100f1d7">
  <xsd:schema xmlns:xsd="http://www.w3.org/2001/XMLSchema" xmlns:xs="http://www.w3.org/2001/XMLSchema" xmlns:p="http://schemas.microsoft.com/office/2006/metadata/properties" xmlns:ns3="6325f371-4f9e-4d9a-8eb0-a04c2d6d2c8d" xmlns:ns4="a3eb2df1-54ad-4be8-82c5-a65e2e653a03" targetNamespace="http://schemas.microsoft.com/office/2006/metadata/properties" ma:root="true" ma:fieldsID="637d58748309a90b33a7f70fb783f8db" ns3:_="" ns4:_="">
    <xsd:import namespace="6325f371-4f9e-4d9a-8eb0-a04c2d6d2c8d"/>
    <xsd:import namespace="a3eb2df1-54ad-4be8-82c5-a65e2e653a0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25f371-4f9e-4d9a-8eb0-a04c2d6d2c8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eb2df1-54ad-4be8-82c5-a65e2e653a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371F85-B526-4331-9B02-8E7E5C1FE951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a3eb2df1-54ad-4be8-82c5-a65e2e653a03"/>
    <ds:schemaRef ds:uri="http://schemas.microsoft.com/office/2006/documentManagement/types"/>
    <ds:schemaRef ds:uri="6325f371-4f9e-4d9a-8eb0-a04c2d6d2c8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FBF5FB-C153-46D1-8D34-BF6712E8C8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F1BFFB-4C27-43E6-BF0C-D22D5DBB8F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25f371-4f9e-4d9a-8eb0-a04c2d6d2c8d"/>
    <ds:schemaRef ds:uri="a3eb2df1-54ad-4be8-82c5-a65e2e653a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2754</TotalTime>
  <Words>395</Words>
  <Application>Microsoft Office PowerPoint</Application>
  <PresentationFormat>Custom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Times New Roman</vt:lpstr>
      <vt:lpstr>Office Theme</vt:lpstr>
      <vt:lpstr>PowerPoint Presentation</vt:lpstr>
    </vt:vector>
  </TitlesOfParts>
  <Company>University of the West of England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Ramsey-Wade</dc:creator>
  <cp:lastModifiedBy>Christine Ramsey-Wade</cp:lastModifiedBy>
  <cp:revision>144</cp:revision>
  <cp:lastPrinted>2017-06-02T10:00:45Z</cp:lastPrinted>
  <dcterms:created xsi:type="dcterms:W3CDTF">2013-07-01T09:35:16Z</dcterms:created>
  <dcterms:modified xsi:type="dcterms:W3CDTF">2021-06-22T16:05:19Z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0x0101001E3586886EB30B40BC4DD2A10B38350E</vt:lpwstr>
  </property>
</Properties>
</file>